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media1.webm" ContentType="video/webm"/>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3" r:id="rId4"/>
    <p:sldMasterId id="2147483668" r:id="rId5"/>
    <p:sldMasterId id="2147483677" r:id="rId6"/>
    <p:sldMasterId id="2147483687" r:id="rId7"/>
    <p:sldMasterId id="2147483696" r:id="rId8"/>
    <p:sldMasterId id="2147483708" r:id="rId9"/>
    <p:sldMasterId id="2147483722" r:id="rId10"/>
    <p:sldMasterId id="2147483736" r:id="rId11"/>
    <p:sldMasterId id="2147483748" r:id="rId12"/>
    <p:sldMasterId id="2147483760" r:id="rId13"/>
    <p:sldMasterId id="2147483770" r:id="rId14"/>
    <p:sldMasterId id="2147483775" r:id="rId15"/>
    <p:sldMasterId id="2147483780" r:id="rId16"/>
    <p:sldMasterId id="2147483790" r:id="rId17"/>
  </p:sldMasterIdLst>
  <p:notesMasterIdLst>
    <p:notesMasterId r:id="rId19"/>
  </p:notesMasterIdLst>
  <p:sldIdLst>
    <p:sldId id="1181" r:id="rId18"/>
    <p:sldId id="1088" r:id="rId20"/>
    <p:sldId id="1091" r:id="rId21"/>
    <p:sldId id="1233" r:id="rId22"/>
    <p:sldId id="1093" r:id="rId23"/>
    <p:sldId id="1113" r:id="rId24"/>
    <p:sldId id="1114" r:id="rId25"/>
    <p:sldId id="1122" r:id="rId26"/>
    <p:sldId id="1184" r:id="rId27"/>
    <p:sldId id="1094" r:id="rId28"/>
    <p:sldId id="1124" r:id="rId29"/>
    <p:sldId id="1125" r:id="rId30"/>
    <p:sldId id="1126" r:id="rId31"/>
    <p:sldId id="1234" r:id="rId32"/>
    <p:sldId id="1038" r:id="rId33"/>
    <p:sldId id="1236" r:id="rId34"/>
    <p:sldId id="1133" r:id="rId35"/>
    <p:sldId id="1239" r:id="rId36"/>
    <p:sldId id="1240" r:id="rId37"/>
    <p:sldId id="1244" r:id="rId38"/>
    <p:sldId id="1284" r:id="rId39"/>
    <p:sldId id="1278" r:id="rId40"/>
    <p:sldId id="1151" r:id="rId41"/>
    <p:sldId id="1279" r:id="rId42"/>
    <p:sldId id="1280" r:id="rId43"/>
    <p:sldId id="1281" r:id="rId44"/>
    <p:sldId id="1155" r:id="rId45"/>
    <p:sldId id="1285" r:id="rId46"/>
    <p:sldId id="1158" r:id="rId47"/>
    <p:sldId id="1159" r:id="rId48"/>
    <p:sldId id="1160" r:id="rId49"/>
    <p:sldId id="1287" r:id="rId50"/>
    <p:sldId id="1165" r:id="rId51"/>
    <p:sldId id="1166" r:id="rId52"/>
    <p:sldId id="1162" r:id="rId53"/>
    <p:sldId id="1167" r:id="rId54"/>
    <p:sldId id="1168" r:id="rId55"/>
    <p:sldId id="1169" r:id="rId56"/>
    <p:sldId id="1170" r:id="rId57"/>
    <p:sldId id="1171" r:id="rId58"/>
    <p:sldId id="1172" r:id="rId59"/>
    <p:sldId id="1173" r:id="rId60"/>
    <p:sldId id="1174" r:id="rId61"/>
    <p:sldId id="1175" r:id="rId62"/>
    <p:sldId id="1176" r:id="rId63"/>
    <p:sldId id="117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FF"/>
    <a:srgbClr val="FFEFBD"/>
    <a:srgbClr val="DD8E19"/>
    <a:srgbClr val="FDEADA"/>
    <a:srgbClr val="FFE285"/>
    <a:srgbClr val="DBEEF4"/>
    <a:srgbClr val="DFF0F5"/>
    <a:srgbClr val="E2863A"/>
    <a:srgbClr val="9492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178" autoAdjust="0"/>
  </p:normalViewPr>
  <p:slideViewPr>
    <p:cSldViewPr snapToGrid="0">
      <p:cViewPr varScale="1">
        <p:scale>
          <a:sx n="69" d="100"/>
          <a:sy n="69" d="100"/>
        </p:scale>
        <p:origin x="768" y="7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46.xml"/><Relationship Id="rId63" Type="http://schemas.openxmlformats.org/officeDocument/2006/relationships/slide" Target="slides/slide45.xml"/><Relationship Id="rId62" Type="http://schemas.openxmlformats.org/officeDocument/2006/relationships/slide" Target="slides/slide44.xml"/><Relationship Id="rId61" Type="http://schemas.openxmlformats.org/officeDocument/2006/relationships/slide" Target="slides/slide43.xml"/><Relationship Id="rId60" Type="http://schemas.openxmlformats.org/officeDocument/2006/relationships/slide" Target="slides/slide42.xml"/><Relationship Id="rId6" Type="http://schemas.openxmlformats.org/officeDocument/2006/relationships/slideMaster" Target="slideMasters/slideMaster5.xml"/><Relationship Id="rId59" Type="http://schemas.openxmlformats.org/officeDocument/2006/relationships/slide" Target="slides/slide41.xml"/><Relationship Id="rId58" Type="http://schemas.openxmlformats.org/officeDocument/2006/relationships/slide" Target="slides/slide40.xml"/><Relationship Id="rId57" Type="http://schemas.openxmlformats.org/officeDocument/2006/relationships/slide" Target="slides/slide39.xml"/><Relationship Id="rId56" Type="http://schemas.openxmlformats.org/officeDocument/2006/relationships/slide" Target="slides/slide38.xml"/><Relationship Id="rId55" Type="http://schemas.openxmlformats.org/officeDocument/2006/relationships/slide" Target="slides/slide37.xml"/><Relationship Id="rId54" Type="http://schemas.openxmlformats.org/officeDocument/2006/relationships/slide" Target="slides/slide36.xml"/><Relationship Id="rId53" Type="http://schemas.openxmlformats.org/officeDocument/2006/relationships/slide" Target="slides/slide35.xml"/><Relationship Id="rId52" Type="http://schemas.openxmlformats.org/officeDocument/2006/relationships/slide" Target="slides/slide34.xml"/><Relationship Id="rId51" Type="http://schemas.openxmlformats.org/officeDocument/2006/relationships/slide" Target="slides/slide33.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slide" Target="slides/slide30.xml"/><Relationship Id="rId47" Type="http://schemas.openxmlformats.org/officeDocument/2006/relationships/slide" Target="slides/slide29.xml"/><Relationship Id="rId46" Type="http://schemas.openxmlformats.org/officeDocument/2006/relationships/slide" Target="slides/slide28.xml"/><Relationship Id="rId45" Type="http://schemas.openxmlformats.org/officeDocument/2006/relationships/slide" Target="slides/slide27.xml"/><Relationship Id="rId44" Type="http://schemas.openxmlformats.org/officeDocument/2006/relationships/slide" Target="slides/slide26.xml"/><Relationship Id="rId43" Type="http://schemas.openxmlformats.org/officeDocument/2006/relationships/slide" Target="slides/slide25.xml"/><Relationship Id="rId42" Type="http://schemas.openxmlformats.org/officeDocument/2006/relationships/slide" Target="slides/slide24.xml"/><Relationship Id="rId41" Type="http://schemas.openxmlformats.org/officeDocument/2006/relationships/slide" Target="slides/slide23.xml"/><Relationship Id="rId40" Type="http://schemas.openxmlformats.org/officeDocument/2006/relationships/slide" Target="slides/slide22.xml"/><Relationship Id="rId4" Type="http://schemas.openxmlformats.org/officeDocument/2006/relationships/slideMaster" Target="slideMasters/slideMaster3.xml"/><Relationship Id="rId39" Type="http://schemas.openxmlformats.org/officeDocument/2006/relationships/slide" Target="slides/slide21.xml"/><Relationship Id="rId38" Type="http://schemas.openxmlformats.org/officeDocument/2006/relationships/slide" Target="slides/slide20.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slide" Target="slides/slide3.xml"/><Relationship Id="rId20" Type="http://schemas.openxmlformats.org/officeDocument/2006/relationships/slide" Target="slides/slide2.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fld>
            <a:endParaRPr lang="en-SG">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77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770"/>
            <a:endParaRPr lang="en-US" sz="2135">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77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77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77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77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77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770"/>
            <a:endParaRPr lang="en-US" sz="2135">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77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77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77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77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85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850"/>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85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85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85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85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8565"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330"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7365" indent="0">
              <a:buNone/>
              <a:defRPr sz="2135" b="1"/>
            </a:lvl6pPr>
            <a:lvl7pPr marL="3656330" indent="0">
              <a:buNone/>
              <a:defRPr sz="2135" b="1"/>
            </a:lvl7pPr>
            <a:lvl8pPr marL="4265930" indent="0">
              <a:buNone/>
              <a:defRPr sz="2135" b="1"/>
            </a:lvl8pPr>
            <a:lvl9pPr marL="487553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7365" indent="0">
              <a:buNone/>
              <a:defRPr sz="2135" b="1"/>
            </a:lvl6pPr>
            <a:lvl7pPr marL="3656330" indent="0">
              <a:buNone/>
              <a:defRPr sz="2135" b="1"/>
            </a:lvl7pPr>
            <a:lvl8pPr marL="4265930" indent="0">
              <a:buNone/>
              <a:defRPr sz="2135" b="1"/>
            </a:lvl8pPr>
            <a:lvl9pPr marL="4875530"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7365" indent="0">
              <a:buNone/>
              <a:defRPr sz="1200"/>
            </a:lvl6pPr>
            <a:lvl7pPr marL="3656330" indent="0">
              <a:buNone/>
              <a:defRPr sz="1200"/>
            </a:lvl7pPr>
            <a:lvl8pPr marL="4265930" indent="0">
              <a:buNone/>
              <a:defRPr sz="1200"/>
            </a:lvl8pPr>
            <a:lvl9pPr marL="487553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8565" indent="0">
              <a:buNone/>
              <a:defRPr sz="3200"/>
            </a:lvl3pPr>
            <a:lvl4pPr marL="1828165" indent="0">
              <a:buNone/>
              <a:defRPr sz="2665"/>
            </a:lvl4pPr>
            <a:lvl5pPr marL="2437765" indent="0">
              <a:buNone/>
              <a:defRPr sz="2665"/>
            </a:lvl5pPr>
            <a:lvl6pPr marL="3047365" indent="0">
              <a:buNone/>
              <a:defRPr sz="2665"/>
            </a:lvl6pPr>
            <a:lvl7pPr marL="3656330" indent="0">
              <a:buNone/>
              <a:defRPr sz="2665"/>
            </a:lvl7pPr>
            <a:lvl8pPr marL="4265930" indent="0">
              <a:buNone/>
              <a:defRPr sz="2665"/>
            </a:lvl8pPr>
            <a:lvl9pPr marL="4875530" indent="0">
              <a:buNone/>
              <a:defRPr sz="2665"/>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7365" indent="0">
              <a:buNone/>
              <a:defRPr sz="1200"/>
            </a:lvl6pPr>
            <a:lvl7pPr marL="3656330" indent="0">
              <a:buNone/>
              <a:defRPr sz="1200"/>
            </a:lvl7pPr>
            <a:lvl8pPr marL="4265930" indent="0">
              <a:buNone/>
              <a:defRPr sz="1200"/>
            </a:lvl8pPr>
            <a:lvl9pPr marL="487553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220AFD3-0EB3-4B7D-9141-A38AF08FF26D}"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684105A-8F9A-4FA1-BAD6-B89C253DC8D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88D2A4E-BFF9-4EE5-B648-7F67F4D0487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22292AB-2EDE-4002-BDD4-44A1B41048B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55CDD96-CF94-448E-A15C-9280D8E5A88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D0A21994-0C90-4DBC-883B-1A4E018EAD1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416FFEF4-92E7-4D51-9BEB-3347390DA5A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17E15615-C4AA-424D-88F7-DE84429452A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3748874-BC2F-46F2-96B2-80AA1C9E7EB5}"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E1ABFCA-2C18-4878-95A9-4801D08E43E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F893B59-54E8-473C-9833-46DBE940201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305482-E6EF-43EF-B9CA-390F811E1F4F}"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92719367-8B72-488A-9040-396F8BD45A0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972845E7-9DD3-402D-8F27-55B3AC7D3352}" type="slidenum">
              <a:rPr lang="en-US" altLang="en-US" smtClean="0">
                <a:solidFill>
                  <a:srgbClr val="000000"/>
                </a:solidFill>
              </a:rPr>
            </a:fld>
            <a:endParaRPr lang="en-US" altLang="en-US" smtClean="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2" Type="http://schemas.openxmlformats.org/officeDocument/2006/relationships/theme" Target="../theme/theme10.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2" Type="http://schemas.openxmlformats.org/officeDocument/2006/relationships/theme" Target="../theme/theme11.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10.xml"/><Relationship Id="rId8" Type="http://schemas.openxmlformats.org/officeDocument/2006/relationships/slideLayout" Target="../slideLayouts/slideLayout109.xml"/><Relationship Id="rId7" Type="http://schemas.openxmlformats.org/officeDocument/2006/relationships/slideLayout" Target="../slideLayouts/slideLayout108.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3" Type="http://schemas.openxmlformats.org/officeDocument/2006/relationships/slideLayout" Target="../slideLayouts/slideLayout104.xml"/><Relationship Id="rId2" Type="http://schemas.openxmlformats.org/officeDocument/2006/relationships/slideLayout" Target="../slideLayouts/slideLayout103.xml"/><Relationship Id="rId11" Type="http://schemas.openxmlformats.org/officeDocument/2006/relationships/theme" Target="../theme/theme12.xml"/><Relationship Id="rId10" Type="http://schemas.openxmlformats.org/officeDocument/2006/relationships/image" Target="../media/image1.emf"/><Relationship Id="rId1"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5" Type="http://schemas.openxmlformats.org/officeDocument/2006/relationships/theme" Target="../theme/theme13.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5" Type="http://schemas.openxmlformats.org/officeDocument/2006/relationships/theme" Target="../theme/theme14.xml"/><Relationship Id="rId4" Type="http://schemas.openxmlformats.org/officeDocument/2006/relationships/slideLayout" Target="../slideLayouts/slideLayout118.xml"/><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27.xml"/><Relationship Id="rId8" Type="http://schemas.openxmlformats.org/officeDocument/2006/relationships/slideLayout" Target="../slideLayouts/slideLayout126.xml"/><Relationship Id="rId7" Type="http://schemas.openxmlformats.org/officeDocument/2006/relationships/slideLayout" Target="../slideLayouts/slideLayout125.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3" Type="http://schemas.openxmlformats.org/officeDocument/2006/relationships/slideLayout" Target="../slideLayouts/slideLayout121.xml"/><Relationship Id="rId2" Type="http://schemas.openxmlformats.org/officeDocument/2006/relationships/slideLayout" Target="../slideLayouts/slideLayout120.xml"/><Relationship Id="rId11" Type="http://schemas.openxmlformats.org/officeDocument/2006/relationships/theme" Target="../theme/theme15.xml"/><Relationship Id="rId10" Type="http://schemas.openxmlformats.org/officeDocument/2006/relationships/image" Target="../media/image1.emf"/><Relationship Id="rId1"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36.xml"/><Relationship Id="rId8" Type="http://schemas.openxmlformats.org/officeDocument/2006/relationships/slideLayout" Target="../slideLayouts/slideLayout135.xml"/><Relationship Id="rId7" Type="http://schemas.openxmlformats.org/officeDocument/2006/relationships/slideLayout" Target="../slideLayouts/slideLayout134.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3" Type="http://schemas.openxmlformats.org/officeDocument/2006/relationships/slideLayout" Target="../slideLayouts/slideLayout130.xml"/><Relationship Id="rId2" Type="http://schemas.openxmlformats.org/officeDocument/2006/relationships/slideLayout" Target="../slideLayouts/slideLayout129.xml"/><Relationship Id="rId12" Type="http://schemas.openxmlformats.org/officeDocument/2006/relationships/theme" Target="../theme/theme16.xml"/><Relationship Id="rId11" Type="http://schemas.openxmlformats.org/officeDocument/2006/relationships/slideLayout" Target="../slideLayouts/slideLayout138.xml"/><Relationship Id="rId10" Type="http://schemas.openxmlformats.org/officeDocument/2006/relationships/slideLayout" Target="../slideLayouts/slideLayout137.xml"/><Relationship Id="rId1"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1" Type="http://schemas.openxmlformats.org/officeDocument/2006/relationships/theme" Target="../theme/theme5.xml"/><Relationship Id="rId10" Type="http://schemas.openxmlformats.org/officeDocument/2006/relationships/image" Target="../media/image1.emf"/><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2" Type="http://schemas.openxmlformats.org/officeDocument/2006/relationships/theme" Target="../theme/theme7.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4" Type="http://schemas.openxmlformats.org/officeDocument/2006/relationships/theme" Target="../theme/theme8.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4" Type="http://schemas.openxmlformats.org/officeDocument/2006/relationships/theme" Target="../theme/theme9.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timing>
    <p:tnLst>
      <p:par>
        <p:cTn id="1" dur="indefinite" restart="never" nodeType="tmRoot"/>
      </p:par>
    </p:tnLst>
  </p:timing>
  <p:txStyles>
    <p:titleStyle>
      <a:lvl1pPr algn="ctr" defTabSz="1080770" rtl="0" eaLnBrk="1" latinLnBrk="0" hangingPunct="1">
        <a:spcBef>
          <a:spcPct val="0"/>
        </a:spcBef>
        <a:buNone/>
        <a:defRPr sz="5200" kern="1200">
          <a:solidFill>
            <a:schemeClr val="tx1"/>
          </a:solidFill>
          <a:latin typeface="+mj-lt"/>
          <a:ea typeface="+mj-ea"/>
          <a:cs typeface="+mj-cs"/>
        </a:defRPr>
      </a:lvl1pPr>
    </p:titleStyle>
    <p:bodyStyle>
      <a:lvl1pPr marL="405130" indent="-405130" algn="l" defTabSz="1080770"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78205" indent="-337820" algn="l" defTabSz="1080770"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0645" indent="-269875" algn="l" defTabSz="10807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03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05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180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282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257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2955"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770" rtl="0" eaLnBrk="1" latinLnBrk="0" hangingPunct="1">
        <a:defRPr sz="2135" kern="1200">
          <a:solidFill>
            <a:schemeClr val="tx1"/>
          </a:solidFill>
          <a:latin typeface="+mn-lt"/>
          <a:ea typeface="+mn-ea"/>
          <a:cs typeface="+mn-cs"/>
        </a:defRPr>
      </a:lvl1pPr>
      <a:lvl2pPr marL="540385" algn="l" defTabSz="1080770" rtl="0" eaLnBrk="1" latinLnBrk="0" hangingPunct="1">
        <a:defRPr sz="2135" kern="1200">
          <a:solidFill>
            <a:schemeClr val="tx1"/>
          </a:solidFill>
          <a:latin typeface="+mn-lt"/>
          <a:ea typeface="+mn-ea"/>
          <a:cs typeface="+mn-cs"/>
        </a:defRPr>
      </a:lvl2pPr>
      <a:lvl3pPr marL="1080770" algn="l" defTabSz="1080770" rtl="0" eaLnBrk="1" latinLnBrk="0" hangingPunct="1">
        <a:defRPr sz="2135" kern="1200">
          <a:solidFill>
            <a:schemeClr val="tx1"/>
          </a:solidFill>
          <a:latin typeface="+mn-lt"/>
          <a:ea typeface="+mn-ea"/>
          <a:cs typeface="+mn-cs"/>
        </a:defRPr>
      </a:lvl3pPr>
      <a:lvl4pPr marL="1621155" algn="l" defTabSz="1080770" rtl="0" eaLnBrk="1" latinLnBrk="0" hangingPunct="1">
        <a:defRPr sz="2135" kern="1200">
          <a:solidFill>
            <a:schemeClr val="tx1"/>
          </a:solidFill>
          <a:latin typeface="+mn-lt"/>
          <a:ea typeface="+mn-ea"/>
          <a:cs typeface="+mn-cs"/>
        </a:defRPr>
      </a:lvl4pPr>
      <a:lvl5pPr marL="2161540" algn="l" defTabSz="1080770" rtl="0" eaLnBrk="1" latinLnBrk="0" hangingPunct="1">
        <a:defRPr sz="2135" kern="1200">
          <a:solidFill>
            <a:schemeClr val="tx1"/>
          </a:solidFill>
          <a:latin typeface="+mn-lt"/>
          <a:ea typeface="+mn-ea"/>
          <a:cs typeface="+mn-cs"/>
        </a:defRPr>
      </a:lvl5pPr>
      <a:lvl6pPr marL="2701925" algn="l" defTabSz="1080770" rtl="0" eaLnBrk="1" latinLnBrk="0" hangingPunct="1">
        <a:defRPr sz="2135" kern="1200">
          <a:solidFill>
            <a:schemeClr val="tx1"/>
          </a:solidFill>
          <a:latin typeface="+mn-lt"/>
          <a:ea typeface="+mn-ea"/>
          <a:cs typeface="+mn-cs"/>
        </a:defRPr>
      </a:lvl6pPr>
      <a:lvl7pPr marL="3242310" algn="l" defTabSz="1080770" rtl="0" eaLnBrk="1" latinLnBrk="0" hangingPunct="1">
        <a:defRPr sz="2135" kern="1200">
          <a:solidFill>
            <a:schemeClr val="tx1"/>
          </a:solidFill>
          <a:latin typeface="+mn-lt"/>
          <a:ea typeface="+mn-ea"/>
          <a:cs typeface="+mn-cs"/>
        </a:defRPr>
      </a:lvl7pPr>
      <a:lvl8pPr marL="3782695" algn="l" defTabSz="1080770" rtl="0" eaLnBrk="1" latinLnBrk="0" hangingPunct="1">
        <a:defRPr sz="2135" kern="1200">
          <a:solidFill>
            <a:schemeClr val="tx1"/>
          </a:solidFill>
          <a:latin typeface="+mn-lt"/>
          <a:ea typeface="+mn-ea"/>
          <a:cs typeface="+mn-cs"/>
        </a:defRPr>
      </a:lvl8pPr>
      <a:lvl9pPr marL="4323080" algn="l" defTabSz="1080770" rtl="0" eaLnBrk="1" latinLnBrk="0" hangingPunct="1">
        <a:defRPr sz="213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390"/>
            <a:endParaRPr lang="en-US" sz="2150">
              <a:solidFill>
                <a:prstClr val="white"/>
              </a:solidFill>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iming>
    <p:tnLst>
      <p:par>
        <p:cTn id="1" dur="indefinite" restart="never" nodeType="tmRoot"/>
      </p:par>
    </p:tnLst>
  </p:timing>
  <p:txStyles>
    <p:titleStyle>
      <a:lvl1pPr algn="ctr" defTabSz="1088390" rtl="0" eaLnBrk="1" latinLnBrk="0" hangingPunct="1">
        <a:spcBef>
          <a:spcPct val="0"/>
        </a:spcBef>
        <a:buNone/>
        <a:defRPr sz="525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5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390" rtl="0" eaLnBrk="1" latinLnBrk="0" hangingPunct="1">
        <a:defRPr sz="2150" kern="1200">
          <a:solidFill>
            <a:schemeClr val="tx1"/>
          </a:solidFill>
          <a:latin typeface="+mn-lt"/>
          <a:ea typeface="+mn-ea"/>
          <a:cs typeface="+mn-cs"/>
        </a:defRPr>
      </a:lvl1pPr>
      <a:lvl2pPr marL="544195" algn="l" defTabSz="1088390" rtl="0" eaLnBrk="1" latinLnBrk="0" hangingPunct="1">
        <a:defRPr sz="2150" kern="1200">
          <a:solidFill>
            <a:schemeClr val="tx1"/>
          </a:solidFill>
          <a:latin typeface="+mn-lt"/>
          <a:ea typeface="+mn-ea"/>
          <a:cs typeface="+mn-cs"/>
        </a:defRPr>
      </a:lvl2pPr>
      <a:lvl3pPr marL="1088390" algn="l" defTabSz="1088390" rtl="0" eaLnBrk="1" latinLnBrk="0" hangingPunct="1">
        <a:defRPr sz="2150" kern="1200">
          <a:solidFill>
            <a:schemeClr val="tx1"/>
          </a:solidFill>
          <a:latin typeface="+mn-lt"/>
          <a:ea typeface="+mn-ea"/>
          <a:cs typeface="+mn-cs"/>
        </a:defRPr>
      </a:lvl3pPr>
      <a:lvl4pPr marL="1632585" algn="l" defTabSz="1088390" rtl="0" eaLnBrk="1" latinLnBrk="0" hangingPunct="1">
        <a:defRPr sz="2150" kern="1200">
          <a:solidFill>
            <a:schemeClr val="tx1"/>
          </a:solidFill>
          <a:latin typeface="+mn-lt"/>
          <a:ea typeface="+mn-ea"/>
          <a:cs typeface="+mn-cs"/>
        </a:defRPr>
      </a:lvl4pPr>
      <a:lvl5pPr marL="2176780" algn="l" defTabSz="1088390" rtl="0" eaLnBrk="1" latinLnBrk="0" hangingPunct="1">
        <a:defRPr sz="2150" kern="1200">
          <a:solidFill>
            <a:schemeClr val="tx1"/>
          </a:solidFill>
          <a:latin typeface="+mn-lt"/>
          <a:ea typeface="+mn-ea"/>
          <a:cs typeface="+mn-cs"/>
        </a:defRPr>
      </a:lvl5pPr>
      <a:lvl6pPr marL="2720975" algn="l" defTabSz="1088390" rtl="0" eaLnBrk="1" latinLnBrk="0" hangingPunct="1">
        <a:defRPr sz="2150" kern="1200">
          <a:solidFill>
            <a:schemeClr val="tx1"/>
          </a:solidFill>
          <a:latin typeface="+mn-lt"/>
          <a:ea typeface="+mn-ea"/>
          <a:cs typeface="+mn-cs"/>
        </a:defRPr>
      </a:lvl6pPr>
      <a:lvl7pPr marL="3265170" algn="l" defTabSz="1088390" rtl="0" eaLnBrk="1" latinLnBrk="0" hangingPunct="1">
        <a:defRPr sz="2150" kern="1200">
          <a:solidFill>
            <a:schemeClr val="tx1"/>
          </a:solidFill>
          <a:latin typeface="+mn-lt"/>
          <a:ea typeface="+mn-ea"/>
          <a:cs typeface="+mn-cs"/>
        </a:defRPr>
      </a:lvl7pPr>
      <a:lvl8pPr marL="3809365" algn="l" defTabSz="1088390" rtl="0" eaLnBrk="1" latinLnBrk="0" hangingPunct="1">
        <a:defRPr sz="2150" kern="1200">
          <a:solidFill>
            <a:schemeClr val="tx1"/>
          </a:solidFill>
          <a:latin typeface="+mn-lt"/>
          <a:ea typeface="+mn-ea"/>
          <a:cs typeface="+mn-cs"/>
        </a:defRPr>
      </a:lvl8pPr>
      <a:lvl9pPr marL="4353560" algn="l" defTabSz="1088390" rtl="0" eaLnBrk="1" latinLnBrk="0" hangingPunct="1">
        <a:defRPr sz="21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390"/>
            <a:endParaRPr lang="en-US" sz="2150">
              <a:solidFill>
                <a:prstClr val="white"/>
              </a:solidFill>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iming>
    <p:tnLst>
      <p:par>
        <p:cTn id="1" dur="indefinite" restart="never" nodeType="tmRoot"/>
      </p:par>
    </p:tnLst>
  </p:timing>
  <p:txStyles>
    <p:titleStyle>
      <a:lvl1pPr algn="ctr" defTabSz="1088390" rtl="0" eaLnBrk="1" latinLnBrk="0" hangingPunct="1">
        <a:spcBef>
          <a:spcPct val="0"/>
        </a:spcBef>
        <a:buNone/>
        <a:defRPr sz="525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5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390" rtl="0" eaLnBrk="1" latinLnBrk="0" hangingPunct="1">
        <a:defRPr sz="2150" kern="1200">
          <a:solidFill>
            <a:schemeClr val="tx1"/>
          </a:solidFill>
          <a:latin typeface="+mn-lt"/>
          <a:ea typeface="+mn-ea"/>
          <a:cs typeface="+mn-cs"/>
        </a:defRPr>
      </a:lvl1pPr>
      <a:lvl2pPr marL="544195" algn="l" defTabSz="1088390" rtl="0" eaLnBrk="1" latinLnBrk="0" hangingPunct="1">
        <a:defRPr sz="2150" kern="1200">
          <a:solidFill>
            <a:schemeClr val="tx1"/>
          </a:solidFill>
          <a:latin typeface="+mn-lt"/>
          <a:ea typeface="+mn-ea"/>
          <a:cs typeface="+mn-cs"/>
        </a:defRPr>
      </a:lvl2pPr>
      <a:lvl3pPr marL="1088390" algn="l" defTabSz="1088390" rtl="0" eaLnBrk="1" latinLnBrk="0" hangingPunct="1">
        <a:defRPr sz="2150" kern="1200">
          <a:solidFill>
            <a:schemeClr val="tx1"/>
          </a:solidFill>
          <a:latin typeface="+mn-lt"/>
          <a:ea typeface="+mn-ea"/>
          <a:cs typeface="+mn-cs"/>
        </a:defRPr>
      </a:lvl3pPr>
      <a:lvl4pPr marL="1632585" algn="l" defTabSz="1088390" rtl="0" eaLnBrk="1" latinLnBrk="0" hangingPunct="1">
        <a:defRPr sz="2150" kern="1200">
          <a:solidFill>
            <a:schemeClr val="tx1"/>
          </a:solidFill>
          <a:latin typeface="+mn-lt"/>
          <a:ea typeface="+mn-ea"/>
          <a:cs typeface="+mn-cs"/>
        </a:defRPr>
      </a:lvl4pPr>
      <a:lvl5pPr marL="2176780" algn="l" defTabSz="1088390" rtl="0" eaLnBrk="1" latinLnBrk="0" hangingPunct="1">
        <a:defRPr sz="2150" kern="1200">
          <a:solidFill>
            <a:schemeClr val="tx1"/>
          </a:solidFill>
          <a:latin typeface="+mn-lt"/>
          <a:ea typeface="+mn-ea"/>
          <a:cs typeface="+mn-cs"/>
        </a:defRPr>
      </a:lvl5pPr>
      <a:lvl6pPr marL="2720975" algn="l" defTabSz="1088390" rtl="0" eaLnBrk="1" latinLnBrk="0" hangingPunct="1">
        <a:defRPr sz="2150" kern="1200">
          <a:solidFill>
            <a:schemeClr val="tx1"/>
          </a:solidFill>
          <a:latin typeface="+mn-lt"/>
          <a:ea typeface="+mn-ea"/>
          <a:cs typeface="+mn-cs"/>
        </a:defRPr>
      </a:lvl6pPr>
      <a:lvl7pPr marL="3265170" algn="l" defTabSz="1088390" rtl="0" eaLnBrk="1" latinLnBrk="0" hangingPunct="1">
        <a:defRPr sz="2150" kern="1200">
          <a:solidFill>
            <a:schemeClr val="tx1"/>
          </a:solidFill>
          <a:latin typeface="+mn-lt"/>
          <a:ea typeface="+mn-ea"/>
          <a:cs typeface="+mn-cs"/>
        </a:defRPr>
      </a:lvl7pPr>
      <a:lvl8pPr marL="3809365" algn="l" defTabSz="1088390" rtl="0" eaLnBrk="1" latinLnBrk="0" hangingPunct="1">
        <a:defRPr sz="2150" kern="1200">
          <a:solidFill>
            <a:schemeClr val="tx1"/>
          </a:solidFill>
          <a:latin typeface="+mn-lt"/>
          <a:ea typeface="+mn-ea"/>
          <a:cs typeface="+mn-cs"/>
        </a:defRPr>
      </a:lvl8pPr>
      <a:lvl9pPr marL="4353560" algn="l" defTabSz="1088390" rtl="0" eaLnBrk="1" latinLnBrk="0" hangingPunct="1">
        <a:defRPr sz="21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iming>
    <p:tnLst>
      <p:par>
        <p:cTn id="1" dur="indefinite" restart="never" nodeType="tmRoot"/>
      </p:par>
    </p:tnLst>
  </p:timing>
  <p:txStyles>
    <p:titleStyle>
      <a:lvl1pPr algn="ctr" defTabSz="1080770" rtl="0" eaLnBrk="1" latinLnBrk="0" hangingPunct="1">
        <a:spcBef>
          <a:spcPct val="0"/>
        </a:spcBef>
        <a:buNone/>
        <a:defRPr sz="5200" kern="1200">
          <a:solidFill>
            <a:schemeClr val="tx1"/>
          </a:solidFill>
          <a:latin typeface="+mj-lt"/>
          <a:ea typeface="+mj-ea"/>
          <a:cs typeface="+mj-cs"/>
        </a:defRPr>
      </a:lvl1pPr>
    </p:titleStyle>
    <p:bodyStyle>
      <a:lvl1pPr marL="405130" indent="-405130" algn="l" defTabSz="1080770"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78205" indent="-337820" algn="l" defTabSz="1080770"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0645" indent="-269875" algn="l" defTabSz="10807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03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05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180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282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257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2955"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770" rtl="0" eaLnBrk="1" latinLnBrk="0" hangingPunct="1">
        <a:defRPr sz="2135" kern="1200">
          <a:solidFill>
            <a:schemeClr val="tx1"/>
          </a:solidFill>
          <a:latin typeface="+mn-lt"/>
          <a:ea typeface="+mn-ea"/>
          <a:cs typeface="+mn-cs"/>
        </a:defRPr>
      </a:lvl1pPr>
      <a:lvl2pPr marL="540385" algn="l" defTabSz="1080770" rtl="0" eaLnBrk="1" latinLnBrk="0" hangingPunct="1">
        <a:defRPr sz="2135" kern="1200">
          <a:solidFill>
            <a:schemeClr val="tx1"/>
          </a:solidFill>
          <a:latin typeface="+mn-lt"/>
          <a:ea typeface="+mn-ea"/>
          <a:cs typeface="+mn-cs"/>
        </a:defRPr>
      </a:lvl2pPr>
      <a:lvl3pPr marL="1080770" algn="l" defTabSz="1080770" rtl="0" eaLnBrk="1" latinLnBrk="0" hangingPunct="1">
        <a:defRPr sz="2135" kern="1200">
          <a:solidFill>
            <a:schemeClr val="tx1"/>
          </a:solidFill>
          <a:latin typeface="+mn-lt"/>
          <a:ea typeface="+mn-ea"/>
          <a:cs typeface="+mn-cs"/>
        </a:defRPr>
      </a:lvl3pPr>
      <a:lvl4pPr marL="1621155" algn="l" defTabSz="1080770" rtl="0" eaLnBrk="1" latinLnBrk="0" hangingPunct="1">
        <a:defRPr sz="2135" kern="1200">
          <a:solidFill>
            <a:schemeClr val="tx1"/>
          </a:solidFill>
          <a:latin typeface="+mn-lt"/>
          <a:ea typeface="+mn-ea"/>
          <a:cs typeface="+mn-cs"/>
        </a:defRPr>
      </a:lvl4pPr>
      <a:lvl5pPr marL="2161540" algn="l" defTabSz="1080770" rtl="0" eaLnBrk="1" latinLnBrk="0" hangingPunct="1">
        <a:defRPr sz="2135" kern="1200">
          <a:solidFill>
            <a:schemeClr val="tx1"/>
          </a:solidFill>
          <a:latin typeface="+mn-lt"/>
          <a:ea typeface="+mn-ea"/>
          <a:cs typeface="+mn-cs"/>
        </a:defRPr>
      </a:lvl5pPr>
      <a:lvl6pPr marL="2701925" algn="l" defTabSz="1080770" rtl="0" eaLnBrk="1" latinLnBrk="0" hangingPunct="1">
        <a:defRPr sz="2135" kern="1200">
          <a:solidFill>
            <a:schemeClr val="tx1"/>
          </a:solidFill>
          <a:latin typeface="+mn-lt"/>
          <a:ea typeface="+mn-ea"/>
          <a:cs typeface="+mn-cs"/>
        </a:defRPr>
      </a:lvl6pPr>
      <a:lvl7pPr marL="3242310" algn="l" defTabSz="1080770" rtl="0" eaLnBrk="1" latinLnBrk="0" hangingPunct="1">
        <a:defRPr sz="2135" kern="1200">
          <a:solidFill>
            <a:schemeClr val="tx1"/>
          </a:solidFill>
          <a:latin typeface="+mn-lt"/>
          <a:ea typeface="+mn-ea"/>
          <a:cs typeface="+mn-cs"/>
        </a:defRPr>
      </a:lvl7pPr>
      <a:lvl8pPr marL="3782695" algn="l" defTabSz="1080770" rtl="0" eaLnBrk="1" latinLnBrk="0" hangingPunct="1">
        <a:defRPr sz="2135" kern="1200">
          <a:solidFill>
            <a:schemeClr val="tx1"/>
          </a:solidFill>
          <a:latin typeface="+mn-lt"/>
          <a:ea typeface="+mn-ea"/>
          <a:cs typeface="+mn-cs"/>
        </a:defRPr>
      </a:lvl8pPr>
      <a:lvl9pPr marL="4323080" algn="l" defTabSz="1080770" rtl="0" eaLnBrk="1" latinLnBrk="0" hangingPunct="1">
        <a:defRPr sz="213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iming>
    <p:tnLst>
      <p:par>
        <p:cTn id="1" dur="indefinite" restart="never" nodeType="tmRoot"/>
      </p:par>
    </p:tnLst>
  </p:timing>
  <p:txStyles>
    <p:titleStyle>
      <a:lvl1pPr algn="ctr" defTabSz="1085850" rtl="0" eaLnBrk="1" latinLnBrk="0" hangingPunct="1">
        <a:spcBef>
          <a:spcPct val="0"/>
        </a:spcBef>
        <a:buNone/>
        <a:defRPr sz="5200" kern="1200">
          <a:solidFill>
            <a:schemeClr val="tx1"/>
          </a:solidFill>
          <a:latin typeface="+mj-lt"/>
          <a:ea typeface="+mj-ea"/>
          <a:cs typeface="+mj-cs"/>
        </a:defRPr>
      </a:lvl1pPr>
    </p:titleStyle>
    <p:bodyStyle>
      <a:lvl1pPr marL="407035" indent="-407035" algn="l" defTabSz="108585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2015" indent="-339090" algn="l" defTabSz="1085850"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6995" indent="-271145" algn="l" defTabSz="10858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99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48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77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33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6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45"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850" rtl="0" eaLnBrk="1" latinLnBrk="0" hangingPunct="1">
        <a:defRPr sz="2135" kern="1200">
          <a:solidFill>
            <a:schemeClr val="tx1"/>
          </a:solidFill>
          <a:latin typeface="+mn-lt"/>
          <a:ea typeface="+mn-ea"/>
          <a:cs typeface="+mn-cs"/>
        </a:defRPr>
      </a:lvl1pPr>
      <a:lvl2pPr marL="542925" algn="l" defTabSz="1085850" rtl="0" eaLnBrk="1" latinLnBrk="0" hangingPunct="1">
        <a:defRPr sz="2135" kern="1200">
          <a:solidFill>
            <a:schemeClr val="tx1"/>
          </a:solidFill>
          <a:latin typeface="+mn-lt"/>
          <a:ea typeface="+mn-ea"/>
          <a:cs typeface="+mn-cs"/>
        </a:defRPr>
      </a:lvl2pPr>
      <a:lvl3pPr marL="1085850" algn="l" defTabSz="1085850" rtl="0" eaLnBrk="1" latinLnBrk="0" hangingPunct="1">
        <a:defRPr sz="2135" kern="1200">
          <a:solidFill>
            <a:schemeClr val="tx1"/>
          </a:solidFill>
          <a:latin typeface="+mn-lt"/>
          <a:ea typeface="+mn-ea"/>
          <a:cs typeface="+mn-cs"/>
        </a:defRPr>
      </a:lvl3pPr>
      <a:lvl4pPr marL="1628775" algn="l" defTabSz="1085850" rtl="0" eaLnBrk="1" latinLnBrk="0" hangingPunct="1">
        <a:defRPr sz="2135" kern="1200">
          <a:solidFill>
            <a:schemeClr val="tx1"/>
          </a:solidFill>
          <a:latin typeface="+mn-lt"/>
          <a:ea typeface="+mn-ea"/>
          <a:cs typeface="+mn-cs"/>
        </a:defRPr>
      </a:lvl4pPr>
      <a:lvl5pPr marL="2171700" algn="l" defTabSz="1085850" rtl="0" eaLnBrk="1" latinLnBrk="0" hangingPunct="1">
        <a:defRPr sz="2135" kern="1200">
          <a:solidFill>
            <a:schemeClr val="tx1"/>
          </a:solidFill>
          <a:latin typeface="+mn-lt"/>
          <a:ea typeface="+mn-ea"/>
          <a:cs typeface="+mn-cs"/>
        </a:defRPr>
      </a:lvl5pPr>
      <a:lvl6pPr marL="2714625" algn="l" defTabSz="1085850" rtl="0" eaLnBrk="1" latinLnBrk="0" hangingPunct="1">
        <a:defRPr sz="2135" kern="1200">
          <a:solidFill>
            <a:schemeClr val="tx1"/>
          </a:solidFill>
          <a:latin typeface="+mn-lt"/>
          <a:ea typeface="+mn-ea"/>
          <a:cs typeface="+mn-cs"/>
        </a:defRPr>
      </a:lvl6pPr>
      <a:lvl7pPr marL="3257550" algn="l" defTabSz="1085850" rtl="0" eaLnBrk="1" latinLnBrk="0" hangingPunct="1">
        <a:defRPr sz="2135" kern="1200">
          <a:solidFill>
            <a:schemeClr val="tx1"/>
          </a:solidFill>
          <a:latin typeface="+mn-lt"/>
          <a:ea typeface="+mn-ea"/>
          <a:cs typeface="+mn-cs"/>
        </a:defRPr>
      </a:lvl7pPr>
      <a:lvl8pPr marL="3800475" algn="l" defTabSz="1085850" rtl="0" eaLnBrk="1" latinLnBrk="0" hangingPunct="1">
        <a:defRPr sz="2135" kern="1200">
          <a:solidFill>
            <a:schemeClr val="tx1"/>
          </a:solidFill>
          <a:latin typeface="+mn-lt"/>
          <a:ea typeface="+mn-ea"/>
          <a:cs typeface="+mn-cs"/>
        </a:defRPr>
      </a:lvl8pPr>
      <a:lvl9pPr marL="4343400" algn="l" defTabSz="1085850" rtl="0" eaLnBrk="1" latinLnBrk="0" hangingPunct="1">
        <a:defRPr sz="213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565"/>
            <a:fld id="{64C211C3-3134-421B-A91F-25D0C2A95C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56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565"/>
            <a:fld id="{25A76C07-5E24-4101-831E-CFF6FD6B719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150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215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F8319EC3-C32B-4241-80AA-2C5D6C7183EC}"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8.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8.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55.xml"/><Relationship Id="rId3" Type="http://schemas.openxmlformats.org/officeDocument/2006/relationships/image" Target="../media/image1.svg"/><Relationship Id="rId2" Type="http://schemas.openxmlformats.org/officeDocument/2006/relationships/image" Target="../media/image31.pn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4.xml"/><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microsoft.com/office/2007/relationships/hdphoto" Target="../media/image34.wdp"/><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68.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68.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8.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8.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3.xml"/><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24.jpeg"/><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8.xml"/><Relationship Id="rId1"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8.xml"/><Relationship Id="rId1"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8.xml"/><Relationship Id="rId1"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8.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8.xml"/><Relationship Id="rId1" Type="http://schemas.openxmlformats.org/officeDocument/2006/relationships/image" Target="../media/image57.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20.xml"/><Relationship Id="rId3" Type="http://schemas.openxmlformats.org/officeDocument/2006/relationships/image" Target="../media/image24.jpeg"/><Relationship Id="rId2" Type="http://schemas.openxmlformats.org/officeDocument/2006/relationships/image" Target="../media/image59.png"/><Relationship Id="rId1" Type="http://schemas.openxmlformats.org/officeDocument/2006/relationships/image" Target="../media/image58.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29.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image" Target="../media/image64.png"/><Relationship Id="rId4" Type="http://schemas.openxmlformats.org/officeDocument/2006/relationships/image" Target="../media/image62.png"/><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image" Target="../media/image58.jpe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image" Target="../media/image64.png"/><Relationship Id="rId4" Type="http://schemas.openxmlformats.org/officeDocument/2006/relationships/image" Target="../media/image62.png"/><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image" Target="../media/image58.jpe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jpe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29.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image" Target="../media/image58.jpe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29.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image" Target="../media/image58.jpe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29.xml"/><Relationship Id="rId4" Type="http://schemas.openxmlformats.org/officeDocument/2006/relationships/image" Target="../media/image32.jpeg"/><Relationship Id="rId3" Type="http://schemas.openxmlformats.org/officeDocument/2006/relationships/image" Target="../media/image24.jpeg"/><Relationship Id="rId2" Type="http://schemas.openxmlformats.org/officeDocument/2006/relationships/image" Target="../media/image60.png"/><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5.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28.png"/><Relationship Id="rId3" Type="http://schemas.openxmlformats.org/officeDocument/2006/relationships/tags" Target="../tags/tag1.xml"/><Relationship Id="rId2" Type="http://schemas.microsoft.com/office/2007/relationships/media" Target="../media/media1.webm"/><Relationship Id="rId1" Type="http://schemas.openxmlformats.org/officeDocument/2006/relationships/video" Target="../media/media1.webm"/></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3964" y="1850880"/>
            <a:ext cx="5832763" cy="4775922"/>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18" y="1850880"/>
            <a:ext cx="5844289" cy="4775922"/>
          </a:xfrm>
          <a:prstGeom prst="rect">
            <a:avLst/>
          </a:prstGeom>
        </p:spPr>
      </p:pic>
      <p:pic>
        <p:nvPicPr>
          <p:cNvPr id="5" name="Picture 4"/>
          <p:cNvPicPr>
            <a:picLocks noChangeAspect="1"/>
          </p:cNvPicPr>
          <p:nvPr/>
        </p:nvPicPr>
        <p:blipFill>
          <a:blip r:embed="rId3"/>
          <a:stretch>
            <a:fillRect/>
          </a:stretch>
        </p:blipFill>
        <p:spPr>
          <a:xfrm>
            <a:off x="73179" y="168238"/>
            <a:ext cx="12156478" cy="16826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op 9 Bài văn phân tích hình tượng người bà trong &amp;quot;Bếp lửa&amp;quot; của Bằng Việt  hay nhất - Toplist.vn"/>
          <p:cNvPicPr>
            <a:picLocks noChangeAspect="1" noChangeArrowheads="1"/>
          </p:cNvPicPr>
          <p:nvPr/>
        </p:nvPicPr>
        <p:blipFill rotWithShape="1">
          <a:blip r:embed="rId1">
            <a:extLst>
              <a:ext uri="{28A0092B-C50C-407E-A947-70E740481C1C}">
                <a14:useLocalDpi xmlns:a14="http://schemas.microsoft.com/office/drawing/2010/main" val="0"/>
              </a:ext>
            </a:extLst>
          </a:blip>
          <a:srcRect t="1718" r="-1" b="-1"/>
          <a:stretch>
            <a:fillRect/>
          </a:stretch>
        </p:blipFill>
        <p:spPr bwMode="auto">
          <a:xfrm flipH="1">
            <a:off x="5957454" y="7"/>
            <a:ext cx="6234545" cy="6857993"/>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12172" y="742046"/>
            <a:ext cx="5776087" cy="496647"/>
            <a:chOff x="644526" y="2766774"/>
            <a:chExt cx="11553677" cy="993289"/>
          </a:xfrm>
        </p:grpSpPr>
        <p:sp>
          <p:nvSpPr>
            <p:cNvPr id="15" name="TextBox 14"/>
            <p:cNvSpPr txBox="1"/>
            <p:nvPr/>
          </p:nvSpPr>
          <p:spPr>
            <a:xfrm>
              <a:off x="1906586" y="2766774"/>
              <a:ext cx="10291617" cy="920745"/>
            </a:xfrm>
            <a:prstGeom prst="rect">
              <a:avLst/>
            </a:prstGeom>
            <a:noFill/>
          </p:spPr>
          <p:txBody>
            <a:bodyPr wrap="square" rtlCol="0">
              <a:spAutoFit/>
            </a:bodyPr>
            <a:lstStyle/>
            <a:p>
              <a:pPr defTabSz="1076325"/>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u="sng"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7" name="TextBox 16"/>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945626" y="1684925"/>
            <a:ext cx="3550322" cy="737235"/>
          </a:xfrm>
          <a:prstGeom prst="rect">
            <a:avLst/>
          </a:prstGeom>
          <a:solidFill>
            <a:schemeClr val="accent5">
              <a:lumMod val="20000"/>
              <a:lumOff val="80000"/>
            </a:schemeClr>
          </a:solidFill>
          <a:effectLst>
            <a:outerShdw blurRad="50800" dist="38100" dir="18900000" algn="bl" rotWithShape="0">
              <a:prstClr val="black">
                <a:alpha val="40000"/>
              </a:prstClr>
            </a:outerShdw>
          </a:effectLst>
        </p:spPr>
        <p:txBody>
          <a:bodyPr wrap="square">
            <a:spAutoFit/>
          </a:bodyPr>
          <a:lstStyle/>
          <a:p>
            <a:pPr algn="just">
              <a:lnSpc>
                <a:spcPct val="150000"/>
              </a:lnSpc>
            </a:pPr>
            <a:r>
              <a:rPr lang="en-US" sz="2800" b="1" i="1" dirty="0" smtClean="0">
                <a:solidFill>
                  <a:srgbClr val="002060"/>
                </a:solidFill>
                <a:latin typeface="Times New Roman" panose="02020603050405020304" pitchFamily="18" charset="0"/>
                <a:cs typeface="Times New Roman" panose="02020603050405020304" pitchFamily="18" charset="0"/>
              </a:rPr>
              <a:t>b. </a:t>
            </a:r>
            <a:r>
              <a:rPr lang="en-US" sz="2800" b="1" i="1" u="sng" dirty="0" err="1" smtClean="0">
                <a:solidFill>
                  <a:srgbClr val="002060"/>
                </a:solidFill>
                <a:latin typeface="Times New Roman" panose="02020603050405020304" pitchFamily="18" charset="0"/>
                <a:cs typeface="Times New Roman" panose="02020603050405020304" pitchFamily="18" charset="0"/>
              </a:rPr>
              <a:t>Thể</a:t>
            </a:r>
            <a:r>
              <a:rPr lang="en-US" sz="2800" b="1" i="1" u="sng" dirty="0" smtClean="0">
                <a:solidFill>
                  <a:srgbClr val="002060"/>
                </a:solidFill>
                <a:latin typeface="Times New Roman" panose="02020603050405020304" pitchFamily="18" charset="0"/>
                <a:cs typeface="Times New Roman" panose="02020603050405020304" pitchFamily="18" charset="0"/>
              </a:rPr>
              <a:t> </a:t>
            </a:r>
            <a:r>
              <a:rPr lang="en-US" sz="2800" b="1" i="1" u="sng" dirty="0" err="1" smtClean="0">
                <a:solidFill>
                  <a:srgbClr val="002060"/>
                </a:solidFill>
                <a:latin typeface="Times New Roman" panose="02020603050405020304" pitchFamily="18" charset="0"/>
                <a:cs typeface="Times New Roman" panose="02020603050405020304" pitchFamily="18" charset="0"/>
              </a:rPr>
              <a:t>thơ</a:t>
            </a:r>
            <a:r>
              <a:rPr lang="en-US" sz="2800" b="1" i="1" u="sng" dirty="0" smtClean="0">
                <a:solidFill>
                  <a:srgbClr val="002060"/>
                </a:solidFill>
                <a:latin typeface="Times New Roman" panose="02020603050405020304" pitchFamily="18" charset="0"/>
                <a:cs typeface="Times New Roman" panose="02020603050405020304" pitchFamily="18" charset="0"/>
              </a:rPr>
              <a:t> </a:t>
            </a:r>
            <a:r>
              <a:rPr lang="en-US" sz="2800" b="1" i="1" u="sng" dirty="0" err="1" smtClean="0">
                <a:solidFill>
                  <a:srgbClr val="002060"/>
                </a:solidFill>
                <a:latin typeface="Times New Roman" panose="02020603050405020304" pitchFamily="18" charset="0"/>
                <a:cs typeface="Times New Roman" panose="02020603050405020304" pitchFamily="18" charset="0"/>
              </a:rPr>
              <a:t>và</a:t>
            </a:r>
            <a:r>
              <a:rPr lang="en-US" sz="2800" b="1" i="1" u="sng" dirty="0" smtClean="0">
                <a:solidFill>
                  <a:srgbClr val="002060"/>
                </a:solidFill>
                <a:latin typeface="Times New Roman" panose="02020603050405020304" pitchFamily="18" charset="0"/>
                <a:cs typeface="Times New Roman" panose="02020603050405020304" pitchFamily="18" charset="0"/>
              </a:rPr>
              <a:t> PTBĐ</a:t>
            </a:r>
            <a:r>
              <a:rPr lang="vi-VN" altLang="en-US" sz="2800" b="1" i="1" dirty="0" smtClean="0">
                <a:solidFill>
                  <a:srgbClr val="002060"/>
                </a:solidFill>
                <a:latin typeface="Times New Roman" panose="02020603050405020304" pitchFamily="18" charset="0"/>
                <a:cs typeface="Times New Roman" panose="02020603050405020304" pitchFamily="18" charset="0"/>
              </a:rPr>
              <a:t>:</a:t>
            </a:r>
            <a:endParaRPr lang="vi-VN" altLang="en-US" sz="2800" b="1" i="1" dirty="0" smtClean="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858" y="2615409"/>
            <a:ext cx="5246628" cy="2676525"/>
          </a:xfrm>
          <a:prstGeom prst="rect">
            <a:avLst/>
          </a:prstGeom>
        </p:spPr>
        <p:txBody>
          <a:bodyPr wrap="square">
            <a:spAutoFit/>
          </a:bodyPr>
          <a:lstStyle/>
          <a:p>
            <a:pPr algn="just">
              <a:lnSpc>
                <a:spcPct val="150000"/>
              </a:lnSpc>
            </a:pP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t>
            </a:r>
            <a:r>
              <a:rPr lang="vi-VN" sz="2800" b="1" i="1" dirty="0">
                <a:latin typeface="Times New Roman" panose="02020603050405020304" pitchFamily="18" charset="0"/>
                <a:cs typeface="Times New Roman" panose="02020603050405020304" pitchFamily="18" charset="0"/>
              </a:rPr>
              <a:t>ơ</a:t>
            </a:r>
            <a:r>
              <a:rPr lang="en-US" sz="2800" b="1" i="1" dirty="0">
                <a:latin typeface="Times New Roman" panose="02020603050405020304" pitchFamily="18" charset="0"/>
                <a:cs typeface="Times New Roman" panose="02020603050405020304" pitchFamily="18" charset="0"/>
              </a:rPr>
              <a:t>: </a:t>
            </a:r>
            <a:r>
              <a:rPr lang="vi-VN" altLang="en-US" sz="2800" i="1" dirty="0">
                <a:latin typeface="Times New Roman" panose="02020603050405020304" pitchFamily="18" charset="0"/>
                <a:cs typeface="Times New Roman" panose="02020603050405020304" pitchFamily="18" charset="0"/>
              </a:rPr>
              <a:t>tự do (8 chữ kết hợp 7 chữ và 9 chữ).</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vi-VN" altLang="en-US" sz="2800" b="1" i="1" dirty="0">
                <a:latin typeface="Times New Roman" panose="02020603050405020304" pitchFamily="18" charset="0"/>
                <a:cs typeface="Times New Roman" panose="02020603050405020304" pitchFamily="18" charset="0"/>
              </a:rPr>
              <a:t>- PTBĐ</a:t>
            </a:r>
            <a:r>
              <a:rPr lang="en-US" sz="2800" b="1"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vi-VN" altLang="en-US" sz="2800" i="1" dirty="0">
                <a:latin typeface="Times New Roman" panose="02020603050405020304" pitchFamily="18" charset="0"/>
                <a:cs typeface="Times New Roman" panose="02020603050405020304" pitchFamily="18" charset="0"/>
              </a:rPr>
              <a:t>kết 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vi-VN" altLang="en-US" sz="2800" i="1" dirty="0" err="1">
                <a:latin typeface="Times New Roman" panose="02020603050405020304" pitchFamily="18" charset="0"/>
                <a:cs typeface="Times New Roman" panose="02020603050405020304" pitchFamily="18" charset="0"/>
              </a:rPr>
              <a:t>.</a:t>
            </a:r>
            <a:endParaRPr lang="vi-VN" altLang="en-US" sz="2800" i="1" dirty="0" err="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80">
                                          <p:stCondLst>
                                            <p:cond delay="0"/>
                                          </p:stCondLst>
                                        </p:cTn>
                                        <p:tgtEl>
                                          <p:spTgt spid="2">
                                            <p:txEl>
                                              <p:pRg st="1" end="1"/>
                                            </p:txEl>
                                          </p:spTgt>
                                        </p:tgtEl>
                                      </p:cBhvr>
                                    </p:animEffect>
                                    <p:anim calcmode="lin" valueType="num">
                                      <p:cBhvr>
                                        <p:cTn id="20"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xEl>
                                              <p:pRg st="1" end="1"/>
                                            </p:txEl>
                                          </p:spTgt>
                                        </p:tgtEl>
                                      </p:cBhvr>
                                      <p:to x="100000" y="60000"/>
                                    </p:animScale>
                                    <p:animScale>
                                      <p:cBhvr>
                                        <p:cTn id="26" dur="166" decel="50000">
                                          <p:stCondLst>
                                            <p:cond delay="676"/>
                                          </p:stCondLst>
                                        </p:cTn>
                                        <p:tgtEl>
                                          <p:spTgt spid="2">
                                            <p:txEl>
                                              <p:pRg st="1" end="1"/>
                                            </p:txEl>
                                          </p:spTgt>
                                        </p:tgtEl>
                                      </p:cBhvr>
                                      <p:to x="100000" y="100000"/>
                                    </p:animScale>
                                    <p:animScale>
                                      <p:cBhvr>
                                        <p:cTn id="27" dur="26">
                                          <p:stCondLst>
                                            <p:cond delay="1312"/>
                                          </p:stCondLst>
                                        </p:cTn>
                                        <p:tgtEl>
                                          <p:spTgt spid="2">
                                            <p:txEl>
                                              <p:pRg st="1" end="1"/>
                                            </p:txEl>
                                          </p:spTgt>
                                        </p:tgtEl>
                                      </p:cBhvr>
                                      <p:to x="100000" y="80000"/>
                                    </p:animScale>
                                    <p:animScale>
                                      <p:cBhvr>
                                        <p:cTn id="28" dur="166" decel="50000">
                                          <p:stCondLst>
                                            <p:cond delay="1338"/>
                                          </p:stCondLst>
                                        </p:cTn>
                                        <p:tgtEl>
                                          <p:spTgt spid="2">
                                            <p:txEl>
                                              <p:pRg st="1" end="1"/>
                                            </p:txEl>
                                          </p:spTgt>
                                        </p:tgtEl>
                                      </p:cBhvr>
                                      <p:to x="100000" y="100000"/>
                                    </p:animScale>
                                    <p:animScale>
                                      <p:cBhvr>
                                        <p:cTn id="29" dur="26">
                                          <p:stCondLst>
                                            <p:cond delay="1642"/>
                                          </p:stCondLst>
                                        </p:cTn>
                                        <p:tgtEl>
                                          <p:spTgt spid="2">
                                            <p:txEl>
                                              <p:pRg st="1" end="1"/>
                                            </p:txEl>
                                          </p:spTgt>
                                        </p:tgtEl>
                                      </p:cBhvr>
                                      <p:to x="100000" y="90000"/>
                                    </p:animScale>
                                    <p:animScale>
                                      <p:cBhvr>
                                        <p:cTn id="30" dur="166" decel="50000">
                                          <p:stCondLst>
                                            <p:cond delay="1668"/>
                                          </p:stCondLst>
                                        </p:cTn>
                                        <p:tgtEl>
                                          <p:spTgt spid="2">
                                            <p:txEl>
                                              <p:pRg st="1" end="1"/>
                                            </p:txEl>
                                          </p:spTgt>
                                        </p:tgtEl>
                                      </p:cBhvr>
                                      <p:to x="100000" y="100000"/>
                                    </p:animScale>
                                    <p:animScale>
                                      <p:cBhvr>
                                        <p:cTn id="31" dur="26">
                                          <p:stCondLst>
                                            <p:cond delay="1808"/>
                                          </p:stCondLst>
                                        </p:cTn>
                                        <p:tgtEl>
                                          <p:spTgt spid="2">
                                            <p:txEl>
                                              <p:pRg st="1" end="1"/>
                                            </p:txEl>
                                          </p:spTgt>
                                        </p:tgtEl>
                                      </p:cBhvr>
                                      <p:to x="100000" y="95000"/>
                                    </p:animScale>
                                    <p:animScale>
                                      <p:cBhvr>
                                        <p:cTn id="32"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2172" y="132446"/>
            <a:ext cx="5776087" cy="496647"/>
            <a:chOff x="644526" y="2766774"/>
            <a:chExt cx="11553677" cy="993289"/>
          </a:xfrm>
        </p:grpSpPr>
        <p:sp>
          <p:nvSpPr>
            <p:cNvPr id="13" name="TextBox 12"/>
            <p:cNvSpPr txBox="1"/>
            <p:nvPr/>
          </p:nvSpPr>
          <p:spPr>
            <a:xfrm>
              <a:off x="1906586" y="2766774"/>
              <a:ext cx="10291617" cy="920745"/>
            </a:xfrm>
            <a:prstGeom prst="rect">
              <a:avLst/>
            </a:prstGeom>
            <a:noFill/>
          </p:spPr>
          <p:txBody>
            <a:bodyPr wrap="square" rtlCol="0">
              <a:spAutoFit/>
            </a:bodyPr>
            <a:lstStyle/>
            <a:p>
              <a:pPr defTabSz="1076325"/>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u="sng"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1"/>
          <a:stretch>
            <a:fillRect/>
          </a:stretch>
        </p:blipFill>
        <p:spPr>
          <a:xfrm>
            <a:off x="7793240" y="0"/>
            <a:ext cx="4398856" cy="2318880"/>
          </a:xfrm>
          <a:prstGeom prst="rect">
            <a:avLst/>
          </a:prstGeom>
        </p:spPr>
      </p:pic>
      <p:sp>
        <p:nvSpPr>
          <p:cNvPr id="17" name="Rectangle 16"/>
          <p:cNvSpPr/>
          <p:nvPr/>
        </p:nvSpPr>
        <p:spPr>
          <a:xfrm>
            <a:off x="3515689" y="499823"/>
            <a:ext cx="3550322" cy="661207"/>
          </a:xfrm>
          <a:prstGeom prst="rect">
            <a:avLst/>
          </a:prstGeom>
          <a:solidFill>
            <a:schemeClr val="accent5">
              <a:lumMod val="90000"/>
            </a:schemeClr>
          </a:solidFill>
          <a:effectLst>
            <a:outerShdw blurRad="50800" dist="38100" dir="18900000" algn="bl" rotWithShape="0">
              <a:prstClr val="black">
                <a:alpha val="40000"/>
              </a:prstClr>
            </a:outerShdw>
          </a:effectLst>
        </p:spPr>
        <p:txBody>
          <a:bodyPr wrap="square">
            <a:spAutoFit/>
          </a:bodyPr>
          <a:lstStyle/>
          <a:p>
            <a:pPr algn="just">
              <a:lnSpc>
                <a:spcPct val="150000"/>
              </a:lnSpc>
            </a:pPr>
            <a:r>
              <a:rPr lang="en-US" sz="2800" b="1" i="1" dirty="0" smtClean="0">
                <a:solidFill>
                  <a:schemeClr val="tx1"/>
                </a:solidFill>
                <a:latin typeface="Times New Roman" panose="02020603050405020304" pitchFamily="18" charset="0"/>
                <a:cs typeface="Times New Roman" panose="02020603050405020304" pitchFamily="18" charset="0"/>
              </a:rPr>
              <a:t>Ý NGHĨA NHAN ĐỀ</a:t>
            </a:r>
            <a:endParaRPr lang="en-US" sz="2800" b="1" i="1" dirty="0" smtClean="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2420" y="1297305"/>
            <a:ext cx="9734550" cy="5262245"/>
          </a:xfrm>
          <a:prstGeom prst="rect">
            <a:avLst/>
          </a:prstGeom>
        </p:spPr>
        <p:txBody>
          <a:bodyPr wrap="square">
            <a:spAutoFit/>
          </a:bodyPr>
          <a:lstStyle/>
          <a:p>
            <a:pPr algn="just">
              <a:spcBef>
                <a:spcPct val="0"/>
              </a:spcBef>
              <a:buFontTx/>
              <a:buChar char="-"/>
            </a:pPr>
            <a:r>
              <a:rPr lang="en-US" sz="2800" b="1" i="1" dirty="0" err="1">
                <a:latin typeface="Times New Roman" panose="02020603050405020304" pitchFamily="18" charset="0"/>
                <a:cs typeface="Times New Roman" panose="02020603050405020304" pitchFamily="18" charset="0"/>
              </a:rPr>
              <a:t>Trước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bếp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lửa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quen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gũi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spcBef>
                <a:spcPct val="0"/>
              </a:spcBef>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tượng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spcBef>
                <a:spcPct val="0"/>
              </a:spcBef>
            </a:pPr>
            <a:r>
              <a:rPr lang="vi-VN" alt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sóc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t>
            </a:r>
            <a:r>
              <a:rPr lang="vi-VN" altLang="en-US" sz="2800" i="1" dirty="0" err="1">
                <a:latin typeface="Times New Roman" panose="02020603050405020304" pitchFamily="18" charset="0"/>
                <a:cs typeface="Times New Roman" panose="02020603050405020304" pitchFamily="18" charset="0"/>
              </a:rPr>
              <a:t>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nghèo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spcBef>
                <a:spcPct val="0"/>
              </a:spcBef>
            </a:pPr>
            <a:r>
              <a:rPr lang="vi-VN" alt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Song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tin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hi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spcBef>
                <a:spcPct val="0"/>
              </a:spcBef>
            </a:pPr>
            <a:r>
              <a:rPr lang="vi-VN" alt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nâng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alphaModFix amt="80000"/>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48012" y="4329049"/>
            <a:ext cx="193245" cy="187931"/>
          </a:xfrm>
          <a:prstGeom prst="rect">
            <a:avLst/>
          </a:prstGeom>
        </p:spPr>
      </p:pic>
      <p:pic>
        <p:nvPicPr>
          <p:cNvPr id="7"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130" y="5585372"/>
            <a:ext cx="193245" cy="187931"/>
          </a:xfrm>
          <a:prstGeom prst="rect">
            <a:avLst/>
          </a:prstGeom>
        </p:spPr>
      </p:pic>
      <p:sp>
        <p:nvSpPr>
          <p:cNvPr id="10" name="TextBox 9"/>
          <p:cNvSpPr txBox="1"/>
          <p:nvPr/>
        </p:nvSpPr>
        <p:spPr>
          <a:xfrm>
            <a:off x="548640" y="204470"/>
            <a:ext cx="3402330" cy="829945"/>
          </a:xfrm>
          <a:prstGeom prst="rect">
            <a:avLst/>
          </a:prstGeom>
          <a:solidFill>
            <a:schemeClr val="accent1">
              <a:lumMod val="90000"/>
            </a:schemeClr>
          </a:solidFill>
          <a:ln w="28575">
            <a:noFill/>
          </a:ln>
          <a:effectLst>
            <a:outerShdw blurRad="50800" dist="38100" dir="18900000" algn="bl" rotWithShape="0">
              <a:prstClr val="black">
                <a:alpha val="40000"/>
              </a:prstClr>
            </a:outerShdw>
          </a:effectLst>
        </p:spPr>
        <p:txBody>
          <a:bodyPr wrap="square" rtlCol="0">
            <a:spAutoFit/>
          </a:bodyPr>
          <a:lstStyle/>
          <a:p>
            <a:pPr>
              <a:lnSpc>
                <a:spcPct val="150000"/>
              </a:lnSpc>
            </a:pPr>
            <a:r>
              <a:rPr lang="vi-VN" sz="3200" b="1" i="1" dirty="0">
                <a:solidFill>
                  <a:schemeClr val="bg1"/>
                </a:solidFill>
                <a:latin typeface="Times New Roman" panose="02020603050405020304" pitchFamily="18" charset="0"/>
                <a:cs typeface="Times New Roman" panose="02020603050405020304" pitchFamily="18" charset="0"/>
              </a:rPr>
              <a:t>c. </a:t>
            </a:r>
            <a:r>
              <a:rPr lang="vi-VN" sz="3200" b="1" i="1" u="sng" dirty="0">
                <a:solidFill>
                  <a:schemeClr val="bg1"/>
                </a:solidFill>
                <a:latin typeface="Times New Roman" panose="02020603050405020304" pitchFamily="18" charset="0"/>
                <a:cs typeface="Times New Roman" panose="02020603050405020304" pitchFamily="18" charset="0"/>
              </a:rPr>
              <a:t>Mạch cảm xúc</a:t>
            </a:r>
            <a:r>
              <a:rPr lang="vi-VN" sz="3200" b="1" i="1" dirty="0">
                <a:solidFill>
                  <a:schemeClr val="bg1"/>
                </a:solidFill>
                <a:latin typeface="Times New Roman" panose="02020603050405020304" pitchFamily="18" charset="0"/>
                <a:cs typeface="Times New Roman" panose="02020603050405020304" pitchFamily="18" charset="0"/>
              </a:rPr>
              <a:t>:</a:t>
            </a:r>
            <a:endParaRPr lang="vi-VN" sz="3200" b="1" i="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52108" y="5532916"/>
            <a:ext cx="11435091" cy="521970"/>
          </a:xfrm>
          <a:prstGeom prst="rect">
            <a:avLst/>
          </a:prstGeom>
          <a:solidFill>
            <a:srgbClr val="DD8E19"/>
          </a:solidFill>
          <a:ln>
            <a:noFill/>
          </a:ln>
        </p:spPr>
        <p:txBody>
          <a:bodyPr wrap="square" rtlCol="0">
            <a:spAutoFit/>
          </a:bodyPr>
          <a:lstStyle/>
          <a:p>
            <a:pPr indent="0">
              <a:buFont typeface="Wingdings" panose="05000000000000000000" pitchFamily="2" charset="2"/>
              <a:buNone/>
            </a:pPr>
            <a:r>
              <a:rPr lang="vi-VN" sz="2800" b="1" i="1" dirty="0">
                <a:latin typeface="Times New Roman" panose="02020603050405020304" pitchFamily="18" charset="0"/>
                <a:cs typeface="Times New Roman" panose="02020603050405020304" pitchFamily="18" charset="0"/>
                <a:sym typeface="Wingdings" panose="05000000000000000000" pitchFamily="2" charset="2"/>
              </a:rPr>
              <a:t>Từ hồi tưởng quá khứ đến hiện tại, từ kỉ niệm đến suy ngẫm, triết </a:t>
            </a:r>
            <a:r>
              <a:rPr lang="vi-VN" sz="2800" b="1" i="1" dirty="0">
                <a:latin typeface="Times New Roman" panose="02020603050405020304" pitchFamily="18" charset="0"/>
                <a:cs typeface="Times New Roman" panose="02020603050405020304" pitchFamily="18" charset="0"/>
                <a:sym typeface="Wingdings" panose="05000000000000000000" pitchFamily="2" charset="2"/>
              </a:rPr>
              <a:t>lí.</a:t>
            </a:r>
            <a:endParaRPr lang="vi-VN" sz="2800" b="1" i="1" u="heavy" dirty="0">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38" name="Group 17"/>
          <p:cNvGrpSpPr/>
          <p:nvPr/>
        </p:nvGrpSpPr>
        <p:grpSpPr bwMode="auto">
          <a:xfrm>
            <a:off x="357357" y="1034465"/>
            <a:ext cx="11748655" cy="4120641"/>
            <a:chOff x="131" y="1802"/>
            <a:chExt cx="5485" cy="2481"/>
          </a:xfrm>
          <a:solidFill>
            <a:schemeClr val="accent3"/>
          </a:solidFill>
        </p:grpSpPr>
        <p:sp>
          <p:nvSpPr>
            <p:cNvPr id="39" name="Text Box 18"/>
            <p:cNvSpPr txBox="1">
              <a:spLocks noChangeArrowheads="1"/>
            </p:cNvSpPr>
            <p:nvPr/>
          </p:nvSpPr>
          <p:spPr bwMode="auto">
            <a:xfrm>
              <a:off x="3648" y="1802"/>
              <a:ext cx="912" cy="723"/>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Suy nghĩ về bà và cuộc đời bà</a:t>
              </a:r>
              <a:endParaRPr lang="en-US" altLang="en-US" sz="2400" i="1">
                <a:solidFill>
                  <a:prstClr val="black"/>
                </a:solidFill>
                <a:latin typeface="Times New Roman" panose="02020603050405020304" pitchFamily="18" charset="0"/>
                <a:cs typeface="Times New Roman" panose="02020603050405020304" pitchFamily="18" charset="0"/>
              </a:endParaRPr>
            </a:p>
          </p:txBody>
        </p:sp>
        <p:sp>
          <p:nvSpPr>
            <p:cNvPr id="40" name="Text Box 19"/>
            <p:cNvSpPr txBox="1">
              <a:spLocks noChangeArrowheads="1"/>
            </p:cNvSpPr>
            <p:nvPr/>
          </p:nvSpPr>
          <p:spPr bwMode="auto">
            <a:xfrm>
              <a:off x="3689" y="3116"/>
              <a:ext cx="1015" cy="1167"/>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Bà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không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chỉ</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người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nhóm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giữ</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mà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còn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là</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người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truyền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r>
                <a:rPr lang="en-US" altLang="en-US" sz="2400" i="1" dirty="0">
                  <a:solidFill>
                    <a:prstClr val="black"/>
                  </a:solidFill>
                  <a:latin typeface="Times New Roman" panose="02020603050405020304" pitchFamily="18" charset="0"/>
                  <a:cs typeface="Times New Roman" panose="02020603050405020304" pitchFamily="18" charset="0"/>
                </a:rPr>
                <a:t>.</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1" name="Text Box 20"/>
            <p:cNvSpPr txBox="1">
              <a:spLocks noChangeArrowheads="1"/>
            </p:cNvSpPr>
            <p:nvPr/>
          </p:nvSpPr>
          <p:spPr bwMode="auto">
            <a:xfrm>
              <a:off x="131" y="1942"/>
              <a:ext cx="912" cy="500"/>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Hình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ảnh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bếp</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lửa</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2" name="Text Box 21"/>
            <p:cNvSpPr txBox="1">
              <a:spLocks noChangeArrowheads="1"/>
            </p:cNvSpPr>
            <p:nvPr/>
          </p:nvSpPr>
          <p:spPr bwMode="auto">
            <a:xfrm>
              <a:off x="192" y="3120"/>
              <a:ext cx="768" cy="723"/>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Hình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ảnh</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quen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thuộc</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3" name="Text Box 22"/>
            <p:cNvSpPr txBox="1">
              <a:spLocks noChangeArrowheads="1"/>
            </p:cNvSpPr>
            <p:nvPr/>
          </p:nvSpPr>
          <p:spPr bwMode="auto">
            <a:xfrm>
              <a:off x="1152" y="1956"/>
              <a:ext cx="1056" cy="500"/>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Khơi nguồn cảm hứng </a:t>
              </a:r>
              <a:endParaRPr lang="en-US" altLang="en-US" sz="2400" i="1">
                <a:solidFill>
                  <a:prstClr val="black"/>
                </a:solidFill>
                <a:latin typeface="Times New Roman" panose="02020603050405020304" pitchFamily="18" charset="0"/>
                <a:cs typeface="Times New Roman" panose="02020603050405020304" pitchFamily="18" charset="0"/>
              </a:endParaRPr>
            </a:p>
          </p:txBody>
        </p:sp>
        <p:sp>
          <p:nvSpPr>
            <p:cNvPr id="44" name="Text Box 23"/>
            <p:cNvSpPr txBox="1">
              <a:spLocks noChangeArrowheads="1"/>
            </p:cNvSpPr>
            <p:nvPr/>
          </p:nvSpPr>
          <p:spPr bwMode="auto">
            <a:xfrm>
              <a:off x="1296" y="3120"/>
              <a:ext cx="864" cy="945"/>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Nhớ về bà và tình cảm của 2 bà cháu</a:t>
              </a:r>
              <a:endParaRPr lang="en-US" altLang="en-US" sz="2400" i="1">
                <a:solidFill>
                  <a:prstClr val="black"/>
                </a:solidFill>
                <a:latin typeface="Times New Roman" panose="02020603050405020304" pitchFamily="18" charset="0"/>
                <a:cs typeface="Times New Roman" panose="02020603050405020304" pitchFamily="18" charset="0"/>
              </a:endParaRPr>
            </a:p>
          </p:txBody>
        </p:sp>
        <p:sp>
          <p:nvSpPr>
            <p:cNvPr id="45" name="Text Box 24"/>
            <p:cNvSpPr txBox="1">
              <a:spLocks noChangeArrowheads="1"/>
            </p:cNvSpPr>
            <p:nvPr/>
          </p:nvSpPr>
          <p:spPr bwMode="auto">
            <a:xfrm>
              <a:off x="2304" y="1977"/>
              <a:ext cx="1200" cy="500"/>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dirty="0" err="1">
                  <a:solidFill>
                    <a:prstClr val="black"/>
                  </a:solidFill>
                  <a:latin typeface="Times New Roman" panose="02020603050405020304" pitchFamily="18" charset="0"/>
                  <a:cs typeface="Times New Roman" panose="02020603050405020304" pitchFamily="18" charset="0"/>
                </a:rPr>
                <a:t>Hồi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tưởng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kỷ</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niệm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bên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bà</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6" name="Text Box 25"/>
            <p:cNvSpPr txBox="1">
              <a:spLocks noChangeArrowheads="1"/>
            </p:cNvSpPr>
            <p:nvPr/>
          </p:nvSpPr>
          <p:spPr bwMode="auto">
            <a:xfrm>
              <a:off x="2352" y="3116"/>
              <a:ext cx="1096" cy="1167"/>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i="1" dirty="0">
                  <a:solidFill>
                    <a:prstClr val="black"/>
                  </a:solidFill>
                  <a:latin typeface="Times New Roman" panose="02020603050405020304" pitchFamily="18" charset="0"/>
                  <a:cs typeface="Times New Roman" panose="02020603050405020304" pitchFamily="18" charset="0"/>
                </a:rPr>
                <a:t>KN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4 </a:t>
              </a:r>
              <a:r>
                <a:rPr lang="en-US" altLang="en-US" sz="2400" i="1" dirty="0" err="1">
                  <a:solidFill>
                    <a:prstClr val="black"/>
                  </a:solidFill>
                  <a:latin typeface="Times New Roman" panose="02020603050405020304" pitchFamily="18" charset="0"/>
                  <a:cs typeface="Times New Roman" panose="02020603050405020304" pitchFamily="18" charset="0"/>
                </a:rPr>
                <a:t>tuổi,những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đói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khổ</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rồi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những</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năm</a:t>
              </a:r>
              <a:r>
                <a:rPr lang="en-US" altLang="en-US" sz="2400" i="1" dirty="0">
                  <a:solidFill>
                    <a:prstClr val="black"/>
                  </a:solidFill>
                  <a:latin typeface="Times New Roman" panose="02020603050405020304" pitchFamily="18" charset="0"/>
                  <a:cs typeface="Times New Roman" panose="02020603050405020304" pitchFamily="18" charset="0"/>
                </a:rPr>
                <a:t> k/c </a:t>
              </a:r>
              <a:r>
                <a:rPr lang="en-US" altLang="en-US" sz="2400" i="1" dirty="0" err="1">
                  <a:solidFill>
                    <a:prstClr val="black"/>
                  </a:solidFill>
                  <a:latin typeface="Times New Roman" panose="02020603050405020304" pitchFamily="18" charset="0"/>
                  <a:cs typeface="Times New Roman" panose="02020603050405020304" pitchFamily="18" charset="0"/>
                </a:rPr>
                <a:t>của</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đất</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nước</a:t>
              </a:r>
              <a:r>
                <a:rPr lang="en-US" altLang="en-US" sz="2400" i="1" dirty="0">
                  <a:solidFill>
                    <a:prstClr val="black"/>
                  </a:solidFill>
                  <a:latin typeface="Times New Roman" panose="02020603050405020304" pitchFamily="18" charset="0"/>
                  <a:cs typeface="Times New Roman" panose="02020603050405020304" pitchFamily="18" charset="0"/>
                </a:rPr>
                <a:t>.</a:t>
              </a:r>
              <a:endParaRPr lang="en-US" altLang="en-US" sz="2400" i="1" dirty="0">
                <a:solidFill>
                  <a:prstClr val="black"/>
                </a:solidFill>
                <a:latin typeface="Times New Roman" panose="02020603050405020304" pitchFamily="18" charset="0"/>
                <a:cs typeface="Times New Roman" panose="02020603050405020304" pitchFamily="18" charset="0"/>
              </a:endParaRPr>
            </a:p>
          </p:txBody>
        </p:sp>
        <p:sp>
          <p:nvSpPr>
            <p:cNvPr id="47" name="Text Box 26"/>
            <p:cNvSpPr txBox="1">
              <a:spLocks noChangeArrowheads="1"/>
            </p:cNvSpPr>
            <p:nvPr/>
          </p:nvSpPr>
          <p:spPr bwMode="auto">
            <a:xfrm>
              <a:off x="4656" y="1802"/>
              <a:ext cx="960" cy="723"/>
            </a:xfrm>
            <a:prstGeom prst="rect">
              <a:avLst/>
            </a:prstGeom>
            <a:grpFill/>
            <a:ln w="19050" algn="ctr">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prstClr val="black"/>
                  </a:solidFill>
                  <a:latin typeface="Times New Roman" panose="02020603050405020304" pitchFamily="18" charset="0"/>
                  <a:cs typeface="Times New Roman" panose="02020603050405020304" pitchFamily="18" charset="0"/>
                </a:rPr>
                <a:t>Cháu ở xa không nguôi nhớ bà</a:t>
              </a:r>
              <a:endParaRPr lang="en-US" altLang="en-US" sz="2400" i="1">
                <a:solidFill>
                  <a:prstClr val="black"/>
                </a:solidFill>
                <a:latin typeface="Times New Roman" panose="02020603050405020304" pitchFamily="18" charset="0"/>
                <a:cs typeface="Times New Roman" panose="02020603050405020304" pitchFamily="18" charset="0"/>
              </a:endParaRPr>
            </a:p>
          </p:txBody>
        </p:sp>
        <p:sp>
          <p:nvSpPr>
            <p:cNvPr id="48" name="Line 27"/>
            <p:cNvSpPr>
              <a:spLocks noChangeShapeType="1"/>
            </p:cNvSpPr>
            <p:nvPr/>
          </p:nvSpPr>
          <p:spPr bwMode="auto">
            <a:xfrm>
              <a:off x="527" y="2470"/>
              <a:ext cx="1" cy="650"/>
            </a:xfrm>
            <a:prstGeom prst="line">
              <a:avLst/>
            </a:prstGeom>
            <a:grpFill/>
            <a:ln w="19050">
              <a:solidFill>
                <a:schemeClr val="tx1"/>
              </a:solidFill>
              <a:rou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49" name="Line 28"/>
            <p:cNvSpPr>
              <a:spLocks noChangeShapeType="1"/>
            </p:cNvSpPr>
            <p:nvPr/>
          </p:nvSpPr>
          <p:spPr bwMode="auto">
            <a:xfrm>
              <a:off x="1680" y="2448"/>
              <a:ext cx="0" cy="672"/>
            </a:xfrm>
            <a:prstGeom prst="line">
              <a:avLst/>
            </a:prstGeom>
            <a:grpFill/>
            <a:ln w="19050">
              <a:solidFill>
                <a:schemeClr val="tx1"/>
              </a:solidFill>
              <a:rou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0" name="Line 29"/>
            <p:cNvSpPr>
              <a:spLocks noChangeShapeType="1"/>
            </p:cNvSpPr>
            <p:nvPr/>
          </p:nvSpPr>
          <p:spPr bwMode="auto">
            <a:xfrm>
              <a:off x="2832" y="2448"/>
              <a:ext cx="0" cy="672"/>
            </a:xfrm>
            <a:prstGeom prst="line">
              <a:avLst/>
            </a:prstGeom>
            <a:grpFill/>
            <a:ln w="19050">
              <a:solidFill>
                <a:schemeClr val="tx1"/>
              </a:solidFill>
              <a:rou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1" name="Line 30"/>
            <p:cNvSpPr>
              <a:spLocks noChangeShapeType="1"/>
            </p:cNvSpPr>
            <p:nvPr/>
          </p:nvSpPr>
          <p:spPr bwMode="auto">
            <a:xfrm>
              <a:off x="4176" y="2448"/>
              <a:ext cx="0" cy="672"/>
            </a:xfrm>
            <a:prstGeom prst="line">
              <a:avLst/>
            </a:prstGeom>
            <a:grpFill/>
            <a:ln w="19050">
              <a:solidFill>
                <a:schemeClr val="tx1"/>
              </a:solidFill>
              <a:rou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2" name="Line 31"/>
            <p:cNvSpPr>
              <a:spLocks noChangeShapeType="1"/>
            </p:cNvSpPr>
            <p:nvPr/>
          </p:nvSpPr>
          <p:spPr bwMode="auto">
            <a:xfrm>
              <a:off x="5184" y="2448"/>
              <a:ext cx="0" cy="672"/>
            </a:xfrm>
            <a:prstGeom prst="line">
              <a:avLst/>
            </a:prstGeom>
            <a:grpFill/>
            <a:ln w="19050">
              <a:solidFill>
                <a:schemeClr val="tx1"/>
              </a:solidFill>
              <a:rou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3" name="Line 32"/>
            <p:cNvSpPr>
              <a:spLocks noChangeShapeType="1"/>
            </p:cNvSpPr>
            <p:nvPr/>
          </p:nvSpPr>
          <p:spPr bwMode="auto">
            <a:xfrm>
              <a:off x="960" y="3408"/>
              <a:ext cx="336" cy="0"/>
            </a:xfrm>
            <a:prstGeom prst="line">
              <a:avLst/>
            </a:prstGeom>
            <a:grpFill/>
            <a:ln w="2857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4" name="Line 33"/>
            <p:cNvSpPr>
              <a:spLocks noChangeShapeType="1"/>
            </p:cNvSpPr>
            <p:nvPr/>
          </p:nvSpPr>
          <p:spPr bwMode="auto">
            <a:xfrm>
              <a:off x="2160" y="3408"/>
              <a:ext cx="192" cy="0"/>
            </a:xfrm>
            <a:prstGeom prst="line">
              <a:avLst/>
            </a:prstGeom>
            <a:grpFill/>
            <a:ln w="2857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5" name="Line 34"/>
            <p:cNvSpPr>
              <a:spLocks noChangeShapeType="1"/>
            </p:cNvSpPr>
            <p:nvPr/>
          </p:nvSpPr>
          <p:spPr bwMode="auto">
            <a:xfrm>
              <a:off x="3312" y="3408"/>
              <a:ext cx="432" cy="0"/>
            </a:xfrm>
            <a:prstGeom prst="line">
              <a:avLst/>
            </a:prstGeom>
            <a:grpFill/>
            <a:ln w="2857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6" name="Line 35"/>
            <p:cNvSpPr>
              <a:spLocks noChangeShapeType="1"/>
            </p:cNvSpPr>
            <p:nvPr/>
          </p:nvSpPr>
          <p:spPr bwMode="auto">
            <a:xfrm>
              <a:off x="4656" y="3408"/>
              <a:ext cx="288" cy="0"/>
            </a:xfrm>
            <a:prstGeom prst="line">
              <a:avLst/>
            </a:prstGeom>
            <a:grpFill/>
            <a:ln w="2857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7" name="Line 36"/>
            <p:cNvSpPr>
              <a:spLocks noChangeShapeType="1"/>
            </p:cNvSpPr>
            <p:nvPr/>
          </p:nvSpPr>
          <p:spPr bwMode="auto">
            <a:xfrm>
              <a:off x="1056" y="2208"/>
              <a:ext cx="96" cy="0"/>
            </a:xfrm>
            <a:prstGeom prst="line">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8" name="Line 37"/>
            <p:cNvSpPr>
              <a:spLocks noChangeShapeType="1"/>
            </p:cNvSpPr>
            <p:nvPr/>
          </p:nvSpPr>
          <p:spPr bwMode="auto">
            <a:xfrm>
              <a:off x="2208" y="2208"/>
              <a:ext cx="96" cy="0"/>
            </a:xfrm>
            <a:prstGeom prst="line">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9" name="Line 38"/>
            <p:cNvSpPr>
              <a:spLocks noChangeShapeType="1"/>
            </p:cNvSpPr>
            <p:nvPr/>
          </p:nvSpPr>
          <p:spPr bwMode="auto">
            <a:xfrm>
              <a:off x="3504" y="2160"/>
              <a:ext cx="144" cy="0"/>
            </a:xfrm>
            <a:prstGeom prst="line">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60" name="Line 39"/>
            <p:cNvSpPr>
              <a:spLocks noChangeShapeType="1"/>
            </p:cNvSpPr>
            <p:nvPr/>
          </p:nvSpPr>
          <p:spPr bwMode="auto">
            <a:xfrm>
              <a:off x="4560" y="2160"/>
              <a:ext cx="96" cy="0"/>
            </a:xfrm>
            <a:prstGeom prst="line">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i="1">
                <a:solidFill>
                  <a:prstClr val="black"/>
                </a:solidFill>
                <a:latin typeface="Times New Roman" panose="02020603050405020304" pitchFamily="18" charset="0"/>
                <a:cs typeface="Times New Roman" panose="02020603050405020304" pitchFamily="18" charset="0"/>
              </a:endParaRPr>
            </a:p>
          </p:txBody>
        </p:sp>
        <p:sp>
          <p:nvSpPr>
            <p:cNvPr id="61" name="Rectangle 40"/>
            <p:cNvSpPr>
              <a:spLocks noChangeArrowheads="1"/>
            </p:cNvSpPr>
            <p:nvPr/>
          </p:nvSpPr>
          <p:spPr bwMode="auto">
            <a:xfrm>
              <a:off x="4944" y="3120"/>
              <a:ext cx="672" cy="1008"/>
            </a:xfrm>
            <a:prstGeom prst="rect">
              <a:avLst/>
            </a:prstGeom>
            <a:grpFill/>
            <a:ln w="9525">
              <a:solidFill>
                <a:srgbClr val="E2863A"/>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i="1">
                  <a:solidFill>
                    <a:prstClr val="black"/>
                  </a:solidFill>
                  <a:latin typeface="Times New Roman" panose="02020603050405020304" pitchFamily="18" charset="0"/>
                  <a:cs typeface="Times New Roman" panose="02020603050405020304" pitchFamily="18" charset="0"/>
                </a:rPr>
                <a:t>Hình ảnh </a:t>
              </a:r>
              <a:endParaRPr lang="en-US" altLang="en-US" sz="2400" i="1">
                <a:solidFill>
                  <a:prstClr val="black"/>
                </a:solidFill>
                <a:latin typeface="Times New Roman" panose="02020603050405020304" pitchFamily="18" charset="0"/>
                <a:cs typeface="Times New Roman" panose="02020603050405020304" pitchFamily="18" charset="0"/>
              </a:endParaRPr>
            </a:p>
            <a:p>
              <a:pPr algn="ctr"/>
              <a:r>
                <a:rPr lang="en-US" altLang="en-US" sz="2400" i="1">
                  <a:solidFill>
                    <a:prstClr val="black"/>
                  </a:solidFill>
                  <a:latin typeface="Times New Roman" panose="02020603050405020304" pitchFamily="18" charset="0"/>
                  <a:cs typeface="Times New Roman" panose="02020603050405020304" pitchFamily="18" charset="0"/>
                </a:rPr>
                <a:t>Bà gắn</a:t>
              </a:r>
              <a:endParaRPr lang="en-US" altLang="en-US" sz="2400" i="1">
                <a:solidFill>
                  <a:prstClr val="black"/>
                </a:solidFill>
                <a:latin typeface="Times New Roman" panose="02020603050405020304" pitchFamily="18" charset="0"/>
                <a:cs typeface="Times New Roman" panose="02020603050405020304" pitchFamily="18" charset="0"/>
              </a:endParaRPr>
            </a:p>
            <a:p>
              <a:pPr algn="ctr"/>
              <a:r>
                <a:rPr lang="en-US" altLang="en-US" sz="2400" i="1">
                  <a:solidFill>
                    <a:prstClr val="black"/>
                  </a:solidFill>
                  <a:latin typeface="Times New Roman" panose="02020603050405020304" pitchFamily="18" charset="0"/>
                  <a:cs typeface="Times New Roman" panose="02020603050405020304" pitchFamily="18" charset="0"/>
                </a:rPr>
                <a:t>liền với</a:t>
              </a:r>
              <a:endParaRPr lang="en-US" altLang="en-US" sz="2400" i="1">
                <a:solidFill>
                  <a:prstClr val="black"/>
                </a:solidFill>
                <a:latin typeface="Times New Roman" panose="02020603050405020304" pitchFamily="18" charset="0"/>
                <a:cs typeface="Times New Roman" panose="02020603050405020304" pitchFamily="18" charset="0"/>
              </a:endParaRPr>
            </a:p>
            <a:p>
              <a:pPr algn="ctr"/>
              <a:r>
                <a:rPr lang="en-US" altLang="en-US" sz="2400" i="1">
                  <a:solidFill>
                    <a:prstClr val="black"/>
                  </a:solidFill>
                  <a:latin typeface="Times New Roman" panose="02020603050405020304" pitchFamily="18" charset="0"/>
                  <a:cs typeface="Times New Roman" panose="02020603050405020304" pitchFamily="18" charset="0"/>
                </a:rPr>
                <a:t>bếp lửa</a:t>
              </a:r>
              <a:endParaRPr lang="en-US" altLang="en-US" sz="2400" i="1">
                <a:solidFill>
                  <a:prstClr val="black"/>
                </a:solidFill>
                <a:latin typeface="Times New Roman" panose="02020603050405020304" pitchFamily="18" charset="0"/>
                <a:cs typeface="Times New Roman" panose="02020603050405020304" pitchFamily="18" charset="0"/>
              </a:endParaRPr>
            </a:p>
          </p:txBody>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319937" y="159925"/>
            <a:ext cx="5776087" cy="496647"/>
            <a:chOff x="644526" y="2766774"/>
            <a:chExt cx="11553677" cy="993289"/>
          </a:xfrm>
        </p:grpSpPr>
        <p:sp>
          <p:nvSpPr>
            <p:cNvPr id="61" name="TextBox 60"/>
            <p:cNvSpPr txBox="1"/>
            <p:nvPr/>
          </p:nvSpPr>
          <p:spPr>
            <a:xfrm>
              <a:off x="1906586" y="2766774"/>
              <a:ext cx="10291617" cy="920745"/>
            </a:xfrm>
            <a:prstGeom prst="rect">
              <a:avLst/>
            </a:prstGeom>
            <a:noFill/>
          </p:spPr>
          <p:txBody>
            <a:bodyPr wrap="square" rtlCol="0">
              <a:spAutoFit/>
            </a:bodyPr>
            <a:lstStyle/>
            <a:p>
              <a:pPr defTabSz="1076325"/>
              <a:r>
                <a:rPr lang="en-US" sz="2400" b="1" i="1" u="sng">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r>
                <a:rPr lang="vi-VN" alt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ounded Rectangle 6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63" name="TextBox 62"/>
            <p:cNvSpPr txBox="1"/>
            <p:nvPr/>
          </p:nvSpPr>
          <p:spPr>
            <a:xfrm>
              <a:off x="957123" y="2795828"/>
              <a:ext cx="783010" cy="964235"/>
            </a:xfrm>
            <a:prstGeom prst="rect">
              <a:avLst/>
            </a:prstGeom>
            <a:noFill/>
          </p:spPr>
          <p:txBody>
            <a:bodyPr wrap="none" rtlCol="0">
              <a:spAutoFit/>
            </a:bodyPr>
            <a:lstStyle/>
            <a:p>
              <a:pPr algn="ctr" defTabSz="1076325"/>
              <a:r>
                <a:rPr lang="en-US" sz="2535"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6694" y="2125910"/>
            <a:ext cx="2663299" cy="1757777"/>
          </a:xfrm>
          <a:prstGeom prst="rect">
            <a:avLst/>
          </a:prstGeom>
        </p:spPr>
      </p:pic>
      <p:sp>
        <p:nvSpPr>
          <p:cNvPr id="14" name="矩形 32"/>
          <p:cNvSpPr/>
          <p:nvPr/>
        </p:nvSpPr>
        <p:spPr>
          <a:xfrm>
            <a:off x="3995196" y="2292948"/>
            <a:ext cx="2080927" cy="15050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622" y="4349282"/>
            <a:ext cx="3017444" cy="1484621"/>
          </a:xfrm>
          <a:prstGeom prst="rect">
            <a:avLst/>
          </a:prstGeom>
        </p:spPr>
      </p:pic>
      <p:sp>
        <p:nvSpPr>
          <p:cNvPr id="16" name="矩形 32"/>
          <p:cNvSpPr/>
          <p:nvPr/>
        </p:nvSpPr>
        <p:spPr>
          <a:xfrm>
            <a:off x="4819089" y="3945619"/>
            <a:ext cx="2080927" cy="15050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841" y="3500332"/>
            <a:ext cx="1809486" cy="1359238"/>
          </a:xfrm>
          <a:prstGeom prst="rect">
            <a:avLst/>
          </a:prstGeom>
        </p:spPr>
      </p:pic>
      <p:grpSp>
        <p:nvGrpSpPr>
          <p:cNvPr id="18" name="组合 29"/>
          <p:cNvGrpSpPr/>
          <p:nvPr/>
        </p:nvGrpSpPr>
        <p:grpSpPr>
          <a:xfrm flipH="1" flipV="1">
            <a:off x="7855010" y="2983522"/>
            <a:ext cx="3820201" cy="456765"/>
            <a:chOff x="901906" y="1454835"/>
            <a:chExt cx="3820201" cy="456765"/>
          </a:xfrm>
        </p:grpSpPr>
        <p:cxnSp>
          <p:nvCxnSpPr>
            <p:cNvPr id="19" name="直接连接符 30"/>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31"/>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21" name="组合 29"/>
          <p:cNvGrpSpPr/>
          <p:nvPr/>
        </p:nvGrpSpPr>
        <p:grpSpPr>
          <a:xfrm rot="10800000" flipH="1" flipV="1">
            <a:off x="908243" y="4192437"/>
            <a:ext cx="3820201" cy="456765"/>
            <a:chOff x="901906" y="1454835"/>
            <a:chExt cx="3820201" cy="456765"/>
          </a:xfrm>
        </p:grpSpPr>
        <p:cxnSp>
          <p:nvCxnSpPr>
            <p:cNvPr id="22" name="直接连接符 30"/>
            <p:cNvCxnSpPr/>
            <p:nvPr/>
          </p:nvCxnSpPr>
          <p:spPr>
            <a:xfrm flipH="1" flipV="1">
              <a:off x="4265342" y="1454835"/>
              <a:ext cx="456765" cy="4567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31"/>
            <p:cNvCxnSpPr/>
            <p:nvPr/>
          </p:nvCxnSpPr>
          <p:spPr>
            <a:xfrm flipH="1">
              <a:off x="901906" y="1454835"/>
              <a:ext cx="3363437"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24" name="TextBox 23"/>
          <p:cNvSpPr txBox="1">
            <a:spLocks noChangeArrowheads="1"/>
          </p:cNvSpPr>
          <p:nvPr/>
        </p:nvSpPr>
        <p:spPr bwMode="auto">
          <a:xfrm>
            <a:off x="120723" y="1917706"/>
            <a:ext cx="3538724" cy="1384995"/>
          </a:xfrm>
          <a:prstGeom prst="rect">
            <a:avLst/>
          </a:prstGeom>
          <a:solidFill>
            <a:srgbClr val="DFF0F5"/>
          </a:solidFill>
          <a:ln>
            <a:solidFill>
              <a:srgbClr val="000000">
                <a:alpha val="0"/>
              </a:srgbClr>
            </a:solid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NL" altLang="en-US" b="1" i="1" dirty="0" smtClean="0">
                <a:latin typeface="Times New Roman" panose="02020603050405020304" pitchFamily="18" charset="0"/>
                <a:cs typeface="Times New Roman" panose="02020603050405020304" pitchFamily="18" charset="0"/>
              </a:rPr>
              <a:t>1. (Khổ 1) Hình </a:t>
            </a:r>
            <a:r>
              <a:rPr lang="nl-NL" altLang="en-US" b="1" i="1" dirty="0">
                <a:latin typeface="Times New Roman" panose="02020603050405020304" pitchFamily="18" charset="0"/>
                <a:cs typeface="Times New Roman" panose="02020603050405020304" pitchFamily="18" charset="0"/>
              </a:rPr>
              <a:t>ảnh bếp lửa khơi nguồn cảm xúc kỉ niệm về bà</a:t>
            </a:r>
            <a:r>
              <a:rPr lang="nl-NL" altLang="en-US" b="1"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8459756" y="1845124"/>
            <a:ext cx="3469008" cy="1384995"/>
          </a:xfrm>
          <a:prstGeom prst="rect">
            <a:avLst/>
          </a:prstGeom>
          <a:solidFill>
            <a:srgbClr val="DFF0F5"/>
          </a:solidFill>
          <a:ln>
            <a:solidFill>
              <a:srgbClr val="000000">
                <a:alpha val="0"/>
              </a:srgbClr>
            </a:solid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NL" altLang="en-US" b="1" i="1" dirty="0" smtClean="0">
                <a:latin typeface="Times New Roman" panose="02020603050405020304" pitchFamily="18" charset="0"/>
                <a:cs typeface="Times New Roman" panose="02020603050405020304" pitchFamily="18" charset="0"/>
              </a:rPr>
              <a:t>2. (Khổ 2-3-4) Kỉ niệm tuổi thơ sống bên bà.</a:t>
            </a:r>
            <a:endParaRPr lang="en-US" altLang="en-US" i="1" dirty="0">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8581476" y="4698124"/>
            <a:ext cx="3347287" cy="1384995"/>
          </a:xfrm>
          <a:prstGeom prst="rect">
            <a:avLst/>
          </a:prstGeom>
          <a:solidFill>
            <a:srgbClr val="DFF0F5"/>
          </a:solidFill>
          <a:ln>
            <a:solidFill>
              <a:srgbClr val="000000">
                <a:alpha val="0"/>
              </a:srgbClr>
            </a:solid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NL" altLang="en-US" b="1" i="1" dirty="0" smtClean="0">
                <a:latin typeface="Times New Roman" panose="02020603050405020304" pitchFamily="18" charset="0"/>
                <a:cs typeface="Times New Roman" panose="02020603050405020304" pitchFamily="18" charset="0"/>
              </a:rPr>
              <a:t>3. (Khổ 5-6) Suy ngẫm về cuộc đời bà và hình ảnh bếp lửa.</a:t>
            </a:r>
            <a:endParaRPr lang="en-US" altLang="en-US" i="1" dirty="0">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401215" y="4691739"/>
            <a:ext cx="3317124" cy="1384995"/>
          </a:xfrm>
          <a:prstGeom prst="rect">
            <a:avLst/>
          </a:prstGeom>
          <a:solidFill>
            <a:srgbClr val="DFF0F5"/>
          </a:solidFill>
          <a:ln>
            <a:solidFill>
              <a:srgbClr val="000000">
                <a:alpha val="0"/>
              </a:srgbClr>
            </a:solid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NL" altLang="en-US" b="1" i="1" dirty="0" smtClean="0">
                <a:latin typeface="Times New Roman" panose="02020603050405020304" pitchFamily="18" charset="0"/>
                <a:cs typeface="Times New Roman" panose="02020603050405020304" pitchFamily="18" charset="0"/>
              </a:rPr>
              <a:t>4. (Khổ cuối) Nỗi nhớ của người cháu về bà và bếp lửa</a:t>
            </a:r>
            <a:endParaRPr lang="en-US" altLang="en-US" sz="1600" i="1" dirty="0">
              <a:latin typeface="Arial" panose="020B0604020202020204" pitchFamily="34" charset="0"/>
            </a:endParaRPr>
          </a:p>
        </p:txBody>
      </p:sp>
      <p:sp>
        <p:nvSpPr>
          <p:cNvPr id="2" name="Rectangle 17"/>
          <p:cNvSpPr/>
          <p:nvPr/>
        </p:nvSpPr>
        <p:spPr>
          <a:xfrm>
            <a:off x="5329555" y="889635"/>
            <a:ext cx="1776095" cy="737235"/>
          </a:xfrm>
          <a:prstGeom prst="rect">
            <a:avLst/>
          </a:prstGeom>
          <a:solidFill>
            <a:schemeClr val="accent5">
              <a:lumMod val="20000"/>
              <a:lumOff val="80000"/>
            </a:schemeClr>
          </a:solidFill>
          <a:effectLst>
            <a:outerShdw blurRad="50800" dist="38100" dir="18900000" algn="bl" rotWithShape="0">
              <a:prstClr val="black">
                <a:alpha val="40000"/>
              </a:prstClr>
            </a:outerShdw>
          </a:effectLst>
        </p:spPr>
        <p:txBody>
          <a:bodyPr wrap="square">
            <a:spAutoFit/>
          </a:bodyPr>
          <a:p>
            <a:pPr algn="just">
              <a:lnSpc>
                <a:spcPct val="150000"/>
              </a:lnSpc>
            </a:pPr>
            <a:r>
              <a:rPr lang="vi-VN" altLang="en-US" sz="2800" b="1" i="1" dirty="0" smtClean="0">
                <a:solidFill>
                  <a:srgbClr val="002060"/>
                </a:solidFill>
                <a:latin typeface="Times New Roman" panose="02020603050405020304" pitchFamily="18" charset="0"/>
                <a:cs typeface="Times New Roman" panose="02020603050405020304" pitchFamily="18" charset="0"/>
              </a:rPr>
              <a:t>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vi-VN" altLang="en-US" sz="2800" b="1" i="1" dirty="0" smtClean="0">
                <a:solidFill>
                  <a:srgbClr val="002060"/>
                </a:solidFill>
                <a:latin typeface="Times New Roman" panose="02020603050405020304" pitchFamily="18" charset="0"/>
                <a:cs typeface="Times New Roman" panose="02020603050405020304" pitchFamily="18" charset="0"/>
              </a:rPr>
              <a:t>Bố </a:t>
            </a:r>
            <a:r>
              <a:rPr lang="vi-VN" altLang="en-US" sz="2800" b="1" i="1" dirty="0" smtClean="0">
                <a:solidFill>
                  <a:srgbClr val="002060"/>
                </a:solidFill>
                <a:latin typeface="Times New Roman" panose="02020603050405020304" pitchFamily="18" charset="0"/>
                <a:cs typeface="Times New Roman" panose="02020603050405020304" pitchFamily="18" charset="0"/>
              </a:rPr>
              <a:t>cục:</a:t>
            </a:r>
            <a:endParaRPr lang="vi-VN" altLang="en-US" sz="2800" b="1" i="1" dirty="0" smtClean="0">
              <a:solidFill>
                <a:srgbClr val="00206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7105650" y="1094740"/>
            <a:ext cx="1353820" cy="521970"/>
          </a:xfrm>
          <a:prstGeom prst="rect">
            <a:avLst/>
          </a:prstGeom>
          <a:noFill/>
        </p:spPr>
        <p:txBody>
          <a:bodyPr wrap="square" rtlCol="0">
            <a:spAutoFit/>
          </a:bodyPr>
          <a:p>
            <a:r>
              <a:rPr lang="vi-VN" altLang="en-US" sz="2800">
                <a:latin typeface="Times New Roman" panose="02020603050405020304" pitchFamily="18" charset="0"/>
                <a:cs typeface="Times New Roman" panose="02020603050405020304" pitchFamily="18" charset="0"/>
              </a:rPr>
              <a:t>4 phần</a:t>
            </a:r>
            <a:endParaRPr lang="vi-VN" alt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000" fill="hold">
                                          <p:stCondLst>
                                            <p:cond delay="0"/>
                                          </p:stCondLst>
                                        </p:cTn>
                                        <p:tgtEl>
                                          <p:spTgt spid="4"/>
                                        </p:tgtEl>
                                        <p:attrNameLst>
                                          <p:attrName>style.visibility</p:attrName>
                                        </p:attrNameLst>
                                      </p:cBhvr>
                                      <p:to>
                                        <p:strVal val="visible"/>
                                      </p:to>
                                    </p:set>
                                    <p:anim calcmode="lin" valueType="num">
                                      <p:cBhvr additive="base">
                                        <p:cTn id="50" dur="1000"/>
                                        <p:tgtEl>
                                          <p:spTgt spid="4"/>
                                        </p:tgtEl>
                                        <p:attrNameLst>
                                          <p:attrName>ppt_y</p:attrName>
                                        </p:attrNameLst>
                                      </p:cBhvr>
                                      <p:tavLst>
                                        <p:tav tm="0">
                                          <p:val>
                                            <p:strVal val="#ppt_y+#ppt_h*1.125000"/>
                                          </p:val>
                                        </p:tav>
                                        <p:tav tm="100000">
                                          <p:val>
                                            <p:strVal val="#ppt_y"/>
                                          </p:val>
                                        </p:tav>
                                      </p:tavLst>
                                    </p:anim>
                                    <p:animEffect transition="in" filter="wipe(up)">
                                      <p:cBhvr>
                                        <p:cTn id="5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bldLvl="0" animBg="1"/>
      <p:bldP spid="25" grpId="0" bldLvl="0" animBg="1"/>
      <p:bldP spid="26" grpId="0" bldLvl="0" animBg="1"/>
      <p:bldP spid="27" grpId="0" bldLvl="0" animBg="1"/>
      <p:bldP spid="2" grpId="0" bldLvl="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 Box 1"/>
          <p:cNvSpPr txBox="1"/>
          <p:nvPr/>
        </p:nvSpPr>
        <p:spPr>
          <a:xfrm>
            <a:off x="28575" y="5419090"/>
            <a:ext cx="12110085" cy="1198880"/>
          </a:xfrm>
          <a:prstGeom prst="rect">
            <a:avLst/>
          </a:prstGeom>
          <a:noFill/>
        </p:spPr>
        <p:txBody>
          <a:bodyPr wrap="square" rtlCol="0">
            <a:spAutoFit/>
          </a:bodyPr>
          <a:p>
            <a:pPr algn="ctr"/>
            <a:r>
              <a:rPr lang="vi-VN" altLang="en-US" sz="7200">
                <a:latin typeface="Broadway" panose="04040905080B02020502" charset="0"/>
                <a:cs typeface="Broadway" panose="04040905080B02020502" charset="0"/>
              </a:rPr>
              <a:t>I</a:t>
            </a:r>
            <a:r>
              <a:rPr lang="vi-VN" altLang="en-US" sz="7200">
                <a:latin typeface="Broadway" panose="04040905080B02020502" charset="0"/>
                <a:cs typeface="Broadway" panose="04040905080B02020502" charset="0"/>
              </a:rPr>
              <a:t>I. ĐỌC - HIỂU VĂN </a:t>
            </a:r>
            <a:r>
              <a:rPr lang="vi-VN" altLang="en-US" sz="7200">
                <a:latin typeface="Broadway" panose="04040905080B02020502" charset="0"/>
                <a:cs typeface="Broadway" panose="04040905080B02020502" charset="0"/>
              </a:rPr>
              <a:t>BẢN:</a:t>
            </a:r>
            <a:endParaRPr lang="vi-VN" altLang="en-US" sz="7200">
              <a:latin typeface="Broadway" panose="04040905080B02020502" charset="0"/>
              <a:cs typeface="Broadway" panose="04040905080B02020502"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a:off x="8580120" y="2061210"/>
            <a:ext cx="284480" cy="23368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0" name="Group 19"/>
          <p:cNvGrpSpPr/>
          <p:nvPr/>
        </p:nvGrpSpPr>
        <p:grpSpPr>
          <a:xfrm>
            <a:off x="319937" y="131350"/>
            <a:ext cx="9224112" cy="496647"/>
            <a:chOff x="644526" y="2766774"/>
            <a:chExt cx="18450623" cy="993289"/>
          </a:xfrm>
        </p:grpSpPr>
        <p:sp>
          <p:nvSpPr>
            <p:cNvPr id="21" name="TextBox 20"/>
            <p:cNvSpPr txBox="1"/>
            <p:nvPr/>
          </p:nvSpPr>
          <p:spPr>
            <a:xfrm>
              <a:off x="1906584" y="2766774"/>
              <a:ext cx="17188565" cy="92074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lửa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khơi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nguồn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bà</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9" name="Picture 28"/>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329" y="1216081"/>
            <a:ext cx="5227108" cy="4937069"/>
          </a:xfrm>
          <a:prstGeom prst="rect">
            <a:avLst/>
          </a:prstGeom>
          <a:ln>
            <a:noFill/>
          </a:ln>
          <a:effectLst>
            <a:softEdge rad="112500"/>
          </a:effectLst>
        </p:spPr>
      </p:pic>
      <p:sp>
        <p:nvSpPr>
          <p:cNvPr id="30" name="Rectangle 29"/>
          <p:cNvSpPr/>
          <p:nvPr/>
        </p:nvSpPr>
        <p:spPr>
          <a:xfrm>
            <a:off x="40005" y="4904740"/>
            <a:ext cx="5106670" cy="1198880"/>
          </a:xfrm>
          <a:prstGeom prst="rect">
            <a:avLst/>
          </a:prstGeom>
          <a:solidFill>
            <a:schemeClr val="bg1"/>
          </a:solidFill>
        </p:spPr>
        <p:txBody>
          <a:bodyPr wrap="square">
            <a:spAutoFit/>
          </a:bodyPr>
          <a:lstStyle/>
          <a:p>
            <a:pPr defTabSz="914400">
              <a:spcBef>
                <a:spcPct val="0"/>
              </a:spcBef>
            </a:pPr>
            <a:r>
              <a:rPr lang="en-SG" altLang="en-US" sz="2400" i="1" dirty="0">
                <a:solidFill>
                  <a:prstClr val="black"/>
                </a:solidFill>
                <a:latin typeface="Times New Roman" panose="02020603050405020304" pitchFamily="18" charset="0"/>
              </a:rPr>
              <a:t>“</a:t>
            </a: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chờn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vờn</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sớm</a:t>
            </a:r>
            <a:r>
              <a:rPr lang="en-SG" altLang="en-US" sz="2400" i="1" dirty="0">
                <a:solidFill>
                  <a:prstClr val="black"/>
                </a:solidFill>
                <a:latin typeface="Times New Roman" panose="02020603050405020304" pitchFamily="18" charset="0"/>
              </a:rPr>
              <a:t>,</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Một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bếp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lửa</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ấp</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iu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nồng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đượm</a:t>
            </a:r>
            <a:br>
              <a:rPr lang="en-SG" altLang="en-US" sz="2400" i="1" dirty="0">
                <a:solidFill>
                  <a:prstClr val="black"/>
                </a:solidFill>
                <a:latin typeface="Times New Roman" panose="02020603050405020304" pitchFamily="18" charset="0"/>
              </a:rPr>
            </a:br>
            <a:r>
              <a:rPr lang="en-SG" altLang="en-US" sz="2400" i="1" dirty="0" err="1">
                <a:solidFill>
                  <a:prstClr val="black"/>
                </a:solidFill>
                <a:latin typeface="Times New Roman" panose="02020603050405020304" pitchFamily="18" charset="0"/>
              </a:rPr>
              <a:t>Cháu</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thương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bà</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biết</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mấy</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nắng</a:t>
            </a:r>
            <a:r>
              <a:rPr lang="en-SG" altLang="en-US" sz="2400" i="1" dirty="0">
                <a:solidFill>
                  <a:prstClr val="black"/>
                </a:solidFill>
                <a:latin typeface="Times New Roman" panose="02020603050405020304" pitchFamily="18" charset="0"/>
              </a:rPr>
              <a:t> </a:t>
            </a:r>
            <a:r>
              <a:rPr lang="en-SG" altLang="en-US" sz="2400" i="1" dirty="0" err="1">
                <a:solidFill>
                  <a:prstClr val="black"/>
                </a:solidFill>
                <a:latin typeface="Times New Roman" panose="02020603050405020304" pitchFamily="18" charset="0"/>
              </a:rPr>
              <a:t>mưa</a:t>
            </a:r>
            <a:r>
              <a:rPr lang="en-SG" altLang="en-US" sz="2400" i="1" dirty="0">
                <a:solidFill>
                  <a:prstClr val="black"/>
                </a:solidFill>
                <a:latin typeface="Times New Roman" panose="02020603050405020304" pitchFamily="18" charset="0"/>
              </a:rPr>
              <a:t>”</a:t>
            </a:r>
            <a:endParaRPr lang="en-SG" altLang="en-US" sz="2400" i="1" dirty="0">
              <a:solidFill>
                <a:prstClr val="black"/>
              </a:solidFill>
              <a:latin typeface="Times New Roman" panose="02020603050405020304" pitchFamily="18" charset="0"/>
            </a:endParaRPr>
          </a:p>
        </p:txBody>
      </p:sp>
      <p:sp>
        <p:nvSpPr>
          <p:cNvPr id="3" name="Rectangle 2"/>
          <p:cNvSpPr/>
          <p:nvPr/>
        </p:nvSpPr>
        <p:spPr>
          <a:xfrm>
            <a:off x="5267325" y="1584960"/>
            <a:ext cx="6633210" cy="460375"/>
          </a:xfrm>
          <a:prstGeom prst="rect">
            <a:avLst/>
          </a:prstGeom>
          <a:solidFill>
            <a:schemeClr val="accent1">
              <a:lumMod val="20000"/>
              <a:lumOff val="80000"/>
            </a:schemeClr>
          </a:solidFill>
          <a:effectLst>
            <a:outerShdw blurRad="50800" dist="38100" dir="18900000" algn="bl" rotWithShape="0">
              <a:prstClr val="black">
                <a:alpha val="40000"/>
              </a:prstClr>
            </a:outerShdw>
          </a:effectLst>
        </p:spPr>
        <p:txBody>
          <a:bodyPr wrap="square">
            <a:spAutoFit/>
          </a:bodyPr>
          <a:lstStyle/>
          <a:p>
            <a:pPr algn="just">
              <a:lnSpc>
                <a:spcPct val="100000"/>
              </a:lnSpc>
            </a:pPr>
            <a:r>
              <a:rPr lang="vi-VN" sz="2400" b="1" i="1" dirty="0">
                <a:solidFill>
                  <a:prstClr val="black"/>
                </a:solidFill>
                <a:latin typeface="Times New Roman" panose="02020603050405020304" pitchFamily="18" charset="0"/>
                <a:cs typeface="Times New Roman" panose="02020603050405020304" pitchFamily="18" charset="0"/>
              </a:rPr>
              <a:t>“bếp lửa”</a:t>
            </a:r>
            <a:r>
              <a:rPr lang="vi-VN" sz="2400" i="1"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Hình ảnh quen thuộc ở làng quê V</a:t>
            </a:r>
            <a:r>
              <a:rPr lang="vi-VN" sz="2400" dirty="0">
                <a:solidFill>
                  <a:prstClr val="black"/>
                </a:solidFill>
                <a:latin typeface="Times New Roman" panose="02020603050405020304" pitchFamily="18" charset="0"/>
                <a:cs typeface="Times New Roman" panose="02020603050405020304" pitchFamily="18" charset="0"/>
              </a:rPr>
              <a:t>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6245860" y="578485"/>
            <a:ext cx="5610860" cy="953135"/>
          </a:xfrm>
          <a:prstGeom prst="rect">
            <a:avLst/>
          </a:prstGeom>
          <a:noFill/>
          <a:ln>
            <a:no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Một</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bếp</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lửa</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chờn</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vờn</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sương</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sớm</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t>
            </a:r>
            <a:b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Một</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bếp</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lửa</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ấp</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iu</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nồng</a:t>
            </a:r>
            <a:r>
              <a:rPr kumimoji="0" lang="en-SG"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SG" altLang="en-US" sz="2800" b="1" i="1"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đượm</a:t>
            </a:r>
            <a:endParaRPr kumimoji="0" lang="en-US" alt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cxnSp>
        <p:nvCxnSpPr>
          <p:cNvPr id="2" name="Straight Connector 1"/>
          <p:cNvCxnSpPr/>
          <p:nvPr/>
        </p:nvCxnSpPr>
        <p:spPr>
          <a:xfrm flipV="1">
            <a:off x="8227060" y="962660"/>
            <a:ext cx="12890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217535" y="1419860"/>
            <a:ext cx="6184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98260" y="981710"/>
            <a:ext cx="1606550" cy="2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7"/>
          <p:cNvSpPr txBox="1"/>
          <p:nvPr/>
        </p:nvSpPr>
        <p:spPr>
          <a:xfrm>
            <a:off x="5267325" y="2332990"/>
            <a:ext cx="6632575" cy="460375"/>
          </a:xfrm>
          <a:prstGeom prst="rect">
            <a:avLst/>
          </a:prstGeom>
          <a:solidFill>
            <a:schemeClr val="accent1">
              <a:lumMod val="20000"/>
              <a:lumOff val="80000"/>
            </a:schemeClr>
          </a:solidFill>
          <a:effectLst>
            <a:outerShdw blurRad="50800" dist="38100" dir="18900000" algn="bl" rotWithShape="0">
              <a:prstClr val="black">
                <a:alpha val="40000"/>
              </a:prstClr>
            </a:outerShdw>
          </a:effectLst>
        </p:spPr>
        <p:txBody>
          <a:bodyPr wrap="square" rtlCol="0">
            <a:spAutoFit/>
          </a:bodyPr>
          <a:p>
            <a:pPr algn="ctr"/>
            <a:r>
              <a:rPr lang="vi-VN" altLang="en-US" sz="2400">
                <a:latin typeface="Times New Roman" panose="02020603050405020304" pitchFamily="18" charset="0"/>
                <a:cs typeface="Times New Roman" panose="02020603050405020304" pitchFamily="18" charset="0"/>
              </a:rPr>
              <a:t>Điệp ngữ, từ láy gợi tả.</a:t>
            </a:r>
            <a:endParaRPr lang="vi-VN" altLang="en-US" sz="2400">
              <a:latin typeface="Times New Roman" panose="02020603050405020304" pitchFamily="18" charset="0"/>
              <a:cs typeface="Times New Roman" panose="02020603050405020304" pitchFamily="18" charset="0"/>
            </a:endParaRPr>
          </a:p>
        </p:txBody>
      </p:sp>
      <p:sp>
        <p:nvSpPr>
          <p:cNvPr id="5" name="Text Box 4"/>
          <p:cNvSpPr txBox="1"/>
          <p:nvPr/>
        </p:nvSpPr>
        <p:spPr>
          <a:xfrm>
            <a:off x="5267325" y="3108325"/>
            <a:ext cx="6633210" cy="82994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txBody>
          <a:bodyPr wrap="square" rtlCol="0" anchor="t">
            <a:spAutoFit/>
          </a:bodyPr>
          <a:p>
            <a:pPr algn="just"/>
            <a:r>
              <a:rPr lang="vi-VN" altLang="en-US" sz="2400" b="1">
                <a:latin typeface="Times New Roman" panose="02020603050405020304" pitchFamily="18" charset="0"/>
                <a:cs typeface="Times New Roman" panose="02020603050405020304" pitchFamily="18" charset="0"/>
                <a:sym typeface="+mn-ea"/>
              </a:rPr>
              <a:t>Đôi bàn tay kiên nhẫn, khéo léo và tấm lòng chi chút của bà trong công việc nhóm bếp hàng ngày. </a:t>
            </a:r>
            <a:endParaRPr lang="vi-VN" altLang="en-US" sz="2400" b="1">
              <a:latin typeface="Times New Roman" panose="02020603050405020304" pitchFamily="18" charset="0"/>
              <a:cs typeface="Times New Roman" panose="02020603050405020304" pitchFamily="18" charset="0"/>
              <a:sym typeface="+mn-ea"/>
            </a:endParaRPr>
          </a:p>
        </p:txBody>
      </p:sp>
      <p:sp>
        <p:nvSpPr>
          <p:cNvPr id="14" name="Text Box 13"/>
          <p:cNvSpPr txBox="1"/>
          <p:nvPr/>
        </p:nvSpPr>
        <p:spPr>
          <a:xfrm>
            <a:off x="5656580" y="4196715"/>
            <a:ext cx="6535420" cy="521970"/>
          </a:xfrm>
          <a:prstGeom prst="rect">
            <a:avLst/>
          </a:prstGeom>
          <a:noFill/>
        </p:spPr>
        <p:txBody>
          <a:bodyPr wrap="square" rtlCol="0">
            <a:spAutoFit/>
          </a:bodyPr>
          <a:p>
            <a:pPr algn="ctr"/>
            <a:r>
              <a:rPr lang="vi-VN" altLang="en-US" sz="2800" b="1" i="1">
                <a:latin typeface="Times New Roman" panose="02020603050405020304" pitchFamily="18" charset="0"/>
                <a:cs typeface="Times New Roman" panose="02020603050405020304" pitchFamily="18" charset="0"/>
              </a:rPr>
              <a:t>Cháu thương bà biết mấy nắng mưa</a:t>
            </a:r>
            <a:endParaRPr lang="vi-VN" altLang="en-US" sz="2800" b="1" i="1">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8754110" y="4637405"/>
            <a:ext cx="281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Box 10"/>
          <p:cNvSpPr txBox="1"/>
          <p:nvPr/>
        </p:nvSpPr>
        <p:spPr>
          <a:xfrm>
            <a:off x="5266690" y="4935220"/>
            <a:ext cx="6634480" cy="460375"/>
          </a:xfrm>
          <a:prstGeom prst="rect">
            <a:avLst/>
          </a:prstGeom>
          <a:solidFill>
            <a:schemeClr val="accent1">
              <a:lumMod val="20000"/>
              <a:lumOff val="80000"/>
            </a:schemeClr>
          </a:solidFill>
          <a:effectLst>
            <a:outerShdw blurRad="50800" dist="38100" dir="18900000" algn="bl" rotWithShape="0">
              <a:prstClr val="black">
                <a:alpha val="40000"/>
              </a:prstClr>
            </a:outerShdw>
          </a:effectLst>
        </p:spPr>
        <p:txBody>
          <a:bodyPr wrap="square" rtlCol="0" anchor="t">
            <a:spAutoFit/>
          </a:bodyPr>
          <a:p>
            <a:pPr algn="ctr"/>
            <a:r>
              <a:rPr lang="vi-VN" altLang="en-US" sz="2400">
                <a:latin typeface="Times New Roman" panose="02020603050405020304" pitchFamily="18" charset="0"/>
                <a:cs typeface="Times New Roman" panose="02020603050405020304" pitchFamily="18" charset="0"/>
                <a:sym typeface="+mn-ea"/>
              </a:rPr>
              <a:t>Hình ảnh ẩn dụ.</a:t>
            </a:r>
            <a:endParaRPr lang="vi-VN" altLang="en-US" sz="2400">
              <a:latin typeface="Times New Roman" panose="02020603050405020304" pitchFamily="18" charset="0"/>
              <a:cs typeface="Times New Roman" panose="02020603050405020304" pitchFamily="18" charset="0"/>
              <a:sym typeface="+mn-ea"/>
            </a:endParaRPr>
          </a:p>
        </p:txBody>
      </p:sp>
      <p:sp>
        <p:nvSpPr>
          <p:cNvPr id="12" name="Text Box 11"/>
          <p:cNvSpPr txBox="1"/>
          <p:nvPr/>
        </p:nvSpPr>
        <p:spPr>
          <a:xfrm>
            <a:off x="5266690" y="5749925"/>
            <a:ext cx="6634480" cy="82994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txBody>
          <a:bodyPr wrap="square" rtlCol="0" anchor="t">
            <a:spAutoFit/>
          </a:bodyPr>
          <a:p>
            <a:pPr algn="just"/>
            <a:r>
              <a:rPr lang="vi-VN" altLang="en-US" sz="2400" b="1">
                <a:latin typeface="Times New Roman" panose="02020603050405020304" pitchFamily="18" charset="0"/>
                <a:cs typeface="Times New Roman" panose="02020603050405020304" pitchFamily="18" charset="0"/>
                <a:sym typeface="+mn-ea"/>
              </a:rPr>
              <a:t>Nỗi nhớ thương chân thành của cháu gửi đến bà, người suốt đời khó nhọc, vất vả vì con vì cháu.</a:t>
            </a:r>
            <a:endParaRPr lang="vi-VN" altLang="en-US" sz="2400" b="1">
              <a:latin typeface="Times New Roman" panose="02020603050405020304" pitchFamily="18" charset="0"/>
              <a:cs typeface="Times New Roman" panose="02020603050405020304" pitchFamily="18" charset="0"/>
              <a:sym typeface="+mn-ea"/>
            </a:endParaRPr>
          </a:p>
        </p:txBody>
      </p:sp>
      <p:sp>
        <p:nvSpPr>
          <p:cNvPr id="15" name="Down Arrow 14"/>
          <p:cNvSpPr/>
          <p:nvPr/>
        </p:nvSpPr>
        <p:spPr>
          <a:xfrm>
            <a:off x="8602345" y="2816860"/>
            <a:ext cx="284480" cy="23368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4" name="Down Arrow 23"/>
          <p:cNvSpPr/>
          <p:nvPr/>
        </p:nvSpPr>
        <p:spPr>
          <a:xfrm>
            <a:off x="8615045" y="5448935"/>
            <a:ext cx="284480" cy="23368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2" presetClass="entr" presetSubtype="4" fill="hold" grpId="0"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ppt_y</p:attrName>
                                        </p:attrNameLst>
                                      </p:cBhvr>
                                      <p:tavLst>
                                        <p:tav tm="0">
                                          <p:val>
                                            <p:strVal val="#ppt_y+#ppt_h*1.125000"/>
                                          </p:val>
                                        </p:tav>
                                        <p:tav tm="100000">
                                          <p:val>
                                            <p:strVal val="#ppt_y"/>
                                          </p:val>
                                        </p:tav>
                                      </p:tavLst>
                                    </p:anim>
                                    <p:animEffect transition="in" filter="wipe(up)">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000" fill="hold">
                                          <p:stCondLst>
                                            <p:cond delay="0"/>
                                          </p:stCondLst>
                                        </p:cTn>
                                        <p:tgtEl>
                                          <p:spTgt spid="7"/>
                                        </p:tgtEl>
                                        <p:attrNameLst>
                                          <p:attrName>style.visibility</p:attrName>
                                        </p:attrNameLst>
                                      </p:cBhvr>
                                      <p:to>
                                        <p:strVal val="visible"/>
                                      </p:to>
                                    </p:set>
                                    <p:anim calcmode="lin" valueType="num">
                                      <p:cBhvr additive="base">
                                        <p:cTn id="22" dur="1000"/>
                                        <p:tgtEl>
                                          <p:spTgt spid="7"/>
                                        </p:tgtEl>
                                        <p:attrNameLst>
                                          <p:attrName>ppt_y</p:attrName>
                                        </p:attrNameLst>
                                      </p:cBhvr>
                                      <p:tavLst>
                                        <p:tav tm="0">
                                          <p:val>
                                            <p:strVal val="#ppt_y+#ppt_h*1.125000"/>
                                          </p:val>
                                        </p:tav>
                                        <p:tav tm="100000">
                                          <p:val>
                                            <p:strVal val="#ppt_y"/>
                                          </p:val>
                                        </p:tav>
                                      </p:tavLst>
                                    </p:anim>
                                    <p:animEffect transition="in" filter="wipe(up)">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000" fill="hold">
                                          <p:stCondLst>
                                            <p:cond delay="0"/>
                                          </p:stCondLst>
                                        </p:cTn>
                                        <p:tgtEl>
                                          <p:spTgt spid="6"/>
                                        </p:tgtEl>
                                        <p:attrNameLst>
                                          <p:attrName>style.visibility</p:attrName>
                                        </p:attrNameLst>
                                      </p:cBhvr>
                                      <p:to>
                                        <p:strVal val="visible"/>
                                      </p:to>
                                    </p:set>
                                    <p:anim calcmode="lin" valueType="num">
                                      <p:cBhvr additive="base">
                                        <p:cTn id="28" dur="1000"/>
                                        <p:tgtEl>
                                          <p:spTgt spid="6"/>
                                        </p:tgtEl>
                                        <p:attrNameLst>
                                          <p:attrName>ppt_y</p:attrName>
                                        </p:attrNameLst>
                                      </p:cBhvr>
                                      <p:tavLst>
                                        <p:tav tm="0">
                                          <p:val>
                                            <p:strVal val="#ppt_y+#ppt_h*1.125000"/>
                                          </p:val>
                                        </p:tav>
                                        <p:tav tm="100000">
                                          <p:val>
                                            <p:strVal val="#ppt_y"/>
                                          </p:val>
                                        </p:tav>
                                      </p:tavLst>
                                    </p:anim>
                                    <p:animEffect transition="in" filter="wipe(up)">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000" fill="hold">
                                          <p:stCondLst>
                                            <p:cond delay="0"/>
                                          </p:stCondLst>
                                        </p:cTn>
                                        <p:tgtEl>
                                          <p:spTgt spid="3"/>
                                        </p:tgtEl>
                                        <p:attrNameLst>
                                          <p:attrName>style.visibility</p:attrName>
                                        </p:attrNameLst>
                                      </p:cBhvr>
                                      <p:to>
                                        <p:strVal val="visible"/>
                                      </p:to>
                                    </p:set>
                                    <p:anim calcmode="lin" valueType="num">
                                      <p:cBhvr additive="base">
                                        <p:cTn id="34" dur="1000"/>
                                        <p:tgtEl>
                                          <p:spTgt spid="3"/>
                                        </p:tgtEl>
                                        <p:attrNameLst>
                                          <p:attrName>ppt_y</p:attrName>
                                        </p:attrNameLst>
                                      </p:cBhvr>
                                      <p:tavLst>
                                        <p:tav tm="0">
                                          <p:val>
                                            <p:strVal val="#ppt_y+#ppt_h*1.125000"/>
                                          </p:val>
                                        </p:tav>
                                        <p:tav tm="100000">
                                          <p:val>
                                            <p:strVal val="#ppt_y"/>
                                          </p:val>
                                        </p:tav>
                                      </p:tavLst>
                                    </p:anim>
                                    <p:animEffect transition="in" filter="wipe(up)">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000" fill="hold">
                                          <p:stCondLst>
                                            <p:cond delay="0"/>
                                          </p:stCondLst>
                                        </p:cTn>
                                        <p:tgtEl>
                                          <p:spTgt spid="2"/>
                                        </p:tgtEl>
                                        <p:attrNameLst>
                                          <p:attrName>style.visibility</p:attrName>
                                        </p:attrNameLst>
                                      </p:cBhvr>
                                      <p:to>
                                        <p:strVal val="visible"/>
                                      </p:to>
                                    </p:set>
                                    <p:anim calcmode="lin" valueType="num">
                                      <p:cBhvr additive="base">
                                        <p:cTn id="40" dur="1000"/>
                                        <p:tgtEl>
                                          <p:spTgt spid="2"/>
                                        </p:tgtEl>
                                        <p:attrNameLst>
                                          <p:attrName>ppt_y</p:attrName>
                                        </p:attrNameLst>
                                      </p:cBhvr>
                                      <p:tavLst>
                                        <p:tav tm="0">
                                          <p:val>
                                            <p:strVal val="#ppt_y+#ppt_h*1.125000"/>
                                          </p:val>
                                        </p:tav>
                                        <p:tav tm="100000">
                                          <p:val>
                                            <p:strVal val="#ppt_y"/>
                                          </p:val>
                                        </p:tav>
                                      </p:tavLst>
                                    </p:anim>
                                    <p:animEffect transition="in" filter="wipe(up)">
                                      <p:cBhvr>
                                        <p:cTn id="41" dur="1000"/>
                                        <p:tgtEl>
                                          <p:spTgt spid="2"/>
                                        </p:tgtEl>
                                      </p:cBhvr>
                                    </p:animEffect>
                                  </p:childTnLst>
                                </p:cTn>
                              </p:par>
                              <p:par>
                                <p:cTn id="42" presetID="12" presetClass="entr" presetSubtype="4" fill="hold" nodeType="withEffect">
                                  <p:stCondLst>
                                    <p:cond delay="0"/>
                                  </p:stCondLst>
                                  <p:childTnLst>
                                    <p:set>
                                      <p:cBhvr>
                                        <p:cTn id="43" dur="1000" fill="hold">
                                          <p:stCondLst>
                                            <p:cond delay="0"/>
                                          </p:stCondLst>
                                        </p:cTn>
                                        <p:tgtEl>
                                          <p:spTgt spid="4"/>
                                        </p:tgtEl>
                                        <p:attrNameLst>
                                          <p:attrName>style.visibility</p:attrName>
                                        </p:attrNameLst>
                                      </p:cBhvr>
                                      <p:to>
                                        <p:strVal val="visible"/>
                                      </p:to>
                                    </p:set>
                                    <p:anim calcmode="lin" valueType="num">
                                      <p:cBhvr additive="base">
                                        <p:cTn id="44" dur="1000"/>
                                        <p:tgtEl>
                                          <p:spTgt spid="4"/>
                                        </p:tgtEl>
                                        <p:attrNameLst>
                                          <p:attrName>ppt_y</p:attrName>
                                        </p:attrNameLst>
                                      </p:cBhvr>
                                      <p:tavLst>
                                        <p:tav tm="0">
                                          <p:val>
                                            <p:strVal val="#ppt_y+#ppt_h*1.125000"/>
                                          </p:val>
                                        </p:tav>
                                        <p:tav tm="100000">
                                          <p:val>
                                            <p:strVal val="#ppt_y"/>
                                          </p:val>
                                        </p:tav>
                                      </p:tavLst>
                                    </p:anim>
                                    <p:animEffect transition="in" filter="wipe(up)">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000" fill="hold">
                                          <p:stCondLst>
                                            <p:cond delay="0"/>
                                          </p:stCondLst>
                                        </p:cTn>
                                        <p:tgtEl>
                                          <p:spTgt spid="13"/>
                                        </p:tgtEl>
                                        <p:attrNameLst>
                                          <p:attrName>style.visibility</p:attrName>
                                        </p:attrNameLst>
                                      </p:cBhvr>
                                      <p:to>
                                        <p:strVal val="visible"/>
                                      </p:to>
                                    </p:set>
                                    <p:anim calcmode="lin" valueType="num">
                                      <p:cBhvr additive="base">
                                        <p:cTn id="50" dur="1000"/>
                                        <p:tgtEl>
                                          <p:spTgt spid="13"/>
                                        </p:tgtEl>
                                        <p:attrNameLst>
                                          <p:attrName>ppt_y</p:attrName>
                                        </p:attrNameLst>
                                      </p:cBhvr>
                                      <p:tavLst>
                                        <p:tav tm="0">
                                          <p:val>
                                            <p:strVal val="#ppt_y+#ppt_h*1.125000"/>
                                          </p:val>
                                        </p:tav>
                                        <p:tav tm="100000">
                                          <p:val>
                                            <p:strVal val="#ppt_y"/>
                                          </p:val>
                                        </p:tav>
                                      </p:tavLst>
                                    </p:anim>
                                    <p:animEffect transition="in" filter="wipe(up)">
                                      <p:cBhvr>
                                        <p:cTn id="51" dur="1000"/>
                                        <p:tgtEl>
                                          <p:spTgt spid="13"/>
                                        </p:tgtEl>
                                      </p:cBhvr>
                                    </p:animEffect>
                                  </p:childTnLst>
                                </p:cTn>
                              </p:par>
                              <p:par>
                                <p:cTn id="52" presetID="12" presetClass="entr" presetSubtype="4" fill="hold" grpId="0" nodeType="withEffect">
                                  <p:stCondLst>
                                    <p:cond delay="0"/>
                                  </p:stCondLst>
                                  <p:childTnLst>
                                    <p:set>
                                      <p:cBhvr>
                                        <p:cTn id="53" dur="1000" fill="hold">
                                          <p:stCondLst>
                                            <p:cond delay="0"/>
                                          </p:stCondLst>
                                        </p:cTn>
                                        <p:tgtEl>
                                          <p:spTgt spid="8"/>
                                        </p:tgtEl>
                                        <p:attrNameLst>
                                          <p:attrName>style.visibility</p:attrName>
                                        </p:attrNameLst>
                                      </p:cBhvr>
                                      <p:to>
                                        <p:strVal val="visible"/>
                                      </p:to>
                                    </p:set>
                                    <p:anim calcmode="lin" valueType="num">
                                      <p:cBhvr additive="base">
                                        <p:cTn id="54" dur="1000"/>
                                        <p:tgtEl>
                                          <p:spTgt spid="8"/>
                                        </p:tgtEl>
                                        <p:attrNameLst>
                                          <p:attrName>ppt_y</p:attrName>
                                        </p:attrNameLst>
                                      </p:cBhvr>
                                      <p:tavLst>
                                        <p:tav tm="0">
                                          <p:val>
                                            <p:strVal val="#ppt_y+#ppt_h*1.125000"/>
                                          </p:val>
                                        </p:tav>
                                        <p:tav tm="100000">
                                          <p:val>
                                            <p:strVal val="#ppt_y"/>
                                          </p:val>
                                        </p:tav>
                                      </p:tavLst>
                                    </p:anim>
                                    <p:animEffect transition="in" filter="wipe(up)">
                                      <p:cBhvr>
                                        <p:cTn id="55" dur="1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000" fill="hold">
                                          <p:stCondLst>
                                            <p:cond delay="0"/>
                                          </p:stCondLst>
                                        </p:cTn>
                                        <p:tgtEl>
                                          <p:spTgt spid="15"/>
                                        </p:tgtEl>
                                        <p:attrNameLst>
                                          <p:attrName>style.visibility</p:attrName>
                                        </p:attrNameLst>
                                      </p:cBhvr>
                                      <p:to>
                                        <p:strVal val="visible"/>
                                      </p:to>
                                    </p:set>
                                    <p:anim calcmode="lin" valueType="num">
                                      <p:cBhvr additive="base">
                                        <p:cTn id="60" dur="1000"/>
                                        <p:tgtEl>
                                          <p:spTgt spid="15"/>
                                        </p:tgtEl>
                                        <p:attrNameLst>
                                          <p:attrName>ppt_y</p:attrName>
                                        </p:attrNameLst>
                                      </p:cBhvr>
                                      <p:tavLst>
                                        <p:tav tm="0">
                                          <p:val>
                                            <p:strVal val="#ppt_y+#ppt_h*1.125000"/>
                                          </p:val>
                                        </p:tav>
                                        <p:tav tm="100000">
                                          <p:val>
                                            <p:strVal val="#ppt_y"/>
                                          </p:val>
                                        </p:tav>
                                      </p:tavLst>
                                    </p:anim>
                                    <p:animEffect transition="in" filter="wipe(up)">
                                      <p:cBhvr>
                                        <p:cTn id="61" dur="1000"/>
                                        <p:tgtEl>
                                          <p:spTgt spid="15"/>
                                        </p:tgtEl>
                                      </p:cBhvr>
                                    </p:animEffect>
                                  </p:childTnLst>
                                </p:cTn>
                              </p:par>
                              <p:par>
                                <p:cTn id="62" presetID="12" presetClass="entr" presetSubtype="4" fill="hold" grpId="0" nodeType="withEffect">
                                  <p:stCondLst>
                                    <p:cond delay="0"/>
                                  </p:stCondLst>
                                  <p:childTnLst>
                                    <p:set>
                                      <p:cBhvr>
                                        <p:cTn id="63" dur="1000" fill="hold">
                                          <p:stCondLst>
                                            <p:cond delay="0"/>
                                          </p:stCondLst>
                                        </p:cTn>
                                        <p:tgtEl>
                                          <p:spTgt spid="5"/>
                                        </p:tgtEl>
                                        <p:attrNameLst>
                                          <p:attrName>style.visibility</p:attrName>
                                        </p:attrNameLst>
                                      </p:cBhvr>
                                      <p:to>
                                        <p:strVal val="visible"/>
                                      </p:to>
                                    </p:set>
                                    <p:anim calcmode="lin" valueType="num">
                                      <p:cBhvr additive="base">
                                        <p:cTn id="64" dur="1000"/>
                                        <p:tgtEl>
                                          <p:spTgt spid="5"/>
                                        </p:tgtEl>
                                        <p:attrNameLst>
                                          <p:attrName>ppt_y</p:attrName>
                                        </p:attrNameLst>
                                      </p:cBhvr>
                                      <p:tavLst>
                                        <p:tav tm="0">
                                          <p:val>
                                            <p:strVal val="#ppt_y+#ppt_h*1.125000"/>
                                          </p:val>
                                        </p:tav>
                                        <p:tav tm="100000">
                                          <p:val>
                                            <p:strVal val="#ppt_y"/>
                                          </p:val>
                                        </p:tav>
                                      </p:tavLst>
                                    </p:anim>
                                    <p:animEffect transition="in" filter="wipe(up)">
                                      <p:cBhvr>
                                        <p:cTn id="65" dur="10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000" fill="hold">
                                          <p:stCondLst>
                                            <p:cond delay="0"/>
                                          </p:stCondLst>
                                        </p:cTn>
                                        <p:tgtEl>
                                          <p:spTgt spid="14"/>
                                        </p:tgtEl>
                                        <p:attrNameLst>
                                          <p:attrName>style.visibility</p:attrName>
                                        </p:attrNameLst>
                                      </p:cBhvr>
                                      <p:to>
                                        <p:strVal val="visible"/>
                                      </p:to>
                                    </p:set>
                                    <p:anim calcmode="lin" valueType="num">
                                      <p:cBhvr additive="base">
                                        <p:cTn id="70" dur="1000"/>
                                        <p:tgtEl>
                                          <p:spTgt spid="14"/>
                                        </p:tgtEl>
                                        <p:attrNameLst>
                                          <p:attrName>ppt_y</p:attrName>
                                        </p:attrNameLst>
                                      </p:cBhvr>
                                      <p:tavLst>
                                        <p:tav tm="0">
                                          <p:val>
                                            <p:strVal val="#ppt_y+#ppt_h*1.125000"/>
                                          </p:val>
                                        </p:tav>
                                        <p:tav tm="100000">
                                          <p:val>
                                            <p:strVal val="#ppt_y"/>
                                          </p:val>
                                        </p:tav>
                                      </p:tavLst>
                                    </p:anim>
                                    <p:animEffect transition="in" filter="wipe(up)">
                                      <p:cBhvr>
                                        <p:cTn id="71" dur="1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000" fill="hold">
                                          <p:stCondLst>
                                            <p:cond delay="0"/>
                                          </p:stCondLst>
                                        </p:cTn>
                                        <p:tgtEl>
                                          <p:spTgt spid="10"/>
                                        </p:tgtEl>
                                        <p:attrNameLst>
                                          <p:attrName>style.visibility</p:attrName>
                                        </p:attrNameLst>
                                      </p:cBhvr>
                                      <p:to>
                                        <p:strVal val="visible"/>
                                      </p:to>
                                    </p:set>
                                    <p:anim calcmode="lin" valueType="num">
                                      <p:cBhvr additive="base">
                                        <p:cTn id="76" dur="1000"/>
                                        <p:tgtEl>
                                          <p:spTgt spid="10"/>
                                        </p:tgtEl>
                                        <p:attrNameLst>
                                          <p:attrName>ppt_y</p:attrName>
                                        </p:attrNameLst>
                                      </p:cBhvr>
                                      <p:tavLst>
                                        <p:tav tm="0">
                                          <p:val>
                                            <p:strVal val="#ppt_y+#ppt_h*1.125000"/>
                                          </p:val>
                                        </p:tav>
                                        <p:tav tm="100000">
                                          <p:val>
                                            <p:strVal val="#ppt_y"/>
                                          </p:val>
                                        </p:tav>
                                      </p:tavLst>
                                    </p:anim>
                                    <p:animEffect transition="in" filter="wipe(up)">
                                      <p:cBhvr>
                                        <p:cTn id="77" dur="1000"/>
                                        <p:tgtEl>
                                          <p:spTgt spid="10"/>
                                        </p:tgtEl>
                                      </p:cBhvr>
                                    </p:animEffect>
                                  </p:childTnLst>
                                </p:cTn>
                              </p:par>
                              <p:par>
                                <p:cTn id="78" presetID="12" presetClass="entr" presetSubtype="4" fill="hold" grpId="0" nodeType="withEffect">
                                  <p:stCondLst>
                                    <p:cond delay="0"/>
                                  </p:stCondLst>
                                  <p:childTnLst>
                                    <p:set>
                                      <p:cBhvr>
                                        <p:cTn id="79" dur="1000" fill="hold">
                                          <p:stCondLst>
                                            <p:cond delay="0"/>
                                          </p:stCondLst>
                                        </p:cTn>
                                        <p:tgtEl>
                                          <p:spTgt spid="11"/>
                                        </p:tgtEl>
                                        <p:attrNameLst>
                                          <p:attrName>style.visibility</p:attrName>
                                        </p:attrNameLst>
                                      </p:cBhvr>
                                      <p:to>
                                        <p:strVal val="visible"/>
                                      </p:to>
                                    </p:set>
                                    <p:anim calcmode="lin" valueType="num">
                                      <p:cBhvr additive="base">
                                        <p:cTn id="80" dur="1000"/>
                                        <p:tgtEl>
                                          <p:spTgt spid="11"/>
                                        </p:tgtEl>
                                        <p:attrNameLst>
                                          <p:attrName>ppt_y</p:attrName>
                                        </p:attrNameLst>
                                      </p:cBhvr>
                                      <p:tavLst>
                                        <p:tav tm="0">
                                          <p:val>
                                            <p:strVal val="#ppt_y+#ppt_h*1.125000"/>
                                          </p:val>
                                        </p:tav>
                                        <p:tav tm="100000">
                                          <p:val>
                                            <p:strVal val="#ppt_y"/>
                                          </p:val>
                                        </p:tav>
                                      </p:tavLst>
                                    </p:anim>
                                    <p:animEffect transition="in" filter="wipe(up)">
                                      <p:cBhvr>
                                        <p:cTn id="81" dur="1000"/>
                                        <p:tgtEl>
                                          <p:spTgt spid="11"/>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000" fill="hold">
                                          <p:stCondLst>
                                            <p:cond delay="0"/>
                                          </p:stCondLst>
                                        </p:cTn>
                                        <p:tgtEl>
                                          <p:spTgt spid="24"/>
                                        </p:tgtEl>
                                        <p:attrNameLst>
                                          <p:attrName>style.visibility</p:attrName>
                                        </p:attrNameLst>
                                      </p:cBhvr>
                                      <p:to>
                                        <p:strVal val="visible"/>
                                      </p:to>
                                    </p:set>
                                    <p:anim calcmode="lin" valueType="num">
                                      <p:cBhvr additive="base">
                                        <p:cTn id="86" dur="1000"/>
                                        <p:tgtEl>
                                          <p:spTgt spid="24"/>
                                        </p:tgtEl>
                                        <p:attrNameLst>
                                          <p:attrName>ppt_y</p:attrName>
                                        </p:attrNameLst>
                                      </p:cBhvr>
                                      <p:tavLst>
                                        <p:tav tm="0">
                                          <p:val>
                                            <p:strVal val="#ppt_y+#ppt_h*1.125000"/>
                                          </p:val>
                                        </p:tav>
                                        <p:tav tm="100000">
                                          <p:val>
                                            <p:strVal val="#ppt_y"/>
                                          </p:val>
                                        </p:tav>
                                      </p:tavLst>
                                    </p:anim>
                                    <p:animEffect transition="in" filter="wipe(up)">
                                      <p:cBhvr>
                                        <p:cTn id="87" dur="1000"/>
                                        <p:tgtEl>
                                          <p:spTgt spid="24"/>
                                        </p:tgtEl>
                                      </p:cBhvr>
                                    </p:animEffect>
                                  </p:childTnLst>
                                </p:cTn>
                              </p:par>
                              <p:par>
                                <p:cTn id="88" presetID="12" presetClass="entr" presetSubtype="4" fill="hold" grpId="0" nodeType="withEffect">
                                  <p:stCondLst>
                                    <p:cond delay="0"/>
                                  </p:stCondLst>
                                  <p:childTnLst>
                                    <p:set>
                                      <p:cBhvr>
                                        <p:cTn id="89" dur="1000" fill="hold">
                                          <p:stCondLst>
                                            <p:cond delay="0"/>
                                          </p:stCondLst>
                                        </p:cTn>
                                        <p:tgtEl>
                                          <p:spTgt spid="12"/>
                                        </p:tgtEl>
                                        <p:attrNameLst>
                                          <p:attrName>style.visibility</p:attrName>
                                        </p:attrNameLst>
                                      </p:cBhvr>
                                      <p:to>
                                        <p:strVal val="visible"/>
                                      </p:to>
                                    </p:set>
                                    <p:anim calcmode="lin" valueType="num">
                                      <p:cBhvr additive="base">
                                        <p:cTn id="90" dur="1000"/>
                                        <p:tgtEl>
                                          <p:spTgt spid="12"/>
                                        </p:tgtEl>
                                        <p:attrNameLst>
                                          <p:attrName>ppt_y</p:attrName>
                                        </p:attrNameLst>
                                      </p:cBhvr>
                                      <p:tavLst>
                                        <p:tav tm="0">
                                          <p:val>
                                            <p:strVal val="#ppt_y+#ppt_h*1.125000"/>
                                          </p:val>
                                        </p:tav>
                                        <p:tav tm="100000">
                                          <p:val>
                                            <p:strVal val="#ppt_y"/>
                                          </p:val>
                                        </p:tav>
                                      </p:tavLst>
                                    </p:anim>
                                    <p:animEffect transition="in" filter="wipe(up)">
                                      <p:cBhvr>
                                        <p:cTn id="9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8" grpId="0" animBg="1"/>
      <p:bldP spid="15" grpId="0" animBg="1"/>
      <p:bldP spid="5" grpId="0" animBg="1"/>
      <p:bldP spid="14" grpId="0"/>
      <p:bldP spid="11" grpId="0" animBg="1"/>
      <p:bldP spid="24" grpId="0" animBg="1"/>
      <p:bldP spid="12" grpId="0" animBg="1"/>
      <p:bldP spid="7"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ight Arrow 1"/>
          <p:cNvSpPr/>
          <p:nvPr/>
        </p:nvSpPr>
        <p:spPr>
          <a:xfrm>
            <a:off x="1130300" y="3235960"/>
            <a:ext cx="9919970" cy="269240"/>
          </a:xfrm>
          <a:prstGeom prst="rightArrow">
            <a:avLst>
              <a:gd name="adj1" fmla="val 50000"/>
              <a:gd name="adj2" fmla="val 6519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 name="Flowchart: Connector 2"/>
          <p:cNvSpPr/>
          <p:nvPr/>
        </p:nvSpPr>
        <p:spPr>
          <a:xfrm>
            <a:off x="1729740" y="3136265"/>
            <a:ext cx="457200" cy="4572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6" name="Flowchart: Connector 5"/>
          <p:cNvSpPr/>
          <p:nvPr/>
        </p:nvSpPr>
        <p:spPr>
          <a:xfrm>
            <a:off x="5186045" y="3136257"/>
            <a:ext cx="457200" cy="4572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7" name="Flowchart: Connector 6"/>
          <p:cNvSpPr/>
          <p:nvPr/>
        </p:nvSpPr>
        <p:spPr>
          <a:xfrm>
            <a:off x="8446344" y="3136265"/>
            <a:ext cx="457200" cy="4572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ular Callout 3"/>
          <p:cNvSpPr/>
          <p:nvPr/>
        </p:nvSpPr>
        <p:spPr>
          <a:xfrm>
            <a:off x="1475740" y="4058920"/>
            <a:ext cx="3395663" cy="1066800"/>
          </a:xfrm>
          <a:prstGeom prst="wedgeRoundRectCallout">
            <a:avLst>
              <a:gd name="adj1" fmla="val -34862"/>
              <a:gd name="adj2" fmla="val -108929"/>
              <a:gd name="adj3" fmla="val 16667"/>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5pPr>
          </a:lstStyle>
          <a:p>
            <a:pPr lvl="0" algn="ctr">
              <a:buNone/>
            </a:pPr>
            <a:r>
              <a:rPr sz="2800" dirty="0">
                <a:latin typeface="Times New Roman" panose="02020603050405020304" pitchFamily="18" charset="0"/>
                <a:cs typeface="Times New Roman" panose="02020603050405020304" pitchFamily="18" charset="0"/>
              </a:rPr>
              <a:t>Kỉ niệm thời thơ ấu năm cháu lên 4 tuổi</a:t>
            </a:r>
            <a:endParaRPr sz="2800" dirty="0">
              <a:latin typeface="Times New Roman" panose="02020603050405020304" pitchFamily="18" charset="0"/>
              <a:ea typeface="Times New Roman" panose="02020603050405020304" pitchFamily="18" charset="0"/>
            </a:endParaRPr>
          </a:p>
        </p:txBody>
      </p:sp>
      <p:sp>
        <p:nvSpPr>
          <p:cNvPr id="9" name="Rounded Rectangular Callout 8"/>
          <p:cNvSpPr/>
          <p:nvPr/>
        </p:nvSpPr>
        <p:spPr>
          <a:xfrm>
            <a:off x="4871720" y="1551940"/>
            <a:ext cx="3395663" cy="1066800"/>
          </a:xfrm>
          <a:prstGeom prst="wedgeRoundRectCallout">
            <a:avLst>
              <a:gd name="adj1" fmla="val -31112"/>
              <a:gd name="adj2" fmla="val 102644"/>
              <a:gd name="adj3" fmla="val 16667"/>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5pPr>
          </a:lstStyle>
          <a:p>
            <a:pPr lvl="0" algn="ctr">
              <a:buNone/>
            </a:pPr>
            <a:r>
              <a:rPr sz="2800" dirty="0">
                <a:latin typeface="Times New Roman" panose="02020603050405020304" pitchFamily="18" charset="0"/>
                <a:cs typeface="Times New Roman" panose="02020603050405020304" pitchFamily="18" charset="0"/>
              </a:rPr>
              <a:t>Kỉ niệm về 8 năm kháng chiến cùng b</a:t>
            </a:r>
            <a:r>
              <a:rPr sz="2800" dirty="0">
                <a:latin typeface="Times New Roman" panose="02020603050405020304" pitchFamily="18" charset="0"/>
                <a:ea typeface="Times New Roman" panose="02020603050405020304" pitchFamily="18" charset="0"/>
              </a:rPr>
              <a:t>à</a:t>
            </a:r>
            <a:endParaRPr sz="2800" dirty="0">
              <a:latin typeface="Times New Roman" panose="02020603050405020304" pitchFamily="18" charset="0"/>
              <a:ea typeface="Times New Roman" panose="02020603050405020304" pitchFamily="18" charset="0"/>
            </a:endParaRPr>
          </a:p>
        </p:txBody>
      </p:sp>
      <p:sp>
        <p:nvSpPr>
          <p:cNvPr id="10" name="Rounded Rectangular Callout 9"/>
          <p:cNvSpPr/>
          <p:nvPr/>
        </p:nvSpPr>
        <p:spPr>
          <a:xfrm>
            <a:off x="8701723" y="4122420"/>
            <a:ext cx="3395663" cy="1066800"/>
          </a:xfrm>
          <a:prstGeom prst="wedgeRoundRectCallout">
            <a:avLst>
              <a:gd name="adj1" fmla="val -50544"/>
              <a:gd name="adj2" fmla="val -114354"/>
              <a:gd name="adj3" fmla="val 16667"/>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5pPr>
          </a:lstStyle>
          <a:p>
            <a:pPr lvl="0" algn="ctr">
              <a:buNone/>
            </a:pPr>
            <a:r>
              <a:rPr sz="2800" dirty="0">
                <a:latin typeface="Times New Roman" panose="02020603050405020304" pitchFamily="18" charset="0"/>
                <a:cs typeface="Times New Roman" panose="02020603050405020304" pitchFamily="18" charset="0"/>
              </a:rPr>
              <a:t>Kỉ niệm về năm giặc đốt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ng</a:t>
            </a:r>
            <a:endParaRPr sz="2800" dirty="0">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319937" y="150400"/>
            <a:ext cx="9224112" cy="496647"/>
            <a:chOff x="644526" y="2766774"/>
            <a:chExt cx="18450623" cy="993289"/>
          </a:xfrm>
        </p:grpSpPr>
        <p:sp>
          <p:nvSpPr>
            <p:cNvPr id="30" name="TextBox 29"/>
            <p:cNvSpPr txBox="1"/>
            <p:nvPr/>
          </p:nvSpPr>
          <p:spPr>
            <a:xfrm>
              <a:off x="1906584" y="2766774"/>
              <a:ext cx="17188565" cy="920745"/>
            </a:xfrm>
            <a:prstGeom prst="rect">
              <a:avLst/>
            </a:prstGeom>
            <a:noFill/>
          </p:spPr>
          <p:txBody>
            <a:bodyPr wrap="square" rtlCol="0">
              <a:spAutoFit/>
            </a:bodyPr>
            <a:p>
              <a:pPr defTabSz="1076325"/>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Kỉ</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niệm</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tuổi</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thơ</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sống</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bên</a:t>
              </a:r>
              <a:r>
                <a:rPr lang="en-US" sz="24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a:t>
              </a:r>
              <a:r>
                <a:rPr lang="vi-VN" alt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076325"/>
              <a:endParaRPr lang="en-US" sz="2135" i="1">
                <a:solidFill>
                  <a:schemeClr val="bg1"/>
                </a:solidFill>
              </a:endParaRPr>
            </a:p>
          </p:txBody>
        </p:sp>
        <p:sp>
          <p:nvSpPr>
            <p:cNvPr id="36" name="TextBox 35"/>
            <p:cNvSpPr txBox="1"/>
            <p:nvPr/>
          </p:nvSpPr>
          <p:spPr>
            <a:xfrm>
              <a:off x="957123" y="2795828"/>
              <a:ext cx="783010" cy="964235"/>
            </a:xfrm>
            <a:prstGeom prst="rect">
              <a:avLst/>
            </a:prstGeom>
            <a:noFill/>
          </p:spPr>
          <p:txBody>
            <a:bodyPr wrap="none" rtlCol="0">
              <a:spAutoFit/>
            </a:bodyPr>
            <a:p>
              <a:pPr algn="ctr" defTabSz="1076325"/>
              <a:r>
                <a:rPr lang="en-US" sz="2535" b="1" i="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9"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5" descr="Ảnh có chứa người&#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l="3321" r="24506" b="1"/>
          <a:stretch>
            <a:fillRect/>
          </a:stretch>
        </p:blipFill>
        <p:spPr>
          <a:xfrm>
            <a:off x="5708073" y="-1"/>
            <a:ext cx="6483927" cy="6737811"/>
          </a:xfrm>
          <a:prstGeom prst="rect">
            <a:avLst/>
          </a:prstGeom>
          <a:ln>
            <a:noFill/>
          </a:ln>
          <a:effectLst>
            <a:outerShdw blurRad="190500" algn="tl" rotWithShape="0">
              <a:srgbClr val="000000">
                <a:alpha val="70000"/>
              </a:srgbClr>
            </a:outerShdw>
          </a:effectLst>
        </p:spPr>
      </p:pic>
      <p:pic>
        <p:nvPicPr>
          <p:cNvPr id="7" name="Picture 6"/>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9" name="Group 18"/>
          <p:cNvGrpSpPr/>
          <p:nvPr/>
        </p:nvGrpSpPr>
        <p:grpSpPr>
          <a:xfrm>
            <a:off x="430678" y="2650219"/>
            <a:ext cx="5494288" cy="1099402"/>
            <a:chOff x="4117471" y="1140"/>
            <a:chExt cx="5692250" cy="751021"/>
          </a:xfrm>
          <a:solidFill>
            <a:srgbClr val="FFEFBD">
              <a:alpha val="83922"/>
            </a:srgbClr>
          </a:solidFill>
        </p:grpSpPr>
        <p:sp>
          <p:nvSpPr>
            <p:cNvPr id="20" name="Rectangle 19"/>
            <p:cNvSpPr/>
            <p:nvPr/>
          </p:nvSpPr>
          <p:spPr>
            <a:xfrm>
              <a:off x="4117471" y="1140"/>
              <a:ext cx="5692250"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Rectangle 20"/>
            <p:cNvSpPr/>
            <p:nvPr/>
          </p:nvSpPr>
          <p:spPr>
            <a:xfrm>
              <a:off x="4117471" y="1140"/>
              <a:ext cx="5692250"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vi-VN" sz="2800" i="1" kern="1200" dirty="0">
                  <a:solidFill>
                    <a:schemeClr val="tx1"/>
                  </a:solidFill>
                  <a:latin typeface="Times New Roman" panose="02020603050405020304" pitchFamily="18" charset="0"/>
                  <a:cs typeface="Times New Roman" panose="02020603050405020304" pitchFamily="18" charset="0"/>
                </a:rPr>
                <a:t>Những kỉ niệm tuổi ấu thơ sống bên bà khi lên bốn tuổi (khổ 2).</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476215" y="4022837"/>
            <a:ext cx="5448751" cy="1047927"/>
            <a:chOff x="4117471" y="1059958"/>
            <a:chExt cx="5697692" cy="751021"/>
          </a:xfrm>
          <a:solidFill>
            <a:srgbClr val="FFEFBD">
              <a:alpha val="83922"/>
            </a:srgbClr>
          </a:solidFill>
        </p:grpSpPr>
        <p:sp>
          <p:nvSpPr>
            <p:cNvPr id="23" name="Rectangle 22"/>
            <p:cNvSpPr/>
            <p:nvPr/>
          </p:nvSpPr>
          <p:spPr>
            <a:xfrm>
              <a:off x="4117471" y="1059958"/>
              <a:ext cx="5697692"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ectangle 23"/>
            <p:cNvSpPr/>
            <p:nvPr/>
          </p:nvSpPr>
          <p:spPr>
            <a:xfrm>
              <a:off x="4117471" y="1059958"/>
              <a:ext cx="5697692"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Kỉ</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niệm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về</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những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tháng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tuổi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ròng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3)</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476215" y="5343980"/>
            <a:ext cx="5461308" cy="1084529"/>
            <a:chOff x="4117471" y="2118775"/>
            <a:chExt cx="5694073" cy="751021"/>
          </a:xfrm>
          <a:solidFill>
            <a:srgbClr val="FFEFBD">
              <a:alpha val="83922"/>
            </a:srgbClr>
          </a:solidFill>
        </p:grpSpPr>
        <p:sp>
          <p:nvSpPr>
            <p:cNvPr id="26" name="Rectangle 25"/>
            <p:cNvSpPr/>
            <p:nvPr/>
          </p:nvSpPr>
          <p:spPr>
            <a:xfrm>
              <a:off x="4117471" y="2118775"/>
              <a:ext cx="5694073" cy="751021"/>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Rectangle 26"/>
            <p:cNvSpPr/>
            <p:nvPr/>
          </p:nvSpPr>
          <p:spPr>
            <a:xfrm>
              <a:off x="4117471" y="2118775"/>
              <a:ext cx="5694073"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Hình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ảnh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những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gian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chiến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tranh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khổ</a:t>
              </a:r>
              <a:r>
                <a:rPr lang="en-US" sz="2800" i="1" kern="1200" dirty="0">
                  <a:solidFill>
                    <a:schemeClr val="tx1"/>
                  </a:solidFill>
                  <a:latin typeface="Times New Roman" panose="02020603050405020304" pitchFamily="18" charset="0"/>
                  <a:cs typeface="Times New Roman" panose="02020603050405020304" pitchFamily="18" charset="0"/>
                </a:rPr>
                <a:t> 4)</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5395885" y="2560010"/>
            <a:ext cx="6160494" cy="1941547"/>
          </a:xfrm>
          <a:prstGeom prst="rect">
            <a:avLst/>
          </a:prstGeom>
        </p:spPr>
      </p:pic>
      <p:pic>
        <p:nvPicPr>
          <p:cNvPr id="5" name="Picture 4"/>
          <p:cNvPicPr>
            <a:picLocks noChangeAspect="1"/>
          </p:cNvPicPr>
          <p:nvPr/>
        </p:nvPicPr>
        <p:blipFill>
          <a:blip r:embed="rId4"/>
          <a:stretch>
            <a:fillRect/>
          </a:stretch>
        </p:blipFill>
        <p:spPr>
          <a:xfrm>
            <a:off x="5526666" y="3902202"/>
            <a:ext cx="6118930" cy="1928448"/>
          </a:xfrm>
          <a:prstGeom prst="rect">
            <a:avLst/>
          </a:prstGeom>
        </p:spPr>
      </p:pic>
      <p:pic>
        <p:nvPicPr>
          <p:cNvPr id="29" name="Picture 28"/>
          <p:cNvPicPr>
            <a:picLocks noChangeAspect="1"/>
          </p:cNvPicPr>
          <p:nvPr/>
        </p:nvPicPr>
        <p:blipFill>
          <a:blip r:embed="rId5"/>
          <a:stretch>
            <a:fillRect/>
          </a:stretch>
        </p:blipFill>
        <p:spPr>
          <a:xfrm>
            <a:off x="5492490" y="5266931"/>
            <a:ext cx="6153106" cy="1939219"/>
          </a:xfrm>
          <a:prstGeom prst="rect">
            <a:avLst/>
          </a:prstGeom>
        </p:spPr>
      </p:pic>
      <p:sp>
        <p:nvSpPr>
          <p:cNvPr id="2" name="Text Box 1"/>
          <p:cNvSpPr txBox="1"/>
          <p:nvPr/>
        </p:nvSpPr>
        <p:spPr>
          <a:xfrm>
            <a:off x="599440" y="367665"/>
            <a:ext cx="5487035" cy="768350"/>
          </a:xfrm>
          <a:prstGeom prst="rect">
            <a:avLst/>
          </a:prstGeom>
          <a:solidFill>
            <a:schemeClr val="accent5">
              <a:lumMod val="90000"/>
            </a:schemeClr>
          </a:solidFill>
          <a:effectLst>
            <a:outerShdw blurRad="50800" dist="38100" dir="18900000" algn="bl" rotWithShape="0">
              <a:prstClr val="black">
                <a:alpha val="40000"/>
              </a:prstClr>
            </a:outerShdw>
          </a:effectLst>
        </p:spPr>
        <p:txBody>
          <a:bodyPr wrap="square" rtlCol="0">
            <a:spAutoFit/>
          </a:bodyPr>
          <a:p>
            <a:pPr algn="ctr"/>
            <a:r>
              <a:rPr lang="vi-VN" altLang="en-US" sz="4400" b="1">
                <a:latin typeface="Times New Roman" panose="02020603050405020304" pitchFamily="18" charset="0"/>
                <a:cs typeface="Times New Roman" panose="02020603050405020304" pitchFamily="18" charset="0"/>
              </a:rPr>
              <a:t>PHIẾU HỌC TẬP</a:t>
            </a:r>
            <a:endParaRPr lang="vi-VN" altLang="en-US" sz="44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style.rotation</p:attrName>
                                        </p:attrNameLst>
                                      </p:cBhvr>
                                      <p:tavLst>
                                        <p:tav tm="0">
                                          <p:val>
                                            <p:fltVal val="90"/>
                                          </p:val>
                                        </p:tav>
                                        <p:tav tm="100000">
                                          <p:val>
                                            <p:fltVal val="0"/>
                                          </p:val>
                                        </p:tav>
                                      </p:tavLst>
                                    </p:anim>
                                    <p:animEffect transition="in" filter="fade">
                                      <p:cBhvr>
                                        <p:cTn id="36" dur="1000"/>
                                        <p:tgtEl>
                                          <p:spTgt spid="3"/>
                                        </p:tgtEl>
                                      </p:cBhvr>
                                    </p:animEffect>
                                  </p:childTnLst>
                                </p:cTn>
                              </p:par>
                              <p:par>
                                <p:cTn id="37" presetID="3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par>
                                <p:cTn id="43" presetID="3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style.rotation</p:attrName>
                                        </p:attrNameLst>
                                      </p:cBhvr>
                                      <p:tavLst>
                                        <p:tav tm="0">
                                          <p:val>
                                            <p:fltVal val="90"/>
                                          </p:val>
                                        </p:tav>
                                        <p:tav tm="100000">
                                          <p:val>
                                            <p:fltVal val="0"/>
                                          </p:val>
                                        </p:tav>
                                      </p:tavLst>
                                    </p:anim>
                                    <p:animEffect transition="in" filter="fade">
                                      <p:cBhvr>
                                        <p:cTn id="4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descr="Hanoi_conducteur_de_pp"/>
          <p:cNvPicPr>
            <a:picLocks noChangeAspect="1" noChangeArrowheads="1"/>
          </p:cNvPicPr>
          <p:nvPr/>
        </p:nvPicPr>
        <p:blipFill>
          <a:blip r:embed="rId1"/>
          <a:srcRect/>
          <a:stretch>
            <a:fillRect/>
          </a:stretch>
        </p:blipFill>
        <p:spPr bwMode="auto">
          <a:xfrm>
            <a:off x="2839720" y="3816350"/>
            <a:ext cx="1946910" cy="266954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7" name="Picture 16"/>
          <p:cNvPicPr>
            <a:picLocks noChangeAspect="1" noChangeArrowheads="1"/>
          </p:cNvPicPr>
          <p:nvPr/>
        </p:nvPicPr>
        <p:blipFill>
          <a:blip r:embed="rId2" cstate="print"/>
          <a:srcRect/>
          <a:stretch>
            <a:fillRect/>
          </a:stretch>
        </p:blipFill>
        <p:spPr bwMode="auto">
          <a:xfrm>
            <a:off x="281305" y="3272155"/>
            <a:ext cx="2147570" cy="321373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0484" name="Rectangle 5"/>
          <p:cNvSpPr/>
          <p:nvPr/>
        </p:nvSpPr>
        <p:spPr>
          <a:xfrm>
            <a:off x="3935413" y="906463"/>
            <a:ext cx="6477000" cy="1938020"/>
          </a:xfrm>
          <a:prstGeom prst="rect">
            <a:avLst/>
          </a:prstGeom>
          <a:noFill/>
          <a:ln w="9525">
            <a:noFill/>
          </a:ln>
        </p:spPr>
        <p:txBody>
          <a:bodyPr>
            <a:spAutoFit/>
          </a:bodyPr>
          <a:lstStyle/>
          <a:p>
            <a:pPr eaLnBrk="1" hangingPunct="1"/>
            <a:r>
              <a:rPr lang="en-SG" altLang="en-US" sz="2400" b="1" i="1" dirty="0">
                <a:solidFill>
                  <a:srgbClr val="0070C0"/>
                </a:solidFill>
                <a:latin typeface="Times New Roman" panose="02020603050405020304" pitchFamily="18" charset="0"/>
              </a:rPr>
              <a:t>Lên bốn tuổi </a:t>
            </a:r>
            <a:r>
              <a:rPr lang="en-SG" altLang="en-US" sz="2400" b="1" i="1" dirty="0">
                <a:latin typeface="Times New Roman" panose="02020603050405020304" pitchFamily="18" charset="0"/>
              </a:rPr>
              <a:t>cháu đã quen mùi khói,</a:t>
            </a:r>
            <a:br>
              <a:rPr lang="en-SG" altLang="en-US" sz="2400" b="1" i="1" dirty="0">
                <a:latin typeface="Times New Roman" panose="02020603050405020304" pitchFamily="18" charset="0"/>
              </a:rPr>
            </a:br>
            <a:r>
              <a:rPr lang="en-SG" altLang="en-US" sz="2400" b="1" i="1" dirty="0">
                <a:latin typeface="Times New Roman" panose="02020603050405020304" pitchFamily="18" charset="0"/>
              </a:rPr>
              <a:t>Năm ấy là năm </a:t>
            </a:r>
            <a:r>
              <a:rPr lang="en-SG" altLang="en-US" sz="2400" b="1" i="1" dirty="0">
                <a:solidFill>
                  <a:srgbClr val="FF0000"/>
                </a:solidFill>
                <a:latin typeface="Times New Roman" panose="02020603050405020304" pitchFamily="18" charset="0"/>
              </a:rPr>
              <a:t>đói mòn đói mỏi</a:t>
            </a:r>
            <a:endParaRPr lang="en-SG" altLang="en-US" sz="2400" b="1" i="1" dirty="0">
              <a:solidFill>
                <a:srgbClr val="FF0000"/>
              </a:solidFill>
              <a:latin typeface="Times New Roman" panose="02020603050405020304" pitchFamily="18" charset="0"/>
            </a:endParaRPr>
          </a:p>
          <a:p>
            <a:pPr eaLnBrk="1" hangingPunct="1"/>
            <a:r>
              <a:rPr lang="en-SG" altLang="en-US" sz="2400" b="1" i="1" dirty="0">
                <a:latin typeface="Times New Roman" panose="02020603050405020304" pitchFamily="18" charset="0"/>
              </a:rPr>
              <a:t>Bố đi đánh xe </a:t>
            </a:r>
            <a:r>
              <a:rPr lang="en-SG" altLang="en-US" sz="2400" b="1" i="1" dirty="0">
                <a:solidFill>
                  <a:srgbClr val="FF0000"/>
                </a:solidFill>
                <a:latin typeface="Times New Roman" panose="02020603050405020304" pitchFamily="18" charset="0"/>
              </a:rPr>
              <a:t>khô rạc ngựa gầy.</a:t>
            </a:r>
            <a:br>
              <a:rPr lang="en-SG" altLang="en-US" sz="2400" b="1" i="1" dirty="0">
                <a:solidFill>
                  <a:srgbClr val="FF0000"/>
                </a:solidFill>
                <a:latin typeface="Times New Roman" panose="02020603050405020304" pitchFamily="18" charset="0"/>
              </a:rPr>
            </a:br>
            <a:r>
              <a:rPr lang="en-SG" altLang="en-US" sz="2400" b="1" i="1" dirty="0">
                <a:latin typeface="Times New Roman" panose="02020603050405020304" pitchFamily="18" charset="0"/>
              </a:rPr>
              <a:t>Chỉ nhớ </a:t>
            </a:r>
            <a:r>
              <a:rPr lang="en-SG" altLang="en-US" sz="2400" b="1" i="1" dirty="0">
                <a:solidFill>
                  <a:srgbClr val="FF0000"/>
                </a:solidFill>
                <a:latin typeface="Times New Roman" panose="02020603050405020304" pitchFamily="18" charset="0"/>
              </a:rPr>
              <a:t>khói hun nhèm mắt </a:t>
            </a:r>
            <a:r>
              <a:rPr lang="en-SG" altLang="en-US" sz="2400" b="1" i="1" dirty="0">
                <a:latin typeface="Times New Roman" panose="02020603050405020304" pitchFamily="18" charset="0"/>
              </a:rPr>
              <a:t>cháu</a:t>
            </a:r>
            <a:endParaRPr lang="en-SG" altLang="en-US" sz="2400" b="1" i="1" dirty="0">
              <a:latin typeface="Times New Roman" panose="02020603050405020304" pitchFamily="18" charset="0"/>
            </a:endParaRPr>
          </a:p>
          <a:p>
            <a:pPr eaLnBrk="1" hangingPunct="1"/>
            <a:r>
              <a:rPr lang="en-SG" altLang="en-US" sz="2400" b="1" i="1" dirty="0">
                <a:latin typeface="Times New Roman" panose="02020603050405020304" pitchFamily="18" charset="0"/>
              </a:rPr>
              <a:t>Nghĩ lại đến giờ sống mũi </a:t>
            </a:r>
            <a:r>
              <a:rPr lang="en-SG" altLang="en-US" sz="2400" b="1" i="1" dirty="0">
                <a:solidFill>
                  <a:srgbClr val="FF0000"/>
                </a:solidFill>
                <a:latin typeface="Times New Roman" panose="02020603050405020304" pitchFamily="18" charset="0"/>
              </a:rPr>
              <a:t>còn cay </a:t>
            </a:r>
            <a:r>
              <a:rPr lang="en-SG" altLang="en-US" sz="2400" b="1" i="1" dirty="0">
                <a:latin typeface="Times New Roman" panose="02020603050405020304" pitchFamily="18" charset="0"/>
              </a:rPr>
              <a:t>!</a:t>
            </a:r>
            <a:endParaRPr lang="en-SG" altLang="en-US" sz="2400" b="1" i="1" dirty="0">
              <a:latin typeface="Times New Roman" panose="02020603050405020304" pitchFamily="18" charset="0"/>
            </a:endParaRPr>
          </a:p>
        </p:txBody>
      </p:sp>
      <p:sp>
        <p:nvSpPr>
          <p:cNvPr id="20485" name="Rectangle 4"/>
          <p:cNvSpPr/>
          <p:nvPr/>
        </p:nvSpPr>
        <p:spPr>
          <a:xfrm>
            <a:off x="183515" y="76200"/>
            <a:ext cx="3964940" cy="583565"/>
          </a:xfrm>
          <a:prstGeom prst="rect">
            <a:avLst/>
          </a:prstGeom>
          <a:noFill/>
          <a:ln w="9525">
            <a:noFill/>
          </a:ln>
        </p:spPr>
        <p:txBody>
          <a:bodyPr wrap="none">
            <a:spAutoFit/>
          </a:bodyPr>
          <a:lstStyle/>
          <a:p>
            <a:r>
              <a:rPr lang="nl-NL" altLang="en-US" sz="3200" b="1" dirty="0">
                <a:solidFill>
                  <a:schemeClr val="accent1">
                    <a:lumMod val="50000"/>
                  </a:schemeClr>
                </a:solidFill>
                <a:latin typeface="Times New Roman" panose="02020603050405020304" pitchFamily="18" charset="0"/>
                <a:cs typeface="Times New Roman" panose="02020603050405020304" pitchFamily="18" charset="0"/>
              </a:rPr>
              <a:t>*Kỉ niệm năm 4 tuổi: </a:t>
            </a:r>
            <a:endParaRPr lang="nl-NL" altLang="en-US" sz="3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p:nvPr/>
        </p:nvSpPr>
        <p:spPr>
          <a:xfrm>
            <a:off x="281305" y="1688465"/>
            <a:ext cx="3211195" cy="1198880"/>
          </a:xfrm>
          <a:prstGeom prst="rect">
            <a:avLst/>
          </a:prstGeom>
          <a:noFill/>
          <a:ln w="9525" cap="flat" cmpd="sng">
            <a:solidFill>
              <a:srgbClr val="92D050"/>
            </a:solidFill>
            <a:prstDash val="dash"/>
            <a:miter/>
            <a:headEnd type="none" w="med" len="med"/>
            <a:tailEnd type="none" w="med" len="med"/>
          </a:ln>
        </p:spPr>
        <p:txBody>
          <a:bodyPr wrap="square">
            <a:spAutoFit/>
          </a:bodyPr>
          <a:lstStyle/>
          <a:p>
            <a:pPr algn="just"/>
            <a:r>
              <a:rPr lang="vi-VN" altLang="en-SG" sz="2400" dirty="0">
                <a:solidFill>
                  <a:srgbClr val="FF0000"/>
                </a:solidFill>
                <a:latin typeface="Times New Roman" panose="02020603050405020304" pitchFamily="18" charset="0"/>
              </a:rPr>
              <a:t>đ</a:t>
            </a:r>
            <a:r>
              <a:rPr lang="en-SG" altLang="en-US" sz="2400" dirty="0">
                <a:solidFill>
                  <a:srgbClr val="FF0000"/>
                </a:solidFill>
                <a:latin typeface="Times New Roman" panose="02020603050405020304" pitchFamily="18" charset="0"/>
              </a:rPr>
              <a:t>ói mòn đói mỏi: </a:t>
            </a:r>
            <a:r>
              <a:rPr lang="en-SG" altLang="en-US" sz="2400" dirty="0">
                <a:solidFill>
                  <a:srgbClr val="000000"/>
                </a:solidFill>
                <a:latin typeface="Times New Roman" panose="02020603050405020304" pitchFamily="18" charset="0"/>
              </a:rPr>
              <a:t>cái đói dai dẳng và mòn mỏi khắp chốn thôn quê.</a:t>
            </a:r>
            <a:endParaRPr lang="en-SG" altLang="en-US" sz="2400" dirty="0">
              <a:solidFill>
                <a:srgbClr val="000000"/>
              </a:solidFill>
              <a:latin typeface="Times New Roman" panose="02020603050405020304" pitchFamily="18" charset="0"/>
            </a:endParaRPr>
          </a:p>
        </p:txBody>
      </p:sp>
      <p:sp>
        <p:nvSpPr>
          <p:cNvPr id="20487" name="AutoShape 2" descr="Vẽ tay hướng mũi tên màu đỏ đơn giản lên xuống chu kỳ mũi tên PNG | Công cụ  đồ họa PSD Tải xuống miễn phí - Pikbest"/>
          <p:cNvSpPr>
            <a:spLocks noChangeAspect="1"/>
          </p:cNvSpPr>
          <p:nvPr/>
        </p:nvSpPr>
        <p:spPr>
          <a:xfrm>
            <a:off x="1673225" y="-144462"/>
            <a:ext cx="304800" cy="304800"/>
          </a:xfrm>
          <a:prstGeom prst="rect">
            <a:avLst/>
          </a:prstGeom>
          <a:noFill/>
          <a:ln w="9525">
            <a:noFill/>
          </a:ln>
        </p:spPr>
        <p:txBody>
          <a:bodyPr/>
          <a:lstStyle/>
          <a:p>
            <a:endParaRPr lang="en-US" altLang="en-US" dirty="0">
              <a:latin typeface="Arial" panose="020B0604020202020204" pitchFamily="34" charset="0"/>
            </a:endParaRPr>
          </a:p>
        </p:txBody>
      </p:sp>
      <p:pic>
        <p:nvPicPr>
          <p:cNvPr id="20488" name="Picture 9"/>
          <p:cNvPicPr>
            <a:picLocks noChangeAspect="1"/>
          </p:cNvPicPr>
          <p:nvPr/>
        </p:nvPicPr>
        <p:blipFill>
          <a:blip r:embed="rId3"/>
          <a:srcRect l="37679" t="42345" r="43665" b="22249"/>
          <a:stretch>
            <a:fillRect/>
          </a:stretch>
        </p:blipFill>
        <p:spPr>
          <a:xfrm rot="3325381">
            <a:off x="3394075" y="1146175"/>
            <a:ext cx="484188" cy="911225"/>
          </a:xfrm>
          <a:prstGeom prst="rect">
            <a:avLst/>
          </a:prstGeom>
          <a:noFill/>
          <a:ln w="9525">
            <a:noFill/>
          </a:ln>
        </p:spPr>
      </p:pic>
      <p:sp>
        <p:nvSpPr>
          <p:cNvPr id="11" name="Rectangle 10"/>
          <p:cNvSpPr/>
          <p:nvPr/>
        </p:nvSpPr>
        <p:spPr>
          <a:xfrm>
            <a:off x="8914130" y="240665"/>
            <a:ext cx="3163570" cy="2100580"/>
          </a:xfrm>
          <a:prstGeom prst="rect">
            <a:avLst/>
          </a:prstGeom>
          <a:noFill/>
          <a:ln>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mn-ea"/>
                <a:cs typeface="+mn-cs"/>
              </a:defRPr>
            </a:lvl5pPr>
          </a:lstStyle>
          <a:p>
            <a:pPr lvl="0" algn="just">
              <a:buNone/>
            </a:pPr>
            <a:r>
              <a:rPr sz="2400" i="1" dirty="0">
                <a:solidFill>
                  <a:srgbClr val="FF0000"/>
                </a:solidFill>
                <a:latin typeface="Times New Roman" panose="02020603050405020304" pitchFamily="18" charset="0"/>
                <a:cs typeface="Times New Roman" panose="02020603050405020304" pitchFamily="18" charset="0"/>
              </a:rPr>
              <a:t>Khô rạc ngựa gầy</a:t>
            </a:r>
            <a:r>
              <a:rPr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gợi lên cái hắt hiu, cái gầy gò của ng</a:t>
            </a:r>
            <a:r>
              <a:rPr lang="vi-VN" altLang="x-none" sz="2400" dirty="0">
                <a:latin typeface="Times New Roman" panose="02020603050405020304" pitchFamily="18" charset="0"/>
                <a:cs typeface="Times New Roman" panose="02020603050405020304" pitchFamily="18" charset="0"/>
              </a:rPr>
              <a:t>ư</a:t>
            </a:r>
            <a:r>
              <a:rPr sz="2400" dirty="0">
                <a:latin typeface="Times New Roman" panose="02020603050405020304" pitchFamily="18" charset="0"/>
                <a:cs typeface="Times New Roman" panose="02020603050405020304" pitchFamily="18" charset="0"/>
              </a:rPr>
              <a:t>ời bố v</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 đồng thời gợi cả cái còm cõi của con ngựa.</a:t>
            </a:r>
            <a:endParaRPr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490" name="Picture 11"/>
          <p:cNvPicPr>
            <a:picLocks noChangeAspect="1"/>
          </p:cNvPicPr>
          <p:nvPr/>
        </p:nvPicPr>
        <p:blipFill>
          <a:blip r:embed="rId4"/>
          <a:srcRect l="37679" t="42345" r="43665" b="22249"/>
          <a:stretch>
            <a:fillRect/>
          </a:stretch>
        </p:blipFill>
        <p:spPr>
          <a:xfrm rot="15745380" flipH="1">
            <a:off x="8258175" y="1306195"/>
            <a:ext cx="481013" cy="911225"/>
          </a:xfrm>
          <a:prstGeom prst="rect">
            <a:avLst/>
          </a:prstGeom>
          <a:noFill/>
          <a:ln w="9525">
            <a:noFill/>
          </a:ln>
        </p:spPr>
      </p:pic>
      <p:sp>
        <p:nvSpPr>
          <p:cNvPr id="13" name="Rectangle 12"/>
          <p:cNvSpPr/>
          <p:nvPr/>
        </p:nvSpPr>
        <p:spPr>
          <a:xfrm>
            <a:off x="8223250" y="2870200"/>
            <a:ext cx="3475990" cy="1198880"/>
          </a:xfrm>
          <a:prstGeom prst="rect">
            <a:avLst/>
          </a:prstGeom>
          <a:noFill/>
          <a:ln w="9525" cap="flat" cmpd="sng">
            <a:solidFill>
              <a:srgbClr val="FFFF00"/>
            </a:solidFill>
            <a:prstDash val="dashDot"/>
            <a:miter/>
            <a:headEnd type="none" w="med" len="med"/>
            <a:tailEnd type="none" w="med" len="med"/>
          </a:ln>
        </p:spPr>
        <p:txBody>
          <a:bodyPr wrap="square">
            <a:spAutoFit/>
          </a:bodyPr>
          <a:lstStyle/>
          <a:p>
            <a:pPr algn="just"/>
            <a:r>
              <a:rPr lang="vi-VN" altLang="en-US" sz="2400" i="1" dirty="0">
                <a:solidFill>
                  <a:srgbClr val="FF0000"/>
                </a:solidFill>
                <a:latin typeface="Times New Roman" panose="02020603050405020304" pitchFamily="18" charset="0"/>
                <a:cs typeface="Times New Roman" panose="02020603050405020304" pitchFamily="18" charset="0"/>
              </a:rPr>
              <a:t>k</a:t>
            </a:r>
            <a:r>
              <a:rPr lang="en-US" altLang="en-US" sz="2400" i="1" dirty="0">
                <a:solidFill>
                  <a:srgbClr val="FF0000"/>
                </a:solidFill>
                <a:latin typeface="Times New Roman" panose="02020603050405020304" pitchFamily="18" charset="0"/>
                <a:cs typeface="Times New Roman" panose="02020603050405020304" pitchFamily="18" charset="0"/>
              </a:rPr>
              <a:t>hói hun nhèm mắt: </a:t>
            </a:r>
            <a:r>
              <a:rPr lang="en-US" altLang="en-US" sz="2400" dirty="0">
                <a:solidFill>
                  <a:srgbClr val="000000"/>
                </a:solidFill>
                <a:latin typeface="Times New Roman" panose="02020603050405020304" pitchFamily="18" charset="0"/>
                <a:cs typeface="Times New Roman" panose="02020603050405020304" pitchFamily="18" charset="0"/>
              </a:rPr>
              <a:t>l</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khói từ củi </a:t>
            </a:r>
            <a:r>
              <a:rPr lang="vi-VN" altLang="en-US" sz="2400" dirty="0">
                <a:solidFill>
                  <a:srgbClr val="000000"/>
                </a:solidFill>
                <a:latin typeface="Times New Roman" panose="02020603050405020304" pitchFamily="18" charset="0"/>
                <a:cs typeface="Times New Roman" panose="02020603050405020304" pitchFamily="18" charset="0"/>
              </a:rPr>
              <a:t>ư</a:t>
            </a:r>
            <a:r>
              <a:rPr lang="en-US" altLang="en-US" sz="2400" dirty="0">
                <a:solidFill>
                  <a:srgbClr val="000000"/>
                </a:solidFill>
                <a:latin typeface="Times New Roman" panose="02020603050405020304" pitchFamily="18" charset="0"/>
                <a:cs typeface="Times New Roman" panose="02020603050405020304" pitchFamily="18" charset="0"/>
              </a:rPr>
              <a:t>ớt cay xè từ bếp lửa nh</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nghèo.</a:t>
            </a:r>
            <a:endPar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4940300" y="3091815"/>
            <a:ext cx="2235200" cy="1938020"/>
          </a:xfrm>
          <a:prstGeom prst="rect">
            <a:avLst/>
          </a:prstGeom>
          <a:noFill/>
          <a:ln w="9525">
            <a:solidFill>
              <a:schemeClr val="accent2">
                <a:lumMod val="75000"/>
              </a:schemeClr>
            </a:solidFill>
            <a:prstDash val="lgDash"/>
            <a:miter lim="800000"/>
          </a:ln>
        </p:spPr>
        <p:txBody>
          <a:bodyPr wrap="square">
            <a:sp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just" defTabSz="914400">
              <a:lnSpc>
                <a:spcPct val="100000"/>
              </a:lnSpc>
              <a:spcBef>
                <a:spcPct val="0"/>
              </a:spcBef>
              <a:buFontTx/>
              <a:buNone/>
            </a:pPr>
            <a:r>
              <a:rPr lang="vi-VN" altLang="en-US" sz="2400" i="1" dirty="0">
                <a:solidFill>
                  <a:srgbClr val="FF0000"/>
                </a:solidFill>
                <a:latin typeface="Times New Roman" panose="02020603050405020304" pitchFamily="18" charset="0"/>
                <a:cs typeface="Times New Roman" panose="02020603050405020304" pitchFamily="18" charset="0"/>
              </a:rPr>
              <a:t>c</a:t>
            </a:r>
            <a:r>
              <a:rPr lang="en-US" altLang="en-US" sz="2400" i="1" dirty="0">
                <a:solidFill>
                  <a:srgbClr val="FF0000"/>
                </a:solidFill>
                <a:latin typeface="Times New Roman" panose="02020603050405020304" pitchFamily="18" charset="0"/>
                <a:cs typeface="Times New Roman" panose="02020603050405020304" pitchFamily="18" charset="0"/>
              </a:rPr>
              <a:t>òn cay</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l</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còn nguyên nỗi  xúc động</a:t>
            </a:r>
            <a:r>
              <a:rPr lang="vi-VN" altLang="en-US" sz="2400" dirty="0">
                <a:solidFill>
                  <a:srgbClr val="000000"/>
                </a:solidFill>
                <a:latin typeface="Times New Roman" panose="02020603050405020304" pitchFamily="18" charset="0"/>
                <a:cs typeface="Times New Roman" panose="02020603050405020304" pitchFamily="18" charset="0"/>
              </a:rPr>
              <a:t>, ấn tượng ám ảnh của tuổi thơ.</a:t>
            </a: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20493" name="Picture 14"/>
          <p:cNvPicPr>
            <a:picLocks noChangeAspect="1"/>
          </p:cNvPicPr>
          <p:nvPr/>
        </p:nvPicPr>
        <p:blipFill>
          <a:blip r:embed="rId5"/>
          <a:srcRect l="37679" t="42345" r="43665" b="22249"/>
          <a:stretch>
            <a:fillRect/>
          </a:stretch>
        </p:blipFill>
        <p:spPr>
          <a:xfrm rot="-3367268">
            <a:off x="8298180" y="2050098"/>
            <a:ext cx="461963" cy="911225"/>
          </a:xfrm>
          <a:prstGeom prst="rect">
            <a:avLst/>
          </a:prstGeom>
          <a:noFill/>
          <a:ln w="9525">
            <a:noFill/>
          </a:ln>
        </p:spPr>
      </p:pic>
      <p:pic>
        <p:nvPicPr>
          <p:cNvPr id="20494" name="Picture 15"/>
          <p:cNvPicPr>
            <a:picLocks noChangeAspect="1"/>
          </p:cNvPicPr>
          <p:nvPr/>
        </p:nvPicPr>
        <p:blipFill>
          <a:blip r:embed="rId6"/>
          <a:srcRect l="37679" t="42345" r="43665" b="22249"/>
          <a:stretch>
            <a:fillRect/>
          </a:stretch>
        </p:blipFill>
        <p:spPr>
          <a:xfrm rot="2646248">
            <a:off x="7105333" y="2528253"/>
            <a:ext cx="457200" cy="884237"/>
          </a:xfrm>
          <a:prstGeom prst="rect">
            <a:avLst/>
          </a:prstGeom>
          <a:noFill/>
          <a:ln w="9525">
            <a:noFill/>
          </a:ln>
        </p:spPr>
      </p:pic>
      <p:pic>
        <p:nvPicPr>
          <p:cNvPr id="19" name="Picture 18"/>
          <p:cNvPicPr>
            <a:picLocks noChangeAspect="1" noChangeArrowheads="1"/>
          </p:cNvPicPr>
          <p:nvPr/>
        </p:nvPicPr>
        <p:blipFill>
          <a:blip r:embed="rId7"/>
          <a:srcRect/>
          <a:stretch>
            <a:fillRect/>
          </a:stretch>
        </p:blipFill>
        <p:spPr bwMode="auto">
          <a:xfrm>
            <a:off x="8468995" y="4211320"/>
            <a:ext cx="3337560" cy="240601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wheel(1)">
                                      <p:cBhvr>
                                        <p:cTn id="7" dur="20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wheel(1)">
                                      <p:cBhvr>
                                        <p:cTn id="12" dur="20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20488"/>
                                        </p:tgtEl>
                                        <p:attrNameLst>
                                          <p:attrName>style.visibility</p:attrName>
                                        </p:attrNameLst>
                                      </p:cBhvr>
                                      <p:to>
                                        <p:strVal val="visible"/>
                                      </p:to>
                                    </p:set>
                                    <p:animEffect transition="in" filter="wipe(down)">
                                      <p:cBhvr>
                                        <p:cTn id="20" dur="500"/>
                                        <p:tgtEl>
                                          <p:spTgt spid="2048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0490"/>
                                        </p:tgtEl>
                                        <p:attrNameLst>
                                          <p:attrName>style.visibility</p:attrName>
                                        </p:attrNameLst>
                                      </p:cBhvr>
                                      <p:to>
                                        <p:strVal val="visible"/>
                                      </p:to>
                                    </p:set>
                                    <p:animEffect transition="in" filter="circle(in)">
                                      <p:cBhvr>
                                        <p:cTn id="33" dur="2000"/>
                                        <p:tgtEl>
                                          <p:spTgt spid="2049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heel(1)">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20493"/>
                                        </p:tgtEl>
                                        <p:attrNameLst>
                                          <p:attrName>style.visibility</p:attrName>
                                        </p:attrNameLst>
                                      </p:cBhvr>
                                      <p:to>
                                        <p:strVal val="visible"/>
                                      </p:to>
                                    </p:set>
                                    <p:animEffect transition="in" filter="wheel(1)">
                                      <p:cBhvr>
                                        <p:cTn id="46" dur="2000"/>
                                        <p:tgtEl>
                                          <p:spTgt spid="2049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0494"/>
                                        </p:tgtEl>
                                        <p:attrNameLst>
                                          <p:attrName>style.visibility</p:attrName>
                                        </p:attrNameLst>
                                      </p:cBhvr>
                                      <p:to>
                                        <p:strVal val="visible"/>
                                      </p:to>
                                    </p:set>
                                    <p:animEffect transition="in" filter="barn(inVertical)">
                                      <p:cBhvr>
                                        <p:cTn id="54" dur="500"/>
                                        <p:tgtEl>
                                          <p:spTgt spid="2049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8" grpId="0" bldLvl="0" animBg="1"/>
      <p:bldP spid="11" grpId="0" bldLvl="0" animBg="1"/>
      <p:bldP spid="13" grpId="0" bldLvl="0" animBg="1"/>
      <p:bldP spid="1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p:nvPr/>
        </p:nvSpPr>
        <p:spPr>
          <a:xfrm>
            <a:off x="3962400" y="609600"/>
            <a:ext cx="6477000" cy="1938020"/>
          </a:xfrm>
          <a:prstGeom prst="rect">
            <a:avLst/>
          </a:prstGeom>
          <a:noFill/>
          <a:ln w="9525">
            <a:noFill/>
          </a:ln>
        </p:spPr>
        <p:txBody>
          <a:bodyPr>
            <a:spAutoFit/>
          </a:bodyPr>
          <a:lstStyle/>
          <a:p>
            <a:pPr eaLnBrk="1" hangingPunct="1"/>
            <a:r>
              <a:rPr lang="en-SG" altLang="en-US" sz="2400" b="1" i="1" dirty="0">
                <a:latin typeface="Times New Roman" panose="02020603050405020304" pitchFamily="18" charset="0"/>
              </a:rPr>
              <a:t>Lên bốn tuổi cháu đã quen mùi khói,</a:t>
            </a:r>
            <a:br>
              <a:rPr lang="en-SG" altLang="en-US" sz="2400" b="1" i="1" dirty="0">
                <a:latin typeface="Times New Roman" panose="02020603050405020304" pitchFamily="18" charset="0"/>
              </a:rPr>
            </a:br>
            <a:r>
              <a:rPr lang="en-SG" altLang="en-US" sz="2400" b="1" i="1" dirty="0">
                <a:latin typeface="Times New Roman" panose="02020603050405020304" pitchFamily="18" charset="0"/>
              </a:rPr>
              <a:t>Năm ấy là năm </a:t>
            </a:r>
            <a:r>
              <a:rPr lang="en-SG" altLang="en-US" sz="2400" b="1" i="1" dirty="0">
                <a:solidFill>
                  <a:srgbClr val="FF0000"/>
                </a:solidFill>
                <a:latin typeface="Times New Roman" panose="02020603050405020304" pitchFamily="18" charset="0"/>
              </a:rPr>
              <a:t>đói mòn đói mỏi</a:t>
            </a:r>
            <a:endParaRPr lang="en-SG" altLang="en-US" sz="2400" b="1" i="1" dirty="0">
              <a:solidFill>
                <a:srgbClr val="FF0000"/>
              </a:solidFill>
              <a:latin typeface="Times New Roman" panose="02020603050405020304" pitchFamily="18" charset="0"/>
            </a:endParaRPr>
          </a:p>
          <a:p>
            <a:pPr eaLnBrk="1" hangingPunct="1"/>
            <a:r>
              <a:rPr lang="en-SG" altLang="en-US" sz="2400" b="1" i="1" dirty="0">
                <a:latin typeface="Times New Roman" panose="02020603050405020304" pitchFamily="18" charset="0"/>
              </a:rPr>
              <a:t>Bố đi đánh xe </a:t>
            </a:r>
            <a:r>
              <a:rPr lang="en-SG" altLang="en-US" sz="2400" b="1" i="1" dirty="0">
                <a:solidFill>
                  <a:srgbClr val="FF0000"/>
                </a:solidFill>
                <a:latin typeface="Times New Roman" panose="02020603050405020304" pitchFamily="18" charset="0"/>
              </a:rPr>
              <a:t>khô rạc ngựa gầy</a:t>
            </a:r>
            <a:r>
              <a:rPr lang="en-SG" altLang="en-US" sz="2400" b="1" i="1" dirty="0">
                <a:latin typeface="Times New Roman" panose="02020603050405020304" pitchFamily="18" charset="0"/>
              </a:rPr>
              <a:t>.</a:t>
            </a:r>
            <a:br>
              <a:rPr lang="en-SG" altLang="en-US" sz="2400" b="1" i="1" dirty="0">
                <a:latin typeface="Times New Roman" panose="02020603050405020304" pitchFamily="18" charset="0"/>
              </a:rPr>
            </a:br>
            <a:r>
              <a:rPr lang="en-SG" altLang="en-US" sz="2400" b="1" i="1" dirty="0">
                <a:latin typeface="Times New Roman" panose="02020603050405020304" pitchFamily="18" charset="0"/>
              </a:rPr>
              <a:t>Chỉ nhớ khói </a:t>
            </a:r>
            <a:r>
              <a:rPr lang="en-SG" altLang="en-US" sz="2400" b="1" i="1" dirty="0">
                <a:solidFill>
                  <a:srgbClr val="FF0000"/>
                </a:solidFill>
                <a:latin typeface="Times New Roman" panose="02020603050405020304" pitchFamily="18" charset="0"/>
              </a:rPr>
              <a:t>hun nhèm mắt cháu</a:t>
            </a:r>
            <a:endParaRPr lang="en-SG" altLang="en-US" sz="2400" b="1" i="1" dirty="0">
              <a:latin typeface="Times New Roman" panose="02020603050405020304" pitchFamily="18" charset="0"/>
            </a:endParaRPr>
          </a:p>
          <a:p>
            <a:pPr eaLnBrk="1" hangingPunct="1"/>
            <a:r>
              <a:rPr lang="en-SG" altLang="en-US" sz="2400" b="1" i="1" dirty="0">
                <a:latin typeface="Times New Roman" panose="02020603050405020304" pitchFamily="18" charset="0"/>
              </a:rPr>
              <a:t>Nghĩ lại đến giờ sống mũi </a:t>
            </a:r>
            <a:r>
              <a:rPr lang="en-SG" altLang="en-US" sz="2400" b="1" i="1" dirty="0">
                <a:solidFill>
                  <a:srgbClr val="FF0000"/>
                </a:solidFill>
                <a:latin typeface="Times New Roman" panose="02020603050405020304" pitchFamily="18" charset="0"/>
              </a:rPr>
              <a:t>còn cay</a:t>
            </a:r>
            <a:r>
              <a:rPr lang="en-SG" altLang="en-US" sz="2400" b="1" i="1" dirty="0">
                <a:latin typeface="Times New Roman" panose="02020603050405020304" pitchFamily="18" charset="0"/>
              </a:rPr>
              <a:t> !</a:t>
            </a:r>
            <a:endParaRPr lang="en-SG" altLang="en-US" sz="2400" b="1" i="1" dirty="0">
              <a:latin typeface="Times New Roman" panose="02020603050405020304" pitchFamily="18" charset="0"/>
            </a:endParaRPr>
          </a:p>
        </p:txBody>
      </p:sp>
      <p:sp>
        <p:nvSpPr>
          <p:cNvPr id="21507" name="Rectangle 4"/>
          <p:cNvSpPr/>
          <p:nvPr/>
        </p:nvSpPr>
        <p:spPr>
          <a:xfrm>
            <a:off x="120015" y="26035"/>
            <a:ext cx="5500370" cy="583565"/>
          </a:xfrm>
          <a:prstGeom prst="rect">
            <a:avLst/>
          </a:prstGeom>
          <a:noFill/>
          <a:ln w="9525">
            <a:noFill/>
          </a:ln>
        </p:spPr>
        <p:txBody>
          <a:bodyPr wrap="none">
            <a:spAutoFit/>
          </a:bodyPr>
          <a:lstStyle/>
          <a:p>
            <a:r>
              <a:rPr lang="vi-VN" altLang="nl-NL" sz="3200" b="1" dirty="0">
                <a:solidFill>
                  <a:schemeClr val="accent1">
                    <a:lumMod val="50000"/>
                  </a:schemeClr>
                </a:solidFill>
                <a:latin typeface="Times New Roman" panose="02020603050405020304" pitchFamily="18" charset="0"/>
                <a:cs typeface="Times New Roman" panose="02020603050405020304" pitchFamily="18" charset="0"/>
              </a:rPr>
              <a:t>a. </a:t>
            </a:r>
            <a:r>
              <a:rPr lang="nl-NL" altLang="en-US" sz="3200" b="1" dirty="0">
                <a:solidFill>
                  <a:schemeClr val="accent1">
                    <a:lumMod val="50000"/>
                  </a:schemeClr>
                </a:solidFill>
                <a:latin typeface="Times New Roman" panose="02020603050405020304" pitchFamily="18" charset="0"/>
                <a:cs typeface="Times New Roman" panose="02020603050405020304" pitchFamily="18" charset="0"/>
              </a:rPr>
              <a:t>Kỉ niệm năm 4 tuổi</a:t>
            </a:r>
            <a:r>
              <a:rPr lang="vi-VN" altLang="nl-NL" sz="3200" b="1" dirty="0">
                <a:solidFill>
                  <a:schemeClr val="accent1">
                    <a:lumMod val="50000"/>
                  </a:schemeClr>
                </a:solidFill>
                <a:latin typeface="Times New Roman" panose="02020603050405020304" pitchFamily="18" charset="0"/>
                <a:cs typeface="Times New Roman" panose="02020603050405020304" pitchFamily="18" charset="0"/>
              </a:rPr>
              <a:t> (khổ 2)</a:t>
            </a:r>
            <a:r>
              <a:rPr lang="nl-NL" altLang="en-US" sz="3200" b="1" dirty="0">
                <a:solidFill>
                  <a:schemeClr val="accent1">
                    <a:lumMod val="50000"/>
                  </a:schemeClr>
                </a:solidFill>
                <a:latin typeface="Times New Roman" panose="02020603050405020304" pitchFamily="18" charset="0"/>
                <a:cs typeface="Times New Roman" panose="02020603050405020304" pitchFamily="18" charset="0"/>
              </a:rPr>
              <a:t>: </a:t>
            </a:r>
            <a:endParaRPr lang="nl-NL" altLang="en-US" sz="3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508" name="AutoShape 2" descr="Vẽ tay hướng mũi tên màu đỏ đơn giản lên xuống chu kỳ mũi tên PNG | Công cụ  đồ họa PSD Tải xuống miễn phí - Pikbest"/>
          <p:cNvSpPr>
            <a:spLocks noChangeAspect="1"/>
          </p:cNvSpPr>
          <p:nvPr/>
        </p:nvSpPr>
        <p:spPr>
          <a:xfrm>
            <a:off x="1673225" y="-144462"/>
            <a:ext cx="304800" cy="304800"/>
          </a:xfrm>
          <a:prstGeom prst="rect">
            <a:avLst/>
          </a:prstGeom>
          <a:noFill/>
          <a:ln w="9525">
            <a:noFill/>
          </a:ln>
        </p:spPr>
        <p:txBody>
          <a:bodyPr/>
          <a:lstStyle/>
          <a:p>
            <a:endParaRPr lang="en-US" altLang="en-US" dirty="0">
              <a:solidFill>
                <a:srgbClr val="000000"/>
              </a:solidFill>
              <a:latin typeface="Arial" panose="020B0604020202020204" pitchFamily="34" charset="0"/>
            </a:endParaRPr>
          </a:p>
        </p:txBody>
      </p:sp>
      <p:sp>
        <p:nvSpPr>
          <p:cNvPr id="20" name="TextBox 19"/>
          <p:cNvSpPr txBox="1"/>
          <p:nvPr/>
        </p:nvSpPr>
        <p:spPr>
          <a:xfrm>
            <a:off x="1978025" y="2605088"/>
            <a:ext cx="8461375" cy="891540"/>
          </a:xfrm>
          <a:prstGeom prst="rect">
            <a:avLst/>
          </a:prstGeom>
          <a:solidFill>
            <a:srgbClr val="DFF0F5"/>
          </a:solidFill>
          <a:ln w="9525">
            <a:noFill/>
          </a:ln>
          <a:effectLst>
            <a:outerShdw blurRad="50800" dist="38100" dir="18900000" algn="bl" rotWithShape="0">
              <a:prstClr val="black">
                <a:alpha val="40000"/>
              </a:prstClr>
            </a:outerShdw>
          </a:effectLst>
        </p:spPr>
        <p:txBody>
          <a:bodyPr>
            <a:spAutoFit/>
          </a:bodyPr>
          <a:lstStyle/>
          <a:p>
            <a:pPr algn="just"/>
            <a:r>
              <a:rPr lang="en-US" altLang="en-US" sz="2600" dirty="0">
                <a:solidFill>
                  <a:schemeClr val="tx1"/>
                </a:solidFill>
                <a:latin typeface="Times New Roman" panose="02020603050405020304" pitchFamily="18" charset="0"/>
                <a:cs typeface="Times New Roman" panose="02020603050405020304" pitchFamily="18" charset="0"/>
              </a:rPr>
              <a:t>Hình ảnh tả thực, miêu tả rõ nét nhất về nạn đói- một thời lịch sử đau thương của dân tộc.</a:t>
            </a:r>
            <a:endPar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511" name="Text Box 3"/>
          <p:cNvSpPr txBox="1"/>
          <p:nvPr/>
        </p:nvSpPr>
        <p:spPr>
          <a:xfrm>
            <a:off x="1978025" y="3876675"/>
            <a:ext cx="8461375" cy="450850"/>
          </a:xfrm>
          <a:prstGeom prst="rect">
            <a:avLst/>
          </a:prstGeom>
          <a:solidFill>
            <a:srgbClr val="DFF0F5"/>
          </a:solidFill>
          <a:ln w="9525">
            <a:noFill/>
          </a:ln>
          <a:effectLst>
            <a:outerShdw blurRad="50800" dist="38100" dir="18900000" algn="bl" rotWithShape="0">
              <a:prstClr val="black">
                <a:alpha val="40000"/>
              </a:prstClr>
            </a:outerShdw>
          </a:effectLst>
        </p:spPr>
        <p:txBody>
          <a:bodyPr wrap="square">
            <a:spAutoFit/>
          </a:bodyPr>
          <a:lstStyle/>
          <a:p>
            <a:pPr algn="just">
              <a:lnSpc>
                <a:spcPct val="90000"/>
              </a:lnSpc>
              <a:spcBef>
                <a:spcPct val="20000"/>
              </a:spcBef>
              <a:buClr>
                <a:srgbClr val="FF00FF"/>
              </a:buClr>
              <a:buSzPct val="70000"/>
            </a:pPr>
            <a:r>
              <a:rPr lang="en-US" altLang="en-US" sz="2600" dirty="0">
                <a:solidFill>
                  <a:schemeClr val="tx1"/>
                </a:solidFill>
                <a:latin typeface="Times New Roman" panose="02020603050405020304" pitchFamily="18" charset="0"/>
                <a:cs typeface="Times New Roman" panose="02020603050405020304" pitchFamily="18" charset="0"/>
              </a:rPr>
              <a:t>Sâu đậm nhất trong kỉ niệm của cháu vẫn l</a:t>
            </a:r>
            <a:r>
              <a:rPr lang="en-US" altLang="en-US" sz="2600" dirty="0">
                <a:solidFill>
                  <a:schemeClr val="tx1"/>
                </a:solidFill>
                <a:latin typeface="Times New Roman" panose="02020603050405020304" pitchFamily="18" charset="0"/>
                <a:ea typeface="Times New Roman" panose="02020603050405020304" pitchFamily="18" charset="0"/>
              </a:rPr>
              <a:t>à</a:t>
            </a:r>
            <a:r>
              <a:rPr lang="en-US" altLang="en-US" sz="2600" dirty="0">
                <a:solidFill>
                  <a:schemeClr val="tx1"/>
                </a:solidFill>
                <a:latin typeface="Times New Roman" panose="02020603050405020304" pitchFamily="18" charset="0"/>
                <a:cs typeface="Times New Roman" panose="02020603050405020304" pitchFamily="18" charset="0"/>
              </a:rPr>
              <a:t> mùi khói bếp. </a:t>
            </a:r>
            <a:endPar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512" name="Rectangle 2"/>
          <p:cNvSpPr/>
          <p:nvPr/>
        </p:nvSpPr>
        <p:spPr>
          <a:xfrm>
            <a:off x="1978025" y="4759960"/>
            <a:ext cx="8460740" cy="521970"/>
          </a:xfrm>
          <a:prstGeom prst="rect">
            <a:avLst/>
          </a:prstGeom>
          <a:solidFill>
            <a:schemeClr val="accent5">
              <a:lumMod val="90000"/>
            </a:schemeClr>
          </a:solidFill>
          <a:ln w="9525">
            <a:noFill/>
          </a:ln>
          <a:effectLst>
            <a:outerShdw blurRad="50800" dist="38100" dir="18900000" algn="bl" rotWithShape="0">
              <a:prstClr val="black">
                <a:alpha val="40000"/>
              </a:prstClr>
            </a:outerShdw>
          </a:effectLst>
        </p:spPr>
        <p:txBody>
          <a:bodyPr wrap="square">
            <a:spAutoFit/>
          </a:bodyPr>
          <a:lstStyle/>
          <a:p>
            <a:pPr algn="ctr"/>
            <a:r>
              <a:rPr lang="en-US" altLang="en-US" sz="2800" b="1" dirty="0">
                <a:solidFill>
                  <a:schemeClr val="tx1"/>
                </a:solidFill>
                <a:latin typeface="Times New Roman" panose="02020603050405020304" pitchFamily="18" charset="0"/>
                <a:cs typeface="Times New Roman" panose="02020603050405020304" pitchFamily="18" charset="0"/>
              </a:rPr>
              <a:t>Tuổi thơ có nhiều gian khổ, thiếu thốn</a:t>
            </a:r>
            <a:r>
              <a:rPr lang="vi-VN" altLang="en-US" sz="2800" b="1" dirty="0">
                <a:solidFill>
                  <a:schemeClr val="tx1"/>
                </a:solidFill>
                <a:latin typeface="Times New Roman" panose="02020603050405020304" pitchFamily="18" charset="0"/>
                <a:cs typeface="Times New Roman" panose="02020603050405020304" pitchFamily="18" charset="0"/>
              </a:rPr>
              <a:t> bên bà. </a:t>
            </a:r>
            <a:endParaRPr lang="vi-VN" altLang="en-US" sz="2800" b="1" dirty="0">
              <a:solidFill>
                <a:schemeClr val="tx1"/>
              </a:solidFill>
              <a:latin typeface="Times New Roman" panose="02020603050405020304" pitchFamily="18" charset="0"/>
              <a:cs typeface="Times New Roman" panose="02020603050405020304" pitchFamily="18" charset="0"/>
            </a:endParaRPr>
          </a:p>
        </p:txBody>
      </p:sp>
      <p:sp>
        <p:nvSpPr>
          <p:cNvPr id="2" name="Down Arrow 1"/>
          <p:cNvSpPr/>
          <p:nvPr/>
        </p:nvSpPr>
        <p:spPr>
          <a:xfrm>
            <a:off x="6115685" y="3523615"/>
            <a:ext cx="456565" cy="254000"/>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Down Arrow 2"/>
          <p:cNvSpPr/>
          <p:nvPr/>
        </p:nvSpPr>
        <p:spPr>
          <a:xfrm>
            <a:off x="6115685" y="4417060"/>
            <a:ext cx="456565" cy="254000"/>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000" fill="hold">
                                          <p:stCondLst>
                                            <p:cond delay="0"/>
                                          </p:stCondLst>
                                        </p:cTn>
                                        <p:tgtEl>
                                          <p:spTgt spid="2"/>
                                        </p:tgtEl>
                                        <p:attrNameLst>
                                          <p:attrName>style.visibility</p:attrName>
                                        </p:attrNameLst>
                                      </p:cBhvr>
                                      <p:to>
                                        <p:strVal val="visible"/>
                                      </p:to>
                                    </p:set>
                                    <p:anim calcmode="lin" valueType="num">
                                      <p:cBhvr additive="base">
                                        <p:cTn id="12" dur="1000"/>
                                        <p:tgtEl>
                                          <p:spTgt spid="2"/>
                                        </p:tgtEl>
                                        <p:attrNameLst>
                                          <p:attrName>ppt_y</p:attrName>
                                        </p:attrNameLst>
                                      </p:cBhvr>
                                      <p:tavLst>
                                        <p:tav tm="0">
                                          <p:val>
                                            <p:strVal val="#ppt_y+#ppt_h*1.125000"/>
                                          </p:val>
                                        </p:tav>
                                        <p:tav tm="100000">
                                          <p:val>
                                            <p:strVal val="#ppt_y"/>
                                          </p:val>
                                        </p:tav>
                                      </p:tavLst>
                                    </p:anim>
                                    <p:animEffect transition="in" filter="wipe(up)">
                                      <p:cBhvr>
                                        <p:cTn id="13" dur="1000"/>
                                        <p:tgtEl>
                                          <p:spTgt spid="2"/>
                                        </p:tgtEl>
                                      </p:cBhvr>
                                    </p:animEffect>
                                  </p:childTnLst>
                                </p:cTn>
                              </p:par>
                              <p:par>
                                <p:cTn id="14" presetID="12" presetClass="entr" presetSubtype="4" fill="hold" grpId="0" nodeType="withEffect">
                                  <p:stCondLst>
                                    <p:cond delay="0"/>
                                  </p:stCondLst>
                                  <p:childTnLst>
                                    <p:set>
                                      <p:cBhvr>
                                        <p:cTn id="15" dur="1000" fill="hold">
                                          <p:stCondLst>
                                            <p:cond delay="0"/>
                                          </p:stCondLst>
                                        </p:cTn>
                                        <p:tgtEl>
                                          <p:spTgt spid="21511"/>
                                        </p:tgtEl>
                                        <p:attrNameLst>
                                          <p:attrName>style.visibility</p:attrName>
                                        </p:attrNameLst>
                                      </p:cBhvr>
                                      <p:to>
                                        <p:strVal val="visible"/>
                                      </p:to>
                                    </p:set>
                                    <p:anim calcmode="lin" valueType="num">
                                      <p:cBhvr additive="base">
                                        <p:cTn id="16" dur="1000"/>
                                        <p:tgtEl>
                                          <p:spTgt spid="21511"/>
                                        </p:tgtEl>
                                        <p:attrNameLst>
                                          <p:attrName>ppt_y</p:attrName>
                                        </p:attrNameLst>
                                      </p:cBhvr>
                                      <p:tavLst>
                                        <p:tav tm="0">
                                          <p:val>
                                            <p:strVal val="#ppt_y+#ppt_h*1.125000"/>
                                          </p:val>
                                        </p:tav>
                                        <p:tav tm="100000">
                                          <p:val>
                                            <p:strVal val="#ppt_y"/>
                                          </p:val>
                                        </p:tav>
                                      </p:tavLst>
                                    </p:anim>
                                    <p:animEffect transition="in" filter="wipe(up)">
                                      <p:cBhvr>
                                        <p:cTn id="17" dur="1000"/>
                                        <p:tgtEl>
                                          <p:spTgt spid="215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000"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up)">
                                      <p:cBhvr>
                                        <p:cTn id="23" dur="1000"/>
                                        <p:tgtEl>
                                          <p:spTgt spid="3"/>
                                        </p:tgtEl>
                                      </p:cBhvr>
                                    </p:animEffect>
                                  </p:childTnLst>
                                </p:cTn>
                              </p:par>
                              <p:par>
                                <p:cTn id="24" presetID="12" presetClass="entr" presetSubtype="4" fill="hold" grpId="0" nodeType="withEffect">
                                  <p:stCondLst>
                                    <p:cond delay="0"/>
                                  </p:stCondLst>
                                  <p:childTnLst>
                                    <p:set>
                                      <p:cBhvr>
                                        <p:cTn id="25" dur="1000" fill="hold">
                                          <p:stCondLst>
                                            <p:cond delay="0"/>
                                          </p:stCondLst>
                                        </p:cTn>
                                        <p:tgtEl>
                                          <p:spTgt spid="21512"/>
                                        </p:tgtEl>
                                        <p:attrNameLst>
                                          <p:attrName>style.visibility</p:attrName>
                                        </p:attrNameLst>
                                      </p:cBhvr>
                                      <p:to>
                                        <p:strVal val="visible"/>
                                      </p:to>
                                    </p:set>
                                    <p:anim calcmode="lin" valueType="num">
                                      <p:cBhvr additive="base">
                                        <p:cTn id="26" dur="1000"/>
                                        <p:tgtEl>
                                          <p:spTgt spid="21512"/>
                                        </p:tgtEl>
                                        <p:attrNameLst>
                                          <p:attrName>ppt_y</p:attrName>
                                        </p:attrNameLst>
                                      </p:cBhvr>
                                      <p:tavLst>
                                        <p:tav tm="0">
                                          <p:val>
                                            <p:strVal val="#ppt_y+#ppt_h*1.125000"/>
                                          </p:val>
                                        </p:tav>
                                        <p:tav tm="100000">
                                          <p:val>
                                            <p:strVal val="#ppt_y"/>
                                          </p:val>
                                        </p:tav>
                                      </p:tavLst>
                                    </p:anim>
                                    <p:animEffect transition="in" filter="wipe(up)">
                                      <p:cBhvr>
                                        <p:cTn id="27"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511" grpId="0" bldLvl="0" animBg="1"/>
      <p:bldP spid="21512" grpId="0" bldLvl="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5" descr="Ảnh có chứa người&#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l="3321" r="24506" b="1"/>
          <a:stretch>
            <a:fillRect/>
          </a:stretch>
        </p:blipFill>
        <p:spPr>
          <a:xfrm>
            <a:off x="5708073" y="-1"/>
            <a:ext cx="6483927" cy="6737811"/>
          </a:xfrm>
          <a:prstGeom prst="rect">
            <a:avLst/>
          </a:prstGeom>
          <a:ln>
            <a:noFill/>
          </a:ln>
          <a:effectLst>
            <a:outerShdw blurRad="190500" algn="tl" rotWithShape="0">
              <a:srgbClr val="000000">
                <a:alpha val="70000"/>
              </a:srgbClr>
            </a:outerShdw>
          </a:effectLst>
        </p:spPr>
      </p:pic>
      <p:pic>
        <p:nvPicPr>
          <p:cNvPr id="7" name="Picture 6"/>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8" name="Rectangle 7"/>
          <p:cNvSpPr/>
          <p:nvPr/>
        </p:nvSpPr>
        <p:spPr>
          <a:xfrm>
            <a:off x="2928405" y="4443632"/>
            <a:ext cx="8963088" cy="382722"/>
          </a:xfrm>
          <a:prstGeom prst="rect">
            <a:avLst/>
          </a:prstGeom>
        </p:spPr>
        <p:txBody>
          <a:bodyPr wrap="square" lIns="45651" tIns="22823" rIns="45651" bIns="22823">
            <a:spAutoFit/>
          </a:bodyPr>
          <a:lstStyle/>
          <a:p>
            <a:pPr marL="0" lvl="1" indent="-370205" defTabSz="1085215">
              <a:lnSpc>
                <a:spcPts val="2500"/>
              </a:lnSpc>
            </a:pPr>
            <a:r>
              <a:rPr lang="en-US" sz="32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i="1" dirty="0" err="1" smtClean="0">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32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i="1" dirty="0" err="1" smtClean="0">
                <a:solidFill>
                  <a:prstClr val="black">
                    <a:lumMod val="95000"/>
                    <a:lumOff val="5000"/>
                  </a:prstClr>
                </a:solidFill>
                <a:latin typeface="Times New Roman" panose="02020603050405020304" pitchFamily="18" charset="0"/>
                <a:cs typeface="Times New Roman" panose="02020603050405020304" pitchFamily="18" charset="0"/>
              </a:rPr>
              <a:t>Việt</a:t>
            </a:r>
            <a:r>
              <a:rPr lang="en-US" sz="3200" b="1" i="1"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3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53491" y="2044476"/>
            <a:ext cx="10055030" cy="3168953"/>
          </a:xfrm>
          <a:prstGeom prst="rect">
            <a:avLst/>
          </a:prstGeom>
        </p:spPr>
      </p:pic>
      <p:sp>
        <p:nvSpPr>
          <p:cNvPr id="3" name="Text Box 2"/>
          <p:cNvSpPr txBox="1"/>
          <p:nvPr/>
        </p:nvSpPr>
        <p:spPr>
          <a:xfrm>
            <a:off x="273050" y="376555"/>
            <a:ext cx="3611245" cy="521970"/>
          </a:xfrm>
          <a:prstGeom prst="rect">
            <a:avLst/>
          </a:prstGeom>
          <a:noFill/>
        </p:spPr>
        <p:txBody>
          <a:bodyPr wrap="square" rtlCol="0">
            <a:spAutoFit/>
          </a:bodyPr>
          <a:p>
            <a:r>
              <a:rPr lang="vi-VN" altLang="en-US" sz="2800" b="1" i="1" u="sng">
                <a:latin typeface="Times New Roman" panose="02020603050405020304" pitchFamily="18" charset="0"/>
                <a:cs typeface="Times New Roman" panose="02020603050405020304" pitchFamily="18" charset="0"/>
              </a:rPr>
              <a:t>Tiết 53,54</a:t>
            </a:r>
            <a:r>
              <a:rPr lang="vi-VN" altLang="en-US" sz="2800" b="1" i="1">
                <a:latin typeface="Times New Roman" panose="02020603050405020304" pitchFamily="18" charset="0"/>
                <a:cs typeface="Times New Roman" panose="02020603050405020304" pitchFamily="18" charset="0"/>
              </a:rPr>
              <a:t>: Văn bản</a:t>
            </a:r>
            <a:endParaRPr lang="vi-VN" altLang="en-US" sz="28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7" name="Picture 4" descr="Fresh Cartoon Grandmother And Granddaughter Png Elements, Cute Girl, Png  Element, Free Element PNG Transparent Clipart Image and PSD File for Free  Download"/>
          <p:cNvPicPr>
            <a:picLocks noChangeAspect="1"/>
          </p:cNvPicPr>
          <p:nvPr/>
        </p:nvPicPr>
        <p:blipFill>
          <a:blip r:embed="rId1"/>
          <a:stretch>
            <a:fillRect/>
          </a:stretch>
        </p:blipFill>
        <p:spPr>
          <a:xfrm>
            <a:off x="7903845" y="117475"/>
            <a:ext cx="1587500" cy="1334770"/>
          </a:xfrm>
          <a:prstGeom prst="rect">
            <a:avLst/>
          </a:prstGeom>
          <a:noFill/>
          <a:ln w="9525">
            <a:noFill/>
          </a:ln>
        </p:spPr>
      </p:pic>
      <p:sp>
        <p:nvSpPr>
          <p:cNvPr id="22530" name="Rectangle 1"/>
          <p:cNvSpPr/>
          <p:nvPr/>
        </p:nvSpPr>
        <p:spPr>
          <a:xfrm>
            <a:off x="206375" y="1452245"/>
            <a:ext cx="4677410" cy="3476625"/>
          </a:xfrm>
          <a:prstGeom prst="rect">
            <a:avLst/>
          </a:prstGeom>
          <a:noFill/>
          <a:ln w="9525">
            <a:noFill/>
          </a:ln>
        </p:spPr>
        <p:txBody>
          <a:bodyPr wrap="square">
            <a:spAutoFit/>
          </a:bodyPr>
          <a:lstStyle/>
          <a:p>
            <a:pPr eaLnBrk="1" hangingPunct="1">
              <a:lnSpc>
                <a:spcPct val="100000"/>
              </a:lnSpc>
            </a:pPr>
            <a:r>
              <a:rPr lang="en-SG" altLang="en-US" sz="2000" b="1" i="1" dirty="0">
                <a:solidFill>
                  <a:schemeClr val="tx1"/>
                </a:solidFill>
                <a:latin typeface="Times New Roman" panose="02020603050405020304" pitchFamily="18" charset="0"/>
              </a:rPr>
              <a:t>Tám năm ròng</a:t>
            </a:r>
            <a:r>
              <a:rPr lang="en-SG" altLang="en-US" sz="2000" b="1" i="1" dirty="0">
                <a:solidFill>
                  <a:srgbClr val="FF0000"/>
                </a:solidFill>
                <a:latin typeface="Times New Roman" panose="02020603050405020304" pitchFamily="18" charset="0"/>
              </a:rPr>
              <a:t> </a:t>
            </a:r>
            <a:r>
              <a:rPr lang="en-SG" altLang="en-US" sz="2000" b="1" i="1" dirty="0">
                <a:solidFill>
                  <a:srgbClr val="FF0000"/>
                </a:solidFill>
                <a:latin typeface="Times New Roman" panose="02020603050405020304" pitchFamily="18" charset="0"/>
              </a:rPr>
              <a:t>cháu cùng bà nhóm lửa</a:t>
            </a:r>
            <a:endParaRPr lang="en-SG" altLang="en-US" sz="2000" b="1" i="1" dirty="0">
              <a:solidFill>
                <a:srgbClr val="FF0000"/>
              </a:solidFill>
              <a:latin typeface="Times New Roman" panose="02020603050405020304" pitchFamily="18" charset="0"/>
            </a:endParaRPr>
          </a:p>
          <a:p>
            <a:pPr eaLnBrk="1" hangingPunct="1">
              <a:lnSpc>
                <a:spcPct val="100000"/>
              </a:lnSpc>
            </a:pPr>
            <a:r>
              <a:rPr lang="en-SG" altLang="en-US" sz="2000" b="1" i="1" dirty="0">
                <a:solidFill>
                  <a:schemeClr val="accent6">
                    <a:lumMod val="60000"/>
                    <a:lumOff val="40000"/>
                  </a:schemeClr>
                </a:solidFill>
                <a:latin typeface="Times New Roman" panose="02020603050405020304" pitchFamily="18" charset="0"/>
              </a:rPr>
              <a:t>Tu hú kêu</a:t>
            </a:r>
            <a:r>
              <a:rPr lang="en-SG" altLang="en-US" sz="2000" b="1" i="1" dirty="0">
                <a:solidFill>
                  <a:schemeClr val="tx1"/>
                </a:solidFill>
                <a:latin typeface="Times New Roman" panose="02020603050405020304" pitchFamily="18" charset="0"/>
              </a:rPr>
              <a:t> trên những cánh đồng xa.</a:t>
            </a:r>
            <a:br>
              <a:rPr lang="en-SG" altLang="en-US" sz="2000" b="1" i="1" dirty="0">
                <a:solidFill>
                  <a:schemeClr val="tx1"/>
                </a:solidFill>
                <a:latin typeface="Times New Roman" panose="02020603050405020304" pitchFamily="18" charset="0"/>
              </a:rPr>
            </a:br>
            <a:r>
              <a:rPr lang="en-SG" altLang="en-US" sz="2000" b="1" i="1" dirty="0">
                <a:solidFill>
                  <a:schemeClr val="tx1"/>
                </a:solidFill>
                <a:latin typeface="Times New Roman" panose="02020603050405020304" pitchFamily="18" charset="0"/>
              </a:rPr>
              <a:t>Khi</a:t>
            </a:r>
            <a:r>
              <a:rPr lang="en-SG" altLang="en-US" sz="2000" b="1" i="1" dirty="0">
                <a:solidFill>
                  <a:schemeClr val="accent6">
                    <a:lumMod val="60000"/>
                    <a:lumOff val="40000"/>
                  </a:schemeClr>
                </a:solidFill>
                <a:latin typeface="Times New Roman" panose="02020603050405020304" pitchFamily="18" charset="0"/>
              </a:rPr>
              <a:t> tu hú kêu</a:t>
            </a:r>
            <a:r>
              <a:rPr lang="en-SG" altLang="en-US" sz="2000" b="1" i="1" dirty="0">
                <a:solidFill>
                  <a:schemeClr val="tx1"/>
                </a:solidFill>
                <a:latin typeface="Times New Roman" panose="02020603050405020304" pitchFamily="18" charset="0"/>
              </a:rPr>
              <a:t>, bà còn nhớ không bà</a:t>
            </a:r>
            <a:endParaRPr lang="en-SG" altLang="en-US" sz="2000" b="1" i="1" dirty="0">
              <a:solidFill>
                <a:schemeClr val="tx1"/>
              </a:solidFill>
              <a:latin typeface="Times New Roman" panose="02020603050405020304" pitchFamily="18" charset="0"/>
            </a:endParaRPr>
          </a:p>
          <a:p>
            <a:pPr eaLnBrk="1" hangingPunct="1">
              <a:lnSpc>
                <a:spcPct val="100000"/>
              </a:lnSpc>
            </a:pPr>
            <a:r>
              <a:rPr lang="en-SG" altLang="en-US" sz="2000" b="1" i="1" dirty="0">
                <a:solidFill>
                  <a:srgbClr val="FF0000"/>
                </a:solidFill>
                <a:latin typeface="Times New Roman" panose="02020603050405020304" pitchFamily="18" charset="0"/>
              </a:rPr>
              <a:t>Bà hay kể chuyện </a:t>
            </a:r>
            <a:r>
              <a:rPr lang="en-SG" altLang="en-US" sz="2000" b="1" i="1" dirty="0">
                <a:solidFill>
                  <a:schemeClr val="tx1"/>
                </a:solidFill>
                <a:latin typeface="Times New Roman" panose="02020603050405020304" pitchFamily="18" charset="0"/>
              </a:rPr>
              <a:t>những ngày ở Huế,</a:t>
            </a:r>
            <a:br>
              <a:rPr lang="en-SG" altLang="en-US" sz="2000" b="1" i="1" dirty="0">
                <a:solidFill>
                  <a:schemeClr val="tx1"/>
                </a:solidFill>
                <a:latin typeface="Times New Roman" panose="02020603050405020304" pitchFamily="18" charset="0"/>
              </a:rPr>
            </a:br>
            <a:r>
              <a:rPr lang="en-SG" altLang="en-US" sz="2000" b="1" i="1" dirty="0">
                <a:solidFill>
                  <a:schemeClr val="accent6">
                    <a:lumMod val="60000"/>
                    <a:lumOff val="40000"/>
                  </a:schemeClr>
                </a:solidFill>
                <a:latin typeface="Times New Roman" panose="02020603050405020304" pitchFamily="18" charset="0"/>
              </a:rPr>
              <a:t>Tiếng tu hú</a:t>
            </a:r>
            <a:r>
              <a:rPr lang="en-SG" altLang="en-US" sz="2000" b="1" i="1" dirty="0">
                <a:solidFill>
                  <a:schemeClr val="tx1"/>
                </a:solidFill>
                <a:latin typeface="Times New Roman" panose="02020603050405020304" pitchFamily="18" charset="0"/>
              </a:rPr>
              <a:t> sao mà tha thiết thế !</a:t>
            </a:r>
            <a:endParaRPr lang="en-SG" altLang="en-US" sz="2000" b="1" i="1" dirty="0">
              <a:solidFill>
                <a:schemeClr val="tx1"/>
              </a:solidFill>
              <a:latin typeface="Times New Roman" panose="02020603050405020304" pitchFamily="18" charset="0"/>
            </a:endParaRPr>
          </a:p>
          <a:p>
            <a:pPr eaLnBrk="1" hangingPunct="1">
              <a:lnSpc>
                <a:spcPct val="100000"/>
              </a:lnSpc>
            </a:pPr>
            <a:r>
              <a:rPr lang="en-SG" altLang="en-US" sz="2000" b="1" i="1" dirty="0">
                <a:solidFill>
                  <a:schemeClr val="tx1"/>
                </a:solidFill>
                <a:latin typeface="Times New Roman" panose="02020603050405020304" pitchFamily="18" charset="0"/>
              </a:rPr>
              <a:t>Mẹ cùng cha công tác bận không về</a:t>
            </a:r>
            <a:endParaRPr lang="en-SG" altLang="en-US" sz="2000" b="1" i="1" dirty="0">
              <a:solidFill>
                <a:schemeClr val="tx1"/>
              </a:solidFill>
              <a:latin typeface="Times New Roman" panose="02020603050405020304" pitchFamily="18" charset="0"/>
            </a:endParaRPr>
          </a:p>
          <a:p>
            <a:pPr eaLnBrk="1" hangingPunct="1">
              <a:lnSpc>
                <a:spcPct val="100000"/>
              </a:lnSpc>
            </a:pPr>
            <a:r>
              <a:rPr lang="en-SG" altLang="en-US" sz="2000" b="1" i="1" dirty="0">
                <a:solidFill>
                  <a:schemeClr val="tx1"/>
                </a:solidFill>
                <a:latin typeface="Times New Roman" panose="02020603050405020304" pitchFamily="18" charset="0"/>
              </a:rPr>
              <a:t>Cháu ở cùng bà,</a:t>
            </a:r>
            <a:r>
              <a:rPr lang="en-SG" altLang="en-US" sz="2000" b="1" i="1" dirty="0">
                <a:solidFill>
                  <a:srgbClr val="0000FF"/>
                </a:solidFill>
                <a:latin typeface="Times New Roman" panose="02020603050405020304" pitchFamily="18" charset="0"/>
              </a:rPr>
              <a:t> </a:t>
            </a:r>
            <a:r>
              <a:rPr lang="en-SG" altLang="en-US" sz="2000" b="1" i="1" dirty="0">
                <a:solidFill>
                  <a:srgbClr val="FF0000"/>
                </a:solidFill>
                <a:latin typeface="Times New Roman" panose="02020603050405020304" pitchFamily="18" charset="0"/>
              </a:rPr>
              <a:t>bà bảo cháu nghe,</a:t>
            </a:r>
            <a:br>
              <a:rPr lang="en-SG" altLang="en-US" sz="2000" b="1" i="1" dirty="0">
                <a:solidFill>
                  <a:srgbClr val="FF0000"/>
                </a:solidFill>
                <a:latin typeface="Times New Roman" panose="02020603050405020304" pitchFamily="18" charset="0"/>
              </a:rPr>
            </a:br>
            <a:r>
              <a:rPr lang="en-SG" altLang="en-US" sz="2000" b="1" i="1" dirty="0">
                <a:solidFill>
                  <a:srgbClr val="FF0000"/>
                </a:solidFill>
                <a:latin typeface="Times New Roman" panose="02020603050405020304" pitchFamily="18" charset="0"/>
              </a:rPr>
              <a:t>Bà dạy cháu làm, bà chăm cháu học,</a:t>
            </a:r>
            <a:endParaRPr lang="en-SG" altLang="en-US" sz="2000" b="1" i="1" dirty="0">
              <a:solidFill>
                <a:srgbClr val="FF0000"/>
              </a:solidFill>
              <a:latin typeface="Times New Roman" panose="02020603050405020304" pitchFamily="18" charset="0"/>
            </a:endParaRPr>
          </a:p>
          <a:p>
            <a:pPr defTabSz="914400">
              <a:lnSpc>
                <a:spcPct val="100000"/>
              </a:lnSpc>
              <a:spcBef>
                <a:spcPct val="0"/>
              </a:spcBef>
            </a:pPr>
            <a:r>
              <a:rPr lang="en-SG" altLang="en-US" sz="2000" b="1" i="1" dirty="0" err="1">
                <a:solidFill>
                  <a:schemeClr val="tx1"/>
                </a:solidFill>
                <a:latin typeface="Times New Roman" panose="02020603050405020304" pitchFamily="18" charset="0"/>
                <a:sym typeface="+mn-ea"/>
              </a:rPr>
              <a:t>Nhóm</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bếp</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lửa</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nghĩ</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thương</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bà</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khó</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nhọc</a:t>
            </a:r>
            <a:r>
              <a:rPr lang="en-SG" altLang="en-US" sz="2000" b="1" i="1" dirty="0">
                <a:solidFill>
                  <a:schemeClr val="tx1"/>
                </a:solidFill>
                <a:latin typeface="Times New Roman" panose="02020603050405020304" pitchFamily="18" charset="0"/>
                <a:sym typeface="+mn-ea"/>
              </a:rPr>
              <a:t>,</a:t>
            </a:r>
            <a:endParaRPr lang="en-SG" altLang="en-US" sz="2000" b="1" i="1" dirty="0">
              <a:solidFill>
                <a:schemeClr val="tx1"/>
              </a:solidFill>
              <a:latin typeface="Times New Roman" panose="02020603050405020304" pitchFamily="18" charset="0"/>
            </a:endParaRPr>
          </a:p>
          <a:p>
            <a:pPr defTabSz="914400">
              <a:lnSpc>
                <a:spcPct val="100000"/>
              </a:lnSpc>
              <a:spcBef>
                <a:spcPct val="0"/>
              </a:spcBef>
            </a:pPr>
            <a:r>
              <a:rPr lang="en-SG" altLang="en-US" sz="2000" b="1" i="1" dirty="0" err="1">
                <a:solidFill>
                  <a:schemeClr val="accent6">
                    <a:lumMod val="60000"/>
                    <a:lumOff val="40000"/>
                  </a:schemeClr>
                </a:solidFill>
                <a:latin typeface="Times New Roman" panose="02020603050405020304" pitchFamily="18" charset="0"/>
                <a:sym typeface="+mn-ea"/>
              </a:rPr>
              <a:t>Tu</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hú</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ơi</a:t>
            </a:r>
            <a:r>
              <a:rPr lang="en-SG" altLang="en-US" sz="2000" b="1" i="1" dirty="0">
                <a:solidFill>
                  <a:schemeClr val="tx1"/>
                </a:solidFill>
                <a:latin typeface="Times New Roman" panose="02020603050405020304" pitchFamily="18" charset="0"/>
                <a:sym typeface="+mn-ea"/>
              </a:rPr>
              <a:t>!</a:t>
            </a:r>
            <a:r>
              <a:rPr lang="vi-VN" altLang="en-SG" sz="2000" b="1" i="1" dirty="0">
                <a:solidFill>
                  <a:schemeClr val="tx1"/>
                </a:solidFill>
                <a:latin typeface="Times New Roman" panose="02020603050405020304" pitchFamily="18" charset="0"/>
                <a:sym typeface="+mn-ea"/>
              </a:rPr>
              <a:t> C</a:t>
            </a:r>
            <a:r>
              <a:rPr lang="en-SG" altLang="en-US" sz="2000" b="1" i="1" dirty="0" err="1">
                <a:solidFill>
                  <a:schemeClr val="tx1"/>
                </a:solidFill>
                <a:latin typeface="Times New Roman" panose="02020603050405020304" pitchFamily="18" charset="0"/>
                <a:sym typeface="+mn-ea"/>
              </a:rPr>
              <a:t>hẳng</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đến</a:t>
            </a:r>
            <a:r>
              <a:rPr lang="en-SG" altLang="en-US" sz="2000" b="1" i="1" dirty="0">
                <a:solidFill>
                  <a:schemeClr val="tx1"/>
                </a:solidFill>
                <a:latin typeface="Times New Roman" panose="02020603050405020304" pitchFamily="18" charset="0"/>
                <a:sym typeface="+mn-ea"/>
              </a:rPr>
              <a:t> ở </a:t>
            </a:r>
            <a:r>
              <a:rPr lang="en-SG" altLang="en-US" sz="2000" b="1" i="1" dirty="0" err="1">
                <a:solidFill>
                  <a:schemeClr val="tx1"/>
                </a:solidFill>
                <a:latin typeface="Times New Roman" panose="02020603050405020304" pitchFamily="18" charset="0"/>
                <a:sym typeface="+mn-ea"/>
              </a:rPr>
              <a:t>cùng</a:t>
            </a:r>
            <a:r>
              <a:rPr lang="en-SG" altLang="en-US" sz="2000" b="1" i="1" dirty="0">
                <a:solidFill>
                  <a:schemeClr val="tx1"/>
                </a:solidFill>
                <a:latin typeface="Times New Roman" panose="02020603050405020304" pitchFamily="18" charset="0"/>
                <a:sym typeface="+mn-ea"/>
              </a:rPr>
              <a:t> </a:t>
            </a:r>
            <a:r>
              <a:rPr lang="en-SG" altLang="en-US" sz="2000" b="1" i="1" dirty="0" err="1">
                <a:solidFill>
                  <a:schemeClr val="tx1"/>
                </a:solidFill>
                <a:latin typeface="Times New Roman" panose="02020603050405020304" pitchFamily="18" charset="0"/>
                <a:sym typeface="+mn-ea"/>
              </a:rPr>
              <a:t>bà</a:t>
            </a:r>
            <a:r>
              <a:rPr lang="en-SG" altLang="en-US" sz="2000" b="1" i="1" dirty="0">
                <a:solidFill>
                  <a:schemeClr val="tx1"/>
                </a:solidFill>
                <a:latin typeface="Times New Roman" panose="02020603050405020304" pitchFamily="18" charset="0"/>
                <a:sym typeface="+mn-ea"/>
              </a:rPr>
              <a:t>,</a:t>
            </a:r>
            <a:br>
              <a:rPr lang="en-SG" altLang="en-US" sz="2000" b="1" i="1" dirty="0">
                <a:solidFill>
                  <a:schemeClr val="tx1"/>
                </a:solidFill>
                <a:latin typeface="Times New Roman" panose="02020603050405020304" pitchFamily="18" charset="0"/>
                <a:sym typeface="+mn-ea"/>
              </a:rPr>
            </a:br>
            <a:r>
              <a:rPr lang="en-SG" altLang="en-US" sz="2000" b="1" i="1" dirty="0" err="1">
                <a:solidFill>
                  <a:schemeClr val="accent6">
                    <a:lumMod val="60000"/>
                    <a:lumOff val="40000"/>
                  </a:schemeClr>
                </a:solidFill>
                <a:latin typeface="Times New Roman" panose="02020603050405020304" pitchFamily="18" charset="0"/>
                <a:sym typeface="+mn-ea"/>
              </a:rPr>
              <a:t>Kêu</a:t>
            </a:r>
            <a:r>
              <a:rPr lang="en-SG" altLang="en-US" sz="2000" b="1" i="1" dirty="0">
                <a:solidFill>
                  <a:schemeClr val="accent6">
                    <a:lumMod val="60000"/>
                    <a:lumOff val="40000"/>
                  </a:schemeClr>
                </a:solidFill>
                <a:latin typeface="Times New Roman" panose="02020603050405020304" pitchFamily="18" charset="0"/>
                <a:sym typeface="+mn-ea"/>
              </a:rPr>
              <a:t> chi </a:t>
            </a:r>
            <a:r>
              <a:rPr lang="en-SG" altLang="en-US" sz="2000" b="1" i="1" dirty="0" err="1">
                <a:solidFill>
                  <a:schemeClr val="accent6">
                    <a:lumMod val="60000"/>
                    <a:lumOff val="40000"/>
                  </a:schemeClr>
                </a:solidFill>
                <a:latin typeface="Times New Roman" panose="02020603050405020304" pitchFamily="18" charset="0"/>
                <a:sym typeface="+mn-ea"/>
              </a:rPr>
              <a:t>hoài</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trên</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những</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cánh</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đồng</a:t>
            </a:r>
            <a:r>
              <a:rPr lang="en-SG" altLang="en-US" sz="2000" b="1" i="1" dirty="0">
                <a:solidFill>
                  <a:schemeClr val="accent6">
                    <a:lumMod val="60000"/>
                    <a:lumOff val="40000"/>
                  </a:schemeClr>
                </a:solidFill>
                <a:latin typeface="Times New Roman" panose="02020603050405020304" pitchFamily="18" charset="0"/>
                <a:sym typeface="+mn-ea"/>
              </a:rPr>
              <a:t> </a:t>
            </a:r>
            <a:r>
              <a:rPr lang="en-SG" altLang="en-US" sz="2000" b="1" i="1" dirty="0" err="1">
                <a:solidFill>
                  <a:schemeClr val="accent6">
                    <a:lumMod val="60000"/>
                    <a:lumOff val="40000"/>
                  </a:schemeClr>
                </a:solidFill>
                <a:latin typeface="Times New Roman" panose="02020603050405020304" pitchFamily="18" charset="0"/>
                <a:sym typeface="+mn-ea"/>
              </a:rPr>
              <a:t>xa</a:t>
            </a:r>
            <a:r>
              <a:rPr lang="en-SG" altLang="en-US" sz="2000" b="1" i="1" dirty="0" smtClean="0">
                <a:solidFill>
                  <a:schemeClr val="accent6">
                    <a:lumMod val="60000"/>
                    <a:lumOff val="40000"/>
                  </a:schemeClr>
                </a:solidFill>
                <a:latin typeface="Times New Roman" panose="02020603050405020304" pitchFamily="18" charset="0"/>
                <a:sym typeface="+mn-ea"/>
              </a:rPr>
              <a:t>?</a:t>
            </a:r>
            <a:endParaRPr lang="en-SG" altLang="en-US" sz="2000" b="1" i="1" dirty="0" smtClean="0">
              <a:solidFill>
                <a:schemeClr val="accent6">
                  <a:lumMod val="60000"/>
                  <a:lumOff val="40000"/>
                </a:schemeClr>
              </a:solidFill>
              <a:latin typeface="Times New Roman" panose="02020603050405020304" pitchFamily="18" charset="0"/>
              <a:sym typeface="+mn-ea"/>
            </a:endParaRPr>
          </a:p>
        </p:txBody>
      </p:sp>
      <p:sp>
        <p:nvSpPr>
          <p:cNvPr id="22531" name="Rectangle 4"/>
          <p:cNvSpPr/>
          <p:nvPr/>
        </p:nvSpPr>
        <p:spPr>
          <a:xfrm>
            <a:off x="206058" y="117158"/>
            <a:ext cx="7303135" cy="521970"/>
          </a:xfrm>
          <a:prstGeom prst="rect">
            <a:avLst/>
          </a:prstGeom>
          <a:noFill/>
          <a:ln w="9525">
            <a:noFill/>
          </a:ln>
        </p:spPr>
        <p:txBody>
          <a:bodyPr wrap="none">
            <a:spAutoFit/>
          </a:bodyPr>
          <a:lstStyle/>
          <a:p>
            <a:r>
              <a:rPr lang="vi-VN" altLang="nl-NL" sz="2800" b="1" dirty="0">
                <a:solidFill>
                  <a:schemeClr val="accent1">
                    <a:lumMod val="50000"/>
                  </a:schemeClr>
                </a:solidFill>
                <a:latin typeface="Times New Roman" panose="02020603050405020304" pitchFamily="18" charset="0"/>
                <a:cs typeface="Times New Roman" panose="02020603050405020304" pitchFamily="18" charset="0"/>
              </a:rPr>
              <a:t>b. </a:t>
            </a:r>
            <a:r>
              <a:rPr lang="nl-NL" altLang="en-US" sz="2800" b="1" dirty="0">
                <a:solidFill>
                  <a:schemeClr val="accent1">
                    <a:lumMod val="50000"/>
                  </a:schemeClr>
                </a:solidFill>
                <a:latin typeface="Times New Roman" panose="02020603050405020304" pitchFamily="18" charset="0"/>
                <a:cs typeface="Times New Roman" panose="02020603050405020304" pitchFamily="18" charset="0"/>
              </a:rPr>
              <a:t>Kỉ niệm 8 năm kháng chiến cùng b</a:t>
            </a:r>
            <a:r>
              <a:rPr lang="nl-NL" altLang="en-US" sz="2800" b="1" dirty="0">
                <a:solidFill>
                  <a:schemeClr val="accent1">
                    <a:lumMod val="50000"/>
                  </a:schemeClr>
                </a:solidFill>
                <a:latin typeface="Times New Roman" panose="02020603050405020304" pitchFamily="18" charset="0"/>
                <a:ea typeface="Times New Roman" panose="02020603050405020304" pitchFamily="18" charset="0"/>
              </a:rPr>
              <a:t>à</a:t>
            </a:r>
            <a:r>
              <a:rPr lang="vi-VN" altLang="nl-NL" sz="2800" b="1" dirty="0">
                <a:solidFill>
                  <a:schemeClr val="accent1">
                    <a:lumMod val="50000"/>
                  </a:schemeClr>
                </a:solidFill>
                <a:latin typeface="Times New Roman" panose="02020603050405020304" pitchFamily="18" charset="0"/>
                <a:ea typeface="Times New Roman" panose="02020603050405020304" pitchFamily="18" charset="0"/>
              </a:rPr>
              <a:t> (khổ 3)</a:t>
            </a:r>
            <a:r>
              <a:rPr lang="nl-NL" altLang="en-US" sz="2800" b="1" dirty="0">
                <a:solidFill>
                  <a:schemeClr val="accent1">
                    <a:lumMod val="50000"/>
                  </a:schemeClr>
                </a:solidFill>
                <a:latin typeface="Times New Roman" panose="02020603050405020304" pitchFamily="18" charset="0"/>
                <a:cs typeface="Times New Roman" panose="02020603050405020304" pitchFamily="18" charset="0"/>
              </a:rPr>
              <a:t>:</a:t>
            </a:r>
            <a:endParaRPr lang="nl-NL" altLang="en-US" sz="28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ight Brace 5"/>
          <p:cNvSpPr/>
          <p:nvPr/>
        </p:nvSpPr>
        <p:spPr>
          <a:xfrm>
            <a:off x="4251325" y="1381125"/>
            <a:ext cx="632460" cy="3547745"/>
          </a:xfrm>
          <a:prstGeom prst="rightBrace">
            <a:avLst>
              <a:gd name="adj1" fmla="val 8333"/>
              <a:gd name="adj2" fmla="val 48952"/>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chemeClr val="tx1"/>
              </a:solidFill>
              <a:effectLst/>
              <a:uLnTx/>
              <a:uFillTx/>
              <a:latin typeface="+mn-lt"/>
              <a:ea typeface="+mn-ea"/>
              <a:cs typeface="+mn-cs"/>
            </a:endParaRPr>
          </a:p>
        </p:txBody>
      </p:sp>
      <p:sp>
        <p:nvSpPr>
          <p:cNvPr id="7" name="Rectangle 6"/>
          <p:cNvSpPr/>
          <p:nvPr/>
        </p:nvSpPr>
        <p:spPr>
          <a:xfrm>
            <a:off x="4728210" y="723900"/>
            <a:ext cx="7217410" cy="1568450"/>
          </a:xfrm>
          <a:prstGeom prst="rect">
            <a:avLst/>
          </a:prstGeom>
          <a:noFill/>
          <a:ln w="9525">
            <a:noFill/>
          </a:ln>
        </p:spPr>
        <p:txBody>
          <a:bodyPr wrap="square">
            <a:spAutoFit/>
          </a:bodyPr>
          <a:lstStyle/>
          <a:p>
            <a:pPr algn="just"/>
            <a:r>
              <a:rPr lang="vi-VN" altLang="en-US" sz="2400" b="1"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Kỉ niệm của hai b</a:t>
            </a:r>
            <a:r>
              <a:rPr lang="en-US" altLang="en-US" sz="2400" b="1" dirty="0">
                <a:latin typeface="Times New Roman" panose="02020603050405020304" pitchFamily="18" charset="0"/>
                <a:ea typeface="Times New Roman" panose="02020603050405020304" pitchFamily="18" charset="0"/>
              </a:rPr>
              <a:t>à</a:t>
            </a:r>
            <a:r>
              <a:rPr lang="en-US" altLang="en-US" sz="2400" b="1" dirty="0">
                <a:latin typeface="Times New Roman" panose="02020603050405020304" pitchFamily="18" charset="0"/>
                <a:cs typeface="Times New Roman" panose="02020603050405020304" pitchFamily="18" charset="0"/>
              </a:rPr>
              <a:t> cháu:</a:t>
            </a:r>
            <a:endParaRPr lang="en-US" altLang="en-US" sz="2400" b="1" dirty="0">
              <a:latin typeface="Times New Roman" panose="02020603050405020304" pitchFamily="18" charset="0"/>
              <a:cs typeface="Times New Roman" panose="02020603050405020304" pitchFamily="18" charset="0"/>
            </a:endParaRPr>
          </a:p>
          <a:p>
            <a:pPr algn="just"/>
            <a:r>
              <a:rPr lang="vi-VN" altLang="en-US" sz="2400" dirty="0">
                <a:solidFill>
                  <a:srgbClr val="000000"/>
                </a:solidFill>
                <a:latin typeface="Times New Roman" panose="02020603050405020304" pitchFamily="18" charset="0"/>
                <a:cs typeface="Times New Roman" panose="02020603050405020304" pitchFamily="18" charset="0"/>
              </a:rPr>
              <a:t>   </a:t>
            </a:r>
            <a:r>
              <a:rPr lang="en-US" altLang="en-US" sz="2400" i="1" dirty="0">
                <a:solidFill>
                  <a:srgbClr val="000000"/>
                </a:solidFill>
                <a:latin typeface="Times New Roman" panose="02020603050405020304" pitchFamily="18" charset="0"/>
                <a:cs typeface="Times New Roman" panose="02020603050405020304" pitchFamily="18" charset="0"/>
              </a:rPr>
              <a:t>+ </a:t>
            </a:r>
            <a:r>
              <a:rPr lang="vi-VN" altLang="en-US" sz="2400" i="1" dirty="0">
                <a:solidFill>
                  <a:srgbClr val="000000"/>
                </a:solidFill>
                <a:latin typeface="Times New Roman" panose="02020603050405020304" pitchFamily="18" charset="0"/>
                <a:cs typeface="Times New Roman" panose="02020603050405020304" pitchFamily="18" charset="0"/>
              </a:rPr>
              <a:t>“c</a:t>
            </a:r>
            <a:r>
              <a:rPr lang="en-US" altLang="en-US" sz="2400" i="1" dirty="0">
                <a:solidFill>
                  <a:srgbClr val="000000"/>
                </a:solidFill>
                <a:latin typeface="Times New Roman" panose="02020603050405020304" pitchFamily="18" charset="0"/>
                <a:cs typeface="Times New Roman" panose="02020603050405020304" pitchFamily="18" charset="0"/>
              </a:rPr>
              <a:t>ùng b</a:t>
            </a:r>
            <a:r>
              <a:rPr lang="en-US" altLang="en-US" sz="2400" i="1" dirty="0">
                <a:solidFill>
                  <a:srgbClr val="000000"/>
                </a:solidFill>
                <a:latin typeface="Times New Roman" panose="02020603050405020304" pitchFamily="18" charset="0"/>
                <a:ea typeface="Times New Roman" panose="02020603050405020304" pitchFamily="18" charset="0"/>
              </a:rPr>
              <a:t>à</a:t>
            </a:r>
            <a:r>
              <a:rPr lang="en-US" altLang="en-US" sz="2400" i="1" dirty="0">
                <a:solidFill>
                  <a:srgbClr val="000000"/>
                </a:solidFill>
                <a:latin typeface="Times New Roman" panose="02020603050405020304" pitchFamily="18" charset="0"/>
                <a:cs typeface="Times New Roman" panose="02020603050405020304" pitchFamily="18" charset="0"/>
              </a:rPr>
              <a:t> nhóm lửa</a:t>
            </a:r>
            <a:r>
              <a:rPr lang="vi-VN" altLang="en-US" sz="2400" i="1" dirty="0">
                <a:solidFill>
                  <a:srgbClr val="000000"/>
                </a:solidFill>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a:p>
            <a:pPr algn="just"/>
            <a:r>
              <a:rPr lang="vi-VN"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a:solidFill>
                  <a:srgbClr val="000000"/>
                </a:solidFill>
                <a:latin typeface="Times New Roman" panose="02020603050405020304" pitchFamily="18" charset="0"/>
                <a:cs typeface="Times New Roman" panose="02020603050405020304" pitchFamily="18" charset="0"/>
              </a:rPr>
              <a:t>+</a:t>
            </a:r>
            <a:r>
              <a:rPr lang="vi-VN"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a:solidFill>
                  <a:srgbClr val="000000"/>
                </a:solidFill>
                <a:latin typeface="Times New Roman" panose="02020603050405020304" pitchFamily="18" charset="0"/>
                <a:cs typeface="Times New Roman" panose="02020603050405020304" pitchFamily="18" charset="0"/>
              </a:rPr>
              <a:t>B</a:t>
            </a:r>
            <a:r>
              <a:rPr lang="en-US" altLang="en-US" sz="2400" i="1" dirty="0">
                <a:solidFill>
                  <a:srgbClr val="000000"/>
                </a:solidFill>
                <a:latin typeface="Times New Roman" panose="02020603050405020304" pitchFamily="18" charset="0"/>
                <a:ea typeface="Times New Roman" panose="02020603050405020304" pitchFamily="18" charset="0"/>
              </a:rPr>
              <a:t>à</a:t>
            </a:r>
            <a:r>
              <a:rPr lang="en-US" altLang="en-US" sz="2400" i="1" dirty="0">
                <a:solidFill>
                  <a:srgbClr val="000000"/>
                </a:solidFill>
                <a:latin typeface="Times New Roman" panose="02020603050405020304" pitchFamily="18" charset="0"/>
                <a:cs typeface="Times New Roman" panose="02020603050405020304" pitchFamily="18" charset="0"/>
              </a:rPr>
              <a:t> kể chuyện</a:t>
            </a:r>
            <a:r>
              <a:rPr lang="vi-VN" altLang="en-US" sz="2400" i="1" dirty="0">
                <a:solidFill>
                  <a:srgbClr val="000000"/>
                </a:solidFill>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a:p>
            <a:pPr algn="just"/>
            <a:r>
              <a:rPr lang="vi-VN"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a:solidFill>
                  <a:srgbClr val="000000"/>
                </a:solidFill>
                <a:latin typeface="Times New Roman" panose="02020603050405020304" pitchFamily="18" charset="0"/>
                <a:cs typeface="Times New Roman" panose="02020603050405020304" pitchFamily="18" charset="0"/>
              </a:rPr>
              <a:t>+</a:t>
            </a:r>
            <a:r>
              <a:rPr lang="vi-VN" altLang="en-US" sz="2400" i="1" dirty="0">
                <a:solidFill>
                  <a:srgbClr val="000000"/>
                </a:solidFill>
                <a:latin typeface="Times New Roman" panose="02020603050405020304" pitchFamily="18" charset="0"/>
                <a:cs typeface="Times New Roman" panose="02020603050405020304" pitchFamily="18" charset="0"/>
              </a:rPr>
              <a:t> “b</a:t>
            </a:r>
            <a:r>
              <a:rPr lang="en-US" altLang="en-US" sz="2400" i="1" dirty="0">
                <a:solidFill>
                  <a:srgbClr val="000000"/>
                </a:solidFill>
                <a:latin typeface="Times New Roman" panose="02020603050405020304" pitchFamily="18" charset="0"/>
                <a:ea typeface="Times New Roman" panose="02020603050405020304" pitchFamily="18" charset="0"/>
              </a:rPr>
              <a:t>à</a:t>
            </a:r>
            <a:r>
              <a:rPr lang="en-US" altLang="en-US" sz="2400" i="1" dirty="0">
                <a:solidFill>
                  <a:srgbClr val="000000"/>
                </a:solidFill>
                <a:latin typeface="Times New Roman" panose="02020603050405020304" pitchFamily="18" charset="0"/>
                <a:cs typeface="Times New Roman" panose="02020603050405020304" pitchFamily="18" charset="0"/>
              </a:rPr>
              <a:t> </a:t>
            </a:r>
            <a:r>
              <a:rPr lang="vi-VN" altLang="en-US" sz="2400" i="1" dirty="0">
                <a:solidFill>
                  <a:srgbClr val="000000"/>
                </a:solidFill>
                <a:latin typeface="Times New Roman" panose="02020603050405020304" pitchFamily="18" charset="0"/>
                <a:cs typeface="Times New Roman" panose="02020603050405020304" pitchFamily="18" charset="0"/>
              </a:rPr>
              <a:t>bảo cháu nghe, </a:t>
            </a:r>
            <a:r>
              <a:rPr lang="en-US" altLang="en-US" sz="2400" i="1" dirty="0">
                <a:solidFill>
                  <a:srgbClr val="000000"/>
                </a:solidFill>
                <a:latin typeface="Times New Roman" panose="02020603050405020304" pitchFamily="18" charset="0"/>
                <a:cs typeface="Times New Roman" panose="02020603050405020304" pitchFamily="18" charset="0"/>
              </a:rPr>
              <a:t>dạy cháu l</a:t>
            </a:r>
            <a:r>
              <a:rPr lang="en-US" altLang="en-US" sz="2400" i="1" dirty="0">
                <a:solidFill>
                  <a:srgbClr val="000000"/>
                </a:solidFill>
                <a:latin typeface="Times New Roman" panose="02020603050405020304" pitchFamily="18" charset="0"/>
                <a:ea typeface="Times New Roman" panose="02020603050405020304" pitchFamily="18" charset="0"/>
              </a:rPr>
              <a:t>à</a:t>
            </a:r>
            <a:r>
              <a:rPr lang="en-US" altLang="en-US" sz="2400" i="1" dirty="0">
                <a:solidFill>
                  <a:srgbClr val="000000"/>
                </a:solidFill>
                <a:latin typeface="Times New Roman" panose="02020603050405020304" pitchFamily="18" charset="0"/>
                <a:cs typeface="Times New Roman" panose="02020603050405020304" pitchFamily="18" charset="0"/>
              </a:rPr>
              <a:t>m, chăm cháu</a:t>
            </a:r>
            <a:r>
              <a:rPr lang="vi-VN"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a:solidFill>
                  <a:srgbClr val="000000"/>
                </a:solidFill>
                <a:latin typeface="Times New Roman" panose="02020603050405020304" pitchFamily="18" charset="0"/>
                <a:cs typeface="Times New Roman" panose="02020603050405020304" pitchFamily="18" charset="0"/>
              </a:rPr>
              <a:t>học</a:t>
            </a:r>
            <a:r>
              <a:rPr lang="vi-VN" altLang="en-US" sz="2400" i="1" dirty="0">
                <a:solidFill>
                  <a:srgbClr val="000000"/>
                </a:solidFill>
                <a:latin typeface="Times New Roman" panose="02020603050405020304" pitchFamily="18" charset="0"/>
                <a:cs typeface="Times New Roman" panose="02020603050405020304" pitchFamily="18" charset="0"/>
              </a:rPr>
              <a:t>”</a:t>
            </a:r>
            <a:endParaRPr lang="vi-VN" alt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4883150" y="2262505"/>
            <a:ext cx="7230110" cy="460375"/>
          </a:xfrm>
          <a:prstGeom prst="rect">
            <a:avLst/>
          </a:prstGeom>
          <a:solidFill>
            <a:srgbClr val="DFF0F5"/>
          </a:solidFill>
          <a:ln>
            <a:noFill/>
          </a:ln>
        </p:spPr>
        <p:txBody>
          <a:bodyPr wrap="square">
            <a:sp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defTabSz="914400">
              <a:lnSpc>
                <a:spcPct val="100000"/>
              </a:lnSpc>
              <a:spcBef>
                <a:spcPct val="0"/>
              </a:spcBef>
              <a:buFontTx/>
              <a:buNone/>
            </a:pPr>
            <a:r>
              <a:rPr lang="nl-NL" altLang="en-US" sz="2400" b="1" i="1" dirty="0">
                <a:solidFill>
                  <a:srgbClr val="000000"/>
                </a:solidFill>
                <a:latin typeface="Times New Roman" panose="02020603050405020304" pitchFamily="18" charset="0"/>
                <a:cs typeface="Times New Roman" panose="02020603050405020304" pitchFamily="18" charset="0"/>
              </a:rPr>
              <a:t> </a:t>
            </a:r>
            <a:r>
              <a:rPr lang="pt-BR" altLang="en-US" sz="2400" dirty="0">
                <a:solidFill>
                  <a:srgbClr val="000000"/>
                </a:solidFill>
                <a:latin typeface="Times New Roman" panose="02020603050405020304" pitchFamily="18" charset="0"/>
                <a:cs typeface="Times New Roman" panose="02020603050405020304" pitchFamily="18" charset="0"/>
              </a:rPr>
              <a:t>Điệp từ, liệt kê, dùng nhiều động từ.</a:t>
            </a:r>
            <a:endParaRPr lang="pt-BR"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4883150" y="2999740"/>
            <a:ext cx="7230745" cy="829945"/>
          </a:xfrm>
          <a:prstGeom prst="rect">
            <a:avLst/>
          </a:prstGeom>
          <a:solidFill>
            <a:schemeClr val="accent5">
              <a:lumMod val="90000"/>
            </a:schemeClr>
          </a:solidFill>
          <a:ln w="9525">
            <a:noFill/>
          </a:ln>
        </p:spPr>
        <p:txBody>
          <a:bodyPr wrap="square">
            <a:spAutoFit/>
          </a:bodyPr>
          <a:lstStyle/>
          <a:p>
            <a:pPr algn="just" defTabSz="914400">
              <a:tabLst>
                <a:tab pos="2000250" algn="l"/>
              </a:tabLst>
            </a:pPr>
            <a:r>
              <a:rPr lang="en-US" altLang="en-US" sz="2400" b="1" dirty="0">
                <a:solidFill>
                  <a:schemeClr val="tx1"/>
                </a:solidFill>
                <a:latin typeface="Times New Roman" panose="02020603050405020304" pitchFamily="18" charset="0"/>
                <a:cs typeface="Times New Roman" panose="02020603050405020304" pitchFamily="18" charset="0"/>
              </a:rPr>
              <a:t>B</a:t>
            </a:r>
            <a:r>
              <a:rPr lang="en-US" altLang="en-US" sz="2400" b="1" dirty="0">
                <a:solidFill>
                  <a:schemeClr val="tx1"/>
                </a:solidFill>
                <a:latin typeface="Times New Roman" panose="02020603050405020304" pitchFamily="18" charset="0"/>
                <a:ea typeface="Times New Roman" panose="02020603050405020304" pitchFamily="18" charset="0"/>
              </a:rPr>
              <a:t>à</a:t>
            </a:r>
            <a:r>
              <a:rPr lang="en-US" altLang="en-US" sz="2400" b="1" dirty="0">
                <a:solidFill>
                  <a:schemeClr val="tx1"/>
                </a:solidFill>
                <a:latin typeface="Times New Roman" panose="02020603050405020304" pitchFamily="18" charset="0"/>
                <a:cs typeface="Times New Roman" panose="02020603050405020304" pitchFamily="18" charset="0"/>
              </a:rPr>
              <a:t> yêu thương, đùm bọc</a:t>
            </a:r>
            <a:r>
              <a:rPr lang="vi-VN"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a:solidFill>
                  <a:schemeClr val="tx1"/>
                </a:solidFill>
                <a:latin typeface="Times New Roman" panose="02020603050405020304" pitchFamily="18" charset="0"/>
                <a:cs typeface="Times New Roman" panose="02020603050405020304" pitchFamily="18" charset="0"/>
              </a:rPr>
              <a:t> dạy dỗ v</a:t>
            </a:r>
            <a:r>
              <a:rPr lang="en-US" altLang="en-US" sz="2400" b="1" dirty="0">
                <a:solidFill>
                  <a:schemeClr val="tx1"/>
                </a:solidFill>
                <a:latin typeface="Times New Roman" panose="02020603050405020304" pitchFamily="18" charset="0"/>
                <a:ea typeface="Times New Roman" panose="02020603050405020304" pitchFamily="18" charset="0"/>
              </a:rPr>
              <a:t>à</a:t>
            </a:r>
            <a:r>
              <a:rPr lang="en-US" altLang="en-US" sz="2400" b="1" dirty="0">
                <a:solidFill>
                  <a:schemeClr val="tx1"/>
                </a:solidFill>
                <a:latin typeface="Times New Roman" panose="02020603050405020304" pitchFamily="18" charset="0"/>
                <a:cs typeface="Times New Roman" panose="02020603050405020304" pitchFamily="18" charset="0"/>
              </a:rPr>
              <a:t> l</a:t>
            </a:r>
            <a:r>
              <a:rPr lang="en-US" altLang="en-US" sz="2400" b="1" dirty="0">
                <a:solidFill>
                  <a:schemeClr val="tx1"/>
                </a:solidFill>
                <a:latin typeface="Times New Roman" panose="02020603050405020304" pitchFamily="18" charset="0"/>
                <a:ea typeface="Times New Roman" panose="02020603050405020304" pitchFamily="18" charset="0"/>
              </a:rPr>
              <a:t>à</a:t>
            </a:r>
            <a:r>
              <a:rPr lang="en-US" altLang="en-US" sz="2400" b="1" dirty="0">
                <a:solidFill>
                  <a:schemeClr val="tx1"/>
                </a:solidFill>
                <a:latin typeface="Times New Roman" panose="02020603050405020304" pitchFamily="18" charset="0"/>
                <a:cs typeface="Times New Roman" panose="02020603050405020304" pitchFamily="18" charset="0"/>
              </a:rPr>
              <a:t> chỗ dựa tinh thần cho cháu.</a:t>
            </a:r>
            <a:endParaRPr lang="en-US" alt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536" name="Picture 2" descr="Grandmother and Granddaughter are Reading a Book clipart. Free download  transparent .PNG | Creazilla"/>
          <p:cNvPicPr>
            <a:picLocks noChangeAspect="1"/>
          </p:cNvPicPr>
          <p:nvPr/>
        </p:nvPicPr>
        <p:blipFill>
          <a:blip r:embed="rId2"/>
          <a:stretch>
            <a:fillRect/>
          </a:stretch>
        </p:blipFill>
        <p:spPr>
          <a:xfrm>
            <a:off x="10935653" y="254000"/>
            <a:ext cx="1100137" cy="1608138"/>
          </a:xfrm>
          <a:prstGeom prst="rect">
            <a:avLst/>
          </a:prstGeom>
          <a:noFill/>
          <a:ln w="9525">
            <a:noFill/>
          </a:ln>
        </p:spPr>
      </p:pic>
      <p:pic>
        <p:nvPicPr>
          <p:cNvPr id="22538" name="Picture 6" descr="Cartoon Granny Teaching Cooking To Her Granddaughter Vector Illustration  Royalty Free Cliparts, Vectors, And Stock Illustration. Image 83780001."/>
          <p:cNvPicPr>
            <a:picLocks noChangeAspect="1"/>
          </p:cNvPicPr>
          <p:nvPr/>
        </p:nvPicPr>
        <p:blipFill>
          <a:blip r:embed="rId3"/>
          <a:stretch>
            <a:fillRect/>
          </a:stretch>
        </p:blipFill>
        <p:spPr>
          <a:xfrm>
            <a:off x="9176385" y="-320040"/>
            <a:ext cx="1766570" cy="2104390"/>
          </a:xfrm>
          <a:prstGeom prst="rect">
            <a:avLst/>
          </a:prstGeom>
          <a:noFill/>
          <a:ln w="9525">
            <a:noFill/>
          </a:ln>
        </p:spPr>
      </p:pic>
      <p:sp>
        <p:nvSpPr>
          <p:cNvPr id="8" name="Rectangle 7"/>
          <p:cNvSpPr>
            <a:spLocks noChangeArrowheads="1"/>
          </p:cNvSpPr>
          <p:nvPr/>
        </p:nvSpPr>
        <p:spPr bwMode="auto">
          <a:xfrm>
            <a:off x="5162550" y="5576570"/>
            <a:ext cx="6951345" cy="913130"/>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457200" lvl="0" indent="-457200" algn="just" defTabSz="914400">
              <a:lnSpc>
                <a:spcPct val="100000"/>
              </a:lnSpc>
              <a:spcBef>
                <a:spcPct val="0"/>
              </a:spcBef>
              <a:buFontTx/>
              <a:buNone/>
              <a:tabLst>
                <a:tab pos="2000250" algn="l"/>
              </a:tabLst>
            </a:pPr>
            <a:endParaRPr lang="en-US" alt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 Box 1"/>
          <p:cNvSpPr txBox="1"/>
          <p:nvPr/>
        </p:nvSpPr>
        <p:spPr>
          <a:xfrm>
            <a:off x="4894580" y="3933825"/>
            <a:ext cx="2914650" cy="460375"/>
          </a:xfrm>
          <a:prstGeom prst="rect">
            <a:avLst/>
          </a:prstGeom>
          <a:noFill/>
        </p:spPr>
        <p:txBody>
          <a:bodyPr wrap="square" rtlCol="0">
            <a:spAutoFit/>
          </a:bodyPr>
          <a:p>
            <a:pPr algn="just"/>
            <a:r>
              <a:rPr lang="vi-VN" altLang="en-US" sz="2400" b="1">
                <a:solidFill>
                  <a:schemeClr val="tx1"/>
                </a:solidFill>
                <a:latin typeface="Times New Roman" panose="02020603050405020304" pitchFamily="18" charset="0"/>
                <a:cs typeface="Times New Roman" panose="02020603050405020304" pitchFamily="18" charset="0"/>
              </a:rPr>
              <a:t>- Tiếng chim tu hú:</a:t>
            </a:r>
            <a:endParaRPr lang="vi-VN" altLang="en-US" sz="2400" b="1">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4884420" y="4384675"/>
            <a:ext cx="7228840" cy="460375"/>
          </a:xfrm>
          <a:prstGeom prst="rect">
            <a:avLst/>
          </a:prstGeom>
          <a:solidFill>
            <a:srgbClr val="DFF0F5"/>
          </a:solidFill>
        </p:spPr>
        <p:txBody>
          <a:bodyPr wrap="square" rtlCol="0" anchor="t">
            <a:spAutoFit/>
          </a:bodyPr>
          <a:p>
            <a:pPr marL="0" lvl="0" indent="0" algn="ctr" defTabSz="914400">
              <a:lnSpc>
                <a:spcPct val="100000"/>
              </a:lnSpc>
              <a:spcBef>
                <a:spcPct val="0"/>
              </a:spcBef>
              <a:buFontTx/>
              <a:buNone/>
              <a:tabLst>
                <a:tab pos="2000250" algn="l"/>
              </a:tabLst>
            </a:pPr>
            <a:r>
              <a:rPr lang="en-US" altLang="en-US" sz="2400" dirty="0">
                <a:latin typeface="Times New Roman" panose="02020603050405020304" pitchFamily="18" charset="0"/>
                <a:cs typeface="Times New Roman" panose="02020603050405020304" pitchFamily="18" charset="0"/>
                <a:sym typeface="+mn-ea"/>
              </a:rPr>
              <a:t>Điệp ngữ</a:t>
            </a:r>
            <a:r>
              <a:rPr lang="vi-VN" altLang="en-US" sz="2400" dirty="0">
                <a:latin typeface="Times New Roman" panose="02020603050405020304" pitchFamily="18" charset="0"/>
                <a:cs typeface="Times New Roman" panose="02020603050405020304" pitchFamily="18" charset="0"/>
                <a:sym typeface="+mn-ea"/>
              </a:rPr>
              <a:t>, câu hỏi tu </a:t>
            </a:r>
            <a:r>
              <a:rPr lang="vi-VN" altLang="en-US" sz="2400" dirty="0">
                <a:latin typeface="Times New Roman" panose="02020603050405020304" pitchFamily="18" charset="0"/>
                <a:cs typeface="Times New Roman" panose="02020603050405020304" pitchFamily="18" charset="0"/>
                <a:sym typeface="+mn-ea"/>
              </a:rPr>
              <a:t>từ. </a:t>
            </a:r>
            <a:endParaRPr lang="vi-VN" altLang="en-US" sz="2400" dirty="0">
              <a:latin typeface="Times New Roman" panose="02020603050405020304" pitchFamily="18" charset="0"/>
              <a:cs typeface="Times New Roman" panose="02020603050405020304" pitchFamily="18" charset="0"/>
              <a:sym typeface="+mn-ea"/>
            </a:endParaRPr>
          </a:p>
        </p:txBody>
      </p:sp>
      <p:sp>
        <p:nvSpPr>
          <p:cNvPr id="4" name="Text Box 3"/>
          <p:cNvSpPr txBox="1"/>
          <p:nvPr/>
        </p:nvSpPr>
        <p:spPr>
          <a:xfrm>
            <a:off x="4928235" y="5066665"/>
            <a:ext cx="7185025" cy="460375"/>
          </a:xfrm>
          <a:prstGeom prst="rect">
            <a:avLst/>
          </a:prstGeom>
          <a:solidFill>
            <a:srgbClr val="DFF0F5"/>
          </a:solidFill>
        </p:spPr>
        <p:txBody>
          <a:bodyPr wrap="square" rtlCol="0" anchor="t">
            <a:spAutoFit/>
          </a:bodyPr>
          <a:p>
            <a:pPr marL="457200" lvl="0" indent="-457200" algn="just" defTabSz="914400">
              <a:lnSpc>
                <a:spcPct val="100000"/>
              </a:lnSpc>
              <a:spcBef>
                <a:spcPct val="0"/>
              </a:spcBef>
              <a:buFontTx/>
              <a:buNone/>
              <a:tabLst>
                <a:tab pos="2000250" algn="l"/>
              </a:tabLst>
            </a:pPr>
            <a:r>
              <a:rPr lang="en-US" altLang="en-US" sz="2400" dirty="0">
                <a:latin typeface="Times New Roman" panose="02020603050405020304" pitchFamily="18" charset="0"/>
                <a:cs typeface="Times New Roman" panose="02020603050405020304" pitchFamily="18" charset="0"/>
                <a:sym typeface="+mn-ea"/>
              </a:rPr>
              <a:t>Tiếng kêu giục giã da diết, gợi ho</a:t>
            </a:r>
            <a:r>
              <a:rPr lang="en-US" altLang="en-US" sz="2400" dirty="0">
                <a:latin typeface="Times New Roman" panose="02020603050405020304" pitchFamily="18" charset="0"/>
                <a:ea typeface="Times New Roman" panose="02020603050405020304" pitchFamily="18" charset="0"/>
                <a:sym typeface="+mn-ea"/>
              </a:rPr>
              <a:t>à</a:t>
            </a:r>
            <a:r>
              <a:rPr lang="en-US" altLang="en-US" sz="2400" dirty="0">
                <a:latin typeface="Times New Roman" panose="02020603050405020304" pitchFamily="18" charset="0"/>
                <a:cs typeface="Times New Roman" panose="02020603050405020304" pitchFamily="18" charset="0"/>
                <a:sym typeface="+mn-ea"/>
              </a:rPr>
              <a:t>i niệm nhớ mong</a:t>
            </a:r>
            <a:r>
              <a:rPr lang="vi-VN" altLang="en-US" sz="2400" dirty="0">
                <a:latin typeface="Times New Roman" panose="02020603050405020304" pitchFamily="18" charset="0"/>
                <a:cs typeface="Times New Roman" panose="02020603050405020304" pitchFamily="18" charset="0"/>
                <a:sym typeface="+mn-ea"/>
              </a:rPr>
              <a:t>.</a:t>
            </a:r>
            <a:endParaRPr lang="vi-VN" altLang="en-US" sz="2400" dirty="0">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4928235" y="5813425"/>
            <a:ext cx="7185025" cy="829945"/>
          </a:xfrm>
          <a:prstGeom prst="rect">
            <a:avLst/>
          </a:prstGeom>
          <a:solidFill>
            <a:schemeClr val="accent5">
              <a:lumMod val="90000"/>
            </a:schemeClr>
          </a:solidFill>
        </p:spPr>
        <p:txBody>
          <a:bodyPr wrap="square" rtlCol="0" anchor="t">
            <a:spAutoFit/>
          </a:bodyPr>
          <a:p>
            <a:pPr algn="just"/>
            <a:r>
              <a:rPr lang="en-US" altLang="en-US" sz="2400" b="1" dirty="0">
                <a:latin typeface="Times New Roman" panose="02020603050405020304" pitchFamily="18" charset="0"/>
                <a:cs typeface="Times New Roman" panose="02020603050405020304" pitchFamily="18" charset="0"/>
                <a:sym typeface="+mn-ea"/>
              </a:rPr>
              <a:t>Nỗi nhớ thương b</a:t>
            </a:r>
            <a:r>
              <a:rPr lang="en-US" altLang="en-US" sz="2400" b="1" dirty="0">
                <a:latin typeface="Times New Roman" panose="02020603050405020304" pitchFamily="18" charset="0"/>
                <a:ea typeface="Times New Roman" panose="02020603050405020304" pitchFamily="18" charset="0"/>
                <a:sym typeface="+mn-ea"/>
              </a:rPr>
              <a:t>à</a:t>
            </a:r>
            <a:r>
              <a:rPr lang="en-US" altLang="en-US" sz="2400" b="1" dirty="0">
                <a:latin typeface="Times New Roman" panose="02020603050405020304" pitchFamily="18" charset="0"/>
                <a:cs typeface="Times New Roman" panose="02020603050405020304" pitchFamily="18" charset="0"/>
                <a:sym typeface="+mn-ea"/>
              </a:rPr>
              <a:t> v</a:t>
            </a:r>
            <a:r>
              <a:rPr lang="en-US" altLang="en-US" sz="2400" b="1" dirty="0">
                <a:latin typeface="Times New Roman" panose="02020603050405020304" pitchFamily="18" charset="0"/>
                <a:ea typeface="Times New Roman" panose="02020603050405020304" pitchFamily="18" charset="0"/>
                <a:sym typeface="+mn-ea"/>
              </a:rPr>
              <a:t>à</a:t>
            </a:r>
            <a:r>
              <a:rPr lang="en-US" altLang="en-US" sz="2400" b="1" dirty="0">
                <a:latin typeface="Times New Roman" panose="02020603050405020304" pitchFamily="18" charset="0"/>
                <a:cs typeface="Times New Roman" panose="02020603050405020304" pitchFamily="18" charset="0"/>
                <a:sym typeface="+mn-ea"/>
              </a:rPr>
              <a:t> quê hương khắc khoải đến quặn lòng của người cháu.</a:t>
            </a:r>
            <a:endParaRPr lang="en-US" altLang="en-US" sz="2400" b="1" dirty="0">
              <a:latin typeface="Times New Roman" panose="02020603050405020304" pitchFamily="18" charset="0"/>
              <a:cs typeface="Times New Roman" panose="02020603050405020304" pitchFamily="18" charset="0"/>
              <a:sym typeface="+mn-ea"/>
            </a:endParaRPr>
          </a:p>
        </p:txBody>
      </p:sp>
      <p:pic>
        <p:nvPicPr>
          <p:cNvPr id="23558" name="Picture 4" descr="Bird Silhouette Beak, Bird, animals, branch png | PNGEgg"/>
          <p:cNvPicPr>
            <a:picLocks noChangeAspect="1"/>
          </p:cNvPicPr>
          <p:nvPr>
            <p:ph/>
          </p:nvPr>
        </p:nvPicPr>
        <p:blipFill>
          <a:blip r:embed="rId4"/>
          <a:stretch>
            <a:fillRect/>
          </a:stretch>
        </p:blipFill>
        <p:spPr>
          <a:xfrm rot="21360000">
            <a:off x="476885" y="4829175"/>
            <a:ext cx="3385820" cy="2028825"/>
          </a:xfrm>
          <a:prstGeom prst="rect">
            <a:avLst/>
          </a:prstGeom>
          <a:noFill/>
          <a:ln w="9525">
            <a:noFill/>
          </a:ln>
        </p:spPr>
      </p:pic>
      <p:sp>
        <p:nvSpPr>
          <p:cNvPr id="9" name="Down Arrow 8"/>
          <p:cNvSpPr/>
          <p:nvPr/>
        </p:nvSpPr>
        <p:spPr>
          <a:xfrm>
            <a:off x="8468995" y="2745740"/>
            <a:ext cx="273685" cy="202565"/>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Down Arrow 9"/>
          <p:cNvSpPr/>
          <p:nvPr/>
        </p:nvSpPr>
        <p:spPr>
          <a:xfrm>
            <a:off x="8468995" y="4854575"/>
            <a:ext cx="273685" cy="202565"/>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Down Arrow 12"/>
          <p:cNvSpPr/>
          <p:nvPr/>
        </p:nvSpPr>
        <p:spPr>
          <a:xfrm>
            <a:off x="8468995" y="5568950"/>
            <a:ext cx="273685" cy="202565"/>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1000"/>
                                        <p:tgtEl>
                                          <p:spTgt spid="22531"/>
                                        </p:tgtEl>
                                      </p:cBhvr>
                                    </p:animEffect>
                                    <p:anim calcmode="lin" valueType="num">
                                      <p:cBhvr>
                                        <p:cTn id="8" dur="1000" fill="hold"/>
                                        <p:tgtEl>
                                          <p:spTgt spid="22531"/>
                                        </p:tgtEl>
                                        <p:attrNameLst>
                                          <p:attrName>ppt_x</p:attrName>
                                        </p:attrNameLst>
                                      </p:cBhvr>
                                      <p:tavLst>
                                        <p:tav tm="0">
                                          <p:val>
                                            <p:strVal val="#ppt_x"/>
                                          </p:val>
                                        </p:tav>
                                        <p:tav tm="100000">
                                          <p:val>
                                            <p:strVal val="#ppt_x"/>
                                          </p:val>
                                        </p:tav>
                                      </p:tavLst>
                                    </p:anim>
                                    <p:anim calcmode="lin" valueType="num">
                                      <p:cBhvr>
                                        <p:cTn id="9"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000" fill="hold">
                                          <p:stCondLst>
                                            <p:cond delay="0"/>
                                          </p:stCondLst>
                                        </p:cTn>
                                        <p:tgtEl>
                                          <p:spTgt spid="22530"/>
                                        </p:tgtEl>
                                        <p:attrNameLst>
                                          <p:attrName>style.visibility</p:attrName>
                                        </p:attrNameLst>
                                      </p:cBhvr>
                                      <p:to>
                                        <p:strVal val="visible"/>
                                      </p:to>
                                    </p:set>
                                    <p:anim calcmode="lin" valueType="num">
                                      <p:cBhvr additive="base">
                                        <p:cTn id="14" dur="1000" fill="hold"/>
                                        <p:tgtEl>
                                          <p:spTgt spid="22530"/>
                                        </p:tgtEl>
                                        <p:attrNameLst>
                                          <p:attrName>ppt_x</p:attrName>
                                        </p:attrNameLst>
                                      </p:cBhvr>
                                      <p:tavLst>
                                        <p:tav tm="0">
                                          <p:val>
                                            <p:strVal val="#ppt_x"/>
                                          </p:val>
                                        </p:tav>
                                        <p:tav tm="100000">
                                          <p:val>
                                            <p:strVal val="#ppt_x"/>
                                          </p:val>
                                        </p:tav>
                                      </p:tavLst>
                                    </p:anim>
                                    <p:anim calcmode="lin" valueType="num">
                                      <p:cBhvr additive="base">
                                        <p:cTn id="15" dur="10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000" fill="hold">
                                          <p:stCondLst>
                                            <p:cond delay="0"/>
                                          </p:stCondLst>
                                        </p:cTn>
                                        <p:tgtEl>
                                          <p:spTgt spid="7"/>
                                        </p:tgtEl>
                                        <p:attrNameLst>
                                          <p:attrName>style.visibility</p:attrName>
                                        </p:attrNameLst>
                                      </p:cBhvr>
                                      <p:to>
                                        <p:strVal val="visible"/>
                                      </p:to>
                                    </p:set>
                                    <p:anim calcmode="lin" valueType="num">
                                      <p:cBhvr additive="base">
                                        <p:cTn id="27" dur="1000"/>
                                        <p:tgtEl>
                                          <p:spTgt spid="7"/>
                                        </p:tgtEl>
                                        <p:attrNameLst>
                                          <p:attrName>ppt_y</p:attrName>
                                        </p:attrNameLst>
                                      </p:cBhvr>
                                      <p:tavLst>
                                        <p:tav tm="0">
                                          <p:val>
                                            <p:strVal val="#ppt_y+#ppt_h*1.125000"/>
                                          </p:val>
                                        </p:tav>
                                        <p:tav tm="100000">
                                          <p:val>
                                            <p:strVal val="#ppt_y"/>
                                          </p:val>
                                        </p:tav>
                                      </p:tavLst>
                                    </p:anim>
                                    <p:animEffect transition="in" filter="wipe(up)">
                                      <p:cBhvr>
                                        <p:cTn id="28" dur="1000"/>
                                        <p:tgtEl>
                                          <p:spTgt spid="7"/>
                                        </p:tgtEl>
                                      </p:cBhvr>
                                    </p:animEffect>
                                  </p:childTnLst>
                                </p:cTn>
                              </p:par>
                              <p:par>
                                <p:cTn id="29" presetID="55" presetClass="entr" presetSubtype="0" fill="hold" nodeType="with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strVal val="#ppt_w*0.70"/>
                                          </p:val>
                                        </p:tav>
                                        <p:tav tm="100000">
                                          <p:val>
                                            <p:strVal val="#ppt_w"/>
                                          </p:val>
                                        </p:tav>
                                      </p:tavLst>
                                    </p:anim>
                                    <p:anim calcmode="lin" valueType="num">
                                      <p:cBhvr>
                                        <p:cTn id="32" dur="1000" fill="hold"/>
                                        <p:tgtEl>
                                          <p:spTgt spid="22537"/>
                                        </p:tgtEl>
                                        <p:attrNameLst>
                                          <p:attrName>ppt_h</p:attrName>
                                        </p:attrNameLst>
                                      </p:cBhvr>
                                      <p:tavLst>
                                        <p:tav tm="0">
                                          <p:val>
                                            <p:strVal val="#ppt_h"/>
                                          </p:val>
                                        </p:tav>
                                        <p:tav tm="100000">
                                          <p:val>
                                            <p:strVal val="#ppt_h"/>
                                          </p:val>
                                        </p:tav>
                                      </p:tavLst>
                                    </p:anim>
                                    <p:animEffect transition="in" filter="fade">
                                      <p:cBhvr>
                                        <p:cTn id="33" dur="1000"/>
                                        <p:tgtEl>
                                          <p:spTgt spid="22537"/>
                                        </p:tgtEl>
                                      </p:cBhvr>
                                    </p:animEffect>
                                  </p:childTnLst>
                                </p:cTn>
                              </p:par>
                              <p:par>
                                <p:cTn id="34" presetID="55" presetClass="entr" presetSubtype="0" fill="hold" nodeType="withEffect">
                                  <p:stCondLst>
                                    <p:cond delay="0"/>
                                  </p:stCondLst>
                                  <p:childTnLst>
                                    <p:set>
                                      <p:cBhvr>
                                        <p:cTn id="35" dur="1" fill="hold">
                                          <p:stCondLst>
                                            <p:cond delay="0"/>
                                          </p:stCondLst>
                                        </p:cTn>
                                        <p:tgtEl>
                                          <p:spTgt spid="22536"/>
                                        </p:tgtEl>
                                        <p:attrNameLst>
                                          <p:attrName>style.visibility</p:attrName>
                                        </p:attrNameLst>
                                      </p:cBhvr>
                                      <p:to>
                                        <p:strVal val="visible"/>
                                      </p:to>
                                    </p:set>
                                    <p:anim calcmode="lin" valueType="num">
                                      <p:cBhvr>
                                        <p:cTn id="36" dur="1000" fill="hold"/>
                                        <p:tgtEl>
                                          <p:spTgt spid="22536"/>
                                        </p:tgtEl>
                                        <p:attrNameLst>
                                          <p:attrName>ppt_w</p:attrName>
                                        </p:attrNameLst>
                                      </p:cBhvr>
                                      <p:tavLst>
                                        <p:tav tm="0">
                                          <p:val>
                                            <p:strVal val="#ppt_w*0.70"/>
                                          </p:val>
                                        </p:tav>
                                        <p:tav tm="100000">
                                          <p:val>
                                            <p:strVal val="#ppt_w"/>
                                          </p:val>
                                        </p:tav>
                                      </p:tavLst>
                                    </p:anim>
                                    <p:anim calcmode="lin" valueType="num">
                                      <p:cBhvr>
                                        <p:cTn id="37" dur="1000" fill="hold"/>
                                        <p:tgtEl>
                                          <p:spTgt spid="22536"/>
                                        </p:tgtEl>
                                        <p:attrNameLst>
                                          <p:attrName>ppt_h</p:attrName>
                                        </p:attrNameLst>
                                      </p:cBhvr>
                                      <p:tavLst>
                                        <p:tav tm="0">
                                          <p:val>
                                            <p:strVal val="#ppt_h"/>
                                          </p:val>
                                        </p:tav>
                                        <p:tav tm="100000">
                                          <p:val>
                                            <p:strVal val="#ppt_h"/>
                                          </p:val>
                                        </p:tav>
                                      </p:tavLst>
                                    </p:anim>
                                    <p:animEffect transition="in" filter="fade">
                                      <p:cBhvr>
                                        <p:cTn id="38" dur="1000"/>
                                        <p:tgtEl>
                                          <p:spTgt spid="22536"/>
                                        </p:tgtEl>
                                      </p:cBhvr>
                                    </p:animEffect>
                                  </p:childTnLst>
                                </p:cTn>
                              </p:par>
                              <p:par>
                                <p:cTn id="39" presetID="55" presetClass="entr" presetSubtype="0" fill="hold" nodeType="withEffect">
                                  <p:stCondLst>
                                    <p:cond delay="0"/>
                                  </p:stCondLst>
                                  <p:childTnLst>
                                    <p:set>
                                      <p:cBhvr>
                                        <p:cTn id="40" dur="1" fill="hold">
                                          <p:stCondLst>
                                            <p:cond delay="0"/>
                                          </p:stCondLst>
                                        </p:cTn>
                                        <p:tgtEl>
                                          <p:spTgt spid="22538"/>
                                        </p:tgtEl>
                                        <p:attrNameLst>
                                          <p:attrName>style.visibility</p:attrName>
                                        </p:attrNameLst>
                                      </p:cBhvr>
                                      <p:to>
                                        <p:strVal val="visible"/>
                                      </p:to>
                                    </p:set>
                                    <p:anim calcmode="lin" valueType="num">
                                      <p:cBhvr>
                                        <p:cTn id="41" dur="1000" fill="hold"/>
                                        <p:tgtEl>
                                          <p:spTgt spid="22538"/>
                                        </p:tgtEl>
                                        <p:attrNameLst>
                                          <p:attrName>ppt_w</p:attrName>
                                        </p:attrNameLst>
                                      </p:cBhvr>
                                      <p:tavLst>
                                        <p:tav tm="0">
                                          <p:val>
                                            <p:strVal val="#ppt_w*0.70"/>
                                          </p:val>
                                        </p:tav>
                                        <p:tav tm="100000">
                                          <p:val>
                                            <p:strVal val="#ppt_w"/>
                                          </p:val>
                                        </p:tav>
                                      </p:tavLst>
                                    </p:anim>
                                    <p:anim calcmode="lin" valueType="num">
                                      <p:cBhvr>
                                        <p:cTn id="42" dur="1000" fill="hold"/>
                                        <p:tgtEl>
                                          <p:spTgt spid="22538"/>
                                        </p:tgtEl>
                                        <p:attrNameLst>
                                          <p:attrName>ppt_h</p:attrName>
                                        </p:attrNameLst>
                                      </p:cBhvr>
                                      <p:tavLst>
                                        <p:tav tm="0">
                                          <p:val>
                                            <p:strVal val="#ppt_h"/>
                                          </p:val>
                                        </p:tav>
                                        <p:tav tm="100000">
                                          <p:val>
                                            <p:strVal val="#ppt_h"/>
                                          </p:val>
                                        </p:tav>
                                      </p:tavLst>
                                    </p:anim>
                                    <p:animEffect transition="in" filter="fade">
                                      <p:cBhvr>
                                        <p:cTn id="43" dur="1000"/>
                                        <p:tgtEl>
                                          <p:spTgt spid="2253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000" fill="hold">
                                          <p:stCondLst>
                                            <p:cond delay="0"/>
                                          </p:stCondLst>
                                        </p:cTn>
                                        <p:tgtEl>
                                          <p:spTgt spid="11"/>
                                        </p:tgtEl>
                                        <p:attrNameLst>
                                          <p:attrName>style.visibility</p:attrName>
                                        </p:attrNameLst>
                                      </p:cBhvr>
                                      <p:to>
                                        <p:strVal val="visible"/>
                                      </p:to>
                                    </p:set>
                                    <p:anim calcmode="lin" valueType="num">
                                      <p:cBhvr additive="base">
                                        <p:cTn id="48" dur="1000"/>
                                        <p:tgtEl>
                                          <p:spTgt spid="11"/>
                                        </p:tgtEl>
                                        <p:attrNameLst>
                                          <p:attrName>ppt_y</p:attrName>
                                        </p:attrNameLst>
                                      </p:cBhvr>
                                      <p:tavLst>
                                        <p:tav tm="0">
                                          <p:val>
                                            <p:strVal val="#ppt_y+#ppt_h*1.125000"/>
                                          </p:val>
                                        </p:tav>
                                        <p:tav tm="100000">
                                          <p:val>
                                            <p:strVal val="#ppt_y"/>
                                          </p:val>
                                        </p:tav>
                                      </p:tavLst>
                                    </p:anim>
                                    <p:animEffect transition="in" filter="wipe(up)">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000" fill="hold">
                                          <p:stCondLst>
                                            <p:cond delay="0"/>
                                          </p:stCondLst>
                                        </p:cTn>
                                        <p:tgtEl>
                                          <p:spTgt spid="9"/>
                                        </p:tgtEl>
                                        <p:attrNameLst>
                                          <p:attrName>style.visibility</p:attrName>
                                        </p:attrNameLst>
                                      </p:cBhvr>
                                      <p:to>
                                        <p:strVal val="visible"/>
                                      </p:to>
                                    </p:set>
                                    <p:anim calcmode="lin" valueType="num">
                                      <p:cBhvr additive="base">
                                        <p:cTn id="54" dur="1000"/>
                                        <p:tgtEl>
                                          <p:spTgt spid="9"/>
                                        </p:tgtEl>
                                        <p:attrNameLst>
                                          <p:attrName>ppt_y</p:attrName>
                                        </p:attrNameLst>
                                      </p:cBhvr>
                                      <p:tavLst>
                                        <p:tav tm="0">
                                          <p:val>
                                            <p:strVal val="#ppt_y+#ppt_h*1.125000"/>
                                          </p:val>
                                        </p:tav>
                                        <p:tav tm="100000">
                                          <p:val>
                                            <p:strVal val="#ppt_y"/>
                                          </p:val>
                                        </p:tav>
                                      </p:tavLst>
                                    </p:anim>
                                    <p:animEffect transition="in" filter="wipe(up)">
                                      <p:cBhvr>
                                        <p:cTn id="55" dur="1000"/>
                                        <p:tgtEl>
                                          <p:spTgt spid="9"/>
                                        </p:tgtEl>
                                      </p:cBhvr>
                                    </p:animEffect>
                                  </p:childTnLst>
                                </p:cTn>
                              </p:par>
                              <p:par>
                                <p:cTn id="56" presetID="12" presetClass="entr" presetSubtype="4" fill="hold" grpId="0" nodeType="withEffect">
                                  <p:stCondLst>
                                    <p:cond delay="0"/>
                                  </p:stCondLst>
                                  <p:childTnLst>
                                    <p:set>
                                      <p:cBhvr>
                                        <p:cTn id="57" dur="1000" fill="hold">
                                          <p:stCondLst>
                                            <p:cond delay="0"/>
                                          </p:stCondLst>
                                        </p:cTn>
                                        <p:tgtEl>
                                          <p:spTgt spid="12"/>
                                        </p:tgtEl>
                                        <p:attrNameLst>
                                          <p:attrName>style.visibility</p:attrName>
                                        </p:attrNameLst>
                                      </p:cBhvr>
                                      <p:to>
                                        <p:strVal val="visible"/>
                                      </p:to>
                                    </p:set>
                                    <p:anim calcmode="lin" valueType="num">
                                      <p:cBhvr additive="base">
                                        <p:cTn id="58" dur="1000"/>
                                        <p:tgtEl>
                                          <p:spTgt spid="12"/>
                                        </p:tgtEl>
                                        <p:attrNameLst>
                                          <p:attrName>ppt_y</p:attrName>
                                        </p:attrNameLst>
                                      </p:cBhvr>
                                      <p:tavLst>
                                        <p:tav tm="0">
                                          <p:val>
                                            <p:strVal val="#ppt_y+#ppt_h*1.125000"/>
                                          </p:val>
                                        </p:tav>
                                        <p:tav tm="100000">
                                          <p:val>
                                            <p:strVal val="#ppt_y"/>
                                          </p:val>
                                        </p:tav>
                                      </p:tavLst>
                                    </p:anim>
                                    <p:animEffect transition="in" filter="wipe(up)">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000" fill="hold">
                                          <p:stCondLst>
                                            <p:cond delay="0"/>
                                          </p:stCondLst>
                                        </p:cTn>
                                        <p:tgtEl>
                                          <p:spTgt spid="2"/>
                                        </p:tgtEl>
                                        <p:attrNameLst>
                                          <p:attrName>style.visibility</p:attrName>
                                        </p:attrNameLst>
                                      </p:cBhvr>
                                      <p:to>
                                        <p:strVal val="visible"/>
                                      </p:to>
                                    </p:set>
                                    <p:anim calcmode="lin" valueType="num">
                                      <p:cBhvr additive="base">
                                        <p:cTn id="64" dur="1000"/>
                                        <p:tgtEl>
                                          <p:spTgt spid="2"/>
                                        </p:tgtEl>
                                        <p:attrNameLst>
                                          <p:attrName>ppt_y</p:attrName>
                                        </p:attrNameLst>
                                      </p:cBhvr>
                                      <p:tavLst>
                                        <p:tav tm="0">
                                          <p:val>
                                            <p:strVal val="#ppt_y+#ppt_h*1.125000"/>
                                          </p:val>
                                        </p:tav>
                                        <p:tav tm="100000">
                                          <p:val>
                                            <p:strVal val="#ppt_y"/>
                                          </p:val>
                                        </p:tav>
                                      </p:tavLst>
                                    </p:anim>
                                    <p:animEffect transition="in" filter="wipe(up)">
                                      <p:cBhvr>
                                        <p:cTn id="65" dur="1000"/>
                                        <p:tgtEl>
                                          <p:spTgt spid="2"/>
                                        </p:tgtEl>
                                      </p:cBhvr>
                                    </p:animEffect>
                                  </p:childTnLst>
                                </p:cTn>
                              </p:par>
                              <p:par>
                                <p:cTn id="66" presetID="55" presetClass="entr" presetSubtype="0" fill="hold" nodeType="withEffect">
                                  <p:stCondLst>
                                    <p:cond delay="0"/>
                                  </p:stCondLst>
                                  <p:childTnLst>
                                    <p:set>
                                      <p:cBhvr>
                                        <p:cTn id="67" dur="1" fill="hold">
                                          <p:stCondLst>
                                            <p:cond delay="0"/>
                                          </p:stCondLst>
                                        </p:cTn>
                                        <p:tgtEl>
                                          <p:spTgt spid="23558"/>
                                        </p:tgtEl>
                                        <p:attrNameLst>
                                          <p:attrName>style.visibility</p:attrName>
                                        </p:attrNameLst>
                                      </p:cBhvr>
                                      <p:to>
                                        <p:strVal val="visible"/>
                                      </p:to>
                                    </p:set>
                                    <p:anim calcmode="lin" valueType="num">
                                      <p:cBhvr>
                                        <p:cTn id="68" dur="1000" fill="hold"/>
                                        <p:tgtEl>
                                          <p:spTgt spid="23558"/>
                                        </p:tgtEl>
                                        <p:attrNameLst>
                                          <p:attrName>ppt_w</p:attrName>
                                        </p:attrNameLst>
                                      </p:cBhvr>
                                      <p:tavLst>
                                        <p:tav tm="0">
                                          <p:val>
                                            <p:strVal val="#ppt_w*0.70"/>
                                          </p:val>
                                        </p:tav>
                                        <p:tav tm="100000">
                                          <p:val>
                                            <p:strVal val="#ppt_w"/>
                                          </p:val>
                                        </p:tav>
                                      </p:tavLst>
                                    </p:anim>
                                    <p:anim calcmode="lin" valueType="num">
                                      <p:cBhvr>
                                        <p:cTn id="69" dur="1000" fill="hold"/>
                                        <p:tgtEl>
                                          <p:spTgt spid="23558"/>
                                        </p:tgtEl>
                                        <p:attrNameLst>
                                          <p:attrName>ppt_h</p:attrName>
                                        </p:attrNameLst>
                                      </p:cBhvr>
                                      <p:tavLst>
                                        <p:tav tm="0">
                                          <p:val>
                                            <p:strVal val="#ppt_h"/>
                                          </p:val>
                                        </p:tav>
                                        <p:tav tm="100000">
                                          <p:val>
                                            <p:strVal val="#ppt_h"/>
                                          </p:val>
                                        </p:tav>
                                      </p:tavLst>
                                    </p:anim>
                                    <p:animEffect transition="in" filter="fade">
                                      <p:cBhvr>
                                        <p:cTn id="70" dur="1000"/>
                                        <p:tgtEl>
                                          <p:spTgt spid="23558"/>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000" fill="hold">
                                          <p:stCondLst>
                                            <p:cond delay="0"/>
                                          </p:stCondLst>
                                        </p:cTn>
                                        <p:tgtEl>
                                          <p:spTgt spid="3"/>
                                        </p:tgtEl>
                                        <p:attrNameLst>
                                          <p:attrName>style.visibility</p:attrName>
                                        </p:attrNameLst>
                                      </p:cBhvr>
                                      <p:to>
                                        <p:strVal val="visible"/>
                                      </p:to>
                                    </p:set>
                                    <p:anim calcmode="lin" valueType="num">
                                      <p:cBhvr additive="base">
                                        <p:cTn id="75" dur="1000"/>
                                        <p:tgtEl>
                                          <p:spTgt spid="3"/>
                                        </p:tgtEl>
                                        <p:attrNameLst>
                                          <p:attrName>ppt_y</p:attrName>
                                        </p:attrNameLst>
                                      </p:cBhvr>
                                      <p:tavLst>
                                        <p:tav tm="0">
                                          <p:val>
                                            <p:strVal val="#ppt_y+#ppt_h*1.125000"/>
                                          </p:val>
                                        </p:tav>
                                        <p:tav tm="100000">
                                          <p:val>
                                            <p:strVal val="#ppt_y"/>
                                          </p:val>
                                        </p:tav>
                                      </p:tavLst>
                                    </p:anim>
                                    <p:animEffect transition="in" filter="wipe(up)">
                                      <p:cBhvr>
                                        <p:cTn id="76" dur="10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000" fill="hold">
                                          <p:stCondLst>
                                            <p:cond delay="0"/>
                                          </p:stCondLst>
                                        </p:cTn>
                                        <p:tgtEl>
                                          <p:spTgt spid="10"/>
                                        </p:tgtEl>
                                        <p:attrNameLst>
                                          <p:attrName>style.visibility</p:attrName>
                                        </p:attrNameLst>
                                      </p:cBhvr>
                                      <p:to>
                                        <p:strVal val="visible"/>
                                      </p:to>
                                    </p:set>
                                    <p:anim calcmode="lin" valueType="num">
                                      <p:cBhvr additive="base">
                                        <p:cTn id="81" dur="1000"/>
                                        <p:tgtEl>
                                          <p:spTgt spid="10"/>
                                        </p:tgtEl>
                                        <p:attrNameLst>
                                          <p:attrName>ppt_y</p:attrName>
                                        </p:attrNameLst>
                                      </p:cBhvr>
                                      <p:tavLst>
                                        <p:tav tm="0">
                                          <p:val>
                                            <p:strVal val="#ppt_y+#ppt_h*1.125000"/>
                                          </p:val>
                                        </p:tav>
                                        <p:tav tm="100000">
                                          <p:val>
                                            <p:strVal val="#ppt_y"/>
                                          </p:val>
                                        </p:tav>
                                      </p:tavLst>
                                    </p:anim>
                                    <p:animEffect transition="in" filter="wipe(up)">
                                      <p:cBhvr>
                                        <p:cTn id="82" dur="1000"/>
                                        <p:tgtEl>
                                          <p:spTgt spid="10"/>
                                        </p:tgtEl>
                                      </p:cBhvr>
                                    </p:animEffect>
                                  </p:childTnLst>
                                </p:cTn>
                              </p:par>
                              <p:par>
                                <p:cTn id="83" presetID="12" presetClass="entr" presetSubtype="4" fill="hold" grpId="0" nodeType="withEffect">
                                  <p:stCondLst>
                                    <p:cond delay="0"/>
                                  </p:stCondLst>
                                  <p:childTnLst>
                                    <p:set>
                                      <p:cBhvr>
                                        <p:cTn id="84" dur="1000" fill="hold">
                                          <p:stCondLst>
                                            <p:cond delay="0"/>
                                          </p:stCondLst>
                                        </p:cTn>
                                        <p:tgtEl>
                                          <p:spTgt spid="4"/>
                                        </p:tgtEl>
                                        <p:attrNameLst>
                                          <p:attrName>style.visibility</p:attrName>
                                        </p:attrNameLst>
                                      </p:cBhvr>
                                      <p:to>
                                        <p:strVal val="visible"/>
                                      </p:to>
                                    </p:set>
                                    <p:anim calcmode="lin" valueType="num">
                                      <p:cBhvr additive="base">
                                        <p:cTn id="85" dur="1000"/>
                                        <p:tgtEl>
                                          <p:spTgt spid="4"/>
                                        </p:tgtEl>
                                        <p:attrNameLst>
                                          <p:attrName>ppt_y</p:attrName>
                                        </p:attrNameLst>
                                      </p:cBhvr>
                                      <p:tavLst>
                                        <p:tav tm="0">
                                          <p:val>
                                            <p:strVal val="#ppt_y+#ppt_h*1.125000"/>
                                          </p:val>
                                        </p:tav>
                                        <p:tav tm="100000">
                                          <p:val>
                                            <p:strVal val="#ppt_y"/>
                                          </p:val>
                                        </p:tav>
                                      </p:tavLst>
                                    </p:anim>
                                    <p:animEffect transition="in" filter="wipe(up)">
                                      <p:cBhvr>
                                        <p:cTn id="86" dur="10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000" fill="hold">
                                          <p:stCondLst>
                                            <p:cond delay="0"/>
                                          </p:stCondLst>
                                        </p:cTn>
                                        <p:tgtEl>
                                          <p:spTgt spid="13"/>
                                        </p:tgtEl>
                                        <p:attrNameLst>
                                          <p:attrName>style.visibility</p:attrName>
                                        </p:attrNameLst>
                                      </p:cBhvr>
                                      <p:to>
                                        <p:strVal val="visible"/>
                                      </p:to>
                                    </p:set>
                                    <p:anim calcmode="lin" valueType="num">
                                      <p:cBhvr additive="base">
                                        <p:cTn id="91" dur="1000"/>
                                        <p:tgtEl>
                                          <p:spTgt spid="13"/>
                                        </p:tgtEl>
                                        <p:attrNameLst>
                                          <p:attrName>ppt_y</p:attrName>
                                        </p:attrNameLst>
                                      </p:cBhvr>
                                      <p:tavLst>
                                        <p:tav tm="0">
                                          <p:val>
                                            <p:strVal val="#ppt_y+#ppt_h*1.125000"/>
                                          </p:val>
                                        </p:tav>
                                        <p:tav tm="100000">
                                          <p:val>
                                            <p:strVal val="#ppt_y"/>
                                          </p:val>
                                        </p:tav>
                                      </p:tavLst>
                                    </p:anim>
                                    <p:animEffect transition="in" filter="wipe(up)">
                                      <p:cBhvr>
                                        <p:cTn id="92" dur="1000"/>
                                        <p:tgtEl>
                                          <p:spTgt spid="13"/>
                                        </p:tgtEl>
                                      </p:cBhvr>
                                    </p:animEffect>
                                  </p:childTnLst>
                                </p:cTn>
                              </p:par>
                              <p:par>
                                <p:cTn id="93" presetID="12" presetClass="entr" presetSubtype="4" fill="hold" grpId="0" nodeType="withEffect">
                                  <p:stCondLst>
                                    <p:cond delay="0"/>
                                  </p:stCondLst>
                                  <p:childTnLst>
                                    <p:set>
                                      <p:cBhvr>
                                        <p:cTn id="94" dur="1000" fill="hold">
                                          <p:stCondLst>
                                            <p:cond delay="0"/>
                                          </p:stCondLst>
                                        </p:cTn>
                                        <p:tgtEl>
                                          <p:spTgt spid="5"/>
                                        </p:tgtEl>
                                        <p:attrNameLst>
                                          <p:attrName>style.visibility</p:attrName>
                                        </p:attrNameLst>
                                      </p:cBhvr>
                                      <p:to>
                                        <p:strVal val="visible"/>
                                      </p:to>
                                    </p:set>
                                    <p:anim calcmode="lin" valueType="num">
                                      <p:cBhvr additive="base">
                                        <p:cTn id="95" dur="1000"/>
                                        <p:tgtEl>
                                          <p:spTgt spid="5"/>
                                        </p:tgtEl>
                                        <p:attrNameLst>
                                          <p:attrName>ppt_y</p:attrName>
                                        </p:attrNameLst>
                                      </p:cBhvr>
                                      <p:tavLst>
                                        <p:tav tm="0">
                                          <p:val>
                                            <p:strVal val="#ppt_y+#ppt_h*1.125000"/>
                                          </p:val>
                                        </p:tav>
                                        <p:tav tm="100000">
                                          <p:val>
                                            <p:strVal val="#ppt_y"/>
                                          </p:val>
                                        </p:tav>
                                      </p:tavLst>
                                    </p:anim>
                                    <p:animEffect transition="in" filter="wipe(up)">
                                      <p:cBhvr>
                                        <p:cTn id="9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7" grpId="0"/>
      <p:bldP spid="11" grpId="0" animBg="1"/>
      <p:bldP spid="9" grpId="0" animBg="1"/>
      <p:bldP spid="12" grpId="0" animBg="1"/>
      <p:bldP spid="2" grpId="0"/>
      <p:bldP spid="3" grpId="0" animBg="1"/>
      <p:bldP spid="10" grpId="0" animBg="1"/>
      <p:bldP spid="4" grpId="0" animBg="1"/>
      <p:bldP spid="13"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ectangle 1"/>
          <p:cNvSpPr>
            <a:spLocks noChangeArrowheads="1"/>
          </p:cNvSpPr>
          <p:nvPr/>
        </p:nvSpPr>
        <p:spPr bwMode="auto">
          <a:xfrm>
            <a:off x="85725" y="137478"/>
            <a:ext cx="6558280" cy="6554470"/>
          </a:xfrm>
          <a:prstGeom prst="rect">
            <a:avLst/>
          </a:prstGeom>
          <a:noFill/>
          <a:ln w="9525">
            <a:noFill/>
            <a:miter lim="800000"/>
          </a:ln>
          <a:effectLst/>
        </p:spPr>
        <p:txBody>
          <a:bodyPr vert="horz" wrap="square" lIns="91440" tIns="45720" rIns="91440" bIns="45720" numCol="1" anchor="ctr" anchorCtr="0" compatLnSpc="1">
            <a:spAutoFit/>
          </a:bodyPr>
          <a:lstStyle/>
          <a:p>
            <a:pPr algn="just" fontAlgn="base">
              <a:spcBef>
                <a:spcPct val="0"/>
              </a:spcBef>
              <a:spcAft>
                <a:spcPct val="0"/>
              </a:spcAft>
            </a:pPr>
            <a:r>
              <a:rPr lang="en-US" sz="2800" i="1" dirty="0">
                <a:latin typeface="Times New Roman" panose="02020603050405020304" pitchFamily="18" charset="0"/>
                <a:cs typeface="Times New Roman" panose="02020603050405020304" pitchFamily="18" charset="0"/>
              </a:rPr>
              <a:t>       </a:t>
            </a:r>
            <a:r>
              <a:rPr lang="vi-VN" altLang="en-US" sz="2800" i="1" dirty="0">
                <a:latin typeface="Times New Roman" panose="02020603050405020304" pitchFamily="18" charset="0"/>
                <a:cs typeface="Times New Roman" panose="02020603050405020304" pitchFamily="18" charset="0"/>
              </a:rPr>
              <a:t>Nhà thơ Bằng Việt tâm sự: “Trong cả hai cuộc kháng chiến, chống Pháp và chống Mỹ, có lẽ vai trò của những người bà, người mẹ, người chị...như thế là không có gì thay thế nổi. Và có thể nói không ngoa rằng chính những con người hiền hòa, nhân hậu, khiêm nhường ấy đã cùng nhau gánh cả cuộc kháng chiến lên trên đôi vai gầy guộc, bé nhỏ của mình. Tôi tự hào dù chỉ làm được một chút gì an ủi những năm đằng đẵng vất vả, dài dằng dặc ấy của bà, như tiếng chim tu hú cộng hưởng với nỗi cô đơn lo toan của bà, gắng làm cho bà được nhẹ nhõm hơn, bớt cảm giác cô đơn, lận đận hơn.</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218" name="Picture 2" descr="India-China border dispute leading towards war like 1962 – Aaj Ki Khabar"/>
          <p:cNvPicPr>
            <a:picLocks noChangeAspect="1" noChangeArrowheads="1"/>
          </p:cNvPicPr>
          <p:nvPr/>
        </p:nvPicPr>
        <p:blipFill>
          <a:blip r:embed="rId1"/>
          <a:srcRect/>
          <a:stretch>
            <a:fillRect/>
          </a:stretch>
        </p:blipFill>
        <p:spPr bwMode="auto">
          <a:xfrm>
            <a:off x="6780530" y="1790065"/>
            <a:ext cx="3394075" cy="3145155"/>
          </a:xfrm>
          <a:prstGeom prst="ellipse">
            <a:avLst/>
          </a:prstGeom>
          <a:ln w="63500" cap="rnd">
            <a:noFill/>
          </a:ln>
          <a:effectLst>
            <a:outerShdw blurRad="50800" dist="38100" dir="18900000" algn="bl" rotWithShape="0">
              <a:prstClr val="black">
                <a:alpha val="40000"/>
              </a:prstClr>
            </a:outerShdw>
          </a:effectLst>
          <a:scene3d>
            <a:camera prst="perspectiveRight"/>
            <a:lightRig rig="contrasting" dir="t">
              <a:rot lat="0" lon="0" rev="3000000"/>
            </a:lightRig>
          </a:scene3d>
          <a:sp3d contourW="7620">
            <a:bevelT w="95250" h="31750"/>
            <a:contourClr>
              <a:srgbClr val="333333"/>
            </a:contourClr>
          </a:sp3d>
        </p:spPr>
      </p:pic>
      <p:pic>
        <p:nvPicPr>
          <p:cNvPr id="11" name="Picture 10"/>
          <p:cNvPicPr>
            <a:picLocks noChangeAspect="1" noChangeArrowheads="1"/>
          </p:cNvPicPr>
          <p:nvPr/>
        </p:nvPicPr>
        <p:blipFill>
          <a:blip r:embed="rId2" cstate="print"/>
          <a:srcRect/>
          <a:stretch>
            <a:fillRect/>
          </a:stretch>
        </p:blipFill>
        <p:spPr bwMode="auto">
          <a:xfrm>
            <a:off x="9831705" y="2136140"/>
            <a:ext cx="2359025" cy="2312670"/>
          </a:xfrm>
          <a:prstGeom prst="ellipse">
            <a:avLst/>
          </a:prstGeom>
          <a:ln w="63500" cap="rnd">
            <a:no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7220" name="Picture 4" descr="Bà Tôi - BÀI MỚI - Hợp Lưu"/>
          <p:cNvPicPr>
            <a:picLocks noChangeAspect="1" noChangeArrowheads="1"/>
          </p:cNvPicPr>
          <p:nvPr/>
        </p:nvPicPr>
        <p:blipFill>
          <a:blip r:embed="rId3"/>
          <a:srcRect/>
          <a:stretch>
            <a:fillRect/>
          </a:stretch>
        </p:blipFill>
        <p:spPr bwMode="auto">
          <a:xfrm>
            <a:off x="8752205" y="183515"/>
            <a:ext cx="2818130" cy="2520315"/>
          </a:xfrm>
          <a:prstGeom prst="ellipse">
            <a:avLst/>
          </a:prstGeom>
          <a:ln w="63500" cap="rnd">
            <a:no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Text Box 1"/>
          <p:cNvSpPr txBox="1"/>
          <p:nvPr/>
        </p:nvSpPr>
        <p:spPr>
          <a:xfrm>
            <a:off x="259715" y="3387090"/>
            <a:ext cx="940181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ctr"/>
            <a:r>
              <a:rPr lang="vi-VN" altLang="en-US" sz="2400">
                <a:latin typeface="Times New Roman" panose="02020603050405020304" pitchFamily="18" charset="0"/>
                <a:cs typeface="Times New Roman" panose="02020603050405020304" pitchFamily="18" charset="0"/>
                <a:sym typeface="+mn-ea"/>
              </a:rPr>
              <a:t>Cảnh xóm làng bị tàn phá đau thương.</a:t>
            </a:r>
            <a:endParaRPr lang="vi-VN" altLang="en-US" sz="2400" u="heavy">
              <a:latin typeface="Times New Roman" panose="02020603050405020304" pitchFamily="18" charset="0"/>
              <a:cs typeface="Times New Roman" panose="02020603050405020304" pitchFamily="18" charset="0"/>
              <a:sym typeface="+mn-ea"/>
            </a:endParaRPr>
          </a:p>
        </p:txBody>
      </p:sp>
      <p:sp>
        <p:nvSpPr>
          <p:cNvPr id="24581" name="Rectangle 6"/>
          <p:cNvSpPr/>
          <p:nvPr/>
        </p:nvSpPr>
        <p:spPr>
          <a:xfrm>
            <a:off x="381000" y="66040"/>
            <a:ext cx="7091680" cy="583565"/>
          </a:xfrm>
          <a:prstGeom prst="rect">
            <a:avLst/>
          </a:prstGeom>
          <a:noFill/>
          <a:ln w="9525">
            <a:noFill/>
          </a:ln>
        </p:spPr>
        <p:txBody>
          <a:bodyPr wrap="none">
            <a:spAutoFit/>
          </a:bodyPr>
          <a:p>
            <a:r>
              <a:rPr lang="vi-VN" altLang="nl-NL" sz="3200" b="1" dirty="0">
                <a:solidFill>
                  <a:schemeClr val="accent5">
                    <a:lumMod val="50000"/>
                  </a:schemeClr>
                </a:solidFill>
                <a:latin typeface="Times New Roman" panose="02020603050405020304" pitchFamily="18" charset="0"/>
                <a:cs typeface="Times New Roman" panose="02020603050405020304" pitchFamily="18" charset="0"/>
              </a:rPr>
              <a:t>c. </a:t>
            </a:r>
            <a:r>
              <a:rPr lang="nl-NL" altLang="en-US" sz="3200" b="1" dirty="0">
                <a:solidFill>
                  <a:schemeClr val="accent5">
                    <a:lumMod val="50000"/>
                  </a:schemeClr>
                </a:solidFill>
                <a:latin typeface="Times New Roman" panose="02020603050405020304" pitchFamily="18" charset="0"/>
                <a:cs typeface="Times New Roman" panose="02020603050405020304" pitchFamily="18" charset="0"/>
              </a:rPr>
              <a:t>Kỉ niệm về năm giặc đốt l</a:t>
            </a:r>
            <a:r>
              <a:rPr lang="nl-NL" altLang="en-US" sz="3200" b="1" dirty="0">
                <a:solidFill>
                  <a:schemeClr val="accent5">
                    <a:lumMod val="50000"/>
                  </a:schemeClr>
                </a:solidFill>
                <a:latin typeface="Times New Roman" panose="02020603050405020304" pitchFamily="18" charset="0"/>
                <a:ea typeface="Times New Roman" panose="02020603050405020304" pitchFamily="18" charset="0"/>
              </a:rPr>
              <a:t>à</a:t>
            </a:r>
            <a:r>
              <a:rPr lang="nl-NL" altLang="en-US" sz="3200" b="1" dirty="0">
                <a:solidFill>
                  <a:schemeClr val="accent5">
                    <a:lumMod val="50000"/>
                  </a:schemeClr>
                </a:solidFill>
                <a:latin typeface="Times New Roman" panose="02020603050405020304" pitchFamily="18" charset="0"/>
                <a:cs typeface="Times New Roman" panose="02020603050405020304" pitchFamily="18" charset="0"/>
              </a:rPr>
              <a:t>ng</a:t>
            </a:r>
            <a:r>
              <a:rPr lang="vi-VN" altLang="nl-NL" sz="3200" b="1" dirty="0">
                <a:solidFill>
                  <a:schemeClr val="accent5">
                    <a:lumMod val="50000"/>
                  </a:schemeClr>
                </a:solidFill>
                <a:latin typeface="Times New Roman" panose="02020603050405020304" pitchFamily="18" charset="0"/>
                <a:cs typeface="Times New Roman" panose="02020603050405020304" pitchFamily="18" charset="0"/>
              </a:rPr>
              <a:t> (khổ 4):</a:t>
            </a:r>
            <a:endParaRPr lang="vi-VN" altLang="nl-NL" sz="32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1743710" y="649605"/>
            <a:ext cx="5941695" cy="2676525"/>
          </a:xfrm>
          <a:prstGeom prst="rect">
            <a:avLst/>
          </a:prstGeom>
        </p:spPr>
        <p:txBody>
          <a:bodyPr wrap="square">
            <a:spAutoFit/>
          </a:bodyPr>
          <a:p>
            <a:pPr defTabSz="914400">
              <a:lnSpc>
                <a:spcPct val="100000"/>
              </a:lnSpc>
              <a:spcBef>
                <a:spcPct val="0"/>
              </a:spcBef>
            </a:pPr>
            <a:r>
              <a:rPr lang="en-SG" altLang="en-US" sz="2400" b="1" i="1" dirty="0" err="1">
                <a:solidFill>
                  <a:schemeClr val="tx1"/>
                </a:solidFill>
                <a:latin typeface="Times New Roman" panose="02020603050405020304" pitchFamily="18" charset="0"/>
              </a:rPr>
              <a:t>Năm</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giặc</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đốt</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làng</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cháy</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tàn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cháy</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rụi</a:t>
            </a:r>
            <a:r>
              <a:rPr lang="en-SG" altLang="en-US" sz="2400" b="1" i="1" dirty="0">
                <a:solidFill>
                  <a:schemeClr val="tx1"/>
                </a:solidFill>
                <a:latin typeface="Times New Roman" panose="02020603050405020304" pitchFamily="18" charset="0"/>
              </a:rPr>
              <a:t>,</a:t>
            </a:r>
            <a:endParaRPr lang="en-SG" altLang="en-US" sz="2400" b="1" i="1" dirty="0">
              <a:solidFill>
                <a:schemeClr val="tx1"/>
              </a:solidFill>
              <a:latin typeface="Times New Roman" panose="02020603050405020304" pitchFamily="18" charset="0"/>
            </a:endParaRPr>
          </a:p>
          <a:p>
            <a:pPr defTabSz="914400">
              <a:lnSpc>
                <a:spcPct val="100000"/>
              </a:lnSpc>
              <a:spcBef>
                <a:spcPct val="0"/>
              </a:spcBef>
            </a:pPr>
            <a:r>
              <a:rPr lang="en-SG" altLang="en-US" sz="2400" b="1" i="1" dirty="0" err="1">
                <a:solidFill>
                  <a:schemeClr val="tx1"/>
                </a:solidFill>
                <a:latin typeface="Times New Roman" panose="02020603050405020304" pitchFamily="18" charset="0"/>
              </a:rPr>
              <a:t>Hàng</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xóm</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bốn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bên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trở</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về</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lầm</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lụi</a:t>
            </a:r>
            <a:endParaRPr lang="en-SG" altLang="en-US" sz="2400" b="1" i="1" dirty="0">
              <a:solidFill>
                <a:schemeClr val="tx1"/>
              </a:solidFill>
              <a:latin typeface="Times New Roman" panose="02020603050405020304" pitchFamily="18" charset="0"/>
            </a:endParaRPr>
          </a:p>
          <a:p>
            <a:pPr defTabSz="914400">
              <a:lnSpc>
                <a:spcPct val="100000"/>
              </a:lnSpc>
              <a:spcBef>
                <a:spcPct val="0"/>
              </a:spcBef>
            </a:pPr>
            <a:r>
              <a:rPr lang="en-SG" altLang="en-US" sz="2400" b="1" i="1" dirty="0" err="1">
                <a:solidFill>
                  <a:schemeClr val="tx1"/>
                </a:solidFill>
                <a:latin typeface="Times New Roman" panose="02020603050405020304" pitchFamily="18" charset="0"/>
              </a:rPr>
              <a:t>Đỡ</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đần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bà</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dựng</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lại</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túp</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lều</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tranh</a:t>
            </a:r>
            <a:r>
              <a:rPr lang="en-SG" altLang="en-US" sz="2400" b="1" i="1" dirty="0">
                <a:solidFill>
                  <a:schemeClr val="tx1"/>
                </a:solidFill>
                <a:latin typeface="Times New Roman" panose="02020603050405020304" pitchFamily="18" charset="0"/>
              </a:rPr>
              <a:t>.</a:t>
            </a:r>
            <a:br>
              <a:rPr lang="en-SG" altLang="en-US" sz="2400" b="1" i="1" dirty="0">
                <a:solidFill>
                  <a:schemeClr val="tx1"/>
                </a:solidFill>
                <a:latin typeface="Times New Roman" panose="02020603050405020304" pitchFamily="18" charset="0"/>
              </a:rPr>
            </a:br>
            <a:r>
              <a:rPr lang="en-SG" altLang="en-US" sz="2400" b="1" i="1" dirty="0" err="1">
                <a:solidFill>
                  <a:schemeClr val="tx1"/>
                </a:solidFill>
                <a:latin typeface="Times New Roman" panose="02020603050405020304" pitchFamily="18" charset="0"/>
              </a:rPr>
              <a:t>Vẫn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vững</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lòng</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bà</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dặn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cháu</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đinh</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ninh</a:t>
            </a:r>
            <a:r>
              <a:rPr lang="en-SG" altLang="en-US" sz="2400" b="1" i="1" dirty="0">
                <a:solidFill>
                  <a:schemeClr val="tx1"/>
                </a:solidFill>
                <a:latin typeface="Times New Roman" panose="02020603050405020304" pitchFamily="18" charset="0"/>
              </a:rPr>
              <a:t>:</a:t>
            </a:r>
            <a:br>
              <a:rPr lang="en-SG" altLang="en-US" sz="2400" b="1" i="1" dirty="0">
                <a:solidFill>
                  <a:schemeClr val="tx1"/>
                </a:solidFill>
                <a:latin typeface="Times New Roman" panose="02020603050405020304" pitchFamily="18" charset="0"/>
              </a:rPr>
            </a:br>
            <a:r>
              <a:rPr lang="en-SG" altLang="en-US" sz="2400" b="1" i="1" dirty="0">
                <a:solidFill>
                  <a:schemeClr val="tx1"/>
                </a:solidFill>
                <a:latin typeface="Times New Roman" panose="02020603050405020304" pitchFamily="18" charset="0"/>
              </a:rPr>
              <a:t>“</a:t>
            </a:r>
            <a:r>
              <a:rPr lang="en-SG" altLang="en-US" sz="2400" b="1" i="1" dirty="0" err="1">
                <a:solidFill>
                  <a:schemeClr val="tx1"/>
                </a:solidFill>
                <a:latin typeface="Times New Roman" panose="02020603050405020304" pitchFamily="18" charset="0"/>
              </a:rPr>
              <a:t>Bố</a:t>
            </a:r>
            <a:r>
              <a:rPr lang="en-SG" altLang="en-US" sz="2400" b="1" i="1" dirty="0">
                <a:solidFill>
                  <a:schemeClr val="tx1"/>
                </a:solidFill>
                <a:latin typeface="Times New Roman" panose="02020603050405020304" pitchFamily="18" charset="0"/>
              </a:rPr>
              <a:t> ở </a:t>
            </a:r>
            <a:r>
              <a:rPr lang="en-SG" altLang="en-US" sz="2400" b="1" i="1" dirty="0" err="1">
                <a:solidFill>
                  <a:schemeClr val="tx1"/>
                </a:solidFill>
                <a:latin typeface="Times New Roman" panose="02020603050405020304" pitchFamily="18" charset="0"/>
              </a:rPr>
              <a:t>chiến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khu</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bố</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còn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việc</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bố</a:t>
            </a:r>
            <a:r>
              <a:rPr lang="en-SG" altLang="en-US" sz="2400" b="1" i="1" dirty="0">
                <a:solidFill>
                  <a:schemeClr val="tx1"/>
                </a:solidFill>
                <a:latin typeface="Times New Roman" panose="02020603050405020304" pitchFamily="18" charset="0"/>
              </a:rPr>
              <a:t>,</a:t>
            </a:r>
            <a:br>
              <a:rPr lang="en-SG" altLang="en-US" sz="2400" b="1" i="1" dirty="0">
                <a:solidFill>
                  <a:schemeClr val="tx1"/>
                </a:solidFill>
                <a:latin typeface="Times New Roman" panose="02020603050405020304" pitchFamily="18" charset="0"/>
              </a:rPr>
            </a:br>
            <a:r>
              <a:rPr lang="en-SG" altLang="en-US" sz="2400" b="1" i="1" dirty="0" err="1">
                <a:solidFill>
                  <a:schemeClr val="tx1"/>
                </a:solidFill>
                <a:latin typeface="Times New Roman" panose="02020603050405020304" pitchFamily="18" charset="0"/>
              </a:rPr>
              <a:t>Mày</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có</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viết</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thư</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chớ</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kể</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này</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kể</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nọ</a:t>
            </a:r>
            <a:r>
              <a:rPr lang="en-SG" altLang="en-US" sz="2400" b="1" i="1" dirty="0">
                <a:solidFill>
                  <a:schemeClr val="tx1"/>
                </a:solidFill>
                <a:latin typeface="Times New Roman" panose="02020603050405020304" pitchFamily="18" charset="0"/>
              </a:rPr>
              <a:t>,</a:t>
            </a:r>
            <a:br>
              <a:rPr lang="en-SG" altLang="en-US" sz="2400" b="1" i="1" dirty="0">
                <a:solidFill>
                  <a:schemeClr val="tx1"/>
                </a:solidFill>
                <a:latin typeface="Times New Roman" panose="02020603050405020304" pitchFamily="18" charset="0"/>
              </a:rPr>
            </a:br>
            <a:r>
              <a:rPr lang="en-SG" altLang="en-US" sz="2400" b="1" i="1" dirty="0" err="1">
                <a:solidFill>
                  <a:schemeClr val="tx1"/>
                </a:solidFill>
                <a:latin typeface="Times New Roman" panose="02020603050405020304" pitchFamily="18" charset="0"/>
              </a:rPr>
              <a:t>Cứ</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bảo</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nhà</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vẫn</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được</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bình</a:t>
            </a:r>
            <a:r>
              <a:rPr lang="en-SG" altLang="en-US" sz="2400" b="1" i="1" dirty="0">
                <a:solidFill>
                  <a:schemeClr val="tx1"/>
                </a:solidFill>
                <a:latin typeface="Times New Roman" panose="02020603050405020304" pitchFamily="18" charset="0"/>
              </a:rPr>
              <a:t> </a:t>
            </a:r>
            <a:r>
              <a:rPr lang="en-SG" altLang="en-US" sz="2400" b="1" i="1" dirty="0" err="1">
                <a:solidFill>
                  <a:schemeClr val="tx1"/>
                </a:solidFill>
                <a:latin typeface="Times New Roman" panose="02020603050405020304" pitchFamily="18" charset="0"/>
              </a:rPr>
              <a:t>yên</a:t>
            </a:r>
            <a:r>
              <a:rPr lang="en-SG" altLang="en-US" sz="2400" b="1" i="1" dirty="0">
                <a:solidFill>
                  <a:schemeClr val="tx1"/>
                </a:solidFill>
                <a:latin typeface="Times New Roman" panose="02020603050405020304" pitchFamily="18" charset="0"/>
              </a:rPr>
              <a:t> !”</a:t>
            </a:r>
            <a:endParaRPr lang="en-SG" altLang="en-US" sz="2400" b="1" i="1" dirty="0">
              <a:solidFill>
                <a:schemeClr val="tx1"/>
              </a:solidFill>
              <a:latin typeface="Times New Roman" panose="02020603050405020304" pitchFamily="18" charset="0"/>
            </a:endParaRPr>
          </a:p>
        </p:txBody>
      </p:sp>
      <p:sp>
        <p:nvSpPr>
          <p:cNvPr id="5" name="Text Box 4"/>
          <p:cNvSpPr txBox="1"/>
          <p:nvPr/>
        </p:nvSpPr>
        <p:spPr>
          <a:xfrm>
            <a:off x="259715" y="4100195"/>
            <a:ext cx="940181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ctr"/>
            <a:r>
              <a:rPr lang="vi-VN" altLang="en-US" sz="2400">
                <a:latin typeface="Times New Roman" panose="02020603050405020304" pitchFamily="18" charset="0"/>
                <a:cs typeface="Times New Roman" panose="02020603050405020304" pitchFamily="18" charset="0"/>
                <a:sym typeface="+mn-ea"/>
              </a:rPr>
              <a:t>Giọng thơ tâm tình, mộc mạc.</a:t>
            </a:r>
            <a:endParaRPr lang="vi-VN" altLang="en-US" sz="2400">
              <a:latin typeface="Times New Roman" panose="02020603050405020304" pitchFamily="18" charset="0"/>
              <a:cs typeface="Times New Roman" panose="02020603050405020304" pitchFamily="18" charset="0"/>
              <a:sym typeface="+mn-ea"/>
            </a:endParaRPr>
          </a:p>
        </p:txBody>
      </p:sp>
      <p:sp>
        <p:nvSpPr>
          <p:cNvPr id="6" name="Text Box 5"/>
          <p:cNvSpPr txBox="1"/>
          <p:nvPr/>
        </p:nvSpPr>
        <p:spPr>
          <a:xfrm>
            <a:off x="250190" y="4809490"/>
            <a:ext cx="9402445"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just"/>
            <a:r>
              <a:rPr lang="vi-VN" altLang="en-US" sz="2400">
                <a:latin typeface="Times New Roman" panose="02020603050405020304" pitchFamily="18" charset="0"/>
                <a:cs typeface="Times New Roman" panose="02020603050405020304" pitchFamily="18" charset="0"/>
                <a:sym typeface="+mn-ea"/>
              </a:rPr>
              <a:t>Tinh thần vững vàng, bền bỉ, vượt qua khó khăn, thử thách của bà. </a:t>
            </a:r>
            <a:endParaRPr lang="vi-VN" altLang="en-US" sz="2400">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259715" y="5518785"/>
            <a:ext cx="9402445" cy="829945"/>
          </a:xfrm>
          <a:prstGeom prst="rect">
            <a:avLst/>
          </a:prstGeom>
          <a:solidFill>
            <a:schemeClr val="accent1">
              <a:lumMod val="90000"/>
            </a:schemeClr>
          </a:solidFill>
          <a:effectLst>
            <a:outerShdw blurRad="50800" dist="38100" dir="18900000" algn="bl" rotWithShape="0">
              <a:prstClr val="black">
                <a:alpha val="40000"/>
              </a:prstClr>
            </a:outerShdw>
          </a:effectLst>
        </p:spPr>
        <p:txBody>
          <a:bodyPr wrap="square" rtlCol="0" anchor="t">
            <a:spAutoFit/>
          </a:bodyPr>
          <a:p>
            <a:pPr algn="just"/>
            <a:r>
              <a:rPr lang="vi-VN" altLang="en-US" sz="2400" b="1">
                <a:latin typeface="Times New Roman" panose="02020603050405020304" pitchFamily="18" charset="0"/>
                <a:cs typeface="Times New Roman" panose="02020603050405020304" pitchFamily="18" charset="0"/>
                <a:sym typeface="+mn-ea"/>
              </a:rPr>
              <a:t>Bà là hiện thân của người phụ nữ Việt Nam truyền thống với những phẩm chất đáng quý, hi sinh, chịu thương, chịu khó, tần tảo.</a:t>
            </a:r>
            <a:endParaRPr lang="vi-VN" altLang="en-US" sz="2400" b="1">
              <a:latin typeface="Times New Roman" panose="02020603050405020304" pitchFamily="18" charset="0"/>
              <a:cs typeface="Times New Roman" panose="02020603050405020304" pitchFamily="18" charset="0"/>
              <a:sym typeface="+mn-ea"/>
            </a:endParaRPr>
          </a:p>
        </p:txBody>
      </p:sp>
      <p:sp>
        <p:nvSpPr>
          <p:cNvPr id="8" name="Down Arrow 7"/>
          <p:cNvSpPr/>
          <p:nvPr/>
        </p:nvSpPr>
        <p:spPr>
          <a:xfrm>
            <a:off x="4953000" y="3879215"/>
            <a:ext cx="304165" cy="193040"/>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Down Arrow 8"/>
          <p:cNvSpPr/>
          <p:nvPr/>
        </p:nvSpPr>
        <p:spPr>
          <a:xfrm>
            <a:off x="4953000" y="4579620"/>
            <a:ext cx="304165" cy="193040"/>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Down Arrow 9"/>
          <p:cNvSpPr/>
          <p:nvPr/>
        </p:nvSpPr>
        <p:spPr>
          <a:xfrm>
            <a:off x="4953000" y="5235575"/>
            <a:ext cx="304165" cy="193040"/>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12" name="Straight Connector 11"/>
          <p:cNvCxnSpPr/>
          <p:nvPr/>
        </p:nvCxnSpPr>
        <p:spPr>
          <a:xfrm flipV="1">
            <a:off x="4259580" y="1001395"/>
            <a:ext cx="2180590" cy="20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75790" y="2089150"/>
            <a:ext cx="4797425" cy="20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38350" y="2474595"/>
            <a:ext cx="3853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75790" y="2857500"/>
            <a:ext cx="3853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75790" y="3240405"/>
            <a:ext cx="3853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000" fill="hold">
                                          <p:stCondLst>
                                            <p:cond delay="0"/>
                                          </p:stCondLst>
                                        </p:cTn>
                                        <p:tgtEl>
                                          <p:spTgt spid="24581"/>
                                        </p:tgtEl>
                                        <p:attrNameLst>
                                          <p:attrName>style.visibility</p:attrName>
                                        </p:attrNameLst>
                                      </p:cBhvr>
                                      <p:to>
                                        <p:strVal val="visible"/>
                                      </p:to>
                                    </p:set>
                                    <p:anim calcmode="lin" valueType="num">
                                      <p:cBhvr additive="base">
                                        <p:cTn id="7" dur="1000"/>
                                        <p:tgtEl>
                                          <p:spTgt spid="24581"/>
                                        </p:tgtEl>
                                        <p:attrNameLst>
                                          <p:attrName>ppt_y</p:attrName>
                                        </p:attrNameLst>
                                      </p:cBhvr>
                                      <p:tavLst>
                                        <p:tav tm="0">
                                          <p:val>
                                            <p:strVal val="#ppt_y+#ppt_h*1.125000"/>
                                          </p:val>
                                        </p:tav>
                                        <p:tav tm="100000">
                                          <p:val>
                                            <p:strVal val="#ppt_y"/>
                                          </p:val>
                                        </p:tav>
                                      </p:tavLst>
                                    </p:anim>
                                    <p:animEffect transition="in" filter="wipe(up)">
                                      <p:cBhvr>
                                        <p:cTn id="8" dur="1000"/>
                                        <p:tgtEl>
                                          <p:spTgt spid="24581"/>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strVal val="#ppt_w*0.70"/>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Effect transition="in" filter="fade">
                                      <p:cBhvr>
                                        <p:cTn id="15" dur="1000"/>
                                        <p:tgtEl>
                                          <p:spTgt spid="19"/>
                                        </p:tgtEl>
                                      </p:cBhvr>
                                    </p:animEffect>
                                  </p:childTnLst>
                                </p:cTn>
                              </p:par>
                              <p:par>
                                <p:cTn id="16" presetID="55"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par>
                                <p:cTn id="21" presetID="55" presetClass="entr" presetSubtype="0" fill="hold" nodeType="withEffect">
                                  <p:stCondLst>
                                    <p:cond delay="0"/>
                                  </p:stCondLst>
                                  <p:childTnLst>
                                    <p:set>
                                      <p:cBhvr>
                                        <p:cTn id="22" dur="1" fill="hold">
                                          <p:stCondLst>
                                            <p:cond delay="0"/>
                                          </p:stCondLst>
                                        </p:cTn>
                                        <p:tgtEl>
                                          <p:spTgt spid="137218"/>
                                        </p:tgtEl>
                                        <p:attrNameLst>
                                          <p:attrName>style.visibility</p:attrName>
                                        </p:attrNameLst>
                                      </p:cBhvr>
                                      <p:to>
                                        <p:strVal val="visible"/>
                                      </p:to>
                                    </p:set>
                                    <p:anim calcmode="lin" valueType="num">
                                      <p:cBhvr>
                                        <p:cTn id="23" dur="1000" fill="hold"/>
                                        <p:tgtEl>
                                          <p:spTgt spid="137218"/>
                                        </p:tgtEl>
                                        <p:attrNameLst>
                                          <p:attrName>ppt_w</p:attrName>
                                        </p:attrNameLst>
                                      </p:cBhvr>
                                      <p:tavLst>
                                        <p:tav tm="0">
                                          <p:val>
                                            <p:strVal val="#ppt_w*0.70"/>
                                          </p:val>
                                        </p:tav>
                                        <p:tav tm="100000">
                                          <p:val>
                                            <p:strVal val="#ppt_w"/>
                                          </p:val>
                                        </p:tav>
                                      </p:tavLst>
                                    </p:anim>
                                    <p:anim calcmode="lin" valueType="num">
                                      <p:cBhvr>
                                        <p:cTn id="24" dur="1000" fill="hold"/>
                                        <p:tgtEl>
                                          <p:spTgt spid="137218"/>
                                        </p:tgtEl>
                                        <p:attrNameLst>
                                          <p:attrName>ppt_h</p:attrName>
                                        </p:attrNameLst>
                                      </p:cBhvr>
                                      <p:tavLst>
                                        <p:tav tm="0">
                                          <p:val>
                                            <p:strVal val="#ppt_h"/>
                                          </p:val>
                                        </p:tav>
                                        <p:tav tm="100000">
                                          <p:val>
                                            <p:strVal val="#ppt_h"/>
                                          </p:val>
                                        </p:tav>
                                      </p:tavLst>
                                    </p:anim>
                                    <p:animEffect transition="in" filter="fade">
                                      <p:cBhvr>
                                        <p:cTn id="25" dur="1000"/>
                                        <p:tgtEl>
                                          <p:spTgt spid="137218"/>
                                        </p:tgtEl>
                                      </p:cBhvr>
                                    </p:animEffect>
                                  </p:childTnLst>
                                </p:cTn>
                              </p:par>
                              <p:par>
                                <p:cTn id="26" presetID="55" presetClass="entr" presetSubtype="0" fill="hold" nodeType="withEffect">
                                  <p:stCondLst>
                                    <p:cond delay="0"/>
                                  </p:stCondLst>
                                  <p:childTnLst>
                                    <p:set>
                                      <p:cBhvr>
                                        <p:cTn id="27" dur="1" fill="hold">
                                          <p:stCondLst>
                                            <p:cond delay="0"/>
                                          </p:stCondLst>
                                        </p:cTn>
                                        <p:tgtEl>
                                          <p:spTgt spid="137220"/>
                                        </p:tgtEl>
                                        <p:attrNameLst>
                                          <p:attrName>style.visibility</p:attrName>
                                        </p:attrNameLst>
                                      </p:cBhvr>
                                      <p:to>
                                        <p:strVal val="visible"/>
                                      </p:to>
                                    </p:set>
                                    <p:anim calcmode="lin" valueType="num">
                                      <p:cBhvr>
                                        <p:cTn id="28" dur="1000" fill="hold"/>
                                        <p:tgtEl>
                                          <p:spTgt spid="137220"/>
                                        </p:tgtEl>
                                        <p:attrNameLst>
                                          <p:attrName>ppt_w</p:attrName>
                                        </p:attrNameLst>
                                      </p:cBhvr>
                                      <p:tavLst>
                                        <p:tav tm="0">
                                          <p:val>
                                            <p:strVal val="#ppt_w*0.70"/>
                                          </p:val>
                                        </p:tav>
                                        <p:tav tm="100000">
                                          <p:val>
                                            <p:strVal val="#ppt_w"/>
                                          </p:val>
                                        </p:tav>
                                      </p:tavLst>
                                    </p:anim>
                                    <p:anim calcmode="lin" valueType="num">
                                      <p:cBhvr>
                                        <p:cTn id="29" dur="1000" fill="hold"/>
                                        <p:tgtEl>
                                          <p:spTgt spid="137220"/>
                                        </p:tgtEl>
                                        <p:attrNameLst>
                                          <p:attrName>ppt_h</p:attrName>
                                        </p:attrNameLst>
                                      </p:cBhvr>
                                      <p:tavLst>
                                        <p:tav tm="0">
                                          <p:val>
                                            <p:strVal val="#ppt_h"/>
                                          </p:val>
                                        </p:tav>
                                        <p:tav tm="100000">
                                          <p:val>
                                            <p:strVal val="#ppt_h"/>
                                          </p:val>
                                        </p:tav>
                                      </p:tavLst>
                                    </p:anim>
                                    <p:animEffect transition="in" filter="fade">
                                      <p:cBhvr>
                                        <p:cTn id="30" dur="1000"/>
                                        <p:tgtEl>
                                          <p:spTgt spid="1372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000" fill="hold">
                                          <p:stCondLst>
                                            <p:cond delay="0"/>
                                          </p:stCondLst>
                                        </p:cTn>
                                        <p:tgtEl>
                                          <p:spTgt spid="2"/>
                                        </p:tgtEl>
                                        <p:attrNameLst>
                                          <p:attrName>style.visibility</p:attrName>
                                        </p:attrNameLst>
                                      </p:cBhvr>
                                      <p:to>
                                        <p:strVal val="visible"/>
                                      </p:to>
                                    </p:set>
                                    <p:anim calcmode="lin" valueType="num">
                                      <p:cBhvr additive="base">
                                        <p:cTn id="42" dur="1000"/>
                                        <p:tgtEl>
                                          <p:spTgt spid="2"/>
                                        </p:tgtEl>
                                        <p:attrNameLst>
                                          <p:attrName>ppt_y</p:attrName>
                                        </p:attrNameLst>
                                      </p:cBhvr>
                                      <p:tavLst>
                                        <p:tav tm="0">
                                          <p:val>
                                            <p:strVal val="#ppt_y+#ppt_h*1.125000"/>
                                          </p:val>
                                        </p:tav>
                                        <p:tav tm="100000">
                                          <p:val>
                                            <p:strVal val="#ppt_y"/>
                                          </p:val>
                                        </p:tav>
                                      </p:tavLst>
                                    </p:anim>
                                    <p:animEffect transition="in" filter="wipe(up)">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000" fill="hold">
                                          <p:stCondLst>
                                            <p:cond delay="0"/>
                                          </p:stCondLst>
                                        </p:cTn>
                                        <p:tgtEl>
                                          <p:spTgt spid="8"/>
                                        </p:tgtEl>
                                        <p:attrNameLst>
                                          <p:attrName>style.visibility</p:attrName>
                                        </p:attrNameLst>
                                      </p:cBhvr>
                                      <p:to>
                                        <p:strVal val="visible"/>
                                      </p:to>
                                    </p:set>
                                    <p:anim calcmode="lin" valueType="num">
                                      <p:cBhvr additive="base">
                                        <p:cTn id="48" dur="1000"/>
                                        <p:tgtEl>
                                          <p:spTgt spid="8"/>
                                        </p:tgtEl>
                                        <p:attrNameLst>
                                          <p:attrName>ppt_y</p:attrName>
                                        </p:attrNameLst>
                                      </p:cBhvr>
                                      <p:tavLst>
                                        <p:tav tm="0">
                                          <p:val>
                                            <p:strVal val="#ppt_y+#ppt_h*1.125000"/>
                                          </p:val>
                                        </p:tav>
                                        <p:tav tm="100000">
                                          <p:val>
                                            <p:strVal val="#ppt_y"/>
                                          </p:val>
                                        </p:tav>
                                      </p:tavLst>
                                    </p:anim>
                                    <p:animEffect transition="in" filter="wipe(up)">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1000" fill="hold"/>
                                        <p:tgtEl>
                                          <p:spTgt spid="13"/>
                                        </p:tgtEl>
                                        <p:attrNameLst>
                                          <p:attrName>ppt_w</p:attrName>
                                        </p:attrNameLst>
                                      </p:cBhvr>
                                      <p:tavLst>
                                        <p:tav tm="0">
                                          <p:val>
                                            <p:strVal val="#ppt_w*0.70"/>
                                          </p:val>
                                        </p:tav>
                                        <p:tav tm="100000">
                                          <p:val>
                                            <p:strVal val="#ppt_w"/>
                                          </p:val>
                                        </p:tav>
                                      </p:tavLst>
                                    </p:anim>
                                    <p:anim calcmode="lin" valueType="num">
                                      <p:cBhvr>
                                        <p:cTn id="55" dur="1000" fill="hold"/>
                                        <p:tgtEl>
                                          <p:spTgt spid="13"/>
                                        </p:tgtEl>
                                        <p:attrNameLst>
                                          <p:attrName>ppt_h</p:attrName>
                                        </p:attrNameLst>
                                      </p:cBhvr>
                                      <p:tavLst>
                                        <p:tav tm="0">
                                          <p:val>
                                            <p:strVal val="#ppt_h"/>
                                          </p:val>
                                        </p:tav>
                                        <p:tav tm="100000">
                                          <p:val>
                                            <p:strVal val="#ppt_h"/>
                                          </p:val>
                                        </p:tav>
                                      </p:tavLst>
                                    </p:anim>
                                    <p:animEffect transition="in" filter="fade">
                                      <p:cBhvr>
                                        <p:cTn id="56" dur="1000"/>
                                        <p:tgtEl>
                                          <p:spTgt spid="13"/>
                                        </p:tgtEl>
                                      </p:cBhvr>
                                    </p:animEffect>
                                  </p:childTnLst>
                                </p:cTn>
                              </p:par>
                              <p:par>
                                <p:cTn id="57" presetID="55"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0.70"/>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par>
                                <p:cTn id="62" presetID="55"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1000" fill="hold"/>
                                        <p:tgtEl>
                                          <p:spTgt spid="15"/>
                                        </p:tgtEl>
                                        <p:attrNameLst>
                                          <p:attrName>ppt_w</p:attrName>
                                        </p:attrNameLst>
                                      </p:cBhvr>
                                      <p:tavLst>
                                        <p:tav tm="0">
                                          <p:val>
                                            <p:strVal val="#ppt_w*0.70"/>
                                          </p:val>
                                        </p:tav>
                                        <p:tav tm="100000">
                                          <p:val>
                                            <p:strVal val="#ppt_w"/>
                                          </p:val>
                                        </p:tav>
                                      </p:tavLst>
                                    </p:anim>
                                    <p:anim calcmode="lin" valueType="num">
                                      <p:cBhvr>
                                        <p:cTn id="65" dur="1000" fill="hold"/>
                                        <p:tgtEl>
                                          <p:spTgt spid="15"/>
                                        </p:tgtEl>
                                        <p:attrNameLst>
                                          <p:attrName>ppt_h</p:attrName>
                                        </p:attrNameLst>
                                      </p:cBhvr>
                                      <p:tavLst>
                                        <p:tav tm="0">
                                          <p:val>
                                            <p:strVal val="#ppt_h"/>
                                          </p:val>
                                        </p:tav>
                                        <p:tav tm="100000">
                                          <p:val>
                                            <p:strVal val="#ppt_h"/>
                                          </p:val>
                                        </p:tav>
                                      </p:tavLst>
                                    </p:anim>
                                    <p:animEffect transition="in" filter="fade">
                                      <p:cBhvr>
                                        <p:cTn id="66" dur="1000"/>
                                        <p:tgtEl>
                                          <p:spTgt spid="15"/>
                                        </p:tgtEl>
                                      </p:cBhvr>
                                    </p:animEffect>
                                  </p:childTnLst>
                                </p:cTn>
                              </p:par>
                              <p:par>
                                <p:cTn id="67" presetID="55"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strVal val="#ppt_w*0.70"/>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Effect transition="in" filter="fade">
                                      <p:cBhvr>
                                        <p:cTn id="71" dur="1000"/>
                                        <p:tgtEl>
                                          <p:spTgt spid="16"/>
                                        </p:tgtEl>
                                      </p:cBhvr>
                                    </p:animEffect>
                                  </p:childTnLst>
                                </p:cTn>
                              </p:par>
                              <p:par>
                                <p:cTn id="72" presetID="12" presetClass="entr" presetSubtype="4" fill="hold" grpId="0" nodeType="withEffect">
                                  <p:stCondLst>
                                    <p:cond delay="0"/>
                                  </p:stCondLst>
                                  <p:childTnLst>
                                    <p:set>
                                      <p:cBhvr>
                                        <p:cTn id="73" dur="1000" fill="hold">
                                          <p:stCondLst>
                                            <p:cond delay="0"/>
                                          </p:stCondLst>
                                        </p:cTn>
                                        <p:tgtEl>
                                          <p:spTgt spid="5"/>
                                        </p:tgtEl>
                                        <p:attrNameLst>
                                          <p:attrName>style.visibility</p:attrName>
                                        </p:attrNameLst>
                                      </p:cBhvr>
                                      <p:to>
                                        <p:strVal val="visible"/>
                                      </p:to>
                                    </p:set>
                                    <p:anim calcmode="lin" valueType="num">
                                      <p:cBhvr additive="base">
                                        <p:cTn id="74" dur="1000"/>
                                        <p:tgtEl>
                                          <p:spTgt spid="5"/>
                                        </p:tgtEl>
                                        <p:attrNameLst>
                                          <p:attrName>ppt_y</p:attrName>
                                        </p:attrNameLst>
                                      </p:cBhvr>
                                      <p:tavLst>
                                        <p:tav tm="0">
                                          <p:val>
                                            <p:strVal val="#ppt_y+#ppt_h*1.125000"/>
                                          </p:val>
                                        </p:tav>
                                        <p:tav tm="100000">
                                          <p:val>
                                            <p:strVal val="#ppt_y"/>
                                          </p:val>
                                        </p:tav>
                                      </p:tavLst>
                                    </p:anim>
                                    <p:animEffect transition="in" filter="wipe(up)">
                                      <p:cBhvr>
                                        <p:cTn id="75" dur="10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grpId="0" nodeType="clickEffect">
                                  <p:stCondLst>
                                    <p:cond delay="0"/>
                                  </p:stCondLst>
                                  <p:childTnLst>
                                    <p:set>
                                      <p:cBhvr>
                                        <p:cTn id="79" dur="1000" fill="hold">
                                          <p:stCondLst>
                                            <p:cond delay="0"/>
                                          </p:stCondLst>
                                        </p:cTn>
                                        <p:tgtEl>
                                          <p:spTgt spid="9"/>
                                        </p:tgtEl>
                                        <p:attrNameLst>
                                          <p:attrName>style.visibility</p:attrName>
                                        </p:attrNameLst>
                                      </p:cBhvr>
                                      <p:to>
                                        <p:strVal val="visible"/>
                                      </p:to>
                                    </p:set>
                                    <p:anim calcmode="lin" valueType="num">
                                      <p:cBhvr additive="base">
                                        <p:cTn id="80" dur="1000"/>
                                        <p:tgtEl>
                                          <p:spTgt spid="9"/>
                                        </p:tgtEl>
                                        <p:attrNameLst>
                                          <p:attrName>ppt_y</p:attrName>
                                        </p:attrNameLst>
                                      </p:cBhvr>
                                      <p:tavLst>
                                        <p:tav tm="0">
                                          <p:val>
                                            <p:strVal val="#ppt_y+#ppt_h*1.125000"/>
                                          </p:val>
                                        </p:tav>
                                        <p:tav tm="100000">
                                          <p:val>
                                            <p:strVal val="#ppt_y"/>
                                          </p:val>
                                        </p:tav>
                                      </p:tavLst>
                                    </p:anim>
                                    <p:animEffect transition="in" filter="wipe(up)">
                                      <p:cBhvr>
                                        <p:cTn id="81" dur="1000"/>
                                        <p:tgtEl>
                                          <p:spTgt spid="9"/>
                                        </p:tgtEl>
                                      </p:cBhvr>
                                    </p:animEffect>
                                  </p:childTnLst>
                                </p:cTn>
                              </p:par>
                              <p:par>
                                <p:cTn id="82" presetID="12" presetClass="entr" presetSubtype="4" fill="hold" grpId="0" nodeType="withEffect">
                                  <p:stCondLst>
                                    <p:cond delay="0"/>
                                  </p:stCondLst>
                                  <p:childTnLst>
                                    <p:set>
                                      <p:cBhvr>
                                        <p:cTn id="83" dur="1000" fill="hold">
                                          <p:stCondLst>
                                            <p:cond delay="0"/>
                                          </p:stCondLst>
                                        </p:cTn>
                                        <p:tgtEl>
                                          <p:spTgt spid="6"/>
                                        </p:tgtEl>
                                        <p:attrNameLst>
                                          <p:attrName>style.visibility</p:attrName>
                                        </p:attrNameLst>
                                      </p:cBhvr>
                                      <p:to>
                                        <p:strVal val="visible"/>
                                      </p:to>
                                    </p:set>
                                    <p:anim calcmode="lin" valueType="num">
                                      <p:cBhvr additive="base">
                                        <p:cTn id="84" dur="1000"/>
                                        <p:tgtEl>
                                          <p:spTgt spid="6"/>
                                        </p:tgtEl>
                                        <p:attrNameLst>
                                          <p:attrName>ppt_y</p:attrName>
                                        </p:attrNameLst>
                                      </p:cBhvr>
                                      <p:tavLst>
                                        <p:tav tm="0">
                                          <p:val>
                                            <p:strVal val="#ppt_y+#ppt_h*1.125000"/>
                                          </p:val>
                                        </p:tav>
                                        <p:tav tm="100000">
                                          <p:val>
                                            <p:strVal val="#ppt_y"/>
                                          </p:val>
                                        </p:tav>
                                      </p:tavLst>
                                    </p:anim>
                                    <p:animEffect transition="in" filter="wipe(up)">
                                      <p:cBhvr>
                                        <p:cTn id="85" dur="10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grpId="0" nodeType="clickEffect">
                                  <p:stCondLst>
                                    <p:cond delay="0"/>
                                  </p:stCondLst>
                                  <p:childTnLst>
                                    <p:set>
                                      <p:cBhvr>
                                        <p:cTn id="89" dur="1000" fill="hold">
                                          <p:stCondLst>
                                            <p:cond delay="0"/>
                                          </p:stCondLst>
                                        </p:cTn>
                                        <p:tgtEl>
                                          <p:spTgt spid="10"/>
                                        </p:tgtEl>
                                        <p:attrNameLst>
                                          <p:attrName>style.visibility</p:attrName>
                                        </p:attrNameLst>
                                      </p:cBhvr>
                                      <p:to>
                                        <p:strVal val="visible"/>
                                      </p:to>
                                    </p:set>
                                    <p:anim calcmode="lin" valueType="num">
                                      <p:cBhvr additive="base">
                                        <p:cTn id="90" dur="1000"/>
                                        <p:tgtEl>
                                          <p:spTgt spid="10"/>
                                        </p:tgtEl>
                                        <p:attrNameLst>
                                          <p:attrName>ppt_y</p:attrName>
                                        </p:attrNameLst>
                                      </p:cBhvr>
                                      <p:tavLst>
                                        <p:tav tm="0">
                                          <p:val>
                                            <p:strVal val="#ppt_y+#ppt_h*1.125000"/>
                                          </p:val>
                                        </p:tav>
                                        <p:tav tm="100000">
                                          <p:val>
                                            <p:strVal val="#ppt_y"/>
                                          </p:val>
                                        </p:tav>
                                      </p:tavLst>
                                    </p:anim>
                                    <p:animEffect transition="in" filter="wipe(up)">
                                      <p:cBhvr>
                                        <p:cTn id="91" dur="1000"/>
                                        <p:tgtEl>
                                          <p:spTgt spid="10"/>
                                        </p:tgtEl>
                                      </p:cBhvr>
                                    </p:animEffect>
                                  </p:childTnLst>
                                </p:cTn>
                              </p:par>
                              <p:par>
                                <p:cTn id="92" presetID="12" presetClass="entr" presetSubtype="4" fill="hold" grpId="0" nodeType="withEffect">
                                  <p:stCondLst>
                                    <p:cond delay="0"/>
                                  </p:stCondLst>
                                  <p:childTnLst>
                                    <p:set>
                                      <p:cBhvr>
                                        <p:cTn id="93" dur="1000" fill="hold">
                                          <p:stCondLst>
                                            <p:cond delay="0"/>
                                          </p:stCondLst>
                                        </p:cTn>
                                        <p:tgtEl>
                                          <p:spTgt spid="7"/>
                                        </p:tgtEl>
                                        <p:attrNameLst>
                                          <p:attrName>style.visibility</p:attrName>
                                        </p:attrNameLst>
                                      </p:cBhvr>
                                      <p:to>
                                        <p:strVal val="visible"/>
                                      </p:to>
                                    </p:set>
                                    <p:anim calcmode="lin" valueType="num">
                                      <p:cBhvr additive="base">
                                        <p:cTn id="94" dur="1000"/>
                                        <p:tgtEl>
                                          <p:spTgt spid="7"/>
                                        </p:tgtEl>
                                        <p:attrNameLst>
                                          <p:attrName>ppt_y</p:attrName>
                                        </p:attrNameLst>
                                      </p:cBhvr>
                                      <p:tavLst>
                                        <p:tav tm="0">
                                          <p:val>
                                            <p:strVal val="#ppt_y+#ppt_h*1.125000"/>
                                          </p:val>
                                        </p:tav>
                                        <p:tav tm="100000">
                                          <p:val>
                                            <p:strVal val="#ppt_y"/>
                                          </p:val>
                                        </p:tav>
                                      </p:tavLst>
                                    </p:anim>
                                    <p:animEffect transition="in" filter="wipe(up)">
                                      <p:cBhvr>
                                        <p:cTn id="9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5" grpId="0" bldLvl="0" animBg="1"/>
      <p:bldP spid="9" grpId="0" bldLvl="0" animBg="1"/>
      <p:bldP spid="6" grpId="0" bldLvl="0" animBg="1"/>
      <p:bldP spid="10" grpId="0" bldLvl="0" animBg="1"/>
      <p:bldP spid="7" grpId="0" bldLvl="0" animBg="1"/>
      <p:bldP spid="24581"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p:nvGrpSpPr>
        <p:grpSpPr>
          <a:xfrm>
            <a:off x="319937" y="64675"/>
            <a:ext cx="9224112" cy="496647"/>
            <a:chOff x="644526" y="2766774"/>
            <a:chExt cx="18450623" cy="993289"/>
          </a:xfrm>
        </p:grpSpPr>
        <p:sp>
          <p:nvSpPr>
            <p:cNvPr id="16" name="TextBox 15"/>
            <p:cNvSpPr txBox="1"/>
            <p:nvPr/>
          </p:nvSpPr>
          <p:spPr>
            <a:xfrm>
              <a:off x="1906584" y="2766774"/>
              <a:ext cx="17188565" cy="920745"/>
            </a:xfrm>
            <a:prstGeom prst="rect">
              <a:avLst/>
            </a:prstGeom>
            <a:noFill/>
          </p:spPr>
          <p:txBody>
            <a:bodyPr wrap="square" rtlCol="0">
              <a:spAutoFit/>
            </a:bodyPr>
            <a:lstStyle/>
            <a:p>
              <a:pPr defTabSz="1076325"/>
              <a:r>
                <a:rPr lang="en-US" sz="2400" b="1" i="1" dirty="0" err="1" smtClean="0">
                  <a:latin typeface="Tahoma" panose="020B0604030504040204" pitchFamily="34" charset="0"/>
                  <a:ea typeface="Tahoma" panose="020B0604030504040204" pitchFamily="34" charset="0"/>
                  <a:cs typeface="Tahoma" panose="020B0604030504040204" pitchFamily="34" charset="0"/>
                </a:rPr>
                <a:t>Suy</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ngẫm</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về</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cuộc</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đời</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bà</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và</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bếp</a:t>
              </a:r>
              <a:r>
                <a:rPr lang="en-US" sz="2400" b="1" i="1" dirty="0" smtClean="0">
                  <a:latin typeface="Tahoma" panose="020B0604030504040204" pitchFamily="34" charset="0"/>
                  <a:ea typeface="Tahoma" panose="020B0604030504040204" pitchFamily="34" charset="0"/>
                  <a:cs typeface="Tahoma" panose="020B0604030504040204" pitchFamily="34" charset="0"/>
                </a:rPr>
                <a:t> </a:t>
              </a:r>
              <a:r>
                <a:rPr lang="en-US" sz="2400" b="1" i="1" dirty="0" err="1" smtClean="0">
                  <a:latin typeface="Tahoma" panose="020B0604030504040204" pitchFamily="34" charset="0"/>
                  <a:ea typeface="Tahoma" panose="020B0604030504040204" pitchFamily="34" charset="0"/>
                  <a:cs typeface="Tahoma" panose="020B0604030504040204" pitchFamily="34" charset="0"/>
                </a:rPr>
                <a:t>lửa</a:t>
              </a:r>
              <a:r>
                <a:rPr lang="vi-VN" altLang="en-US" sz="2400" b="1" i="1" dirty="0" err="1" smtClean="0">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Rectangle 18"/>
          <p:cNvSpPr/>
          <p:nvPr/>
        </p:nvSpPr>
        <p:spPr>
          <a:xfrm>
            <a:off x="300887" y="2170797"/>
            <a:ext cx="7000294" cy="3539430"/>
          </a:xfrm>
          <a:prstGeom prst="rect">
            <a:avLst/>
          </a:prstGeom>
        </p:spPr>
        <p:txBody>
          <a:bodyPr wrap="square">
            <a:spAutoFit/>
          </a:bodyPr>
          <a:lstStyle/>
          <a:p>
            <a:pPr defTabSz="914400">
              <a:spcBef>
                <a:spcPct val="0"/>
              </a:spcBef>
            </a:pPr>
            <a:r>
              <a:rPr lang="en-SG" altLang="en-US" sz="2800" i="1" dirty="0" err="1">
                <a:latin typeface="Times New Roman" panose="02020603050405020304" pitchFamily="18" charset="0"/>
              </a:rPr>
              <a:t>Lận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đời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biết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mấy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nắng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mưa</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Mấy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chục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đến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tận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bây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giữ</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thói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quen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dậy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endParaRPr lang="en-SG" altLang="en-US" sz="2800" i="1" dirty="0">
              <a:latin typeface="Times New Roman" panose="02020603050405020304" pitchFamily="18" charset="0"/>
            </a:endParaRPr>
          </a:p>
          <a:p>
            <a:pPr defTabSz="914400">
              <a:spcBef>
                <a:spcPct val="0"/>
              </a:spcBef>
            </a:pP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ấp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iu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nồng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đượm</a:t>
            </a:r>
            <a:endParaRPr lang="en-SG" altLang="en-US" sz="2800" i="1" dirty="0">
              <a:latin typeface="Times New Roman" panose="02020603050405020304" pitchFamily="18" charset="0"/>
            </a:endParaRPr>
          </a:p>
          <a:p>
            <a:pPr defTabSz="914400">
              <a:spcBef>
                <a:spcPct val="0"/>
              </a:spcBef>
            </a:pP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yêu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thương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khoai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sắn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bùi</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xôi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gạo</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mới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sẻ</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chung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vui</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dậy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cả</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những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tâm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tình</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tuổi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nhỏ</a:t>
            </a:r>
            <a:endParaRPr lang="en-SG" altLang="en-US" sz="2800" i="1" dirty="0">
              <a:latin typeface="Times New Roman" panose="02020603050405020304" pitchFamily="18" charset="0"/>
            </a:endParaRPr>
          </a:p>
          <a:p>
            <a:pPr defTabSz="914400">
              <a:spcBef>
                <a:spcPct val="0"/>
              </a:spcBef>
            </a:pPr>
            <a:r>
              <a:rPr lang="en-SG" altLang="en-US" sz="2800" i="1" dirty="0" err="1">
                <a:latin typeface="Times New Roman" panose="02020603050405020304" pitchFamily="18" charset="0"/>
              </a:rPr>
              <a:t>Ôi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kì</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lạ</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thiêng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liêng</a:t>
            </a:r>
            <a:r>
              <a:rPr lang="en-SG" altLang="en-US" sz="2800" i="1" dirty="0">
                <a:latin typeface="Times New Roman" panose="02020603050405020304" pitchFamily="18" charset="0"/>
              </a:rPr>
              <a:t> –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a:t>
            </a:r>
            <a:endParaRPr lang="en-SG" altLang="en-US" sz="2800" i="1" dirty="0">
              <a:latin typeface="Times New Roman" panose="02020603050405020304" pitchFamily="18" charset="0"/>
            </a:endParaRPr>
          </a:p>
        </p:txBody>
      </p:sp>
      <p:sp>
        <p:nvSpPr>
          <p:cNvPr id="20" name="Rectangle 19"/>
          <p:cNvSpPr/>
          <p:nvPr/>
        </p:nvSpPr>
        <p:spPr>
          <a:xfrm>
            <a:off x="319937" y="677214"/>
            <a:ext cx="7000294" cy="1815882"/>
          </a:xfrm>
          <a:prstGeom prst="rect">
            <a:avLst/>
          </a:prstGeom>
        </p:spPr>
        <p:txBody>
          <a:bodyPr wrap="square">
            <a:spAutoFit/>
          </a:bodyPr>
          <a:lstStyle/>
          <a:p>
            <a:pPr defTabSz="914400">
              <a:spcBef>
                <a:spcPct val="0"/>
              </a:spcBef>
            </a:pP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rồi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chiều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lại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nhen</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Một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lòng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luôn</a:t>
            </a:r>
            <a:r>
              <a:rPr lang="en-SG" altLang="en-US" sz="2800" i="1" dirty="0">
                <a:latin typeface="Times New Roman" panose="02020603050405020304" pitchFamily="18" charset="0"/>
              </a:rPr>
              <a:t> ủ </a:t>
            </a:r>
            <a:r>
              <a:rPr lang="en-SG" altLang="en-US" sz="2800" i="1" dirty="0" err="1">
                <a:latin typeface="Times New Roman" panose="02020603050405020304" pitchFamily="18" charset="0"/>
              </a:rPr>
              <a:t>sẵn</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Một</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chứa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tin </a:t>
            </a:r>
            <a:r>
              <a:rPr lang="en-SG" altLang="en-US" sz="2800" i="1" dirty="0" err="1">
                <a:latin typeface="Times New Roman" panose="02020603050405020304" pitchFamily="18" charset="0"/>
              </a:rPr>
              <a:t>dai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dẳng</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endParaRPr lang="en-SG" altLang="en-US" sz="2800" i="1" dirty="0">
              <a:latin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000" fill="hold">
                                          <p:stCondLst>
                                            <p:cond delay="0"/>
                                          </p:stCondLst>
                                        </p:cTn>
                                        <p:tgtEl>
                                          <p:spTgt spid="15"/>
                                        </p:tgtEl>
                                        <p:attrNameLst>
                                          <p:attrName>style.visibility</p:attrName>
                                        </p:attrNameLst>
                                      </p:cBhvr>
                                      <p:to>
                                        <p:strVal val="visible"/>
                                      </p:to>
                                    </p:set>
                                    <p:anim calcmode="lin" valueType="num">
                                      <p:cBhvr additive="base">
                                        <p:cTn id="7" dur="1000"/>
                                        <p:tgtEl>
                                          <p:spTgt spid="15"/>
                                        </p:tgtEl>
                                        <p:attrNameLst>
                                          <p:attrName>ppt_y</p:attrName>
                                        </p:attrNameLst>
                                      </p:cBhvr>
                                      <p:tavLst>
                                        <p:tav tm="0">
                                          <p:val>
                                            <p:strVal val="#ppt_y+#ppt_h*1.125000"/>
                                          </p:val>
                                        </p:tav>
                                        <p:tav tm="100000">
                                          <p:val>
                                            <p:strVal val="#ppt_y"/>
                                          </p:val>
                                        </p:tav>
                                      </p:tavLst>
                                    </p:anim>
                                    <p:animEffect transition="in" filter="wipe(up)">
                                      <p:cBhvr>
                                        <p:cTn id="8" dur="1000"/>
                                        <p:tgtEl>
                                          <p:spTgt spid="15"/>
                                        </p:tgtEl>
                                      </p:cBhvr>
                                    </p:animEffect>
                                  </p:childTnLst>
                                </p:cTn>
                              </p:par>
                              <p:par>
                                <p:cTn id="9" presetID="53" presetClass="entr" presetSubtype="16" fill="hold" grpId="0" nodeType="withEffect">
                                  <p:stCondLst>
                                    <p:cond delay="0"/>
                                  </p:stCondLst>
                                  <p:childTnLst>
                                    <p:set>
                                      <p:cBhvr>
                                        <p:cTn id="10" dur="1000"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Effect transition="in" filter="fade">
                                      <p:cBhvr>
                                        <p:cTn id="13" dur="1000"/>
                                        <p:tgtEl>
                                          <p:spTgt spid="20"/>
                                        </p:tgtEl>
                                      </p:cBhvr>
                                    </p:animEffect>
                                  </p:childTnLst>
                                </p:cTn>
                              </p:par>
                              <p:par>
                                <p:cTn id="14" presetID="53" presetClass="entr" presetSubtype="16" fill="hold" grpId="0" nodeType="withEffect">
                                  <p:stCondLst>
                                    <p:cond delay="0"/>
                                  </p:stCondLst>
                                  <p:childTnLst>
                                    <p:set>
                                      <p:cBhvr>
                                        <p:cTn id="15" dur="1000"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fltVal val="0"/>
                                          </p:val>
                                        </p:tav>
                                        <p:tav tm="100000">
                                          <p:val>
                                            <p:strVal val="#ppt_w"/>
                                          </p:val>
                                        </p:tav>
                                      </p:tavLst>
                                    </p:anim>
                                    <p:anim calcmode="lin" valueType="num">
                                      <p:cBhvr>
                                        <p:cTn id="17" dur="1000" fill="hold"/>
                                        <p:tgtEl>
                                          <p:spTgt spid="19"/>
                                        </p:tgtEl>
                                        <p:attrNameLst>
                                          <p:attrName>ppt_h</p:attrName>
                                        </p:attrNameLst>
                                      </p:cBhvr>
                                      <p:tavLst>
                                        <p:tav tm="0">
                                          <p:val>
                                            <p:fltVal val="0"/>
                                          </p:val>
                                        </p:tav>
                                        <p:tav tm="100000">
                                          <p:val>
                                            <p:strVal val="#ppt_h"/>
                                          </p:val>
                                        </p:tav>
                                      </p:tavLst>
                                    </p:anim>
                                    <p:animEffect transition="in" filter="fade">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39530" y="4946015"/>
            <a:ext cx="3017520" cy="1749425"/>
          </a:xfrm>
          <a:prstGeom prst="rect">
            <a:avLst/>
          </a:prstGeom>
        </p:spPr>
      </p:pic>
      <p:sp>
        <p:nvSpPr>
          <p:cNvPr id="23" name="矩形 32"/>
          <p:cNvSpPr/>
          <p:nvPr/>
        </p:nvSpPr>
        <p:spPr>
          <a:xfrm>
            <a:off x="9296400" y="4807585"/>
            <a:ext cx="2273300" cy="150495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54" y="732720"/>
            <a:ext cx="2663299" cy="1757777"/>
          </a:xfrm>
          <a:prstGeom prst="rect">
            <a:avLst/>
          </a:prstGeom>
        </p:spPr>
      </p:pic>
      <p:sp>
        <p:nvSpPr>
          <p:cNvPr id="21" name="矩形 32"/>
          <p:cNvSpPr/>
          <p:nvPr/>
        </p:nvSpPr>
        <p:spPr>
          <a:xfrm>
            <a:off x="189006" y="880708"/>
            <a:ext cx="2080927" cy="15050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7652" name="Rectangle 4"/>
          <p:cNvSpPr/>
          <p:nvPr/>
        </p:nvSpPr>
        <p:spPr>
          <a:xfrm>
            <a:off x="3942715" y="655955"/>
            <a:ext cx="6172200" cy="1383665"/>
          </a:xfrm>
          <a:prstGeom prst="rect">
            <a:avLst/>
          </a:prstGeom>
          <a:noFill/>
          <a:ln w="9525">
            <a:noFill/>
          </a:ln>
        </p:spPr>
        <p:txBody>
          <a:bodyPr>
            <a:spAutoFit/>
          </a:bodyPr>
          <a:p>
            <a:pPr eaLnBrk="1" hangingPunct="1"/>
            <a:r>
              <a:rPr lang="en-SG" altLang="en-US" sz="2800" b="1" i="1" dirty="0">
                <a:solidFill>
                  <a:schemeClr val="tx1"/>
                </a:solidFill>
                <a:latin typeface="Times New Roman" panose="02020603050405020304" pitchFamily="18" charset="0"/>
              </a:rPr>
              <a:t>Rồi sớm rồi chiều lại bếp lửa bà nhen</a:t>
            </a:r>
            <a:br>
              <a:rPr lang="en-SG" altLang="en-US" sz="2800" b="1" i="1" dirty="0">
                <a:solidFill>
                  <a:schemeClr val="tx1"/>
                </a:solidFill>
                <a:latin typeface="Times New Roman" panose="02020603050405020304" pitchFamily="18" charset="0"/>
              </a:rPr>
            </a:br>
            <a:r>
              <a:rPr lang="en-SG" altLang="en-US" sz="2800" b="1" i="1" dirty="0">
                <a:solidFill>
                  <a:schemeClr val="tx1"/>
                </a:solidFill>
                <a:latin typeface="Times New Roman" panose="02020603050405020304" pitchFamily="18" charset="0"/>
              </a:rPr>
              <a:t>Một ngọn lửa lòng bà luôn ủ sẵn,</a:t>
            </a:r>
            <a:br>
              <a:rPr lang="en-SG" altLang="en-US" sz="2800" b="1" i="1" dirty="0">
                <a:solidFill>
                  <a:schemeClr val="tx1"/>
                </a:solidFill>
                <a:latin typeface="Times New Roman" panose="02020603050405020304" pitchFamily="18" charset="0"/>
              </a:rPr>
            </a:br>
            <a:r>
              <a:rPr lang="en-SG" altLang="en-US" sz="2800" b="1" i="1" dirty="0">
                <a:solidFill>
                  <a:schemeClr val="tx1"/>
                </a:solidFill>
                <a:latin typeface="Times New Roman" panose="02020603050405020304" pitchFamily="18" charset="0"/>
              </a:rPr>
              <a:t>Một ngọn lửa chứa niềm tin dai dẳng…</a:t>
            </a:r>
            <a:endParaRPr lang="en-SG" altLang="en-US" sz="2800" b="1" dirty="0">
              <a:solidFill>
                <a:schemeClr val="tx1"/>
              </a:solidFill>
              <a:latin typeface="Times New Roman" panose="02020603050405020304" pitchFamily="18" charset="0"/>
            </a:endParaRPr>
          </a:p>
        </p:txBody>
      </p:sp>
      <p:grpSp>
        <p:nvGrpSpPr>
          <p:cNvPr id="15" name="Group 14"/>
          <p:cNvGrpSpPr/>
          <p:nvPr/>
        </p:nvGrpSpPr>
        <p:grpSpPr>
          <a:xfrm>
            <a:off x="319937" y="64675"/>
            <a:ext cx="9224112" cy="496647"/>
            <a:chOff x="644526" y="2766774"/>
            <a:chExt cx="18450623" cy="993289"/>
          </a:xfrm>
        </p:grpSpPr>
        <p:sp>
          <p:nvSpPr>
            <p:cNvPr id="16" name="TextBox 15"/>
            <p:cNvSpPr txBox="1"/>
            <p:nvPr/>
          </p:nvSpPr>
          <p:spPr>
            <a:xfrm>
              <a:off x="1906584" y="2766774"/>
              <a:ext cx="17188565" cy="920745"/>
            </a:xfrm>
            <a:prstGeom prst="rect">
              <a:avLst/>
            </a:prstGeom>
            <a:noFill/>
          </p:spPr>
          <p:txBody>
            <a:bodyPr wrap="square" rtlCol="0">
              <a:spAutoFit/>
            </a:bodyPr>
            <a:p>
              <a:pPr defTabSz="1076325"/>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Suy</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ngẫm</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cuộc</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đời</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hình ảnh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lửa</a:t>
              </a:r>
              <a:r>
                <a:rPr lang="vi-VN" alt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076325"/>
              <a:endParaRPr lang="en-US" sz="2135"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Text Box 3"/>
          <p:cNvSpPr txBox="1"/>
          <p:nvPr/>
        </p:nvSpPr>
        <p:spPr>
          <a:xfrm>
            <a:off x="1805940" y="2141855"/>
            <a:ext cx="946912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just"/>
            <a:r>
              <a:rPr lang="en-US" sz="2400" dirty="0" smtClean="0">
                <a:latin typeface="Times New Roman" panose="02020603050405020304" pitchFamily="18" charset="0"/>
                <a:cs typeface="Times New Roman" panose="02020603050405020304" pitchFamily="18" charset="0"/>
                <a:sym typeface="+mn-ea"/>
              </a:rPr>
              <a:t>“</a:t>
            </a:r>
            <a:r>
              <a:rPr lang="en-US" sz="2400" i="1" dirty="0" err="1" smtClean="0">
                <a:latin typeface="Times New Roman" panose="02020603050405020304" pitchFamily="18" charset="0"/>
                <a:cs typeface="Times New Roman" panose="02020603050405020304" pitchFamily="18" charset="0"/>
                <a:sym typeface="+mn-ea"/>
              </a:rPr>
              <a:t>Rồi</a:t>
            </a:r>
            <a:r>
              <a:rPr lang="en-US" sz="2400" i="1" dirty="0" smtClean="0">
                <a:latin typeface="Times New Roman" panose="02020603050405020304" pitchFamily="18" charset="0"/>
                <a:cs typeface="Times New Roman" panose="02020603050405020304" pitchFamily="18" charset="0"/>
                <a:sym typeface="+mn-ea"/>
              </a:rPr>
              <a:t>…</a:t>
            </a:r>
            <a:r>
              <a:rPr lang="en-US" sz="2400" i="1" dirty="0" err="1" smtClean="0">
                <a:latin typeface="Times New Roman" panose="02020603050405020304" pitchFamily="18" charset="0"/>
                <a:cs typeface="Times New Roman" panose="02020603050405020304" pitchFamily="18" charset="0"/>
                <a:sym typeface="+mn-ea"/>
              </a:rPr>
              <a:t>lại</a:t>
            </a:r>
            <a:r>
              <a:rPr lang="en-US"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công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việc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lặp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lại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quen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thuộc</a:t>
            </a:r>
            <a:endParaRPr lang="en-US" sz="2400" dirty="0" err="1" smtClean="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ext Box 4"/>
          <p:cNvSpPr txBox="1"/>
          <p:nvPr/>
        </p:nvSpPr>
        <p:spPr>
          <a:xfrm>
            <a:off x="1805305" y="2910205"/>
            <a:ext cx="9469755" cy="460375"/>
          </a:xfrm>
          <a:prstGeom prst="rect">
            <a:avLst/>
          </a:prstGeom>
          <a:solidFill>
            <a:srgbClr val="DFF0F5"/>
          </a:solidFill>
          <a:effectLst>
            <a:outerShdw blurRad="50800" dist="38100" dir="18900000" algn="bl" rotWithShape="0">
              <a:prstClr val="black">
                <a:alpha val="40000"/>
              </a:prstClr>
            </a:outerShdw>
          </a:effectLst>
        </p:spPr>
        <p:txBody>
          <a:bodyPr wrap="none" rtlCol="0" anchor="t">
            <a:spAutoFit/>
          </a:bodyPr>
          <a:p>
            <a:pPr algn="just"/>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nhen</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ủ,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chứa</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vun</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vén</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chất</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latin typeface="Times New Roman" panose="02020603050405020304" pitchFamily="18" charset="0"/>
                <a:cs typeface="Times New Roman" panose="02020603050405020304" pitchFamily="18" charset="0"/>
                <a:sym typeface="Wingdings" panose="05000000000000000000" pitchFamily="2" charset="2"/>
              </a:rPr>
              <a:t>cảm</a:t>
            </a:r>
            <a:endParaRPr lang="en-US" sz="2400" i="1" dirty="0" err="1" smtClean="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 Box 5"/>
          <p:cNvSpPr txBox="1"/>
          <p:nvPr/>
        </p:nvSpPr>
        <p:spPr>
          <a:xfrm>
            <a:off x="1806575" y="3678555"/>
            <a:ext cx="946912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just"/>
            <a:r>
              <a:rPr lang="vi-VN" altLang="en-US" sz="2400">
                <a:latin typeface="Times New Roman" panose="02020603050405020304" pitchFamily="18" charset="0"/>
                <a:cs typeface="Times New Roman" panose="02020603050405020304" pitchFamily="18" charset="0"/>
                <a:sym typeface="+mn-ea"/>
              </a:rPr>
              <a:t>Điệp ngữ </a:t>
            </a:r>
            <a:r>
              <a:rPr lang="vi-VN" altLang="en-US" sz="2400" i="1">
                <a:latin typeface="Times New Roman" panose="02020603050405020304" pitchFamily="18" charset="0"/>
                <a:cs typeface="Times New Roman" panose="02020603050405020304" pitchFamily="18" charset="0"/>
                <a:sym typeface="+mn-ea"/>
              </a:rPr>
              <a:t>“Một bếp lửa”</a:t>
            </a:r>
            <a:r>
              <a:rPr lang="vi-VN" altLang="en-US" sz="2400">
                <a:latin typeface="Times New Roman" panose="02020603050405020304" pitchFamily="18" charset="0"/>
                <a:cs typeface="Times New Roman" panose="02020603050405020304" pitchFamily="18" charset="0"/>
                <a:sym typeface="+mn-ea"/>
              </a:rPr>
              <a:t>, hình ảnh biểu tượng có sức khái quát cao.</a:t>
            </a:r>
            <a:endParaRPr lang="vi-VN" altLang="en-US" sz="2400">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1805940" y="4502785"/>
            <a:ext cx="9470390" cy="829945"/>
          </a:xfrm>
          <a:prstGeom prst="rect">
            <a:avLst/>
          </a:prstGeom>
          <a:solidFill>
            <a:schemeClr val="accent1">
              <a:lumMod val="90000"/>
            </a:schemeClr>
          </a:solidFill>
          <a:effectLst>
            <a:outerShdw blurRad="50800" dist="38100" dir="18900000" algn="bl" rotWithShape="0">
              <a:prstClr val="black">
                <a:alpha val="40000"/>
              </a:prstClr>
            </a:outerShdw>
          </a:effectLst>
        </p:spPr>
        <p:txBody>
          <a:bodyPr wrap="square" rtlCol="0" anchor="t">
            <a:spAutoFit/>
          </a:bodyPr>
          <a:p>
            <a:pPr algn="just"/>
            <a:r>
              <a:rPr lang="vi-VN" altLang="en-US" sz="2400" b="1" dirty="0">
                <a:latin typeface="Times New Roman" panose="02020603050405020304" pitchFamily="18" charset="0"/>
                <a:cs typeface="Times New Roman" panose="02020603050405020304" pitchFamily="18" charset="0"/>
                <a:sym typeface="+mn-ea"/>
              </a:rPr>
              <a:t>Bếp lửa </a:t>
            </a:r>
            <a:r>
              <a:rPr lang="vi-VN" altLang="en-US" sz="2400" b="1" dirty="0" smtClean="0">
                <a:latin typeface="Times New Roman" panose="02020603050405020304" pitchFamily="18" charset="0"/>
                <a:cs typeface="Times New Roman" panose="02020603050405020304" pitchFamily="18" charset="0"/>
                <a:sym typeface="+mn-ea"/>
              </a:rPr>
              <a:t>của </a:t>
            </a:r>
            <a:r>
              <a:rPr lang="vi-VN" altLang="en-US" sz="2400" b="1" dirty="0">
                <a:latin typeface="Times New Roman" panose="02020603050405020304" pitchFamily="18" charset="0"/>
                <a:cs typeface="Times New Roman" panose="02020603050405020304" pitchFamily="18" charset="0"/>
                <a:sym typeface="+mn-ea"/>
              </a:rPr>
              <a:t>bà được nhen lên bởi ngọn lửa của tình yêu thương ấm áp, của niềm tin vững bền, của sức sống bất diệt.</a:t>
            </a:r>
            <a:endParaRPr lang="vi-VN" altLang="en-US" sz="2400" b="1" dirty="0">
              <a:latin typeface="Times New Roman" panose="02020603050405020304" pitchFamily="18" charset="0"/>
              <a:cs typeface="Times New Roman" panose="02020603050405020304" pitchFamily="18" charset="0"/>
              <a:sym typeface="+mn-ea"/>
            </a:endParaRPr>
          </a:p>
        </p:txBody>
      </p:sp>
      <p:sp>
        <p:nvSpPr>
          <p:cNvPr id="8" name="Down Arrow 7"/>
          <p:cNvSpPr/>
          <p:nvPr/>
        </p:nvSpPr>
        <p:spPr>
          <a:xfrm>
            <a:off x="6440170" y="2679700"/>
            <a:ext cx="354965" cy="192405"/>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Down Arrow 8"/>
          <p:cNvSpPr/>
          <p:nvPr/>
        </p:nvSpPr>
        <p:spPr>
          <a:xfrm>
            <a:off x="6440170" y="3444875"/>
            <a:ext cx="354965" cy="192405"/>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Down Arrow 9"/>
          <p:cNvSpPr/>
          <p:nvPr/>
        </p:nvSpPr>
        <p:spPr>
          <a:xfrm>
            <a:off x="6440170" y="4206240"/>
            <a:ext cx="354965" cy="192405"/>
          </a:xfrm>
          <a:prstGeom prst="downArrow">
            <a:avLst/>
          </a:prstGeom>
          <a:solidFill>
            <a:schemeClr val="accent1">
              <a:lumMod val="5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11" name="Straight Connector 10"/>
          <p:cNvCxnSpPr/>
          <p:nvPr/>
        </p:nvCxnSpPr>
        <p:spPr>
          <a:xfrm>
            <a:off x="4056380" y="1059815"/>
            <a:ext cx="311404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874760" y="1059815"/>
            <a:ext cx="699770" cy="1016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8093710" y="1475740"/>
            <a:ext cx="222885"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86805" y="1942465"/>
            <a:ext cx="6083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66540" y="1504950"/>
            <a:ext cx="1988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randombar(horizontal)">
                                      <p:cBhvr>
                                        <p:cTn id="7" dur="5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 calcmode="lin" valueType="num">
                                      <p:cBhvr additive="base">
                                        <p:cTn id="29" dur="1000"/>
                                        <p:tgtEl>
                                          <p:spTgt spid="4"/>
                                        </p:tgtEl>
                                        <p:attrNameLst>
                                          <p:attrName>ppt_y</p:attrName>
                                        </p:attrNameLst>
                                      </p:cBhvr>
                                      <p:tavLst>
                                        <p:tav tm="0">
                                          <p:val>
                                            <p:strVal val="#ppt_y+#ppt_h*1.125000"/>
                                          </p:val>
                                        </p:tav>
                                        <p:tav tm="100000">
                                          <p:val>
                                            <p:strVal val="#ppt_y"/>
                                          </p:val>
                                        </p:tav>
                                      </p:tavLst>
                                    </p:anim>
                                    <p:animEffect transition="in" filter="wipe(up)">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par>
                                <p:cTn id="38" presetID="55"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par>
                                <p:cTn id="43" presetID="55"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0.70"/>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000" fill="hold">
                                          <p:stCondLst>
                                            <p:cond delay="0"/>
                                          </p:stCondLst>
                                        </p:cTn>
                                        <p:tgtEl>
                                          <p:spTgt spid="8"/>
                                        </p:tgtEl>
                                        <p:attrNameLst>
                                          <p:attrName>style.visibility</p:attrName>
                                        </p:attrNameLst>
                                      </p:cBhvr>
                                      <p:to>
                                        <p:strVal val="visible"/>
                                      </p:to>
                                    </p:set>
                                    <p:anim calcmode="lin" valueType="num">
                                      <p:cBhvr additive="base">
                                        <p:cTn id="52" dur="1000"/>
                                        <p:tgtEl>
                                          <p:spTgt spid="8"/>
                                        </p:tgtEl>
                                        <p:attrNameLst>
                                          <p:attrName>ppt_y</p:attrName>
                                        </p:attrNameLst>
                                      </p:cBhvr>
                                      <p:tavLst>
                                        <p:tav tm="0">
                                          <p:val>
                                            <p:strVal val="#ppt_y+#ppt_h*1.125000"/>
                                          </p:val>
                                        </p:tav>
                                        <p:tav tm="100000">
                                          <p:val>
                                            <p:strVal val="#ppt_y"/>
                                          </p:val>
                                        </p:tav>
                                      </p:tavLst>
                                    </p:anim>
                                    <p:animEffect transition="in" filter="wipe(up)">
                                      <p:cBhvr>
                                        <p:cTn id="53" dur="1000"/>
                                        <p:tgtEl>
                                          <p:spTgt spid="8"/>
                                        </p:tgtEl>
                                      </p:cBhvr>
                                    </p:animEffect>
                                  </p:childTnLst>
                                </p:cTn>
                              </p:par>
                              <p:par>
                                <p:cTn id="54" presetID="12" presetClass="entr" presetSubtype="4" fill="hold" grpId="0" nodeType="withEffect">
                                  <p:stCondLst>
                                    <p:cond delay="0"/>
                                  </p:stCondLst>
                                  <p:childTnLst>
                                    <p:set>
                                      <p:cBhvr>
                                        <p:cTn id="55" dur="1000" fill="hold">
                                          <p:stCondLst>
                                            <p:cond delay="0"/>
                                          </p:stCondLst>
                                        </p:cTn>
                                        <p:tgtEl>
                                          <p:spTgt spid="5"/>
                                        </p:tgtEl>
                                        <p:attrNameLst>
                                          <p:attrName>style.visibility</p:attrName>
                                        </p:attrNameLst>
                                      </p:cBhvr>
                                      <p:to>
                                        <p:strVal val="visible"/>
                                      </p:to>
                                    </p:set>
                                    <p:anim calcmode="lin" valueType="num">
                                      <p:cBhvr additive="base">
                                        <p:cTn id="56" dur="1000"/>
                                        <p:tgtEl>
                                          <p:spTgt spid="5"/>
                                        </p:tgtEl>
                                        <p:attrNameLst>
                                          <p:attrName>ppt_y</p:attrName>
                                        </p:attrNameLst>
                                      </p:cBhvr>
                                      <p:tavLst>
                                        <p:tav tm="0">
                                          <p:val>
                                            <p:strVal val="#ppt_y+#ppt_h*1.125000"/>
                                          </p:val>
                                        </p:tav>
                                        <p:tav tm="100000">
                                          <p:val>
                                            <p:strVal val="#ppt_y"/>
                                          </p:val>
                                        </p:tav>
                                      </p:tavLst>
                                    </p:anim>
                                    <p:animEffect transition="in" filter="wipe(up)">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strVal val="#ppt_w*0.70"/>
                                          </p:val>
                                        </p:tav>
                                        <p:tav tm="100000">
                                          <p:val>
                                            <p:strVal val="#ppt_w"/>
                                          </p:val>
                                        </p:tav>
                                      </p:tavLst>
                                    </p:anim>
                                    <p:anim calcmode="lin" valueType="num">
                                      <p:cBhvr>
                                        <p:cTn id="63" dur="1000" fill="hold"/>
                                        <p:tgtEl>
                                          <p:spTgt spid="19"/>
                                        </p:tgtEl>
                                        <p:attrNameLst>
                                          <p:attrName>ppt_h</p:attrName>
                                        </p:attrNameLst>
                                      </p:cBhvr>
                                      <p:tavLst>
                                        <p:tav tm="0">
                                          <p:val>
                                            <p:strVal val="#ppt_h"/>
                                          </p:val>
                                        </p:tav>
                                        <p:tav tm="100000">
                                          <p:val>
                                            <p:strVal val="#ppt_h"/>
                                          </p:val>
                                        </p:tav>
                                      </p:tavLst>
                                    </p:anim>
                                    <p:animEffect transition="in" filter="fade">
                                      <p:cBhvr>
                                        <p:cTn id="64" dur="1000"/>
                                        <p:tgtEl>
                                          <p:spTgt spid="19"/>
                                        </p:tgtEl>
                                      </p:cBhvr>
                                    </p:animEffect>
                                  </p:childTnLst>
                                </p:cTn>
                              </p:par>
                              <p:par>
                                <p:cTn id="65" presetID="12" presetClass="entr" presetSubtype="4" fill="hold" grpId="0" nodeType="withEffect">
                                  <p:stCondLst>
                                    <p:cond delay="0"/>
                                  </p:stCondLst>
                                  <p:childTnLst>
                                    <p:set>
                                      <p:cBhvr>
                                        <p:cTn id="66" dur="1000" fill="hold">
                                          <p:stCondLst>
                                            <p:cond delay="0"/>
                                          </p:stCondLst>
                                        </p:cTn>
                                        <p:tgtEl>
                                          <p:spTgt spid="9"/>
                                        </p:tgtEl>
                                        <p:attrNameLst>
                                          <p:attrName>style.visibility</p:attrName>
                                        </p:attrNameLst>
                                      </p:cBhvr>
                                      <p:to>
                                        <p:strVal val="visible"/>
                                      </p:to>
                                    </p:set>
                                    <p:anim calcmode="lin" valueType="num">
                                      <p:cBhvr additive="base">
                                        <p:cTn id="67" dur="1000"/>
                                        <p:tgtEl>
                                          <p:spTgt spid="9"/>
                                        </p:tgtEl>
                                        <p:attrNameLst>
                                          <p:attrName>ppt_y</p:attrName>
                                        </p:attrNameLst>
                                      </p:cBhvr>
                                      <p:tavLst>
                                        <p:tav tm="0">
                                          <p:val>
                                            <p:strVal val="#ppt_y+#ppt_h*1.125000"/>
                                          </p:val>
                                        </p:tav>
                                        <p:tav tm="100000">
                                          <p:val>
                                            <p:strVal val="#ppt_y"/>
                                          </p:val>
                                        </p:tav>
                                      </p:tavLst>
                                    </p:anim>
                                    <p:animEffect transition="in" filter="wipe(up)">
                                      <p:cBhvr>
                                        <p:cTn id="68" dur="1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000" fill="hold">
                                          <p:stCondLst>
                                            <p:cond delay="0"/>
                                          </p:stCondLst>
                                        </p:cTn>
                                        <p:tgtEl>
                                          <p:spTgt spid="6"/>
                                        </p:tgtEl>
                                        <p:attrNameLst>
                                          <p:attrName>style.visibility</p:attrName>
                                        </p:attrNameLst>
                                      </p:cBhvr>
                                      <p:to>
                                        <p:strVal val="visible"/>
                                      </p:to>
                                    </p:set>
                                    <p:anim calcmode="lin" valueType="num">
                                      <p:cBhvr additive="base">
                                        <p:cTn id="73" dur="1000"/>
                                        <p:tgtEl>
                                          <p:spTgt spid="6"/>
                                        </p:tgtEl>
                                        <p:attrNameLst>
                                          <p:attrName>ppt_y</p:attrName>
                                        </p:attrNameLst>
                                      </p:cBhvr>
                                      <p:tavLst>
                                        <p:tav tm="0">
                                          <p:val>
                                            <p:strVal val="#ppt_y+#ppt_h*1.125000"/>
                                          </p:val>
                                        </p:tav>
                                        <p:tav tm="100000">
                                          <p:val>
                                            <p:strVal val="#ppt_y"/>
                                          </p:val>
                                        </p:tav>
                                      </p:tavLst>
                                    </p:anim>
                                    <p:animEffect transition="in" filter="wipe(up)">
                                      <p:cBhvr>
                                        <p:cTn id="74" dur="10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000" fill="hold">
                                          <p:stCondLst>
                                            <p:cond delay="0"/>
                                          </p:stCondLst>
                                        </p:cTn>
                                        <p:tgtEl>
                                          <p:spTgt spid="10"/>
                                        </p:tgtEl>
                                        <p:attrNameLst>
                                          <p:attrName>style.visibility</p:attrName>
                                        </p:attrNameLst>
                                      </p:cBhvr>
                                      <p:to>
                                        <p:strVal val="visible"/>
                                      </p:to>
                                    </p:set>
                                    <p:anim calcmode="lin" valueType="num">
                                      <p:cBhvr additive="base">
                                        <p:cTn id="79" dur="1000"/>
                                        <p:tgtEl>
                                          <p:spTgt spid="10"/>
                                        </p:tgtEl>
                                        <p:attrNameLst>
                                          <p:attrName>ppt_y</p:attrName>
                                        </p:attrNameLst>
                                      </p:cBhvr>
                                      <p:tavLst>
                                        <p:tav tm="0">
                                          <p:val>
                                            <p:strVal val="#ppt_y+#ppt_h*1.125000"/>
                                          </p:val>
                                        </p:tav>
                                        <p:tav tm="100000">
                                          <p:val>
                                            <p:strVal val="#ppt_y"/>
                                          </p:val>
                                        </p:tav>
                                      </p:tavLst>
                                    </p:anim>
                                    <p:animEffect transition="in" filter="wipe(up)">
                                      <p:cBhvr>
                                        <p:cTn id="80" dur="1000"/>
                                        <p:tgtEl>
                                          <p:spTgt spid="10"/>
                                        </p:tgtEl>
                                      </p:cBhvr>
                                    </p:animEffect>
                                  </p:childTnLst>
                                </p:cTn>
                              </p:par>
                              <p:par>
                                <p:cTn id="81" presetID="12" presetClass="entr" presetSubtype="4" fill="hold" grpId="0" nodeType="withEffect">
                                  <p:stCondLst>
                                    <p:cond delay="0"/>
                                  </p:stCondLst>
                                  <p:childTnLst>
                                    <p:set>
                                      <p:cBhvr>
                                        <p:cTn id="82" dur="1000" fill="hold">
                                          <p:stCondLst>
                                            <p:cond delay="0"/>
                                          </p:stCondLst>
                                        </p:cTn>
                                        <p:tgtEl>
                                          <p:spTgt spid="7"/>
                                        </p:tgtEl>
                                        <p:attrNameLst>
                                          <p:attrName>style.visibility</p:attrName>
                                        </p:attrNameLst>
                                      </p:cBhvr>
                                      <p:to>
                                        <p:strVal val="visible"/>
                                      </p:to>
                                    </p:set>
                                    <p:anim calcmode="lin" valueType="num">
                                      <p:cBhvr additive="base">
                                        <p:cTn id="83" dur="1000"/>
                                        <p:tgtEl>
                                          <p:spTgt spid="7"/>
                                        </p:tgtEl>
                                        <p:attrNameLst>
                                          <p:attrName>ppt_y</p:attrName>
                                        </p:attrNameLst>
                                      </p:cBhvr>
                                      <p:tavLst>
                                        <p:tav tm="0">
                                          <p:val>
                                            <p:strVal val="#ppt_y+#ppt_h*1.125000"/>
                                          </p:val>
                                        </p:tav>
                                        <p:tav tm="100000">
                                          <p:val>
                                            <p:strVal val="#ppt_y"/>
                                          </p:val>
                                        </p:tav>
                                      </p:tavLst>
                                    </p:anim>
                                    <p:animEffect transition="in" filter="wipe(up)">
                                      <p:cBhvr>
                                        <p:cTn id="8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4" grpId="0" animBg="1"/>
      <p:bldP spid="8" grpId="0" animBg="1"/>
      <p:bldP spid="5" grpId="0" animBg="1"/>
      <p:bldP spid="6" grpId="0" animBg="1"/>
      <p:bldP spid="9" grpId="0" animBg="1"/>
      <p:bldP spid="10" grpId="0" animBg="1"/>
      <p:bldP spid="7" grpId="0" animBg="1"/>
      <p:bldP spid="21" grpId="0" bldLvl="0" animBg="1"/>
      <p:bldP spid="2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7734300" y="1151255"/>
            <a:ext cx="4457700" cy="4144645"/>
          </a:xfrm>
          <a:prstGeom prst="ellipse">
            <a:avLst/>
          </a:prstGeom>
          <a:ln>
            <a:noFill/>
          </a:ln>
          <a:effectLst>
            <a:outerShdw blurRad="190500" algn="tl" rotWithShape="0">
              <a:srgbClr val="000000">
                <a:alpha val="70000"/>
              </a:srgbClr>
            </a:outerShdw>
          </a:effectLst>
        </p:spPr>
      </p:pic>
      <p:grpSp>
        <p:nvGrpSpPr>
          <p:cNvPr id="17" name="Group 16"/>
          <p:cNvGrpSpPr/>
          <p:nvPr/>
        </p:nvGrpSpPr>
        <p:grpSpPr>
          <a:xfrm>
            <a:off x="269875" y="125095"/>
            <a:ext cx="5810885" cy="584835"/>
            <a:chOff x="1162632" y="1589366"/>
            <a:chExt cx="2462365" cy="751021"/>
          </a:xfrm>
          <a:solidFill>
            <a:srgbClr val="DD8E19"/>
          </a:solidFill>
        </p:grpSpPr>
        <p:sp>
          <p:nvSpPr>
            <p:cNvPr id="18" name="Rectangle 17"/>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62632" y="1589366"/>
              <a:ext cx="2462365"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p>
              <a:pPr algn="ctr" defTabSz="1600200">
                <a:lnSpc>
                  <a:spcPct val="90000"/>
                </a:lnSpc>
                <a:spcBef>
                  <a:spcPct val="0"/>
                </a:spcBef>
                <a:spcAft>
                  <a:spcPct val="35000"/>
                </a:spcAft>
              </a:pPr>
              <a:r>
                <a:rPr lang="vi-VN" altLang="en-US" sz="2800" b="1" i="1" dirty="0" err="1"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Những</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suy</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ngẫm</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về</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cuộc</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đời</a:t>
              </a:r>
              <a:r>
                <a:rPr lang="en-US" sz="2800" b="1" i="1" dirty="0" smtClean="0">
                  <a:solidFill>
                    <a:srgbClr val="FFFFFF"/>
                  </a:solidFill>
                  <a:latin typeface="Times New Roman" panose="02020603050405020304" pitchFamily="18" charset="0"/>
                  <a:cs typeface="Times New Roman" panose="02020603050405020304" pitchFamily="18" charset="0"/>
                </a:rPr>
                <a:t> </a:t>
              </a:r>
              <a:r>
                <a:rPr lang="en-US" sz="2800" b="1" i="1" dirty="0" err="1" smtClean="0">
                  <a:solidFill>
                    <a:srgbClr val="FFFFFF"/>
                  </a:solidFill>
                  <a:latin typeface="Times New Roman" panose="02020603050405020304" pitchFamily="18" charset="0"/>
                  <a:cs typeface="Times New Roman" panose="02020603050405020304" pitchFamily="18" charset="0"/>
                </a:rPr>
                <a:t>bà</a:t>
              </a:r>
              <a:r>
                <a:rPr lang="vi-VN" altLang="en-US" sz="2800" b="1" i="1" dirty="0" err="1" smtClean="0">
                  <a:solidFill>
                    <a:srgbClr val="FFFFFF"/>
                  </a:solidFill>
                  <a:latin typeface="Times New Roman" panose="02020603050405020304" pitchFamily="18" charset="0"/>
                  <a:cs typeface="Times New Roman" panose="02020603050405020304" pitchFamily="18" charset="0"/>
                </a:rPr>
                <a:t>: </a:t>
              </a:r>
              <a:endParaRPr lang="vi-VN" altLang="en-US" sz="2800" b="1" i="1" dirty="0" err="1" smtClean="0">
                <a:solidFill>
                  <a:srgbClr val="FFFFFF"/>
                </a:solidFill>
                <a:latin typeface="Times New Roman" panose="02020603050405020304" pitchFamily="18" charset="0"/>
                <a:cs typeface="Times New Roman" panose="02020603050405020304" pitchFamily="18" charset="0"/>
              </a:endParaRPr>
            </a:p>
          </p:txBody>
        </p:sp>
      </p:grpSp>
      <p:sp>
        <p:nvSpPr>
          <p:cNvPr id="3" name="TextBox 2"/>
          <p:cNvSpPr txBox="1"/>
          <p:nvPr/>
        </p:nvSpPr>
        <p:spPr>
          <a:xfrm>
            <a:off x="3609340" y="780415"/>
            <a:ext cx="5791200" cy="1198880"/>
          </a:xfrm>
          <a:prstGeom prst="rect">
            <a:avLst/>
          </a:prstGeom>
          <a:noFill/>
          <a:ln w="9525">
            <a:noFill/>
          </a:ln>
        </p:spPr>
        <p:txBody>
          <a:bodyPr>
            <a:spAutoFit/>
          </a:bodyPr>
          <a:p>
            <a:pPr eaLnBrk="1" hangingPunct="1"/>
            <a:r>
              <a:rPr lang="en-SG" altLang="en-US" sz="2400" b="1" i="1" dirty="0">
                <a:solidFill>
                  <a:schemeClr val="tx1"/>
                </a:solidFill>
                <a:latin typeface="Times New Roman" panose="02020603050405020304" pitchFamily="18" charset="0"/>
              </a:rPr>
              <a:t>Lận đận đời bà biết mấy nắng mưa</a:t>
            </a:r>
            <a:br>
              <a:rPr lang="en-SG" altLang="en-US" sz="2400" b="1" i="1" dirty="0">
                <a:solidFill>
                  <a:schemeClr val="tx1"/>
                </a:solidFill>
                <a:latin typeface="Times New Roman" panose="02020603050405020304" pitchFamily="18" charset="0"/>
              </a:rPr>
            </a:br>
            <a:r>
              <a:rPr lang="en-SG" altLang="en-US" sz="2400" b="1" i="1" dirty="0">
                <a:solidFill>
                  <a:schemeClr val="tx1"/>
                </a:solidFill>
                <a:latin typeface="Times New Roman" panose="02020603050405020304" pitchFamily="18" charset="0"/>
              </a:rPr>
              <a:t>Mấy chục năm rồi, đến tận bây giờ,</a:t>
            </a:r>
            <a:br>
              <a:rPr lang="en-SG" altLang="en-US" sz="2400" b="1" i="1" dirty="0">
                <a:solidFill>
                  <a:schemeClr val="tx1"/>
                </a:solidFill>
                <a:latin typeface="Times New Roman" panose="02020603050405020304" pitchFamily="18" charset="0"/>
              </a:rPr>
            </a:br>
            <a:r>
              <a:rPr lang="en-SG" altLang="en-US" sz="2400" b="1" i="1" dirty="0">
                <a:solidFill>
                  <a:schemeClr val="tx1"/>
                </a:solidFill>
                <a:latin typeface="Times New Roman" panose="02020603050405020304" pitchFamily="18" charset="0"/>
              </a:rPr>
              <a:t>Bà vẫn giữ thói quen dậy sớm</a:t>
            </a:r>
            <a:endParaRPr lang="en-SG" altLang="en-US" sz="2400" b="1" i="1" dirty="0">
              <a:solidFill>
                <a:schemeClr val="tx1"/>
              </a:solidFill>
              <a:latin typeface="Times New Roman" panose="02020603050405020304" pitchFamily="18" charset="0"/>
            </a:endParaRPr>
          </a:p>
        </p:txBody>
      </p:sp>
      <p:sp>
        <p:nvSpPr>
          <p:cNvPr id="2" name="Text Box 1"/>
          <p:cNvSpPr txBox="1"/>
          <p:nvPr/>
        </p:nvSpPr>
        <p:spPr>
          <a:xfrm>
            <a:off x="2721610" y="2049780"/>
            <a:ext cx="648081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ctr"/>
            <a:r>
              <a:rPr lang="vi-VN" altLang="en-US" sz="2400" dirty="0">
                <a:solidFill>
                  <a:srgbClr val="000000"/>
                </a:solidFill>
                <a:latin typeface="Times New Roman" panose="02020603050405020304" pitchFamily="18" charset="0"/>
                <a:cs typeface="Times New Roman" panose="02020603050405020304" pitchFamily="18" charset="0"/>
                <a:sym typeface="+mn-ea"/>
              </a:rPr>
              <a:t>Từ láy, giọng thơ tâm tình.</a:t>
            </a:r>
            <a:r>
              <a:rPr lang="en-US" altLang="en-US" sz="2400" dirty="0">
                <a:solidFill>
                  <a:srgbClr val="000000"/>
                </a:solidFill>
                <a:latin typeface="Times New Roman" panose="02020603050405020304" pitchFamily="18" charset="0"/>
                <a:cs typeface="Times New Roman" panose="02020603050405020304" pitchFamily="18" charset="0"/>
                <a:sym typeface="+mn-ea"/>
              </a:rPr>
              <a:t> </a:t>
            </a:r>
            <a:endParaRPr lang="en-US" altLang="en-US" sz="2400" dirty="0">
              <a:solidFill>
                <a:srgbClr val="000000"/>
              </a:solidFill>
              <a:latin typeface="Times New Roman" panose="02020603050405020304" pitchFamily="18" charset="0"/>
              <a:cs typeface="Times New Roman" panose="02020603050405020304" pitchFamily="18" charset="0"/>
              <a:sym typeface="+mn-ea"/>
            </a:endParaRPr>
          </a:p>
        </p:txBody>
      </p:sp>
      <p:sp>
        <p:nvSpPr>
          <p:cNvPr id="4" name="Text Box 3"/>
          <p:cNvSpPr txBox="1"/>
          <p:nvPr/>
        </p:nvSpPr>
        <p:spPr>
          <a:xfrm>
            <a:off x="2722245" y="2816225"/>
            <a:ext cx="6480175" cy="460375"/>
          </a:xfrm>
          <a:prstGeom prst="rect">
            <a:avLst/>
          </a:prstGeom>
          <a:solidFill>
            <a:schemeClr val="accent1">
              <a:lumMod val="90000"/>
            </a:schemeClr>
          </a:solidFill>
          <a:effectLst>
            <a:outerShdw blurRad="50800" dist="38100" dir="18900000" algn="bl" rotWithShape="0">
              <a:prstClr val="black">
                <a:alpha val="40000"/>
              </a:prstClr>
            </a:outerShdw>
          </a:effectLst>
        </p:spPr>
        <p:txBody>
          <a:bodyPr wrap="square" rtlCol="0" anchor="t">
            <a:spAutoFit/>
          </a:bodyPr>
          <a:p>
            <a:pPr algn="ctr">
              <a:spcBef>
                <a:spcPct val="50000"/>
              </a:spcBef>
            </a:pPr>
            <a:r>
              <a:rPr lang="en-US" altLang="en-US" sz="2400" b="1" dirty="0">
                <a:latin typeface="Times New Roman" panose="02020603050405020304" pitchFamily="18" charset="0"/>
                <a:cs typeface="Times New Roman" panose="02020603050405020304" pitchFamily="18" charset="0"/>
                <a:sym typeface="+mn-ea"/>
              </a:rPr>
              <a:t>Cuộc đời b</a:t>
            </a:r>
            <a:r>
              <a:rPr lang="en-US" altLang="en-US" sz="2400" b="1" dirty="0">
                <a:latin typeface="Times New Roman" panose="02020603050405020304" pitchFamily="18" charset="0"/>
                <a:ea typeface="Times New Roman" panose="02020603050405020304" pitchFamily="18" charset="0"/>
                <a:sym typeface="+mn-ea"/>
              </a:rPr>
              <a:t>à</a:t>
            </a:r>
            <a:r>
              <a:rPr lang="en-US" altLang="en-US" sz="2400" b="1" dirty="0">
                <a:latin typeface="Times New Roman" panose="02020603050405020304" pitchFamily="18" charset="0"/>
                <a:cs typeface="Times New Roman" panose="02020603050405020304" pitchFamily="18" charset="0"/>
                <a:sym typeface="+mn-ea"/>
              </a:rPr>
              <a:t> quanh năm vất vả, </a:t>
            </a:r>
            <a:r>
              <a:rPr lang="vi-VN" altLang="en-US" sz="2400" b="1" dirty="0">
                <a:latin typeface="Times New Roman" panose="02020603050405020304" pitchFamily="18" charset="0"/>
                <a:cs typeface="Times New Roman" panose="02020603050405020304" pitchFamily="18" charset="0"/>
                <a:sym typeface="+mn-ea"/>
              </a:rPr>
              <a:t>lo toan</a:t>
            </a:r>
            <a:r>
              <a:rPr lang="en-US" altLang="en-US" sz="2400" b="1" dirty="0">
                <a:latin typeface="Times New Roman" panose="02020603050405020304" pitchFamily="18" charset="0"/>
                <a:cs typeface="Times New Roman" panose="02020603050405020304" pitchFamily="18" charset="0"/>
                <a:sym typeface="+mn-ea"/>
              </a:rPr>
              <a:t>.</a:t>
            </a:r>
            <a:endParaRPr lang="en-US" altLang="en-US" sz="2400" b="1" dirty="0">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3404870" y="3437890"/>
            <a:ext cx="5816600" cy="1568450"/>
          </a:xfrm>
          <a:prstGeom prst="rect">
            <a:avLst/>
          </a:prstGeom>
          <a:noFill/>
        </p:spPr>
        <p:txBody>
          <a:bodyPr wrap="square" rtlCol="0" anchor="t">
            <a:spAutoFit/>
          </a:bodyPr>
          <a:p>
            <a:pPr defTabSz="914400">
              <a:spcBef>
                <a:spcPct val="0"/>
              </a:spcBef>
            </a:pPr>
            <a:r>
              <a:rPr lang="en-SG" altLang="en-US" sz="2400" b="1" i="1" dirty="0" err="1">
                <a:latin typeface="Times New Roman" panose="02020603050405020304" pitchFamily="18" charset="0"/>
                <a:sym typeface="+mn-ea"/>
              </a:rPr>
              <a:t>Nhóm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bếp</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lửa</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ấp</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iu</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nồng</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đượm</a:t>
            </a:r>
            <a:endParaRPr lang="en-SG" altLang="en-US" sz="2400" b="1" i="1" dirty="0">
              <a:latin typeface="Times New Roman" panose="02020603050405020304" pitchFamily="18" charset="0"/>
            </a:endParaRPr>
          </a:p>
          <a:p>
            <a:pPr defTabSz="914400">
              <a:spcBef>
                <a:spcPct val="0"/>
              </a:spcBef>
            </a:pPr>
            <a:r>
              <a:rPr lang="en-SG" altLang="en-US" sz="2400" b="1" i="1" dirty="0" err="1">
                <a:latin typeface="Times New Roman" panose="02020603050405020304" pitchFamily="18" charset="0"/>
                <a:sym typeface="+mn-ea"/>
              </a:rPr>
              <a:t>Nhóm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niềm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yêu</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thương</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khoai</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sắn</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ngọt</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bùi</a:t>
            </a:r>
            <a:br>
              <a:rPr lang="en-SG" altLang="en-US" sz="2400" b="1" i="1" dirty="0">
                <a:latin typeface="Times New Roman" panose="02020603050405020304" pitchFamily="18" charset="0"/>
                <a:sym typeface="+mn-ea"/>
              </a:rPr>
            </a:br>
            <a:r>
              <a:rPr lang="en-SG" altLang="en-US" sz="2400" b="1" i="1" dirty="0" err="1">
                <a:latin typeface="Times New Roman" panose="02020603050405020304" pitchFamily="18" charset="0"/>
                <a:sym typeface="+mn-ea"/>
              </a:rPr>
              <a:t>Nhóm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nồi</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xôi</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gạo</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mới</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sẻ</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chung</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vui</a:t>
            </a:r>
            <a:r>
              <a:rPr lang="en-SG" altLang="en-US" sz="2400" b="1" i="1" dirty="0">
                <a:latin typeface="Times New Roman" panose="02020603050405020304" pitchFamily="18" charset="0"/>
                <a:sym typeface="+mn-ea"/>
              </a:rPr>
              <a:t>,</a:t>
            </a:r>
            <a:br>
              <a:rPr lang="en-SG" altLang="en-US" sz="2400" b="1" i="1" dirty="0">
                <a:latin typeface="Times New Roman" panose="02020603050405020304" pitchFamily="18" charset="0"/>
                <a:sym typeface="+mn-ea"/>
              </a:rPr>
            </a:br>
            <a:r>
              <a:rPr lang="en-SG" altLang="en-US" sz="2400" b="1" i="1" dirty="0" err="1">
                <a:latin typeface="Times New Roman" panose="02020603050405020304" pitchFamily="18" charset="0"/>
                <a:sym typeface="+mn-ea"/>
              </a:rPr>
              <a:t>Nhóm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dậy</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cả</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những</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tâm</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tình</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tuổi</a:t>
            </a:r>
            <a:r>
              <a:rPr lang="en-SG" altLang="en-US" sz="2400" b="1" i="1" dirty="0">
                <a:latin typeface="Times New Roman" panose="02020603050405020304" pitchFamily="18" charset="0"/>
                <a:sym typeface="+mn-ea"/>
              </a:rPr>
              <a:t> </a:t>
            </a:r>
            <a:r>
              <a:rPr lang="en-SG" altLang="en-US" sz="2400" b="1" i="1" dirty="0" err="1">
                <a:latin typeface="Times New Roman" panose="02020603050405020304" pitchFamily="18" charset="0"/>
                <a:sym typeface="+mn-ea"/>
              </a:rPr>
              <a:t>nhỏ</a:t>
            </a:r>
            <a:endParaRPr lang="en-SG" altLang="en-US" sz="2400" b="1" i="1" dirty="0">
              <a:latin typeface="Times New Roman" panose="02020603050405020304" pitchFamily="18" charset="0"/>
              <a:sym typeface="+mn-ea"/>
            </a:endParaRPr>
          </a:p>
        </p:txBody>
      </p:sp>
      <p:sp>
        <p:nvSpPr>
          <p:cNvPr id="6" name="Text Box 5"/>
          <p:cNvSpPr txBox="1"/>
          <p:nvPr/>
        </p:nvSpPr>
        <p:spPr>
          <a:xfrm>
            <a:off x="936625" y="5015865"/>
            <a:ext cx="10553700" cy="46037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ctr"/>
            <a:r>
              <a:rPr sz="2400" dirty="0">
                <a:latin typeface="Times New Roman" panose="02020603050405020304" pitchFamily="18" charset="0"/>
                <a:cs typeface="Times New Roman" panose="02020603050405020304" pitchFamily="18" charset="0"/>
                <a:sym typeface="+mn-ea"/>
              </a:rPr>
              <a:t>Điệp từ </a:t>
            </a:r>
            <a:r>
              <a:rPr sz="2400" i="1" dirty="0">
                <a:latin typeface="Times New Roman" panose="02020603050405020304" pitchFamily="18" charset="0"/>
                <a:cs typeface="Times New Roman" panose="02020603050405020304" pitchFamily="18" charset="0"/>
                <a:sym typeface="+mn-ea"/>
              </a:rPr>
              <a:t>“nhóm</a:t>
            </a:r>
            <a:r>
              <a:rPr sz="2400" dirty="0">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ẩn dụ.</a:t>
            </a:r>
            <a:endParaRPr lang="vi-VN" sz="2400" dirty="0">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936625" y="5788025"/>
            <a:ext cx="10553700" cy="829945"/>
          </a:xfrm>
          <a:prstGeom prst="rect">
            <a:avLst/>
          </a:prstGeom>
          <a:solidFill>
            <a:schemeClr val="accent1"/>
          </a:solidFill>
          <a:effectLst>
            <a:outerShdw blurRad="50800" dist="38100" dir="18900000" algn="bl" rotWithShape="0">
              <a:prstClr val="black">
                <a:alpha val="40000"/>
              </a:prstClr>
            </a:outerShdw>
          </a:effectLst>
        </p:spPr>
        <p:txBody>
          <a:bodyPr wrap="square" rtlCol="0" anchor="t">
            <a:spAutoFit/>
          </a:bodyPr>
          <a:p>
            <a:pPr marL="0" lvl="0" indent="0" algn="just" defTabSz="914400" eaLnBrk="1" hangingPunct="1">
              <a:lnSpc>
                <a:spcPct val="100000"/>
              </a:lnSpc>
              <a:spcBef>
                <a:spcPct val="50000"/>
              </a:spcBef>
              <a:buFontTx/>
              <a:buNone/>
            </a:pPr>
            <a:r>
              <a:rPr lang="en-US" altLang="en-US" sz="2400" b="1" dirty="0">
                <a:solidFill>
                  <a:srgbClr val="000000"/>
                </a:solidFill>
                <a:latin typeface="Times New Roman" panose="02020603050405020304" pitchFamily="18" charset="0"/>
                <a:cs typeface="Times New Roman" panose="02020603050405020304" pitchFamily="18" charset="0"/>
                <a:sym typeface="+mn-ea"/>
              </a:rPr>
              <a:t>B</a:t>
            </a:r>
            <a:r>
              <a:rPr lang="en-US" altLang="en-US" sz="2400" b="1" dirty="0">
                <a:solidFill>
                  <a:srgbClr val="000000"/>
                </a:solidFill>
                <a:latin typeface="Times New Roman" panose="02020603050405020304" pitchFamily="18" charset="0"/>
                <a:ea typeface="Times New Roman" panose="02020603050405020304" pitchFamily="18" charset="0"/>
                <a:sym typeface="+mn-ea"/>
              </a:rPr>
              <a:t>à</a:t>
            </a:r>
            <a:r>
              <a:rPr lang="en-US" altLang="en-US" sz="2400" b="1" dirty="0">
                <a:solidFill>
                  <a:srgbClr val="000000"/>
                </a:solidFill>
                <a:latin typeface="Times New Roman" panose="02020603050405020304" pitchFamily="18" charset="0"/>
                <a:cs typeface="Times New Roman" panose="02020603050405020304" pitchFamily="18" charset="0"/>
                <a:sym typeface="+mn-ea"/>
              </a:rPr>
              <a:t> không chỉ l</a:t>
            </a:r>
            <a:r>
              <a:rPr lang="en-US" altLang="en-US" sz="2400" b="1" dirty="0">
                <a:solidFill>
                  <a:srgbClr val="000000"/>
                </a:solidFill>
                <a:latin typeface="Times New Roman" panose="02020603050405020304" pitchFamily="18" charset="0"/>
                <a:ea typeface="Times New Roman" panose="02020603050405020304" pitchFamily="18" charset="0"/>
                <a:sym typeface="+mn-ea"/>
              </a:rPr>
              <a:t>à</a:t>
            </a:r>
            <a:r>
              <a:rPr lang="en-US" altLang="en-US" sz="2400" b="1" dirty="0">
                <a:solidFill>
                  <a:srgbClr val="000000"/>
                </a:solidFill>
                <a:latin typeface="Times New Roman" panose="02020603050405020304" pitchFamily="18" charset="0"/>
                <a:cs typeface="Times New Roman" panose="02020603050405020304" pitchFamily="18" charset="0"/>
                <a:sym typeface="+mn-ea"/>
              </a:rPr>
              <a:t> người nhóm lửa, giữ lửa m</a:t>
            </a:r>
            <a:r>
              <a:rPr lang="en-US" altLang="en-US" sz="2400" b="1" dirty="0">
                <a:solidFill>
                  <a:srgbClr val="000000"/>
                </a:solidFill>
                <a:latin typeface="Times New Roman" panose="02020603050405020304" pitchFamily="18" charset="0"/>
                <a:ea typeface="Times New Roman" panose="02020603050405020304" pitchFamily="18" charset="0"/>
                <a:sym typeface="+mn-ea"/>
              </a:rPr>
              <a:t>à</a:t>
            </a:r>
            <a:r>
              <a:rPr lang="en-US" altLang="en-US" sz="2400" b="1" dirty="0">
                <a:solidFill>
                  <a:srgbClr val="000000"/>
                </a:solidFill>
                <a:latin typeface="Times New Roman" panose="02020603050405020304" pitchFamily="18" charset="0"/>
                <a:cs typeface="Times New Roman" panose="02020603050405020304" pitchFamily="18" charset="0"/>
                <a:sym typeface="+mn-ea"/>
              </a:rPr>
              <a:t> còn l</a:t>
            </a:r>
            <a:r>
              <a:rPr lang="en-US" altLang="en-US" sz="2400" b="1" dirty="0">
                <a:solidFill>
                  <a:srgbClr val="000000"/>
                </a:solidFill>
                <a:latin typeface="Times New Roman" panose="02020603050405020304" pitchFamily="18" charset="0"/>
                <a:ea typeface="Times New Roman" panose="02020603050405020304" pitchFamily="18" charset="0"/>
                <a:sym typeface="+mn-ea"/>
              </a:rPr>
              <a:t>à</a:t>
            </a:r>
            <a:r>
              <a:rPr lang="en-US" altLang="en-US" sz="2400" b="1" dirty="0">
                <a:solidFill>
                  <a:srgbClr val="000000"/>
                </a:solidFill>
                <a:latin typeface="Times New Roman" panose="02020603050405020304" pitchFamily="18" charset="0"/>
                <a:cs typeface="Times New Roman" panose="02020603050405020304" pitchFamily="18" charset="0"/>
                <a:sym typeface="+mn-ea"/>
              </a:rPr>
              <a:t> người truyền lửa – ngọn lửa của sự sống niềm tin cho các thế hệ nối tiếp</a:t>
            </a:r>
            <a:r>
              <a:rPr lang="vi-VN" altLang="en-US" sz="2400" b="1" dirty="0">
                <a:solidFill>
                  <a:srgbClr val="000000"/>
                </a:solidFill>
                <a:latin typeface="Times New Roman" panose="02020603050405020304" pitchFamily="18" charset="0"/>
                <a:cs typeface="Times New Roman" panose="02020603050405020304" pitchFamily="18" charset="0"/>
                <a:sym typeface="+mn-ea"/>
              </a:rPr>
              <a:t>, n</a:t>
            </a:r>
            <a:r>
              <a:rPr lang="en-US" altLang="en-US" sz="2400" b="1" dirty="0">
                <a:solidFill>
                  <a:srgbClr val="000000"/>
                </a:solidFill>
                <a:latin typeface="Times New Roman" panose="02020603050405020304" pitchFamily="18" charset="0"/>
                <a:cs typeface="Times New Roman" panose="02020603050405020304" pitchFamily="18" charset="0"/>
                <a:sym typeface="+mn-ea"/>
              </a:rPr>
              <a:t>gọn lửa mang ý nghĩa biểu tượng.</a:t>
            </a:r>
            <a:endParaRPr lang="en-US" altLang="en-US" sz="2400" b="1" dirty="0">
              <a:solidFill>
                <a:srgbClr val="000000"/>
              </a:solidFill>
              <a:latin typeface="Times New Roman" panose="02020603050405020304" pitchFamily="18" charset="0"/>
              <a:cs typeface="Times New Roman" panose="02020603050405020304" pitchFamily="18" charset="0"/>
              <a:sym typeface="+mn-ea"/>
            </a:endParaRPr>
          </a:p>
        </p:txBody>
      </p:sp>
      <p:cxnSp>
        <p:nvCxnSpPr>
          <p:cNvPr id="8" name="Straight Connector 7"/>
          <p:cNvCxnSpPr/>
          <p:nvPr/>
        </p:nvCxnSpPr>
        <p:spPr>
          <a:xfrm>
            <a:off x="3691255" y="1151255"/>
            <a:ext cx="10147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a:off x="5912485" y="2571115"/>
            <a:ext cx="294640" cy="15240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Down Arrow 9"/>
          <p:cNvSpPr/>
          <p:nvPr/>
        </p:nvSpPr>
        <p:spPr>
          <a:xfrm>
            <a:off x="5912485" y="5514340"/>
            <a:ext cx="294640" cy="15240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11" name="Straight Connector 10"/>
          <p:cNvCxnSpPr/>
          <p:nvPr/>
        </p:nvCxnSpPr>
        <p:spPr>
          <a:xfrm>
            <a:off x="3509010" y="3788410"/>
            <a:ext cx="7810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70705" y="3788410"/>
            <a:ext cx="1653540" cy="101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37685" y="4152265"/>
            <a:ext cx="2160270" cy="18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37685" y="4537710"/>
            <a:ext cx="1950085" cy="158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207125" y="4904105"/>
            <a:ext cx="2089150" cy="2667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000" fill="hold">
                                          <p:stCondLst>
                                            <p:cond delay="0"/>
                                          </p:stCondLst>
                                        </p:cTn>
                                        <p:tgtEl>
                                          <p:spTgt spid="2"/>
                                        </p:tgtEl>
                                        <p:attrNameLst>
                                          <p:attrName>style.visibility</p:attrName>
                                        </p:attrNameLst>
                                      </p:cBhvr>
                                      <p:to>
                                        <p:strVal val="visible"/>
                                      </p:to>
                                    </p:set>
                                    <p:anim calcmode="lin" valueType="num">
                                      <p:cBhvr additive="base">
                                        <p:cTn id="24" dur="1000"/>
                                        <p:tgtEl>
                                          <p:spTgt spid="2"/>
                                        </p:tgtEl>
                                        <p:attrNameLst>
                                          <p:attrName>ppt_y</p:attrName>
                                        </p:attrNameLst>
                                      </p:cBhvr>
                                      <p:tavLst>
                                        <p:tav tm="0">
                                          <p:val>
                                            <p:strVal val="#ppt_y+#ppt_h*1.125000"/>
                                          </p:val>
                                        </p:tav>
                                        <p:tav tm="100000">
                                          <p:val>
                                            <p:strVal val="#ppt_y"/>
                                          </p:val>
                                        </p:tav>
                                      </p:tavLst>
                                    </p:anim>
                                    <p:animEffect transition="in" filter="wipe(up)">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000" fill="hold">
                                          <p:stCondLst>
                                            <p:cond delay="0"/>
                                          </p:stCondLst>
                                        </p:cTn>
                                        <p:tgtEl>
                                          <p:spTgt spid="9"/>
                                        </p:tgtEl>
                                        <p:attrNameLst>
                                          <p:attrName>style.visibility</p:attrName>
                                        </p:attrNameLst>
                                      </p:cBhvr>
                                      <p:to>
                                        <p:strVal val="visible"/>
                                      </p:to>
                                    </p:set>
                                    <p:anim calcmode="lin" valueType="num">
                                      <p:cBhvr additive="base">
                                        <p:cTn id="30" dur="1000"/>
                                        <p:tgtEl>
                                          <p:spTgt spid="9"/>
                                        </p:tgtEl>
                                        <p:attrNameLst>
                                          <p:attrName>ppt_y</p:attrName>
                                        </p:attrNameLst>
                                      </p:cBhvr>
                                      <p:tavLst>
                                        <p:tav tm="0">
                                          <p:val>
                                            <p:strVal val="#ppt_y+#ppt_h*1.125000"/>
                                          </p:val>
                                        </p:tav>
                                        <p:tav tm="100000">
                                          <p:val>
                                            <p:strVal val="#ppt_y"/>
                                          </p:val>
                                        </p:tav>
                                      </p:tavLst>
                                    </p:anim>
                                    <p:animEffect transition="in" filter="wipe(up)">
                                      <p:cBhvr>
                                        <p:cTn id="31" dur="1000"/>
                                        <p:tgtEl>
                                          <p:spTgt spid="9"/>
                                        </p:tgtEl>
                                      </p:cBhvr>
                                    </p:animEffect>
                                  </p:childTnLst>
                                </p:cTn>
                              </p:par>
                              <p:par>
                                <p:cTn id="32" presetID="12" presetClass="entr" presetSubtype="4" fill="hold" grpId="0" nodeType="withEffect">
                                  <p:stCondLst>
                                    <p:cond delay="0"/>
                                  </p:stCondLst>
                                  <p:childTnLst>
                                    <p:set>
                                      <p:cBhvr>
                                        <p:cTn id="33" dur="1000"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ppt_y</p:attrName>
                                        </p:attrNameLst>
                                      </p:cBhvr>
                                      <p:tavLst>
                                        <p:tav tm="0">
                                          <p:val>
                                            <p:strVal val="#ppt_y+#ppt_h*1.125000"/>
                                          </p:val>
                                        </p:tav>
                                        <p:tav tm="100000">
                                          <p:val>
                                            <p:strVal val="#ppt_y"/>
                                          </p:val>
                                        </p:tav>
                                      </p:tavLst>
                                    </p:anim>
                                    <p:animEffect transition="in" filter="wipe(up)">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000" fill="hold">
                                          <p:stCondLst>
                                            <p:cond delay="0"/>
                                          </p:stCondLst>
                                        </p:cTn>
                                        <p:tgtEl>
                                          <p:spTgt spid="5"/>
                                        </p:tgtEl>
                                        <p:attrNameLst>
                                          <p:attrName>style.visibility</p:attrName>
                                        </p:attrNameLst>
                                      </p:cBhvr>
                                      <p:to>
                                        <p:strVal val="visible"/>
                                      </p:to>
                                    </p:set>
                                    <p:anim calcmode="lin" valueType="num">
                                      <p:cBhvr additive="base">
                                        <p:cTn id="40" dur="1000"/>
                                        <p:tgtEl>
                                          <p:spTgt spid="5"/>
                                        </p:tgtEl>
                                        <p:attrNameLst>
                                          <p:attrName>ppt_y</p:attrName>
                                        </p:attrNameLst>
                                      </p:cBhvr>
                                      <p:tavLst>
                                        <p:tav tm="0">
                                          <p:val>
                                            <p:strVal val="#ppt_y+#ppt_h*1.125000"/>
                                          </p:val>
                                        </p:tav>
                                        <p:tav tm="100000">
                                          <p:val>
                                            <p:strVal val="#ppt_y"/>
                                          </p:val>
                                        </p:tav>
                                      </p:tavLst>
                                    </p:anim>
                                    <p:animEffect transition="in" filter="wipe(up)">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strVal val="#ppt_w*0.70"/>
                                          </p:val>
                                        </p:tav>
                                        <p:tav tm="100000">
                                          <p:val>
                                            <p:strVal val="#ppt_w"/>
                                          </p:val>
                                        </p:tav>
                                      </p:tavLst>
                                    </p:anim>
                                    <p:anim calcmode="lin" valueType="num">
                                      <p:cBhvr>
                                        <p:cTn id="47" dur="1000" fill="hold"/>
                                        <p:tgtEl>
                                          <p:spTgt spid="11"/>
                                        </p:tgtEl>
                                        <p:attrNameLst>
                                          <p:attrName>ppt_h</p:attrName>
                                        </p:attrNameLst>
                                      </p:cBhvr>
                                      <p:tavLst>
                                        <p:tav tm="0">
                                          <p:val>
                                            <p:strVal val="#ppt_h"/>
                                          </p:val>
                                        </p:tav>
                                        <p:tav tm="100000">
                                          <p:val>
                                            <p:strVal val="#ppt_h"/>
                                          </p:val>
                                        </p:tav>
                                      </p:tavLst>
                                    </p:anim>
                                    <p:animEffect transition="in" filter="fade">
                                      <p:cBhvr>
                                        <p:cTn id="48" dur="1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0.70"/>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par>
                                <p:cTn id="56" presetID="55"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par>
                                <p:cTn id="61" presetID="55"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strVal val="#ppt_w*0.70"/>
                                          </p:val>
                                        </p:tav>
                                        <p:tav tm="100000">
                                          <p:val>
                                            <p:strVal val="#ppt_w"/>
                                          </p:val>
                                        </p:tav>
                                      </p:tavLst>
                                    </p:anim>
                                    <p:anim calcmode="lin" valueType="num">
                                      <p:cBhvr>
                                        <p:cTn id="64" dur="1000" fill="hold"/>
                                        <p:tgtEl>
                                          <p:spTgt spid="14"/>
                                        </p:tgtEl>
                                        <p:attrNameLst>
                                          <p:attrName>ppt_h</p:attrName>
                                        </p:attrNameLst>
                                      </p:cBhvr>
                                      <p:tavLst>
                                        <p:tav tm="0">
                                          <p:val>
                                            <p:strVal val="#ppt_h"/>
                                          </p:val>
                                        </p:tav>
                                        <p:tav tm="100000">
                                          <p:val>
                                            <p:strVal val="#ppt_h"/>
                                          </p:val>
                                        </p:tav>
                                      </p:tavLst>
                                    </p:anim>
                                    <p:animEffect transition="in" filter="fade">
                                      <p:cBhvr>
                                        <p:cTn id="65" dur="1000"/>
                                        <p:tgtEl>
                                          <p:spTgt spid="14"/>
                                        </p:tgtEl>
                                      </p:cBhvr>
                                    </p:animEffect>
                                  </p:childTnLst>
                                </p:cTn>
                              </p:par>
                              <p:par>
                                <p:cTn id="66" presetID="55"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strVal val="#ppt_w*0.70"/>
                                          </p:val>
                                        </p:tav>
                                        <p:tav tm="100000">
                                          <p:val>
                                            <p:strVal val="#ppt_w"/>
                                          </p:val>
                                        </p:tav>
                                      </p:tavLst>
                                    </p:anim>
                                    <p:anim calcmode="lin" valueType="num">
                                      <p:cBhvr>
                                        <p:cTn id="69" dur="1000" fill="hold"/>
                                        <p:tgtEl>
                                          <p:spTgt spid="15"/>
                                        </p:tgtEl>
                                        <p:attrNameLst>
                                          <p:attrName>ppt_h</p:attrName>
                                        </p:attrNameLst>
                                      </p:cBhvr>
                                      <p:tavLst>
                                        <p:tav tm="0">
                                          <p:val>
                                            <p:strVal val="#ppt_h"/>
                                          </p:val>
                                        </p:tav>
                                        <p:tav tm="100000">
                                          <p:val>
                                            <p:strVal val="#ppt_h"/>
                                          </p:val>
                                        </p:tav>
                                      </p:tavLst>
                                    </p:anim>
                                    <p:animEffect transition="in" filter="fade">
                                      <p:cBhvr>
                                        <p:cTn id="70" dur="10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000" fill="hold">
                                          <p:stCondLst>
                                            <p:cond delay="0"/>
                                          </p:stCondLst>
                                        </p:cTn>
                                        <p:tgtEl>
                                          <p:spTgt spid="6"/>
                                        </p:tgtEl>
                                        <p:attrNameLst>
                                          <p:attrName>style.visibility</p:attrName>
                                        </p:attrNameLst>
                                      </p:cBhvr>
                                      <p:to>
                                        <p:strVal val="visible"/>
                                      </p:to>
                                    </p:set>
                                    <p:anim calcmode="lin" valueType="num">
                                      <p:cBhvr additive="base">
                                        <p:cTn id="75" dur="1000"/>
                                        <p:tgtEl>
                                          <p:spTgt spid="6"/>
                                        </p:tgtEl>
                                        <p:attrNameLst>
                                          <p:attrName>ppt_y</p:attrName>
                                        </p:attrNameLst>
                                      </p:cBhvr>
                                      <p:tavLst>
                                        <p:tav tm="0">
                                          <p:val>
                                            <p:strVal val="#ppt_y+#ppt_h*1.125000"/>
                                          </p:val>
                                        </p:tav>
                                        <p:tav tm="100000">
                                          <p:val>
                                            <p:strVal val="#ppt_y"/>
                                          </p:val>
                                        </p:tav>
                                      </p:tavLst>
                                    </p:anim>
                                    <p:animEffect transition="in" filter="wipe(up)">
                                      <p:cBhvr>
                                        <p:cTn id="76" dur="10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000" fill="hold">
                                          <p:stCondLst>
                                            <p:cond delay="0"/>
                                          </p:stCondLst>
                                        </p:cTn>
                                        <p:tgtEl>
                                          <p:spTgt spid="10"/>
                                        </p:tgtEl>
                                        <p:attrNameLst>
                                          <p:attrName>style.visibility</p:attrName>
                                        </p:attrNameLst>
                                      </p:cBhvr>
                                      <p:to>
                                        <p:strVal val="visible"/>
                                      </p:to>
                                    </p:set>
                                    <p:anim calcmode="lin" valueType="num">
                                      <p:cBhvr additive="base">
                                        <p:cTn id="81" dur="1000"/>
                                        <p:tgtEl>
                                          <p:spTgt spid="10"/>
                                        </p:tgtEl>
                                        <p:attrNameLst>
                                          <p:attrName>ppt_y</p:attrName>
                                        </p:attrNameLst>
                                      </p:cBhvr>
                                      <p:tavLst>
                                        <p:tav tm="0">
                                          <p:val>
                                            <p:strVal val="#ppt_y+#ppt_h*1.125000"/>
                                          </p:val>
                                        </p:tav>
                                        <p:tav tm="100000">
                                          <p:val>
                                            <p:strVal val="#ppt_y"/>
                                          </p:val>
                                        </p:tav>
                                      </p:tavLst>
                                    </p:anim>
                                    <p:animEffect transition="in" filter="wipe(up)">
                                      <p:cBhvr>
                                        <p:cTn id="82" dur="1000"/>
                                        <p:tgtEl>
                                          <p:spTgt spid="10"/>
                                        </p:tgtEl>
                                      </p:cBhvr>
                                    </p:animEffect>
                                  </p:childTnLst>
                                </p:cTn>
                              </p:par>
                              <p:par>
                                <p:cTn id="83" presetID="12" presetClass="entr" presetSubtype="4" fill="hold" grpId="0" nodeType="withEffect">
                                  <p:stCondLst>
                                    <p:cond delay="0"/>
                                  </p:stCondLst>
                                  <p:childTnLst>
                                    <p:set>
                                      <p:cBhvr>
                                        <p:cTn id="84" dur="1000" fill="hold">
                                          <p:stCondLst>
                                            <p:cond delay="0"/>
                                          </p:stCondLst>
                                        </p:cTn>
                                        <p:tgtEl>
                                          <p:spTgt spid="7"/>
                                        </p:tgtEl>
                                        <p:attrNameLst>
                                          <p:attrName>style.visibility</p:attrName>
                                        </p:attrNameLst>
                                      </p:cBhvr>
                                      <p:to>
                                        <p:strVal val="visible"/>
                                      </p:to>
                                    </p:set>
                                    <p:anim calcmode="lin" valueType="num">
                                      <p:cBhvr additive="base">
                                        <p:cTn id="85" dur="1000"/>
                                        <p:tgtEl>
                                          <p:spTgt spid="7"/>
                                        </p:tgtEl>
                                        <p:attrNameLst>
                                          <p:attrName>ppt_y</p:attrName>
                                        </p:attrNameLst>
                                      </p:cBhvr>
                                      <p:tavLst>
                                        <p:tav tm="0">
                                          <p:val>
                                            <p:strVal val="#ppt_y+#ppt_h*1.125000"/>
                                          </p:val>
                                        </p:tav>
                                        <p:tav tm="100000">
                                          <p:val>
                                            <p:strVal val="#ppt_y"/>
                                          </p:val>
                                        </p:tav>
                                      </p:tavLst>
                                    </p:anim>
                                    <p:animEffect transition="in" filter="wipe(up)">
                                      <p:cBhvr>
                                        <p:cTn id="8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animBg="1"/>
      <p:bldP spid="4" grpId="0" animBg="1"/>
      <p:bldP spid="6" grpId="0" animBg="1"/>
      <p:bldP spid="10" grpId="0" animBg="1"/>
      <p:bldP spid="7"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Group 16"/>
          <p:cNvGrpSpPr/>
          <p:nvPr/>
        </p:nvGrpSpPr>
        <p:grpSpPr>
          <a:xfrm>
            <a:off x="269875" y="125095"/>
            <a:ext cx="4472305" cy="584835"/>
            <a:chOff x="1162632" y="1589366"/>
            <a:chExt cx="2006810" cy="751021"/>
          </a:xfrm>
          <a:solidFill>
            <a:srgbClr val="DD8E19"/>
          </a:solidFill>
        </p:grpSpPr>
        <p:sp>
          <p:nvSpPr>
            <p:cNvPr id="18" name="Rectangle 17"/>
            <p:cNvSpPr/>
            <p:nvPr/>
          </p:nvSpPr>
          <p:spPr>
            <a:xfrm>
              <a:off x="1162632" y="1589366"/>
              <a:ext cx="1869578"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62632" y="1589366"/>
              <a:ext cx="2006810" cy="751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p>
              <a:pPr algn="ctr" defTabSz="1600200">
                <a:lnSpc>
                  <a:spcPct val="90000"/>
                </a:lnSpc>
                <a:spcBef>
                  <a:spcPct val="0"/>
                </a:spcBef>
                <a:spcAft>
                  <a:spcPct val="35000"/>
                </a:spcAft>
              </a:pPr>
              <a:r>
                <a:rPr lang="vi-VN" altLang="en-US" sz="2800" b="1" i="1" dirty="0" err="1" smtClean="0">
                  <a:solidFill>
                    <a:srgbClr val="FFFFFF"/>
                  </a:solidFill>
                  <a:latin typeface="Times New Roman" panose="02020603050405020304" pitchFamily="18" charset="0"/>
                  <a:cs typeface="Times New Roman" panose="02020603050405020304" pitchFamily="18" charset="0"/>
                </a:rPr>
                <a:t>* Suy ngẫm về bếp </a:t>
              </a:r>
              <a:r>
                <a:rPr lang="vi-VN" altLang="en-US" sz="2800" b="1" i="1" dirty="0" err="1" smtClean="0">
                  <a:solidFill>
                    <a:srgbClr val="FFFFFF"/>
                  </a:solidFill>
                  <a:latin typeface="Times New Roman" panose="02020603050405020304" pitchFamily="18" charset="0"/>
                  <a:cs typeface="Times New Roman" panose="02020603050405020304" pitchFamily="18" charset="0"/>
                </a:rPr>
                <a:t>lửa: </a:t>
              </a:r>
              <a:endParaRPr lang="vi-VN" altLang="en-US" sz="2800" b="1" i="1" dirty="0" err="1" smtClean="0">
                <a:solidFill>
                  <a:srgbClr val="FFFFFF"/>
                </a:solidFill>
                <a:latin typeface="Times New Roman" panose="02020603050405020304" pitchFamily="18" charset="0"/>
                <a:cs typeface="Times New Roman" panose="02020603050405020304" pitchFamily="18" charset="0"/>
              </a:endParaRPr>
            </a:p>
          </p:txBody>
        </p:sp>
      </p:grpSp>
      <p:sp>
        <p:nvSpPr>
          <p:cNvPr id="2" name="Text Box 1"/>
          <p:cNvSpPr txBox="1"/>
          <p:nvPr/>
        </p:nvSpPr>
        <p:spPr>
          <a:xfrm>
            <a:off x="2661603" y="1037590"/>
            <a:ext cx="5327015" cy="478155"/>
          </a:xfrm>
          <a:prstGeom prst="rect">
            <a:avLst/>
          </a:prstGeom>
          <a:noFill/>
        </p:spPr>
        <p:txBody>
          <a:bodyPr wrap="none" rtlCol="0" anchor="t">
            <a:spAutoFit/>
          </a:bodyPr>
          <a:p>
            <a:pPr algn="ctr" defTabSz="1600200">
              <a:lnSpc>
                <a:spcPct val="90000"/>
              </a:lnSpc>
              <a:spcBef>
                <a:spcPct val="0"/>
              </a:spcBef>
              <a:spcAft>
                <a:spcPct val="35000"/>
              </a:spcAft>
            </a:pPr>
            <a:r>
              <a:rPr lang="en-US" sz="2800" b="1" i="1" dirty="0" smtClean="0">
                <a:solidFill>
                  <a:schemeClr val="tx1"/>
                </a:solidFill>
                <a:latin typeface="Times New Roman" panose="02020603050405020304" pitchFamily="18" charset="0"/>
                <a:cs typeface="Times New Roman" panose="02020603050405020304" pitchFamily="18" charset="0"/>
                <a:sym typeface="+mn-ea"/>
              </a:rPr>
              <a:t>“</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Ôi</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kì</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lạ</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và</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thiêng</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liêng</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bếp</a:t>
            </a:r>
            <a:r>
              <a:rPr lang="en-US" sz="2800" b="1" i="1" dirty="0" smtClean="0">
                <a:solidFill>
                  <a:schemeClr val="tx1"/>
                </a:solidFill>
                <a:latin typeface="Times New Roman" panose="02020603050405020304" pitchFamily="18" charset="0"/>
                <a:cs typeface="Times New Roman" panose="02020603050405020304" pitchFamily="18" charset="0"/>
                <a:sym typeface="+mn-ea"/>
              </a:rPr>
              <a:t> </a:t>
            </a:r>
            <a:r>
              <a:rPr lang="en-US" sz="2800" b="1" i="1" dirty="0" err="1" smtClean="0">
                <a:solidFill>
                  <a:schemeClr val="tx1"/>
                </a:solidFill>
                <a:latin typeface="Times New Roman" panose="02020603050405020304" pitchFamily="18" charset="0"/>
                <a:cs typeface="Times New Roman" panose="02020603050405020304" pitchFamily="18" charset="0"/>
                <a:sym typeface="+mn-ea"/>
              </a:rPr>
              <a:t>lửa</a:t>
            </a:r>
            <a:r>
              <a:rPr lang="en-US" sz="2800" b="1" i="1" dirty="0" smtClean="0">
                <a:solidFill>
                  <a:schemeClr val="tx1"/>
                </a:solidFill>
                <a:latin typeface="Times New Roman" panose="02020603050405020304" pitchFamily="18" charset="0"/>
                <a:cs typeface="Times New Roman" panose="02020603050405020304" pitchFamily="18" charset="0"/>
                <a:sym typeface="+mn-ea"/>
              </a:rPr>
              <a:t>!”</a:t>
            </a:r>
            <a:endParaRPr lang="en-US" sz="2800" b="1" i="1" dirty="0" smtClean="0">
              <a:solidFill>
                <a:schemeClr val="tx1"/>
              </a:solidFill>
              <a:latin typeface="Times New Roman" panose="02020603050405020304" pitchFamily="18" charset="0"/>
              <a:cs typeface="Times New Roman" panose="02020603050405020304" pitchFamily="18" charset="0"/>
              <a:sym typeface="+mn-ea"/>
            </a:endParaRPr>
          </a:p>
        </p:txBody>
      </p:sp>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4861" y="2570961"/>
            <a:ext cx="2400766" cy="2246211"/>
          </a:xfrm>
          <a:prstGeom prst="ellipse">
            <a:avLst/>
          </a:prstGeom>
          <a:ln>
            <a:noFill/>
          </a:ln>
          <a:effectLst>
            <a:softEdge rad="112500"/>
          </a:effectLst>
        </p:spPr>
      </p:pic>
      <p:sp>
        <p:nvSpPr>
          <p:cNvPr id="23" name="TextBox 22"/>
          <p:cNvSpPr txBox="1"/>
          <p:nvPr/>
        </p:nvSpPr>
        <p:spPr>
          <a:xfrm>
            <a:off x="1731645" y="2382520"/>
            <a:ext cx="2811145" cy="2245360"/>
          </a:xfrm>
          <a:prstGeom prst="rect">
            <a:avLst/>
          </a:prstGeom>
          <a:solidFill>
            <a:srgbClr val="DFF0F5"/>
          </a:solidFill>
          <a:ln>
            <a:noFill/>
          </a:ln>
        </p:spPr>
        <p:txBody>
          <a:bodyPr wrap="square" rtlCol="0">
            <a:spAutoFit/>
          </a:bodyPr>
          <a:p>
            <a:pPr algn="just"/>
            <a:r>
              <a:rPr lang="vi-VN" altLang="en-US" sz="2800" b="1" i="1" dirty="0" err="1" smtClean="0">
                <a:latin typeface="Times New Roman" panose="02020603050405020304" pitchFamily="18" charset="0"/>
                <a:cs typeface="Times New Roman" panose="02020603050405020304" pitchFamily="18" charset="0"/>
              </a:rPr>
              <a:t>“k</a:t>
            </a:r>
            <a:r>
              <a:rPr lang="en-US" sz="2800" b="1" i="1" dirty="0" err="1" smtClean="0">
                <a:latin typeface="Times New Roman" panose="02020603050405020304" pitchFamily="18" charset="0"/>
                <a:cs typeface="Times New Roman" panose="02020603050405020304" pitchFamily="18" charset="0"/>
              </a:rPr>
              <a:t>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a:t>
            </a:r>
            <a:r>
              <a:rPr lang="vi-VN" altLang="en-US" sz="2800" b="1" dirty="0" err="1"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cháy</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sáng</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hoàn</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vi-VN" altLang="en-US" sz="2800" dirty="0" err="1" smtClean="0">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2800" dirty="0" err="1" smtClean="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 Box 2"/>
          <p:cNvSpPr txBox="1"/>
          <p:nvPr/>
        </p:nvSpPr>
        <p:spPr>
          <a:xfrm>
            <a:off x="6026150" y="2382520"/>
            <a:ext cx="3493770" cy="2245360"/>
          </a:xfrm>
          <a:prstGeom prst="rect">
            <a:avLst/>
          </a:prstGeom>
          <a:solidFill>
            <a:srgbClr val="DFF0F5"/>
          </a:solidFill>
        </p:spPr>
        <p:txBody>
          <a:bodyPr wrap="square" rtlCol="0" anchor="t">
            <a:spAutoFit/>
          </a:bodyPr>
          <a:p>
            <a:pPr algn="just"/>
            <a:r>
              <a:rPr lang="vi-VN" alt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“t</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hiêng</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liêng</a:t>
            </a:r>
            <a:r>
              <a:rPr lang="vi-VN" alt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tổ</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ấm</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cội</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nguồn</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gia</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đình</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cội</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nguồn</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hương</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đất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vi-VN" altLang="en-US" sz="2800" dirty="0" err="1" smtClean="0">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2800" dirty="0" err="1" smtClean="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Left-Right-Up Arrow 4"/>
          <p:cNvSpPr/>
          <p:nvPr/>
        </p:nvSpPr>
        <p:spPr>
          <a:xfrm>
            <a:off x="4742180" y="1617345"/>
            <a:ext cx="1085215" cy="95377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000" fill="hold">
                                          <p:stCondLst>
                                            <p:cond delay="0"/>
                                          </p:stCondLst>
                                        </p:cTn>
                                        <p:tgtEl>
                                          <p:spTgt spid="2"/>
                                        </p:tgtEl>
                                        <p:attrNameLst>
                                          <p:attrName>style.visibility</p:attrName>
                                        </p:attrNameLst>
                                      </p:cBhvr>
                                      <p:to>
                                        <p:strVal val="visible"/>
                                      </p:to>
                                    </p:set>
                                    <p:anim calcmode="lin" valueType="num">
                                      <p:cBhvr additive="base">
                                        <p:cTn id="19" dur="1000"/>
                                        <p:tgtEl>
                                          <p:spTgt spid="2"/>
                                        </p:tgtEl>
                                        <p:attrNameLst>
                                          <p:attrName>ppt_y</p:attrName>
                                        </p:attrNameLst>
                                      </p:cBhvr>
                                      <p:tavLst>
                                        <p:tav tm="0">
                                          <p:val>
                                            <p:strVal val="#ppt_y+#ppt_h*1.125000"/>
                                          </p:val>
                                        </p:tav>
                                        <p:tav tm="100000">
                                          <p:val>
                                            <p:strVal val="#ppt_y"/>
                                          </p:val>
                                        </p:tav>
                                      </p:tavLst>
                                    </p:anim>
                                    <p:animEffect transition="in" filter="wipe(up)">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000" fill="hold">
                                          <p:stCondLst>
                                            <p:cond delay="0"/>
                                          </p:stCondLst>
                                        </p:cTn>
                                        <p:tgtEl>
                                          <p:spTgt spid="5"/>
                                        </p:tgtEl>
                                        <p:attrNameLst>
                                          <p:attrName>style.visibility</p:attrName>
                                        </p:attrNameLst>
                                      </p:cBhvr>
                                      <p:to>
                                        <p:strVal val="visible"/>
                                      </p:to>
                                    </p:set>
                                    <p:anim calcmode="lin" valueType="num">
                                      <p:cBhvr additive="base">
                                        <p:cTn id="25" dur="1000"/>
                                        <p:tgtEl>
                                          <p:spTgt spid="5"/>
                                        </p:tgtEl>
                                        <p:attrNameLst>
                                          <p:attrName>ppt_y</p:attrName>
                                        </p:attrNameLst>
                                      </p:cBhvr>
                                      <p:tavLst>
                                        <p:tav tm="0">
                                          <p:val>
                                            <p:strVal val="#ppt_y+#ppt_h*1.125000"/>
                                          </p:val>
                                        </p:tav>
                                        <p:tav tm="100000">
                                          <p:val>
                                            <p:strVal val="#ppt_y"/>
                                          </p:val>
                                        </p:tav>
                                      </p:tavLst>
                                    </p:anim>
                                    <p:animEffect transition="in" filter="wipe(up)">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000" fill="hold">
                                          <p:stCondLst>
                                            <p:cond delay="0"/>
                                          </p:stCondLst>
                                        </p:cTn>
                                        <p:tgtEl>
                                          <p:spTgt spid="23"/>
                                        </p:tgtEl>
                                        <p:attrNameLst>
                                          <p:attrName>style.visibility</p:attrName>
                                        </p:attrNameLst>
                                      </p:cBhvr>
                                      <p:to>
                                        <p:strVal val="visible"/>
                                      </p:to>
                                    </p:set>
                                    <p:anim calcmode="lin" valueType="num">
                                      <p:cBhvr additive="base">
                                        <p:cTn id="31" dur="1000"/>
                                        <p:tgtEl>
                                          <p:spTgt spid="23"/>
                                        </p:tgtEl>
                                        <p:attrNameLst>
                                          <p:attrName>ppt_x</p:attrName>
                                        </p:attrNameLst>
                                      </p:cBhvr>
                                      <p:tavLst>
                                        <p:tav tm="0">
                                          <p:val>
                                            <p:strVal val="#ppt_x-#ppt_w*1.125000"/>
                                          </p:val>
                                        </p:tav>
                                        <p:tav tm="100000">
                                          <p:val>
                                            <p:strVal val="#ppt_x"/>
                                          </p:val>
                                        </p:tav>
                                      </p:tavLst>
                                    </p:anim>
                                    <p:animEffect transition="in" filter="wipe(right)">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000" fill="hold">
                                          <p:stCondLst>
                                            <p:cond delay="0"/>
                                          </p:stCondLst>
                                        </p:cTn>
                                        <p:tgtEl>
                                          <p:spTgt spid="3"/>
                                        </p:tgtEl>
                                        <p:attrNameLst>
                                          <p:attrName>style.visibility</p:attrName>
                                        </p:attrNameLst>
                                      </p:cBhvr>
                                      <p:to>
                                        <p:strVal val="visible"/>
                                      </p:to>
                                    </p:set>
                                    <p:anim calcmode="lin" valueType="num">
                                      <p:cBhvr additive="base">
                                        <p:cTn id="37" dur="1000"/>
                                        <p:tgtEl>
                                          <p:spTgt spid="3"/>
                                        </p:tgtEl>
                                        <p:attrNameLst>
                                          <p:attrName>ppt_x</p:attrName>
                                        </p:attrNameLst>
                                      </p:cBhvr>
                                      <p:tavLst>
                                        <p:tav tm="0">
                                          <p:val>
                                            <p:strVal val="#ppt_x+#ppt_w*1.125000"/>
                                          </p:val>
                                        </p:tav>
                                        <p:tav tm="100000">
                                          <p:val>
                                            <p:strVal val="#ppt_x"/>
                                          </p:val>
                                        </p:tav>
                                      </p:tavLst>
                                    </p:anim>
                                    <p:animEffect transition="in" filter="wipe(left)">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p:nvGrpSpPr>
        <p:grpSpPr>
          <a:xfrm>
            <a:off x="319937" y="207550"/>
            <a:ext cx="9224112" cy="496647"/>
            <a:chOff x="644526" y="2766774"/>
            <a:chExt cx="18450623" cy="993289"/>
          </a:xfrm>
        </p:grpSpPr>
        <p:sp>
          <p:nvSpPr>
            <p:cNvPr id="16" name="TextBox 15"/>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Nỗi</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nhớ</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cháu</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lửa</a:t>
              </a:r>
              <a:endParaRPr lang="vi-VN" sz="2400" b="1"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Rectangle 13"/>
          <p:cNvSpPr/>
          <p:nvPr/>
        </p:nvSpPr>
        <p:spPr>
          <a:xfrm>
            <a:off x="239354" y="1277500"/>
            <a:ext cx="6648282" cy="1814830"/>
          </a:xfrm>
          <a:prstGeom prst="rect">
            <a:avLst/>
          </a:prstGeom>
        </p:spPr>
        <p:txBody>
          <a:bodyPr wrap="square">
            <a:spAutoFit/>
          </a:bodyPr>
          <a:lstStyle/>
          <a:p>
            <a:pPr defTabSz="914400">
              <a:lnSpc>
                <a:spcPct val="100000"/>
              </a:lnSpc>
              <a:spcBef>
                <a:spcPct val="0"/>
              </a:spcBef>
            </a:pP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cháu</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đã</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đi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xa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có</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ngọn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khói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tàu</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Có</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lửa</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niềm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vui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trăm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ngả</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err="1">
                <a:latin typeface="Times New Roman" panose="02020603050405020304" pitchFamily="18" charset="0"/>
              </a:rPr>
              <a:t>Nhưng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vẫn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chẳng</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bao</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giờ</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quên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nhắc</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nhở</a:t>
            </a:r>
            <a:r>
              <a:rPr lang="en-SG" altLang="en-US" sz="2800" i="1" dirty="0">
                <a:latin typeface="Times New Roman" panose="02020603050405020304" pitchFamily="18" charset="0"/>
              </a:rPr>
              <a:t>:</a:t>
            </a:r>
            <a:br>
              <a:rPr lang="en-SG" altLang="en-US" sz="2800" i="1" dirty="0">
                <a:latin typeface="Times New Roman" panose="02020603050405020304" pitchFamily="18" charset="0"/>
              </a:rPr>
            </a:b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Sớm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mai</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này</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bà</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nhóm</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bếp</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lên</a:t>
            </a:r>
            <a:r>
              <a:rPr lang="en-SG" altLang="en-US" sz="2800" i="1" dirty="0">
                <a:latin typeface="Times New Roman" panose="02020603050405020304" pitchFamily="18" charset="0"/>
              </a:rPr>
              <a:t> </a:t>
            </a:r>
            <a:r>
              <a:rPr lang="en-SG" altLang="en-US" sz="2800" i="1" dirty="0" err="1">
                <a:latin typeface="Times New Roman" panose="02020603050405020304" pitchFamily="18" charset="0"/>
              </a:rPr>
              <a:t>chưa</a:t>
            </a:r>
            <a:r>
              <a:rPr lang="en-SG" altLang="en-US" sz="2800" i="1" dirty="0">
                <a:latin typeface="Times New Roman" panose="02020603050405020304" pitchFamily="18" charset="0"/>
              </a:rPr>
              <a:t>?...</a:t>
            </a:r>
            <a:endParaRPr lang="en-SG" altLang="en-US" sz="2800" i="1" dirty="0">
              <a:latin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2000"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fltVal val="0"/>
                                          </p:val>
                                        </p:tav>
                                        <p:tav tm="100000">
                                          <p:val>
                                            <p:strVal val="#ppt_h"/>
                                          </p:val>
                                        </p:tav>
                                      </p:tavLst>
                                    </p:anim>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softEdge rad="112500"/>
          </a:effectLst>
        </p:spPr>
      </p:pic>
      <p:sp>
        <p:nvSpPr>
          <p:cNvPr id="22" name="Rectangle 3"/>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rgbClr val="FFFFFF"/>
              </a:solidFill>
            </a:endParaRPr>
          </a:p>
        </p:txBody>
      </p:sp>
      <p:grpSp>
        <p:nvGrpSpPr>
          <p:cNvPr id="15" name="Group 14"/>
          <p:cNvGrpSpPr/>
          <p:nvPr/>
        </p:nvGrpSpPr>
        <p:grpSpPr>
          <a:xfrm>
            <a:off x="319937" y="207550"/>
            <a:ext cx="9224112" cy="496647"/>
            <a:chOff x="644526" y="2766774"/>
            <a:chExt cx="18450623" cy="993289"/>
          </a:xfrm>
        </p:grpSpPr>
        <p:sp>
          <p:nvSpPr>
            <p:cNvPr id="16" name="TextBox 15"/>
            <p:cNvSpPr txBox="1"/>
            <p:nvPr/>
          </p:nvSpPr>
          <p:spPr>
            <a:xfrm>
              <a:off x="1906584" y="2766774"/>
              <a:ext cx="17188565" cy="923326"/>
            </a:xfrm>
            <a:prstGeom prst="rect">
              <a:avLst/>
            </a:prstGeom>
            <a:noFill/>
          </p:spPr>
          <p:txBody>
            <a:bodyPr wrap="square" rtlCol="0">
              <a:spAutoFit/>
            </a:bodyPr>
            <a:p>
              <a:pPr defTabSz="1076325"/>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cháu</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bà</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bếp</a:t>
              </a:r>
              <a:r>
                <a:rPr lang="en-US" sz="2400" b="1" i="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lửa</a:t>
              </a:r>
              <a:endParaRPr lang="en-US" sz="2400" b="1" i="1" dirty="0" err="1"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076325"/>
              <a:endParaRPr lang="en-US" sz="2135" i="1">
                <a:solidFill>
                  <a:prstClr val="white"/>
                </a:solidFill>
              </a:endParaRPr>
            </a:p>
          </p:txBody>
        </p:sp>
        <p:sp>
          <p:nvSpPr>
            <p:cNvPr id="18" name="TextBox 17"/>
            <p:cNvSpPr txBox="1"/>
            <p:nvPr/>
          </p:nvSpPr>
          <p:spPr>
            <a:xfrm>
              <a:off x="957123" y="2795828"/>
              <a:ext cx="783010" cy="964235"/>
            </a:xfrm>
            <a:prstGeom prst="rect">
              <a:avLst/>
            </a:prstGeom>
            <a:noFill/>
          </p:spPr>
          <p:txBody>
            <a:bodyPr wrap="none" rtlCol="0">
              <a:spAutoFit/>
            </a:bodyPr>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Text Box 3"/>
          <p:cNvSpPr txBox="1"/>
          <p:nvPr/>
        </p:nvSpPr>
        <p:spPr>
          <a:xfrm>
            <a:off x="3425825" y="794385"/>
            <a:ext cx="6393180" cy="1568450"/>
          </a:xfrm>
          <a:prstGeom prst="rect">
            <a:avLst/>
          </a:prstGeom>
          <a:noFill/>
        </p:spPr>
        <p:txBody>
          <a:bodyPr wrap="square" rtlCol="0" anchor="t">
            <a:spAutoFit/>
          </a:bodyPr>
          <a:p>
            <a:pPr algn="just"/>
            <a:r>
              <a:rPr lang="vi-VN" altLang="en-US" sz="2400" b="1" i="1" dirty="0">
                <a:latin typeface="Times New Roman" panose="02020603050405020304" pitchFamily="18" charset="0"/>
                <a:cs typeface="Times New Roman" panose="02020603050405020304" pitchFamily="18" charset="0"/>
                <a:sym typeface="+mn-ea"/>
              </a:rPr>
              <a:t>Giờ cháu đã đi xa. Có ngọn khói trăm tàu</a:t>
            </a:r>
            <a:endParaRPr lang="vi-VN" altLang="en-US" sz="2400" b="1" i="1" dirty="0">
              <a:solidFill>
                <a:schemeClr val="tx1"/>
              </a:solidFill>
              <a:latin typeface="Times New Roman" panose="02020603050405020304" pitchFamily="18" charset="0"/>
              <a:cs typeface="Times New Roman" panose="02020603050405020304" pitchFamily="18" charset="0"/>
            </a:endParaRPr>
          </a:p>
          <a:p>
            <a:pPr algn="just"/>
            <a:r>
              <a:rPr lang="vi-VN" altLang="en-US" sz="2400" b="1" i="1" dirty="0">
                <a:latin typeface="Times New Roman" panose="02020603050405020304" pitchFamily="18" charset="0"/>
                <a:cs typeface="Times New Roman" panose="02020603050405020304" pitchFamily="18" charset="0"/>
                <a:sym typeface="+mn-ea"/>
              </a:rPr>
              <a:t>Có lửa trăm nhà, niềm vui trăm ngả</a:t>
            </a:r>
            <a:endParaRPr lang="vi-VN" altLang="en-US" sz="2400" b="1" i="1" dirty="0">
              <a:solidFill>
                <a:schemeClr val="tx1"/>
              </a:solidFill>
              <a:latin typeface="Times New Roman" panose="02020603050405020304" pitchFamily="18" charset="0"/>
              <a:cs typeface="Times New Roman" panose="02020603050405020304" pitchFamily="18" charset="0"/>
            </a:endParaRPr>
          </a:p>
          <a:p>
            <a:pPr algn="just"/>
            <a:r>
              <a:rPr lang="vi-VN" altLang="en-US" sz="2400" b="1" i="1" dirty="0">
                <a:latin typeface="Times New Roman" panose="02020603050405020304" pitchFamily="18" charset="0"/>
                <a:cs typeface="Times New Roman" panose="02020603050405020304" pitchFamily="18" charset="0"/>
                <a:sym typeface="+mn-ea"/>
              </a:rPr>
              <a:t>Nhưng chẳng lúc nào quên nhắc nhở</a:t>
            </a:r>
            <a:endParaRPr lang="vi-VN" altLang="en-US" sz="2400" b="1" i="1" dirty="0">
              <a:solidFill>
                <a:schemeClr val="tx1"/>
              </a:solidFill>
              <a:latin typeface="Times New Roman" panose="02020603050405020304" pitchFamily="18" charset="0"/>
              <a:cs typeface="Times New Roman" panose="02020603050405020304" pitchFamily="18" charset="0"/>
            </a:endParaRPr>
          </a:p>
          <a:p>
            <a:pPr algn="just"/>
            <a:r>
              <a:rPr lang="vi-VN" altLang="en-US" sz="2400" b="1" i="1" dirty="0">
                <a:latin typeface="Times New Roman" panose="02020603050405020304" pitchFamily="18" charset="0"/>
                <a:cs typeface="Times New Roman" panose="02020603050405020304" pitchFamily="18" charset="0"/>
                <a:sym typeface="+mn-ea"/>
              </a:rPr>
              <a:t>- Sớm mai này bà nhóm bếp lên chưa?... </a:t>
            </a:r>
            <a:endParaRPr lang="vi-VN" altLang="en-US" sz="2400" b="1" i="1" dirty="0">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2072005" y="2608580"/>
            <a:ext cx="8625840" cy="521970"/>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ctr"/>
            <a:r>
              <a:rPr lang="en-US" altLang="en-US" sz="2800" dirty="0">
                <a:latin typeface="Times New Roman" panose="02020603050405020304" pitchFamily="18" charset="0"/>
                <a:cs typeface="Times New Roman" panose="02020603050405020304" pitchFamily="18" charset="0"/>
                <a:sym typeface="+mn-ea"/>
              </a:rPr>
              <a:t>Điệp từ: “</a:t>
            </a:r>
            <a:r>
              <a:rPr lang="en-US" altLang="en-US" sz="2800" i="1" dirty="0">
                <a:latin typeface="Times New Roman" panose="02020603050405020304" pitchFamily="18" charset="0"/>
                <a:cs typeface="Times New Roman" panose="02020603050405020304" pitchFamily="18" charset="0"/>
                <a:sym typeface="+mn-ea"/>
              </a:rPr>
              <a:t>Trăm</a:t>
            </a:r>
            <a:r>
              <a:rPr lang="en-US" altLang="en-US" sz="2800" dirty="0">
                <a:latin typeface="Times New Roman" panose="02020603050405020304" pitchFamily="18" charset="0"/>
                <a:cs typeface="Times New Roman" panose="02020603050405020304" pitchFamily="18" charset="0"/>
                <a:sym typeface="+mn-ea"/>
              </a:rPr>
              <a:t>”</a:t>
            </a:r>
            <a:r>
              <a:rPr lang="vi-VN" altLang="en-US" sz="2800" dirty="0">
                <a:latin typeface="Times New Roman" panose="02020603050405020304" pitchFamily="18" charset="0"/>
                <a:cs typeface="Times New Roman" panose="02020603050405020304" pitchFamily="18" charset="0"/>
                <a:sym typeface="+mn-ea"/>
              </a:rPr>
              <a:t>, câu hỏi tu từ.</a:t>
            </a:r>
            <a:endParaRPr lang="vi-VN" altLang="en-US" sz="2800" dirty="0">
              <a:latin typeface="Times New Roman" panose="02020603050405020304" pitchFamily="18" charset="0"/>
              <a:cs typeface="Times New Roman" panose="02020603050405020304" pitchFamily="18" charset="0"/>
              <a:sym typeface="+mn-ea"/>
            </a:endParaRPr>
          </a:p>
        </p:txBody>
      </p:sp>
      <p:sp>
        <p:nvSpPr>
          <p:cNvPr id="6" name="Text Box 5"/>
          <p:cNvSpPr txBox="1"/>
          <p:nvPr/>
        </p:nvSpPr>
        <p:spPr>
          <a:xfrm>
            <a:off x="2072005" y="3528695"/>
            <a:ext cx="8625840" cy="1383665"/>
          </a:xfrm>
          <a:prstGeom prst="rect">
            <a:avLst/>
          </a:prstGeom>
          <a:solidFill>
            <a:srgbClr val="DFF0F5"/>
          </a:solidFill>
          <a:effectLst>
            <a:outerShdw blurRad="50800" dist="38100" dir="18900000" algn="bl" rotWithShape="0">
              <a:prstClr val="black">
                <a:alpha val="40000"/>
              </a:prstClr>
            </a:outerShdw>
          </a:effectLst>
        </p:spPr>
        <p:txBody>
          <a:bodyPr wrap="square" rtlCol="0" anchor="t">
            <a:spAutoFit/>
          </a:bodyPr>
          <a:p>
            <a:pPr algn="just"/>
            <a:r>
              <a:rPr lang="en-US" altLang="en-US" sz="2800" dirty="0">
                <a:latin typeface="Times New Roman" panose="02020603050405020304" pitchFamily="18" charset="0"/>
                <a:cs typeface="Times New Roman" panose="02020603050405020304" pitchFamily="18" charset="0"/>
                <a:sym typeface="+mn-ea"/>
              </a:rPr>
              <a:t>Khẳng định thế giới rộng lớn</a:t>
            </a:r>
            <a:r>
              <a:rPr lang="vi-VN" altLang="en-US" sz="2800" dirty="0">
                <a:latin typeface="Times New Roman" panose="02020603050405020304" pitchFamily="18" charset="0"/>
                <a:cs typeface="Times New Roman" panose="02020603050405020304" pitchFamily="18" charset="0"/>
                <a:sym typeface="+mn-ea"/>
              </a:rPr>
              <a:t> </a:t>
            </a:r>
            <a:r>
              <a:rPr lang="en-US" altLang="en-US" sz="2800" dirty="0">
                <a:latin typeface="Times New Roman" panose="02020603050405020304" pitchFamily="18" charset="0"/>
                <a:cs typeface="Times New Roman" panose="02020603050405020304" pitchFamily="18" charset="0"/>
                <a:sym typeface="+mn-ea"/>
              </a:rPr>
              <a:t>với những điều mới m</a:t>
            </a:r>
            <a:r>
              <a:rPr lang="vi-VN" altLang="en-US" sz="2800" dirty="0">
                <a:latin typeface="Times New Roman" panose="02020603050405020304" pitchFamily="18" charset="0"/>
                <a:cs typeface="Times New Roman" panose="02020603050405020304" pitchFamily="18" charset="0"/>
                <a:sym typeface="+mn-ea"/>
              </a:rPr>
              <a:t>ẻ nhưng cháu k</a:t>
            </a:r>
            <a:r>
              <a:rPr lang="en-US" altLang="en-US" sz="2800" dirty="0">
                <a:latin typeface="Times New Roman" panose="02020603050405020304" pitchFamily="18" charset="0"/>
                <a:cs typeface="Times New Roman" panose="02020603050405020304" pitchFamily="18" charset="0"/>
                <a:sym typeface="+mn-ea"/>
              </a:rPr>
              <a:t>hông thể n</a:t>
            </a:r>
            <a:r>
              <a:rPr lang="en-US" altLang="en-US" sz="2800" dirty="0">
                <a:latin typeface="Times New Roman" panose="02020603050405020304" pitchFamily="18" charset="0"/>
                <a:ea typeface="Times New Roman" panose="02020603050405020304" pitchFamily="18" charset="0"/>
                <a:sym typeface="+mn-ea"/>
              </a:rPr>
              <a:t>à</a:t>
            </a:r>
            <a:r>
              <a:rPr lang="en-US" altLang="en-US" sz="2800" dirty="0">
                <a:latin typeface="Times New Roman" panose="02020603050405020304" pitchFamily="18" charset="0"/>
                <a:cs typeface="Times New Roman" panose="02020603050405020304" pitchFamily="18" charset="0"/>
                <a:sym typeface="+mn-ea"/>
              </a:rPr>
              <a:t>o quên được bếp lửa</a:t>
            </a:r>
            <a:r>
              <a:rPr lang="vi-VN" altLang="en-US" sz="2800" dirty="0">
                <a:latin typeface="Times New Roman" panose="02020603050405020304" pitchFamily="18" charset="0"/>
                <a:cs typeface="Times New Roman" panose="02020603050405020304" pitchFamily="18" charset="0"/>
                <a:sym typeface="+mn-ea"/>
              </a:rPr>
              <a:t> và </a:t>
            </a:r>
            <a:r>
              <a:rPr lang="en-US" altLang="en-US" sz="2800" dirty="0">
                <a:latin typeface="Times New Roman" panose="02020603050405020304" pitchFamily="18" charset="0"/>
                <a:cs typeface="Times New Roman" panose="02020603050405020304" pitchFamily="18" charset="0"/>
                <a:sym typeface="+mn-ea"/>
              </a:rPr>
              <a:t>tình cảm của b</a:t>
            </a:r>
            <a:r>
              <a:rPr lang="en-US" altLang="en-US" sz="2800" dirty="0">
                <a:latin typeface="Times New Roman" panose="02020603050405020304" pitchFamily="18" charset="0"/>
                <a:ea typeface="Times New Roman" panose="02020603050405020304" pitchFamily="18" charset="0"/>
                <a:sym typeface="+mn-ea"/>
              </a:rPr>
              <a:t>à</a:t>
            </a:r>
            <a:r>
              <a:rPr lang="en-US" altLang="en-US" sz="2800" dirty="0">
                <a:latin typeface="Times New Roman" panose="02020603050405020304" pitchFamily="18" charset="0"/>
                <a:cs typeface="Times New Roman" panose="02020603050405020304" pitchFamily="18" charset="0"/>
                <a:sym typeface="+mn-ea"/>
              </a:rPr>
              <a:t>.</a:t>
            </a:r>
            <a:endParaRPr lang="en-US" altLang="en-US" sz="2800" dirty="0">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2071370" y="5282565"/>
            <a:ext cx="8626475" cy="953135"/>
          </a:xfrm>
          <a:prstGeom prst="rect">
            <a:avLst/>
          </a:prstGeom>
          <a:solidFill>
            <a:schemeClr val="accent1">
              <a:lumMod val="90000"/>
            </a:schemeClr>
          </a:solidFill>
          <a:effectLst>
            <a:outerShdw blurRad="50800" dist="38100" dir="18900000" algn="bl" rotWithShape="0">
              <a:prstClr val="black">
                <a:alpha val="40000"/>
              </a:prstClr>
            </a:outerShdw>
          </a:effectLst>
        </p:spPr>
        <p:txBody>
          <a:bodyPr wrap="square" rtlCol="0" anchor="t">
            <a:spAutoFit/>
          </a:bodyPr>
          <a:p>
            <a:pPr algn="just" defTabSz="914400">
              <a:spcBef>
                <a:spcPct val="0"/>
              </a:spcBef>
            </a:pPr>
            <a:r>
              <a:rPr lang="en-SG" altLang="en-US" sz="2800" b="1" i="1" dirty="0" err="1" smtClean="0">
                <a:latin typeface="Times New Roman" panose="02020603050405020304" pitchFamily="18" charset="0"/>
                <a:sym typeface="+mn-ea"/>
              </a:rPr>
              <a:t>Đạo</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lí</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thủy</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chung</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Uống</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nước</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nhớ</a:t>
            </a:r>
            <a:r>
              <a:rPr lang="en-SG" altLang="en-US" sz="2800" b="1" i="1" dirty="0" smtClean="0">
                <a:latin typeface="Times New Roman" panose="02020603050405020304" pitchFamily="18" charset="0"/>
                <a:sym typeface="+mn-ea"/>
              </a:rPr>
              <a:t> </a:t>
            </a:r>
            <a:r>
              <a:rPr lang="en-SG" altLang="en-US" sz="2800" b="1" i="1" dirty="0" err="1" smtClean="0">
                <a:latin typeface="Times New Roman" panose="02020603050405020304" pitchFamily="18" charset="0"/>
                <a:sym typeface="+mn-ea"/>
              </a:rPr>
              <a:t>nguồn</a:t>
            </a:r>
            <a:r>
              <a:rPr lang="en-SG" altLang="en-US" sz="2800" b="1" i="1" dirty="0" smtClean="0">
                <a:latin typeface="Times New Roman" panose="02020603050405020304" pitchFamily="18" charset="0"/>
                <a:sym typeface="+mn-ea"/>
              </a:rPr>
              <a:t>” </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Nuôi</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dưỡng</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chắp</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cánh</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ước</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mơ</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cho</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mỗi</a:t>
            </a:r>
            <a:r>
              <a:rPr lang="en-SG" altLang="en-US" sz="2800" b="1" i="1" dirty="0" smtClean="0">
                <a:latin typeface="Times New Roman" panose="02020603050405020304" pitchFamily="18" charset="0"/>
                <a:sym typeface="Wingdings" panose="05000000000000000000" pitchFamily="2" charset="2"/>
              </a:rPr>
              <a:t> </a:t>
            </a:r>
            <a:r>
              <a:rPr lang="en-SG" altLang="en-US" sz="2800" b="1" i="1" dirty="0" err="1" smtClean="0">
                <a:latin typeface="Times New Roman" panose="02020603050405020304" pitchFamily="18" charset="0"/>
                <a:sym typeface="Wingdings" panose="05000000000000000000" pitchFamily="2" charset="2"/>
              </a:rPr>
              <a:t>người</a:t>
            </a:r>
            <a:endParaRPr lang="en-SG" altLang="en-US" sz="2800" b="1" i="1" dirty="0" err="1" smtClean="0">
              <a:latin typeface="Times New Roman" panose="02020603050405020304" pitchFamily="18" charset="0"/>
              <a:sym typeface="Wingdings" panose="05000000000000000000" pitchFamily="2" charset="2"/>
            </a:endParaRPr>
          </a:p>
        </p:txBody>
      </p:sp>
      <p:sp>
        <p:nvSpPr>
          <p:cNvPr id="8" name="Down Arrow 7"/>
          <p:cNvSpPr/>
          <p:nvPr/>
        </p:nvSpPr>
        <p:spPr>
          <a:xfrm>
            <a:off x="6196965" y="3189605"/>
            <a:ext cx="334645" cy="22352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Down Arrow 8"/>
          <p:cNvSpPr/>
          <p:nvPr/>
        </p:nvSpPr>
        <p:spPr>
          <a:xfrm>
            <a:off x="6196965" y="4985385"/>
            <a:ext cx="334645" cy="22352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10" name="Straight Connector 9"/>
          <p:cNvCxnSpPr/>
          <p:nvPr/>
        </p:nvCxnSpPr>
        <p:spPr>
          <a:xfrm flipV="1">
            <a:off x="7667625" y="1181100"/>
            <a:ext cx="58801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912610" y="1501775"/>
            <a:ext cx="58801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22140" y="1516380"/>
            <a:ext cx="58801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59810" y="1870075"/>
            <a:ext cx="821055" cy="20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1575" y="2245360"/>
            <a:ext cx="454406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54395" y="1162050"/>
            <a:ext cx="2838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59810" y="1515110"/>
            <a:ext cx="334645"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par>
                                <p:cTn id="15" presetID="5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strVal val="#ppt_w*0.70"/>
                                          </p:val>
                                        </p:tav>
                                        <p:tav tm="100000">
                                          <p:val>
                                            <p:strVal val="#ppt_w"/>
                                          </p:val>
                                        </p:tav>
                                      </p:tavLst>
                                    </p:anim>
                                    <p:anim calcmode="lin" valueType="num">
                                      <p:cBhvr>
                                        <p:cTn id="42" dur="1000" fill="hold"/>
                                        <p:tgtEl>
                                          <p:spTgt spid="14"/>
                                        </p:tgtEl>
                                        <p:attrNameLst>
                                          <p:attrName>ppt_h</p:attrName>
                                        </p:attrNameLst>
                                      </p:cBhvr>
                                      <p:tavLst>
                                        <p:tav tm="0">
                                          <p:val>
                                            <p:strVal val="#ppt_h"/>
                                          </p:val>
                                        </p:tav>
                                        <p:tav tm="100000">
                                          <p:val>
                                            <p:strVal val="#ppt_h"/>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000" fill="hold">
                                          <p:stCondLst>
                                            <p:cond delay="0"/>
                                          </p:stCondLst>
                                        </p:cTn>
                                        <p:tgtEl>
                                          <p:spTgt spid="5"/>
                                        </p:tgtEl>
                                        <p:attrNameLst>
                                          <p:attrName>style.visibility</p:attrName>
                                        </p:attrNameLst>
                                      </p:cBhvr>
                                      <p:to>
                                        <p:strVal val="visible"/>
                                      </p:to>
                                    </p:set>
                                    <p:anim calcmode="lin" valueType="num">
                                      <p:cBhvr additive="base">
                                        <p:cTn id="48" dur="1000"/>
                                        <p:tgtEl>
                                          <p:spTgt spid="5"/>
                                        </p:tgtEl>
                                        <p:attrNameLst>
                                          <p:attrName>ppt_y</p:attrName>
                                        </p:attrNameLst>
                                      </p:cBhvr>
                                      <p:tavLst>
                                        <p:tav tm="0">
                                          <p:val>
                                            <p:strVal val="#ppt_y+#ppt_h*1.125000"/>
                                          </p:val>
                                        </p:tav>
                                        <p:tav tm="100000">
                                          <p:val>
                                            <p:strVal val="#ppt_y"/>
                                          </p:val>
                                        </p:tav>
                                      </p:tavLst>
                                    </p:anim>
                                    <p:animEffect transition="in" filter="wipe(up)">
                                      <p:cBhvr>
                                        <p:cTn id="49" dur="1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000" fill="hold">
                                          <p:stCondLst>
                                            <p:cond delay="0"/>
                                          </p:stCondLst>
                                        </p:cTn>
                                        <p:tgtEl>
                                          <p:spTgt spid="8"/>
                                        </p:tgtEl>
                                        <p:attrNameLst>
                                          <p:attrName>style.visibility</p:attrName>
                                        </p:attrNameLst>
                                      </p:cBhvr>
                                      <p:to>
                                        <p:strVal val="visible"/>
                                      </p:to>
                                    </p:set>
                                    <p:anim calcmode="lin" valueType="num">
                                      <p:cBhvr additive="base">
                                        <p:cTn id="54" dur="1000"/>
                                        <p:tgtEl>
                                          <p:spTgt spid="8"/>
                                        </p:tgtEl>
                                        <p:attrNameLst>
                                          <p:attrName>ppt_y</p:attrName>
                                        </p:attrNameLst>
                                      </p:cBhvr>
                                      <p:tavLst>
                                        <p:tav tm="0">
                                          <p:val>
                                            <p:strVal val="#ppt_y+#ppt_h*1.125000"/>
                                          </p:val>
                                        </p:tav>
                                        <p:tav tm="100000">
                                          <p:val>
                                            <p:strVal val="#ppt_y"/>
                                          </p:val>
                                        </p:tav>
                                      </p:tavLst>
                                    </p:anim>
                                    <p:animEffect transition="in" filter="wipe(up)">
                                      <p:cBhvr>
                                        <p:cTn id="55" dur="1000"/>
                                        <p:tgtEl>
                                          <p:spTgt spid="8"/>
                                        </p:tgtEl>
                                      </p:cBhvr>
                                    </p:animEffect>
                                  </p:childTnLst>
                                </p:cTn>
                              </p:par>
                              <p:par>
                                <p:cTn id="56" presetID="12" presetClass="entr" presetSubtype="4" fill="hold" grpId="0" nodeType="withEffect">
                                  <p:stCondLst>
                                    <p:cond delay="0"/>
                                  </p:stCondLst>
                                  <p:childTnLst>
                                    <p:set>
                                      <p:cBhvr>
                                        <p:cTn id="57" dur="1000" fill="hold">
                                          <p:stCondLst>
                                            <p:cond delay="0"/>
                                          </p:stCondLst>
                                        </p:cTn>
                                        <p:tgtEl>
                                          <p:spTgt spid="6"/>
                                        </p:tgtEl>
                                        <p:attrNameLst>
                                          <p:attrName>style.visibility</p:attrName>
                                        </p:attrNameLst>
                                      </p:cBhvr>
                                      <p:to>
                                        <p:strVal val="visible"/>
                                      </p:to>
                                    </p:set>
                                    <p:anim calcmode="lin" valueType="num">
                                      <p:cBhvr additive="base">
                                        <p:cTn id="58" dur="1000"/>
                                        <p:tgtEl>
                                          <p:spTgt spid="6"/>
                                        </p:tgtEl>
                                        <p:attrNameLst>
                                          <p:attrName>ppt_y</p:attrName>
                                        </p:attrNameLst>
                                      </p:cBhvr>
                                      <p:tavLst>
                                        <p:tav tm="0">
                                          <p:val>
                                            <p:strVal val="#ppt_y+#ppt_h*1.125000"/>
                                          </p:val>
                                        </p:tav>
                                        <p:tav tm="100000">
                                          <p:val>
                                            <p:strVal val="#ppt_y"/>
                                          </p:val>
                                        </p:tav>
                                      </p:tavLst>
                                    </p:anim>
                                    <p:animEffect transition="in" filter="wipe(up)">
                                      <p:cBhvr>
                                        <p:cTn id="59" dur="1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000" fill="hold">
                                          <p:stCondLst>
                                            <p:cond delay="0"/>
                                          </p:stCondLst>
                                        </p:cTn>
                                        <p:tgtEl>
                                          <p:spTgt spid="9"/>
                                        </p:tgtEl>
                                        <p:attrNameLst>
                                          <p:attrName>style.visibility</p:attrName>
                                        </p:attrNameLst>
                                      </p:cBhvr>
                                      <p:to>
                                        <p:strVal val="visible"/>
                                      </p:to>
                                    </p:set>
                                    <p:anim calcmode="lin" valueType="num">
                                      <p:cBhvr additive="base">
                                        <p:cTn id="64" dur="1000"/>
                                        <p:tgtEl>
                                          <p:spTgt spid="9"/>
                                        </p:tgtEl>
                                        <p:attrNameLst>
                                          <p:attrName>ppt_y</p:attrName>
                                        </p:attrNameLst>
                                      </p:cBhvr>
                                      <p:tavLst>
                                        <p:tav tm="0">
                                          <p:val>
                                            <p:strVal val="#ppt_y+#ppt_h*1.125000"/>
                                          </p:val>
                                        </p:tav>
                                        <p:tav tm="100000">
                                          <p:val>
                                            <p:strVal val="#ppt_y"/>
                                          </p:val>
                                        </p:tav>
                                      </p:tavLst>
                                    </p:anim>
                                    <p:animEffect transition="in" filter="wipe(up)">
                                      <p:cBhvr>
                                        <p:cTn id="65" dur="1000"/>
                                        <p:tgtEl>
                                          <p:spTgt spid="9"/>
                                        </p:tgtEl>
                                      </p:cBhvr>
                                    </p:animEffect>
                                  </p:childTnLst>
                                </p:cTn>
                              </p:par>
                              <p:par>
                                <p:cTn id="66" presetID="12" presetClass="entr" presetSubtype="4" fill="hold" grpId="0" nodeType="withEffect">
                                  <p:stCondLst>
                                    <p:cond delay="0"/>
                                  </p:stCondLst>
                                  <p:childTnLst>
                                    <p:set>
                                      <p:cBhvr>
                                        <p:cTn id="67" dur="1000" fill="hold">
                                          <p:stCondLst>
                                            <p:cond delay="0"/>
                                          </p:stCondLst>
                                        </p:cTn>
                                        <p:tgtEl>
                                          <p:spTgt spid="7"/>
                                        </p:tgtEl>
                                        <p:attrNameLst>
                                          <p:attrName>style.visibility</p:attrName>
                                        </p:attrNameLst>
                                      </p:cBhvr>
                                      <p:to>
                                        <p:strVal val="visible"/>
                                      </p:to>
                                    </p:set>
                                    <p:anim calcmode="lin" valueType="num">
                                      <p:cBhvr additive="base">
                                        <p:cTn id="68" dur="1000"/>
                                        <p:tgtEl>
                                          <p:spTgt spid="7"/>
                                        </p:tgtEl>
                                        <p:attrNameLst>
                                          <p:attrName>ppt_y</p:attrName>
                                        </p:attrNameLst>
                                      </p:cBhvr>
                                      <p:tavLst>
                                        <p:tav tm="0">
                                          <p:val>
                                            <p:strVal val="#ppt_y+#ppt_h*1.125000"/>
                                          </p:val>
                                        </p:tav>
                                        <p:tav tm="100000">
                                          <p:val>
                                            <p:strVal val="#ppt_y"/>
                                          </p:val>
                                        </p:tav>
                                      </p:tavLst>
                                    </p:anim>
                                    <p:animEffect transition="in" filter="wipe(up)">
                                      <p:cBhvr>
                                        <p:cTn id="6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9"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2" descr="Untitled-2"/>
          <p:cNvPicPr>
            <a:picLocks noChangeAspect="1" noChangeArrowheads="1"/>
          </p:cNvPicPr>
          <p:nvPr/>
        </p:nvPicPr>
        <p:blipFill rotWithShape="1">
          <a:blip r:embed="rId1">
            <a:extLst>
              <a:ext uri="{28A0092B-C50C-407E-A947-70E740481C1C}">
                <a14:useLocalDpi xmlns:a14="http://schemas.microsoft.com/office/drawing/2010/main" val="0"/>
              </a:ext>
            </a:extLst>
          </a:blip>
          <a:srcRect l="10067" r="4371"/>
          <a:stretch>
            <a:fillRect/>
          </a:stretch>
        </p:blipFill>
        <p:spPr bwMode="auto">
          <a:xfrm>
            <a:off x="-254227" y="287017"/>
            <a:ext cx="4247583" cy="62839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14748" y="0"/>
            <a:ext cx="8477251" cy="6858000"/>
          </a:xfrm>
          <a:prstGeom prst="rect">
            <a:avLst/>
          </a:prstGeom>
          <a:solidFill>
            <a:schemeClr val="tx2"/>
          </a:solidFill>
        </p:spPr>
        <p:txBody>
          <a:bodyPr wrap="square">
            <a:spAutoFit/>
          </a:bodyPr>
          <a:lstStyle/>
          <a:p>
            <a:pPr defTabSz="914400">
              <a:lnSpc>
                <a:spcPct val="150000"/>
              </a:lnSpc>
              <a:spcBef>
                <a:spcPct val="0"/>
              </a:spcBef>
            </a:pPr>
            <a:endParaRPr lang="en-SG" altLang="en-US" sz="2400" i="1" dirty="0">
              <a:solidFill>
                <a:schemeClr val="bg1"/>
              </a:solidFill>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014604" y="444749"/>
            <a:ext cx="8620491" cy="5968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p:nvSpPr>
        <p:spPr>
          <a:xfrm>
            <a:off x="309581" y="475896"/>
            <a:ext cx="6473356" cy="5911045"/>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grpSp>
        <p:nvGrpSpPr>
          <p:cNvPr id="38" name="Group 37"/>
          <p:cNvGrpSpPr/>
          <p:nvPr/>
        </p:nvGrpSpPr>
        <p:grpSpPr>
          <a:xfrm>
            <a:off x="225824" y="763921"/>
            <a:ext cx="4400767" cy="497825"/>
            <a:chOff x="2840539" y="3818711"/>
            <a:chExt cx="9586088" cy="99564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chemeClr val="tx1"/>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2840539" y="3886200"/>
              <a:ext cx="9586088" cy="928159"/>
              <a:chOff x="2840539" y="3733800"/>
              <a:chExt cx="9586088" cy="92815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460663" y="3738630"/>
                <a:ext cx="6310353" cy="923329"/>
              </a:xfrm>
              <a:prstGeom prst="rect">
                <a:avLst/>
              </a:prstGeom>
            </p:spPr>
            <p:txBody>
              <a:bodyPr wrap="none">
                <a:spAutoFit/>
              </a:bodyPr>
              <a:lstStyle/>
              <a:p>
                <a:pPr defTabSz="455930">
                  <a:spcBef>
                    <a:spcPts val="600"/>
                  </a:spcBef>
                  <a:defRPr/>
                </a:pPr>
                <a:r>
                  <a:rPr lang="en-US" sz="2400" b="1" i="1" kern="0" dirty="0" smtClean="0">
                    <a:solidFill>
                      <a:schemeClr val="bg1"/>
                    </a:solidFill>
                    <a:latin typeface="Times New Roman" panose="02020603050405020304" pitchFamily="18" charset="0"/>
                    <a:cs typeface="Times New Roman" panose="02020603050405020304" pitchFamily="18" charset="0"/>
                  </a:rPr>
                  <a:t> TÌM </a:t>
                </a:r>
                <a:r>
                  <a:rPr lang="en-US" sz="2400" b="1" i="1" kern="0" dirty="0">
                    <a:solidFill>
                      <a:schemeClr val="bg1"/>
                    </a:solidFill>
                    <a:latin typeface="Times New Roman" panose="02020603050405020304" pitchFamily="18" charset="0"/>
                    <a:cs typeface="Times New Roman" panose="02020603050405020304" pitchFamily="18" charset="0"/>
                  </a:rPr>
                  <a:t>HIỂU </a:t>
                </a:r>
                <a:r>
                  <a:rPr lang="en-US" sz="2400" b="1" i="1" kern="0" dirty="0" smtClean="0">
                    <a:solidFill>
                      <a:schemeClr val="bg1"/>
                    </a:solidFill>
                    <a:latin typeface="Times New Roman" panose="02020603050405020304" pitchFamily="18" charset="0"/>
                    <a:cs typeface="Times New Roman" panose="02020603050405020304" pitchFamily="18" charset="0"/>
                  </a:rPr>
                  <a:t>CHUNG</a:t>
                </a:r>
                <a:endParaRPr lang="en-US" sz="2400" i="1" kern="0" dirty="0">
                  <a:solidFill>
                    <a:schemeClr val="bg1"/>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67627" y="3733800"/>
                <a:ext cx="664139" cy="923329"/>
              </a:xfrm>
              <a:prstGeom prst="rect">
                <a:avLst/>
              </a:prstGeom>
              <a:noFill/>
            </p:spPr>
            <p:txBody>
              <a:bodyPr wrap="none" rtlCol="0">
                <a:spAutoFit/>
              </a:bodyPr>
              <a:lstStyle/>
              <a:p>
                <a:pPr algn="ctr" defTabSz="1085215"/>
                <a:r>
                  <a:rPr lang="en-US" sz="2400" b="1" i="1" dirty="0">
                    <a:latin typeface="Times New Roman" panose="02020603050405020304" pitchFamily="18" charset="0"/>
                    <a:ea typeface="Tahoma" panose="020B0604030504040204" pitchFamily="34" charset="0"/>
                    <a:cs typeface="Times New Roman" panose="02020603050405020304" pitchFamily="18" charset="0"/>
                  </a:rPr>
                  <a:t>I</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45" name="Group 44"/>
          <p:cNvGrpSpPr/>
          <p:nvPr/>
        </p:nvGrpSpPr>
        <p:grpSpPr>
          <a:xfrm>
            <a:off x="225824" y="2168884"/>
            <a:ext cx="7493939" cy="509050"/>
            <a:chOff x="2840539" y="3818711"/>
            <a:chExt cx="16323882" cy="1018074"/>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chemeClr val="tx1"/>
                </a:solidFill>
                <a:latin typeface="Times New Roman" panose="02020603050405020304" pitchFamily="18" charset="0"/>
                <a:cs typeface="Times New Roman" panose="02020603050405020304" pitchFamily="18" charset="0"/>
              </a:endParaRPr>
            </a:p>
          </p:txBody>
        </p:sp>
        <p:grpSp>
          <p:nvGrpSpPr>
            <p:cNvPr id="47" name="Group 46"/>
            <p:cNvGrpSpPr/>
            <p:nvPr/>
          </p:nvGrpSpPr>
          <p:grpSpPr>
            <a:xfrm>
              <a:off x="2840539" y="3886200"/>
              <a:ext cx="16323882" cy="950585"/>
              <a:chOff x="2840539" y="3733800"/>
              <a:chExt cx="16323882" cy="950585"/>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4460662" y="3761079"/>
                <a:ext cx="14703759" cy="923306"/>
              </a:xfrm>
              <a:prstGeom prst="rect">
                <a:avLst/>
              </a:prstGeom>
            </p:spPr>
            <p:txBody>
              <a:bodyPr wrap="square">
                <a:spAutoFit/>
              </a:bodyPr>
              <a:lstStyle/>
              <a:p>
                <a:pPr defTabSz="455930">
                  <a:spcBef>
                    <a:spcPts val="600"/>
                  </a:spcBef>
                  <a:defRPr/>
                </a:pPr>
                <a:r>
                  <a:rPr lang="en-US" sz="2400" b="1" i="1" kern="0" dirty="0">
                    <a:solidFill>
                      <a:schemeClr val="bg1"/>
                    </a:solidFill>
                    <a:latin typeface="Times New Roman" panose="02020603050405020304" pitchFamily="18" charset="0"/>
                    <a:cs typeface="Times New Roman" panose="02020603050405020304" pitchFamily="18" charset="0"/>
                  </a:rPr>
                  <a:t>TÌM HIỂU VĂN BẢN</a:t>
                </a:r>
                <a:endParaRPr lang="en-US" sz="2400" i="1" kern="0" dirty="0">
                  <a:solidFill>
                    <a:schemeClr val="bg1"/>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3136685" y="3733800"/>
                <a:ext cx="926021" cy="923306"/>
              </a:xfrm>
              <a:prstGeom prst="rect">
                <a:avLst/>
              </a:prstGeom>
              <a:noFill/>
            </p:spPr>
            <p:txBody>
              <a:bodyPr wrap="none" rtlCol="0">
                <a:spAutoFit/>
              </a:bodyPr>
              <a:lstStyle/>
              <a:p>
                <a:pPr algn="ctr" defTabSz="1085215"/>
                <a:r>
                  <a:rPr lang="en-US" sz="2400" b="1" i="1" dirty="0">
                    <a:latin typeface="Times New Roman" panose="02020603050405020304" pitchFamily="18" charset="0"/>
                    <a:ea typeface="Tahoma" panose="020B0604030504040204" pitchFamily="34" charset="0"/>
                    <a:cs typeface="Times New Roman" panose="02020603050405020304" pitchFamily="18" charset="0"/>
                  </a:rPr>
                  <a:t>II</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52" name="Group 51"/>
          <p:cNvGrpSpPr/>
          <p:nvPr/>
        </p:nvGrpSpPr>
        <p:grpSpPr>
          <a:xfrm>
            <a:off x="225824" y="4833533"/>
            <a:ext cx="4328507" cy="575963"/>
            <a:chOff x="2840539" y="3818711"/>
            <a:chExt cx="9428687" cy="1007552"/>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chemeClr val="tx1"/>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2840539" y="3951329"/>
              <a:ext cx="9428687" cy="874934"/>
              <a:chOff x="2840539" y="3798929"/>
              <a:chExt cx="9428687" cy="874934"/>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460663" y="3866256"/>
                <a:ext cx="3736908" cy="807607"/>
              </a:xfrm>
              <a:prstGeom prst="rect">
                <a:avLst/>
              </a:prstGeom>
            </p:spPr>
            <p:txBody>
              <a:bodyPr wrap="none">
                <a:spAutoFit/>
              </a:bodyPr>
              <a:lstStyle/>
              <a:p>
                <a:pPr defTabSz="455930">
                  <a:spcBef>
                    <a:spcPts val="600"/>
                  </a:spcBef>
                  <a:defRPr/>
                </a:pPr>
                <a:r>
                  <a:rPr lang="en-US" sz="2400" b="1" i="1" kern="0" dirty="0">
                    <a:solidFill>
                      <a:schemeClr val="bg1"/>
                    </a:solidFill>
                    <a:latin typeface="Times New Roman" panose="02020603050405020304" pitchFamily="18" charset="0"/>
                    <a:cs typeface="Times New Roman" panose="02020603050405020304" pitchFamily="18" charset="0"/>
                  </a:rPr>
                  <a:t>TỔNG KẾT</a:t>
                </a:r>
                <a:endParaRPr lang="en-US" sz="2400" i="1" kern="0" dirty="0">
                  <a:solidFill>
                    <a:schemeClr val="bg1"/>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3005762" y="3829962"/>
                <a:ext cx="1187906" cy="807607"/>
              </a:xfrm>
              <a:prstGeom prst="rect">
                <a:avLst/>
              </a:prstGeom>
              <a:noFill/>
            </p:spPr>
            <p:txBody>
              <a:bodyPr wrap="none" rtlCol="0">
                <a:spAutoFit/>
              </a:bodyPr>
              <a:lstStyle/>
              <a:p>
                <a:pPr algn="ctr" defTabSz="1085215"/>
                <a:r>
                  <a:rPr lang="en-US" sz="2400" b="1" i="1" dirty="0">
                    <a:latin typeface="Times New Roman" panose="02020603050405020304" pitchFamily="18" charset="0"/>
                    <a:ea typeface="Tahoma" panose="020B0604030504040204" pitchFamily="34" charset="0"/>
                    <a:cs typeface="Times New Roman" panose="02020603050405020304" pitchFamily="18" charset="0"/>
                  </a:rPr>
                  <a:t>III</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59" name="Rectangle 58"/>
          <p:cNvSpPr/>
          <p:nvPr/>
        </p:nvSpPr>
        <p:spPr>
          <a:xfrm>
            <a:off x="640956" y="1259112"/>
            <a:ext cx="4831087" cy="784756"/>
          </a:xfrm>
          <a:prstGeom prst="rect">
            <a:avLst/>
          </a:prstGeom>
        </p:spPr>
        <p:txBody>
          <a:bodyPr wrap="square" lIns="45651" tIns="22823" rIns="45651" bIns="22823">
            <a:spAutoFit/>
          </a:bodyPr>
          <a:lstStyle/>
          <a:p>
            <a:pPr marL="370205" indent="-370205" defTabSz="1085215">
              <a:buFont typeface="+mj-lt"/>
              <a:buAutoNum type="arabicPeriod"/>
            </a:pP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giả</a:t>
            </a:r>
            <a:endParaRPr lang="vi-VN" sz="2400" b="1" i="1" dirty="0">
              <a:latin typeface="Times New Roman" panose="02020603050405020304" pitchFamily="18" charset="0"/>
              <a:cs typeface="Times New Roman" panose="02020603050405020304" pitchFamily="18" charset="0"/>
            </a:endParaRPr>
          </a:p>
          <a:p>
            <a:pPr marL="370205" indent="-370205" defTabSz="1085215">
              <a:buFont typeface="+mj-lt"/>
              <a:buAutoNum type="arabicPeriod"/>
            </a:pP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phẩm</a:t>
            </a:r>
            <a:endParaRPr lang="vi-VN" sz="2400" b="1" i="1" dirty="0">
              <a:latin typeface="Times New Roman" panose="02020603050405020304" pitchFamily="18" charset="0"/>
              <a:cs typeface="Times New Roman" panose="02020603050405020304" pitchFamily="18" charset="0"/>
            </a:endParaRPr>
          </a:p>
        </p:txBody>
      </p:sp>
      <p:sp>
        <p:nvSpPr>
          <p:cNvPr id="60" name="Rectangle 59"/>
          <p:cNvSpPr/>
          <p:nvPr/>
        </p:nvSpPr>
        <p:spPr>
          <a:xfrm>
            <a:off x="568697" y="5405143"/>
            <a:ext cx="2475623" cy="738589"/>
          </a:xfrm>
          <a:prstGeom prst="rect">
            <a:avLst/>
          </a:prstGeom>
        </p:spPr>
        <p:txBody>
          <a:bodyPr wrap="square" lIns="45651" tIns="22823" rIns="45651" bIns="22823">
            <a:spAutoFit/>
          </a:bodyPr>
          <a:lstStyle/>
          <a:p>
            <a:pPr marL="0" lvl="1" indent="-370205" defTabSz="1085215">
              <a:lnSpc>
                <a:spcPts val="2745"/>
              </a:lnSpc>
              <a:buFont typeface="+mj-lt"/>
              <a:buAutoNum type="arabicPeriod"/>
            </a:pPr>
            <a:r>
              <a:rPr lang="en-US" sz="2400" b="1" i="1" dirty="0" err="1">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p>
            <a:pPr marL="0" lvl="1" indent="-370205" defTabSz="1085215">
              <a:lnSpc>
                <a:spcPts val="2745"/>
              </a:lnSpc>
              <a:buFont typeface="+mj-lt"/>
              <a:buAutoNum type="arabicPeriod"/>
            </a:pPr>
            <a:r>
              <a:rPr lang="en-US" sz="2400" b="1" i="1" dirty="0" err="1">
                <a:latin typeface="Times New Roman" panose="02020603050405020304" pitchFamily="18" charset="0"/>
                <a:cs typeface="Times New Roman" panose="02020603050405020304" pitchFamily="18" charset="0"/>
              </a:rPr>
              <a:t>Nghệ</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thuật</a:t>
            </a:r>
            <a:endParaRPr lang="en-US" sz="2400" b="1" i="1" dirty="0">
              <a:latin typeface="Times New Roman" panose="02020603050405020304" pitchFamily="18" charset="0"/>
              <a:cs typeface="Times New Roman" panose="02020603050405020304" pitchFamily="18" charset="0"/>
            </a:endParaRPr>
          </a:p>
        </p:txBody>
      </p:sp>
      <p:sp>
        <p:nvSpPr>
          <p:cNvPr id="61" name="Rectangle 60"/>
          <p:cNvSpPr/>
          <p:nvPr/>
        </p:nvSpPr>
        <p:spPr>
          <a:xfrm>
            <a:off x="517480" y="3305707"/>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smtClean="0">
                <a:latin typeface="Times New Roman" panose="02020603050405020304" pitchFamily="18" charset="0"/>
                <a:cs typeface="Times New Roman" panose="02020603050405020304" pitchFamily="18" charset="0"/>
              </a:rPr>
              <a:t>2. </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Kỉ</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niệm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tuổi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thơ</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sống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a:t>
            </a:r>
            <a:endParaRPr lang="en-US" sz="2400" b="1" i="1" dirty="0">
              <a:latin typeface="Times New Roman" panose="02020603050405020304" pitchFamily="18" charset="0"/>
              <a:cs typeface="Times New Roman" panose="02020603050405020304" pitchFamily="18" charset="0"/>
            </a:endParaRPr>
          </a:p>
        </p:txBody>
      </p:sp>
      <p:sp>
        <p:nvSpPr>
          <p:cNvPr id="62" name="Rectangle 61"/>
          <p:cNvSpPr/>
          <p:nvPr/>
        </p:nvSpPr>
        <p:spPr>
          <a:xfrm>
            <a:off x="509988" y="2837097"/>
            <a:ext cx="8813418" cy="366692"/>
          </a:xfrm>
          <a:prstGeom prst="rect">
            <a:avLst/>
          </a:prstGeom>
        </p:spPr>
        <p:txBody>
          <a:bodyPr wrap="square" lIns="45651" tIns="22823" rIns="45651" bIns="22823">
            <a:spAutoFit/>
          </a:bodyPr>
          <a:lstStyle/>
          <a:p>
            <a:pPr marL="0" lvl="1" indent="-370205" defTabSz="1085215">
              <a:lnSpc>
                <a:spcPts val="2500"/>
              </a:lnSpc>
              <a:buFont typeface="+mj-lt"/>
              <a:buAutoNum type="arabicPeriod"/>
            </a:pPr>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bếp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lửa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gợi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cảm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xúc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về</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a:t>
            </a:r>
            <a:endParaRPr lang="en-US" sz="2400" b="1" i="1" dirty="0">
              <a:latin typeface="Times New Roman" panose="02020603050405020304" pitchFamily="18" charset="0"/>
              <a:cs typeface="Times New Roman" panose="02020603050405020304" pitchFamily="18" charset="0"/>
            </a:endParaRPr>
          </a:p>
        </p:txBody>
      </p:sp>
      <p:sp>
        <p:nvSpPr>
          <p:cNvPr id="63" name="Rectangle 62"/>
          <p:cNvSpPr/>
          <p:nvPr/>
        </p:nvSpPr>
        <p:spPr>
          <a:xfrm>
            <a:off x="517480" y="3772679"/>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smtClean="0">
                <a:latin typeface="Times New Roman" panose="02020603050405020304" pitchFamily="18" charset="0"/>
                <a:cs typeface="Times New Roman" panose="02020603050405020304" pitchFamily="18" charset="0"/>
              </a:rPr>
              <a:t>3. </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Suy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ngẫm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về</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cuộc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bếp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lửa</a:t>
            </a:r>
            <a:endParaRPr lang="en-US" sz="2400" b="1" i="1" dirty="0">
              <a:latin typeface="Times New Roman" panose="02020603050405020304" pitchFamily="18" charset="0"/>
              <a:cs typeface="Times New Roman" panose="02020603050405020304" pitchFamily="18" charset="0"/>
            </a:endParaRPr>
          </a:p>
        </p:txBody>
      </p:sp>
      <p:sp>
        <p:nvSpPr>
          <p:cNvPr id="64" name="Rectangle 63"/>
          <p:cNvSpPr/>
          <p:nvPr/>
        </p:nvSpPr>
        <p:spPr>
          <a:xfrm>
            <a:off x="509988" y="4298953"/>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smtClean="0">
                <a:latin typeface="Times New Roman" panose="02020603050405020304" pitchFamily="18" charset="0"/>
                <a:cs typeface="Times New Roman" panose="02020603050405020304" pitchFamily="18" charset="0"/>
              </a:rPr>
              <a:t>4. </a:t>
            </a:r>
            <a:r>
              <a:rPr lang="en-US" sz="2400" b="1" i="1" dirty="0" err="1" smtClean="0">
                <a:latin typeface="Times New Roman" panose="02020603050405020304" pitchFamily="18" charset="0"/>
                <a:cs typeface="Times New Roman" panose="02020603050405020304" pitchFamily="18" charset="0"/>
              </a:rPr>
              <a:t>Nỗi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nhớ</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cháu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về</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bếp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lửa</a:t>
            </a:r>
            <a:endParaRPr lang="en-US" sz="2400" b="1" i="1" dirty="0">
              <a:latin typeface="Times New Roman" panose="02020603050405020304" pitchFamily="18"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457" y="214312"/>
            <a:ext cx="11111779" cy="6429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3021" y="220806"/>
            <a:ext cx="10476871" cy="6429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 Box 1"/>
          <p:cNvSpPr txBox="1"/>
          <p:nvPr/>
        </p:nvSpPr>
        <p:spPr>
          <a:xfrm>
            <a:off x="28575" y="5342890"/>
            <a:ext cx="12110085" cy="1445260"/>
          </a:xfrm>
          <a:prstGeom prst="rect">
            <a:avLst/>
          </a:prstGeom>
          <a:noFill/>
        </p:spPr>
        <p:txBody>
          <a:bodyPr wrap="square" rtlCol="0">
            <a:spAutoFit/>
          </a:bodyPr>
          <a:p>
            <a:pPr algn="ctr"/>
            <a:r>
              <a:rPr lang="vi-VN" altLang="en-US" sz="8800">
                <a:latin typeface="Broadway" panose="04040905080B02020502" charset="0"/>
                <a:cs typeface="Broadway" panose="04040905080B02020502" charset="0"/>
              </a:rPr>
              <a:t>III. TỔNG KẾT:</a:t>
            </a:r>
            <a:endParaRPr lang="vi-VN" altLang="en-US" sz="8800">
              <a:latin typeface="Broadway" panose="04040905080B02020502" charset="0"/>
              <a:cs typeface="Broadway" panose="04040905080B02020502"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softEdge rad="112500"/>
          </a:effectLst>
        </p:spPr>
      </p:pic>
      <p:sp>
        <p:nvSpPr>
          <p:cNvPr id="4" name="Rectangle 3"/>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0" name="Group 9"/>
          <p:cNvGrpSpPr/>
          <p:nvPr/>
        </p:nvGrpSpPr>
        <p:grpSpPr>
          <a:xfrm>
            <a:off x="114832" y="135160"/>
            <a:ext cx="9224112" cy="496647"/>
            <a:chOff x="644526" y="2766774"/>
            <a:chExt cx="18450623" cy="993289"/>
          </a:xfrm>
        </p:grpSpPr>
        <p:sp>
          <p:nvSpPr>
            <p:cNvPr id="11" name="TextBox 10"/>
            <p:cNvSpPr txBox="1"/>
            <p:nvPr/>
          </p:nvSpPr>
          <p:spPr>
            <a:xfrm>
              <a:off x="1906584" y="2766774"/>
              <a:ext cx="17188565" cy="92074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a:t>
              </a:r>
              <a:r>
                <a:rPr lang="vi-VN" alt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273683" y="1782850"/>
            <a:ext cx="4973783" cy="3969385"/>
          </a:xfrm>
          <a:prstGeom prst="rect">
            <a:avLst/>
          </a:prstGeom>
        </p:spPr>
        <p:txBody>
          <a:bodyPr wrap="square">
            <a:spAutoFit/>
          </a:bodyPr>
          <a:lstStyle/>
          <a:p>
            <a:pPr algn="just"/>
            <a:r>
              <a:rPr lang="vi-VN" sz="2800" i="1" dirty="0">
                <a:latin typeface="Times New Roman" panose="02020603050405020304" pitchFamily="18" charset="0"/>
              </a:rPr>
              <a:t>    Qua hồi tưởng và suy ngẫm của người cháu đã trưởng thành, bài thơ “Bếp lửa” gợi lại những kỉ niệm đầy xúc động về người bà và tình bà cháu, đồng thời thể hiện lòng kính yêu trân trọng và biết ơn của người cháu đối với bà và cũng là đối với gia đình, quê hương đất nước.</a:t>
            </a:r>
            <a:endParaRPr lang="en-US" sz="2800" i="1" dirty="0"/>
          </a:p>
        </p:txBody>
      </p:sp>
      <p:sp>
        <p:nvSpPr>
          <p:cNvPr id="14" name="TextBox 13"/>
          <p:cNvSpPr txBox="1"/>
          <p:nvPr/>
        </p:nvSpPr>
        <p:spPr>
          <a:xfrm>
            <a:off x="2150937" y="319649"/>
            <a:ext cx="7003396" cy="1200329"/>
          </a:xfrm>
          <a:prstGeom prst="rect">
            <a:avLst/>
          </a:prstGeom>
          <a:noFill/>
        </p:spPr>
        <p:txBody>
          <a:bodyPr wrap="square" rtlCol="0">
            <a:spAutoFit/>
          </a:bodyPr>
          <a:lstStyle/>
          <a:p>
            <a:pPr algn="ctr"/>
            <a:r>
              <a:rPr lang="en-SG" sz="7200" dirty="0" smtClean="0">
                <a:ln>
                  <a:solidFill>
                    <a:schemeClr val="accent1">
                      <a:lumMod val="90000"/>
                    </a:schemeClr>
                  </a:solidFill>
                </a:ln>
                <a:latin typeface=".VnMystical" panose="020B7200000000000000" pitchFamily="34" charset="0"/>
                <a:cs typeface="#9Slide03 Arima Madurai Black" panose="00000A00000000000000" pitchFamily="2" charset="0"/>
              </a:rPr>
              <a:t>BẾP LỬA</a:t>
            </a:r>
            <a:endParaRPr lang="en-SG" sz="7200" dirty="0">
              <a:ln>
                <a:solidFill>
                  <a:schemeClr val="accent1">
                    <a:lumMod val="90000"/>
                  </a:schemeClr>
                </a:solidFill>
              </a:ln>
              <a:latin typeface=".VnMystical" panose="020B7200000000000000" pitchFamily="34"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softEdge rad="112500"/>
          </a:effectLst>
        </p:spPr>
      </p:pic>
      <p:sp>
        <p:nvSpPr>
          <p:cNvPr id="4" name="Rectangle 3"/>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0" name="Group 9"/>
          <p:cNvGrpSpPr/>
          <p:nvPr/>
        </p:nvGrpSpPr>
        <p:grpSpPr>
          <a:xfrm>
            <a:off x="114832" y="196120"/>
            <a:ext cx="9224112" cy="496647"/>
            <a:chOff x="644526" y="2766774"/>
            <a:chExt cx="18450623" cy="993289"/>
          </a:xfrm>
        </p:grpSpPr>
        <p:sp>
          <p:nvSpPr>
            <p:cNvPr id="11" name="TextBox 10"/>
            <p:cNvSpPr txBox="1"/>
            <p:nvPr/>
          </p:nvSpPr>
          <p:spPr>
            <a:xfrm>
              <a:off x="1906584" y="2766774"/>
              <a:ext cx="17188565" cy="920745"/>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2150937" y="319649"/>
            <a:ext cx="7003396" cy="1200329"/>
          </a:xfrm>
          <a:prstGeom prst="rect">
            <a:avLst/>
          </a:prstGeom>
          <a:noFill/>
        </p:spPr>
        <p:txBody>
          <a:bodyPr wrap="square" rtlCol="0">
            <a:spAutoFit/>
          </a:bodyPr>
          <a:lstStyle/>
          <a:p>
            <a:pPr algn="ctr"/>
            <a:r>
              <a:rPr lang="en-SG" sz="7200" dirty="0" smtClean="0">
                <a:ln>
                  <a:solidFill>
                    <a:srgbClr val="BBE0E3">
                      <a:lumMod val="90000"/>
                    </a:srgbClr>
                  </a:solidFill>
                </a:ln>
                <a:solidFill>
                  <a:srgbClr val="000000"/>
                </a:solidFill>
                <a:latin typeface=".VnMystical" panose="020B7200000000000000" pitchFamily="34" charset="0"/>
                <a:cs typeface="#9Slide03 Arima Madurai Black" panose="00000A00000000000000" pitchFamily="2" charset="0"/>
              </a:rPr>
              <a:t>BẾP LỬA</a:t>
            </a:r>
            <a:endParaRPr lang="en-SG" sz="7200" dirty="0">
              <a:ln>
                <a:solidFill>
                  <a:srgbClr val="BBE0E3">
                    <a:lumMod val="90000"/>
                  </a:srgbClr>
                </a:solidFill>
              </a:ln>
              <a:solidFill>
                <a:srgbClr val="000000"/>
              </a:solidFill>
              <a:latin typeface=".VnMystical" panose="020B7200000000000000" pitchFamily="34" charset="0"/>
              <a:cs typeface="#9Slide03 Arima Madurai Black" panose="00000A00000000000000" pitchFamily="2" charset="0"/>
            </a:endParaRPr>
          </a:p>
        </p:txBody>
      </p:sp>
      <p:sp>
        <p:nvSpPr>
          <p:cNvPr id="6" name="Rectangle 5"/>
          <p:cNvSpPr/>
          <p:nvPr/>
        </p:nvSpPr>
        <p:spPr>
          <a:xfrm>
            <a:off x="163979" y="1998294"/>
            <a:ext cx="5267003" cy="3970318"/>
          </a:xfrm>
          <a:prstGeom prst="rect">
            <a:avLst/>
          </a:prstGeom>
        </p:spPr>
        <p:txBody>
          <a:bodyPr wrap="square">
            <a:spAutoFit/>
          </a:bodyPr>
          <a:lstStyle/>
          <a:p>
            <a:pPr marL="457200" indent="-457200" algn="just">
              <a:buFont typeface="Wingdings" panose="05000000000000000000" pitchFamily="2" charset="2"/>
              <a:buChar char="ü"/>
            </a:pPr>
            <a:r>
              <a:rPr lang="vi-VN" sz="2800" i="1" dirty="0">
                <a:latin typeface="Times New Roman" panose="02020603050405020304" pitchFamily="18" charset="0"/>
                <a:cs typeface="Times New Roman" panose="02020603050405020304" pitchFamily="18" charset="0"/>
              </a:rPr>
              <a:t>Bài thơ đã kết hợp nhuần nhuyễn giữa biểu cảm với miêu tả, tự sự và bình luận. </a:t>
            </a:r>
            <a:endParaRPr lang="en-US" sz="2800" i="1"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vi-VN" sz="2800" i="1" dirty="0">
                <a:latin typeface="Times New Roman" panose="02020603050405020304" pitchFamily="18" charset="0"/>
                <a:cs typeface="Times New Roman" panose="02020603050405020304" pitchFamily="18" charset="0"/>
              </a:rPr>
              <a:t>Thành công của bài thơ còn ở sự sáng tạo hình ảnh bếp lửa gắn liền với hình ảnh người bà, làm điểm tựa khơi gợi mọi kỉ niệm, cảm xúc, suy nghĩ về bà và tình bà cháu. </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073" y="-152400"/>
            <a:ext cx="11568546" cy="7182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p:nvPr/>
        </p:nvGrpSpPr>
        <p:grpSpPr>
          <a:xfrm>
            <a:off x="1881" y="-1"/>
            <a:ext cx="12188238" cy="6858001"/>
            <a:chOff x="0" y="0"/>
            <a:chExt cx="10290176" cy="5145088"/>
          </a:xfrm>
        </p:grpSpPr>
        <p:pic>
          <p:nvPicPr>
            <p:cNvPr id="5"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6"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Picture 7"/>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2634" y="181433"/>
            <a:ext cx="11327041" cy="6382654"/>
          </a:xfrm>
          <a:prstGeom prst="rect">
            <a:avLst/>
          </a:prstGeom>
        </p:spPr>
      </p:pic>
      <p:sp>
        <p:nvSpPr>
          <p:cNvPr id="9" name="Rectangle 8"/>
          <p:cNvSpPr/>
          <p:nvPr/>
        </p:nvSpPr>
        <p:spPr>
          <a:xfrm>
            <a:off x="635947" y="311186"/>
            <a:ext cx="5176417" cy="1200008"/>
          </a:xfrm>
          <a:prstGeom prst="rect">
            <a:avLst/>
          </a:prstGeom>
        </p:spPr>
        <p:txBody>
          <a:bodyPr wrap="none">
            <a:spAutoFit/>
          </a:bodyPr>
          <a:lstStyle/>
          <a:p>
            <a:pPr defTabSz="914400"/>
            <a:r>
              <a:rPr lang="en-US" altLang="zh-CN" sz="7200" dirty="0" err="1">
                <a:solidFill>
                  <a:srgbClr val="6D4409"/>
                </a:solidFill>
                <a:latin typeface="Yeseva One" panose="00000500000000000000" charset="0"/>
                <a:ea typeface="Yeseva One" panose="00000500000000000000" charset="0"/>
              </a:rPr>
              <a:t>Trò</a:t>
            </a:r>
            <a:r>
              <a:rPr lang="en-US" altLang="zh-CN" sz="7200" dirty="0">
                <a:solidFill>
                  <a:srgbClr val="6D4409"/>
                </a:solidFill>
                <a:latin typeface="Yeseva One" panose="00000500000000000000" charset="0"/>
                <a:ea typeface="Yeseva One" panose="00000500000000000000" charset="0"/>
              </a:rPr>
              <a:t> </a:t>
            </a:r>
            <a:r>
              <a:rPr lang="en-US" altLang="zh-CN" sz="7200" dirty="0" err="1">
                <a:solidFill>
                  <a:srgbClr val="6D4409"/>
                </a:solidFill>
                <a:latin typeface="Yeseva One" panose="00000500000000000000" charset="0"/>
                <a:ea typeface="Yeseva One" panose="00000500000000000000" charset="0"/>
              </a:rPr>
              <a:t>chơi</a:t>
            </a:r>
            <a:r>
              <a:rPr lang="en-US" altLang="zh-CN" sz="7200" dirty="0">
                <a:solidFill>
                  <a:srgbClr val="6D4409"/>
                </a:solidFill>
                <a:latin typeface="Yeseva One" panose="00000500000000000000" charset="0"/>
                <a:ea typeface="Yeseva One" panose="00000500000000000000" charset="0"/>
              </a:rPr>
              <a:t> </a:t>
            </a:r>
            <a:endParaRPr lang="zh-CN" altLang="en-US" sz="7200" dirty="0">
              <a:solidFill>
                <a:srgbClr val="6D4409"/>
              </a:solidFill>
              <a:latin typeface="Yeseva One" panose="00000500000000000000" charset="0"/>
              <a:ea typeface="Yeseva One" panose="00000500000000000000" charset="0"/>
            </a:endParaRPr>
          </a:p>
        </p:txBody>
      </p:sp>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634" y="3566543"/>
            <a:ext cx="4198879" cy="299754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765"/>
            <a:r>
              <a:rPr lang="en-BZ" sz="3200" b="1" i="1" dirty="0" err="1">
                <a:solidFill>
                  <a:prstClr val="white"/>
                </a:solidFill>
              </a:rPr>
              <a:t>Nhân</a:t>
            </a:r>
            <a:r>
              <a:rPr lang="en-BZ" sz="3200" b="1" i="1" dirty="0">
                <a:solidFill>
                  <a:prstClr val="white"/>
                </a:solidFill>
              </a:rPr>
              <a:t> </a:t>
            </a:r>
            <a:r>
              <a:rPr lang="en-BZ" sz="3200" b="1" i="1" dirty="0" err="1">
                <a:solidFill>
                  <a:prstClr val="white"/>
                </a:solidFill>
              </a:rPr>
              <a:t>vật</a:t>
            </a:r>
            <a:r>
              <a:rPr lang="en-BZ" sz="3200" b="1" i="1" dirty="0">
                <a:solidFill>
                  <a:prstClr val="white"/>
                </a:solidFill>
              </a:rPr>
              <a:t> </a:t>
            </a:r>
            <a:r>
              <a:rPr lang="en-BZ" sz="3200" b="1" i="1" dirty="0" err="1">
                <a:solidFill>
                  <a:prstClr val="white"/>
                </a:solidFill>
              </a:rPr>
              <a:t>trữ</a:t>
            </a:r>
            <a:r>
              <a:rPr lang="en-BZ" sz="3200" b="1" i="1" dirty="0">
                <a:solidFill>
                  <a:prstClr val="white"/>
                </a:solidFill>
              </a:rPr>
              <a:t> </a:t>
            </a:r>
            <a:r>
              <a:rPr lang="en-BZ" sz="3200" b="1" i="1" dirty="0" err="1">
                <a:solidFill>
                  <a:prstClr val="white"/>
                </a:solidFill>
              </a:rPr>
              <a:t>tình</a:t>
            </a:r>
            <a:r>
              <a:rPr lang="en-BZ" sz="3200" b="1" i="1" dirty="0">
                <a:solidFill>
                  <a:prstClr val="white"/>
                </a:solidFill>
              </a:rPr>
              <a:t> </a:t>
            </a:r>
            <a:r>
              <a:rPr lang="en-BZ" sz="3200" b="1" i="1" dirty="0" err="1">
                <a:solidFill>
                  <a:prstClr val="white"/>
                </a:solidFill>
              </a:rPr>
              <a:t>trong</a:t>
            </a:r>
            <a:r>
              <a:rPr lang="en-BZ" sz="3200" b="1" i="1" dirty="0">
                <a:solidFill>
                  <a:prstClr val="white"/>
                </a:solidFill>
              </a:rPr>
              <a:t> </a:t>
            </a:r>
            <a:r>
              <a:rPr lang="en-BZ" sz="3200" b="1" i="1" dirty="0" err="1">
                <a:solidFill>
                  <a:prstClr val="white"/>
                </a:solidFill>
              </a:rPr>
              <a:t>bài</a:t>
            </a:r>
            <a:r>
              <a:rPr lang="en-BZ" sz="3200" b="1" i="1" dirty="0">
                <a:solidFill>
                  <a:prstClr val="white"/>
                </a:solidFill>
              </a:rPr>
              <a:t> </a:t>
            </a:r>
            <a:r>
              <a:rPr lang="en-BZ" sz="3200" b="1" i="1" dirty="0" err="1">
                <a:solidFill>
                  <a:prstClr val="white"/>
                </a:solidFill>
              </a:rPr>
              <a:t>thơ</a:t>
            </a:r>
            <a:r>
              <a:rPr lang="en-BZ" sz="3200" b="1" i="1" dirty="0">
                <a:solidFill>
                  <a:prstClr val="white"/>
                </a:solidFill>
              </a:rPr>
              <a:t> “</a:t>
            </a:r>
            <a:r>
              <a:rPr lang="en-BZ" sz="3200" b="1" i="1" dirty="0" err="1">
                <a:solidFill>
                  <a:prstClr val="white"/>
                </a:solidFill>
              </a:rPr>
              <a:t>Bếp</a:t>
            </a:r>
            <a:r>
              <a:rPr lang="en-BZ" sz="3200" b="1" i="1" dirty="0">
                <a:solidFill>
                  <a:prstClr val="white"/>
                </a:solidFill>
              </a:rPr>
              <a:t> </a:t>
            </a:r>
            <a:r>
              <a:rPr lang="en-BZ" sz="3200" b="1" i="1" dirty="0" err="1">
                <a:solidFill>
                  <a:prstClr val="white"/>
                </a:solidFill>
              </a:rPr>
              <a:t>lửa</a:t>
            </a:r>
            <a:r>
              <a:rPr lang="en-BZ" sz="3200" b="1" i="1" dirty="0">
                <a:solidFill>
                  <a:prstClr val="white"/>
                </a:solidFill>
              </a:rPr>
              <a:t>” </a:t>
            </a:r>
            <a:r>
              <a:rPr lang="en-BZ" sz="3200" b="1" i="1" dirty="0" err="1">
                <a:solidFill>
                  <a:prstClr val="white"/>
                </a:solidFill>
              </a:rPr>
              <a:t>là</a:t>
            </a:r>
            <a:r>
              <a:rPr lang="en-BZ" sz="3200" b="1" i="1" dirty="0">
                <a:solidFill>
                  <a:prstClr val="white"/>
                </a:solidFill>
              </a:rPr>
              <a:t> </a:t>
            </a:r>
            <a:r>
              <a:rPr lang="en-BZ" sz="3200" b="1" i="1" dirty="0" err="1">
                <a:solidFill>
                  <a:prstClr val="white"/>
                </a:solidFill>
              </a:rPr>
              <a:t>ai</a:t>
            </a:r>
            <a:r>
              <a:rPr lang="en-BZ" sz="3200" b="1" i="1" dirty="0">
                <a:solidFill>
                  <a:prstClr val="white"/>
                </a:solidFill>
              </a:rPr>
              <a:t>?</a:t>
            </a:r>
            <a:endParaRPr lang="en-US" sz="3200" b="1" dirty="0">
              <a:solidFill>
                <a:prstClr val="white"/>
              </a:solidFill>
              <a:cs typeface="Times New Roman" panose="02020603050405020304" pitchFamily="18" charset="0"/>
            </a:endParaRPr>
          </a:p>
        </p:txBody>
      </p:sp>
      <p:sp>
        <p:nvSpPr>
          <p:cNvPr id="18" name="Rectangle 17"/>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r>
              <a:rPr lang="en-US" sz="3200" dirty="0">
                <a:solidFill>
                  <a:prstClr val="black"/>
                </a:solidFill>
                <a:latin typeface="Times New Roman" panose="02020603050405020304"/>
              </a:rPr>
              <a:t>A. </a:t>
            </a:r>
            <a:r>
              <a:rPr lang="en-US" sz="3200" dirty="0" err="1">
                <a:solidFill>
                  <a:prstClr val="black"/>
                </a:solidFill>
                <a:latin typeface="Times New Roman" panose="02020603050405020304"/>
              </a:rPr>
              <a:t>Người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cháu</a:t>
            </a:r>
            <a:endParaRPr lang="vi-VN" sz="3200" dirty="0">
              <a:solidFill>
                <a:prstClr val="black"/>
              </a:solidFill>
              <a:latin typeface="Times New Roman" panose="02020603050405020304"/>
            </a:endParaRPr>
          </a:p>
        </p:txBody>
      </p:sp>
      <p:sp>
        <p:nvSpPr>
          <p:cNvPr id="19" name="Rectangle 18"/>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r>
              <a:rPr lang="en-US" sz="3200" dirty="0">
                <a:solidFill>
                  <a:prstClr val="black"/>
                </a:solidFill>
                <a:latin typeface="Times New Roman" panose="02020603050405020304"/>
              </a:rPr>
              <a:t>B. </a:t>
            </a:r>
            <a:r>
              <a:rPr lang="en-US" sz="3200" dirty="0" err="1">
                <a:solidFill>
                  <a:prstClr val="black"/>
                </a:solidFill>
                <a:latin typeface="Times New Roman" panose="02020603050405020304"/>
              </a:rPr>
              <a:t>Người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bà</a:t>
            </a:r>
            <a:endParaRPr lang="vi-VN" sz="3200" dirty="0">
              <a:solidFill>
                <a:prstClr val="black"/>
              </a:solidFill>
              <a:latin typeface="Times New Roman" panose="02020603050405020304"/>
            </a:endParaRPr>
          </a:p>
        </p:txBody>
      </p:sp>
      <p:sp>
        <p:nvSpPr>
          <p:cNvPr id="20" name="Rectangle 19"/>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Người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bố</a:t>
            </a:r>
            <a:endParaRPr lang="vi-VN" sz="3200" dirty="0">
              <a:solidFill>
                <a:prstClr val="black"/>
              </a:solidFill>
              <a:latin typeface="Times New Roman" panose="02020603050405020304"/>
            </a:endParaRPr>
          </a:p>
        </p:txBody>
      </p:sp>
      <p:sp>
        <p:nvSpPr>
          <p:cNvPr id="29" name="Rectangle 28"/>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r>
              <a:rPr lang="en-US" sz="3200" dirty="0">
                <a:solidFill>
                  <a:prstClr val="black"/>
                </a:solidFill>
                <a:latin typeface="Times New Roman" panose="02020603050405020304"/>
              </a:rPr>
              <a:t>D. </a:t>
            </a:r>
            <a:r>
              <a:rPr lang="en-US" sz="3200" dirty="0" err="1">
                <a:solidFill>
                  <a:prstClr val="black"/>
                </a:solidFill>
                <a:latin typeface="Times New Roman" panose="02020603050405020304"/>
              </a:rPr>
              <a:t>Người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mẹ</a:t>
            </a:r>
            <a:endParaRPr lang="vi-VN" sz="3200" dirty="0">
              <a:solidFill>
                <a:prstClr val="black"/>
              </a:solidFill>
              <a:latin typeface="Times New Roman" panose="02020603050405020304"/>
            </a:endParaRPr>
          </a:p>
        </p:txBody>
      </p:sp>
      <p:pic>
        <p:nvPicPr>
          <p:cNvPr id="30" name="Picture 29"/>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2210" y="2721160"/>
            <a:ext cx="884864" cy="707840"/>
          </a:xfrm>
          <a:prstGeom prst="rect">
            <a:avLst/>
          </a:prstGeom>
        </p:spPr>
      </p:pic>
      <p:pic>
        <p:nvPicPr>
          <p:cNvPr id="31" name="Picture 3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418749"/>
            <a:ext cx="804288" cy="703871"/>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8"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8"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765"/>
            <a:r>
              <a:rPr lang="en-US" sz="3200" b="1" i="1" dirty="0" err="1">
                <a:solidFill>
                  <a:prstClr val="white"/>
                </a:solidFill>
              </a:rPr>
              <a:t>Bài</a:t>
            </a:r>
            <a:r>
              <a:rPr lang="en-US" sz="3200" b="1" i="1" dirty="0">
                <a:solidFill>
                  <a:prstClr val="white"/>
                </a:solidFill>
              </a:rPr>
              <a:t> </a:t>
            </a:r>
            <a:r>
              <a:rPr lang="en-US" sz="3200" b="1" i="1" dirty="0" err="1">
                <a:solidFill>
                  <a:prstClr val="white"/>
                </a:solidFill>
              </a:rPr>
              <a:t>thơ</a:t>
            </a:r>
            <a:r>
              <a:rPr lang="en-US" sz="3200" b="1" i="1" dirty="0">
                <a:solidFill>
                  <a:prstClr val="white"/>
                </a:solidFill>
              </a:rPr>
              <a:t> </a:t>
            </a:r>
            <a:r>
              <a:rPr lang="en-US" sz="3200" b="1" i="1" dirty="0" err="1">
                <a:solidFill>
                  <a:prstClr val="white"/>
                </a:solidFill>
              </a:rPr>
              <a:t>sử</a:t>
            </a:r>
            <a:r>
              <a:rPr lang="en-US" sz="3200" b="1" i="1" dirty="0">
                <a:solidFill>
                  <a:prstClr val="white"/>
                </a:solidFill>
              </a:rPr>
              <a:t> </a:t>
            </a:r>
            <a:r>
              <a:rPr lang="en-US" sz="3200" b="1" i="1" dirty="0" err="1">
                <a:solidFill>
                  <a:prstClr val="white"/>
                </a:solidFill>
              </a:rPr>
              <a:t>dụng</a:t>
            </a:r>
            <a:r>
              <a:rPr lang="en-US" sz="3200" b="1" i="1" dirty="0">
                <a:solidFill>
                  <a:prstClr val="white"/>
                </a:solidFill>
              </a:rPr>
              <a:t> </a:t>
            </a:r>
            <a:r>
              <a:rPr lang="en-US" sz="3200" b="1" i="1" dirty="0" err="1">
                <a:solidFill>
                  <a:prstClr val="white"/>
                </a:solidFill>
              </a:rPr>
              <a:t>phương</a:t>
            </a:r>
            <a:r>
              <a:rPr lang="en-US" sz="3200" b="1" i="1" dirty="0">
                <a:solidFill>
                  <a:prstClr val="white"/>
                </a:solidFill>
              </a:rPr>
              <a:t> </a:t>
            </a:r>
            <a:r>
              <a:rPr lang="en-US" sz="3200" b="1" i="1" dirty="0" err="1">
                <a:solidFill>
                  <a:prstClr val="white"/>
                </a:solidFill>
              </a:rPr>
              <a:t>thức</a:t>
            </a:r>
            <a:r>
              <a:rPr lang="en-US" sz="3200" b="1" i="1" dirty="0">
                <a:solidFill>
                  <a:prstClr val="white"/>
                </a:solidFill>
              </a:rPr>
              <a:t> </a:t>
            </a:r>
            <a:r>
              <a:rPr lang="en-US" sz="3200" b="1" i="1" dirty="0" err="1">
                <a:solidFill>
                  <a:prstClr val="white"/>
                </a:solidFill>
              </a:rPr>
              <a:t>biểu</a:t>
            </a:r>
            <a:r>
              <a:rPr lang="en-US" sz="3200" b="1" i="1" dirty="0">
                <a:solidFill>
                  <a:prstClr val="white"/>
                </a:solidFill>
              </a:rPr>
              <a:t> </a:t>
            </a:r>
            <a:r>
              <a:rPr lang="en-US" sz="3200" b="1" i="1" dirty="0" err="1">
                <a:solidFill>
                  <a:prstClr val="white"/>
                </a:solidFill>
              </a:rPr>
              <a:t>đạt</a:t>
            </a:r>
            <a:r>
              <a:rPr lang="en-US" sz="3200" b="1" i="1" dirty="0">
                <a:solidFill>
                  <a:prstClr val="white"/>
                </a:solidFill>
              </a:rPr>
              <a:t> </a:t>
            </a:r>
            <a:r>
              <a:rPr lang="en-US" sz="3200" b="1" i="1" dirty="0" err="1">
                <a:solidFill>
                  <a:prstClr val="white"/>
                </a:solidFill>
              </a:rPr>
              <a:t>nào</a:t>
            </a:r>
            <a:r>
              <a:rPr lang="en-US" sz="3200" b="1" i="1" dirty="0">
                <a:solidFill>
                  <a:prstClr val="white"/>
                </a:solidFill>
              </a:rPr>
              <a:t> </a:t>
            </a:r>
            <a:r>
              <a:rPr lang="en-US" sz="3200" b="1" i="1" dirty="0" err="1">
                <a:solidFill>
                  <a:prstClr val="white"/>
                </a:solidFill>
              </a:rPr>
              <a:t>là</a:t>
            </a:r>
            <a:r>
              <a:rPr lang="en-US" sz="3200" b="1" i="1" dirty="0">
                <a:solidFill>
                  <a:prstClr val="white"/>
                </a:solidFill>
              </a:rPr>
              <a:t> </a:t>
            </a:r>
            <a:r>
              <a:rPr lang="en-US" sz="3200" b="1" i="1" dirty="0" err="1">
                <a:solidFill>
                  <a:prstClr val="white"/>
                </a:solidFill>
              </a:rPr>
              <a:t>chính</a:t>
            </a:r>
            <a:r>
              <a:rPr lang="en-US" sz="3200" b="1" i="1" dirty="0">
                <a:solidFill>
                  <a:prstClr val="white"/>
                </a:solidFill>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A. </a:t>
            </a:r>
            <a:r>
              <a:rPr lang="en-US" sz="3200" dirty="0" err="1">
                <a:solidFill>
                  <a:prstClr val="black"/>
                </a:solidFill>
                <a:latin typeface="Times New Roman" panose="02020603050405020304"/>
              </a:rPr>
              <a:t>Biểu</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cảm</a:t>
            </a:r>
            <a:endParaRPr lang="vi-VN" sz="3200" dirty="0">
              <a:solidFill>
                <a:prstClr val="black"/>
              </a:solidFill>
              <a:latin typeface="Times New Roman" panose="02020603050405020304"/>
            </a:endParaRPr>
          </a:p>
        </p:txBody>
      </p:sp>
      <p:sp>
        <p:nvSpPr>
          <p:cNvPr id="19" name="Rectangle 18"/>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B. </a:t>
            </a:r>
            <a:r>
              <a:rPr lang="en-US" sz="3200" dirty="0" err="1">
                <a:solidFill>
                  <a:prstClr val="black"/>
                </a:solidFill>
                <a:latin typeface="Times New Roman" panose="02020603050405020304"/>
              </a:rPr>
              <a:t>Tự</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sự</a:t>
            </a:r>
            <a:endParaRPr lang="vi-VN" sz="3200" dirty="0">
              <a:solidFill>
                <a:prstClr val="black"/>
              </a:solidFill>
              <a:latin typeface="Times New Roman" panose="02020603050405020304"/>
            </a:endParaRPr>
          </a:p>
        </p:txBody>
      </p:sp>
      <p:sp>
        <p:nvSpPr>
          <p:cNvPr id="20" name="Rectangle 19"/>
          <p:cNvSpPr/>
          <p:nvPr/>
        </p:nvSpPr>
        <p:spPr>
          <a:xfrm>
            <a:off x="1083114" y="4177853"/>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Miêu</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tả</a:t>
            </a:r>
            <a:endParaRPr lang="vi-VN" sz="3200" dirty="0">
              <a:solidFill>
                <a:prstClr val="black"/>
              </a:solidFill>
              <a:latin typeface="Times New Roman" panose="02020603050405020304"/>
            </a:endParaRPr>
          </a:p>
        </p:txBody>
      </p:sp>
      <p:sp>
        <p:nvSpPr>
          <p:cNvPr id="29" name="Rectangle 28"/>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D. </a:t>
            </a:r>
            <a:r>
              <a:rPr lang="en-US" sz="3200" dirty="0" err="1">
                <a:solidFill>
                  <a:prstClr val="black"/>
                </a:solidFill>
                <a:latin typeface="Times New Roman" panose="02020603050405020304"/>
              </a:rPr>
              <a:t>Nghị</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luận</a:t>
            </a:r>
            <a:endParaRPr lang="vi-VN" sz="3200" dirty="0">
              <a:solidFill>
                <a:prstClr val="black"/>
              </a:solidFill>
              <a:latin typeface="Times New Roman" panose="02020603050405020304"/>
            </a:endParaRPr>
          </a:p>
        </p:txBody>
      </p:sp>
      <p:pic>
        <p:nvPicPr>
          <p:cNvPr id="30" name="Picture 29"/>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2210" y="2721160"/>
            <a:ext cx="884864" cy="707840"/>
          </a:xfrm>
          <a:prstGeom prst="rect">
            <a:avLst/>
          </a:prstGeom>
        </p:spPr>
      </p:pic>
      <p:pic>
        <p:nvPicPr>
          <p:cNvPr id="31" name="Picture 3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418749"/>
            <a:ext cx="804288" cy="703871"/>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8"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8"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r>
              <a:rPr lang="en-US" sz="4265" b="1" i="1" dirty="0" err="1">
                <a:solidFill>
                  <a:prstClr val="white"/>
                </a:solidFill>
                <a:latin typeface="Times New Roman" panose="02020603050405020304" pitchFamily="18" charset="0"/>
                <a:cs typeface="Times New Roman" panose="02020603050405020304" pitchFamily="18" charset="0"/>
              </a:rPr>
              <a:t>Nội</a:t>
            </a:r>
            <a:r>
              <a:rPr lang="en-US" sz="4265" b="1" i="1" dirty="0">
                <a:solidFill>
                  <a:prstClr val="white"/>
                </a:solidFill>
                <a:latin typeface="Times New Roman" panose="02020603050405020304" pitchFamily="18" charset="0"/>
                <a:cs typeface="Times New Roman" panose="02020603050405020304" pitchFamily="18" charset="0"/>
              </a:rPr>
              <a:t> dung </a:t>
            </a:r>
            <a:r>
              <a:rPr lang="en-US" sz="4265" b="1" i="1" dirty="0" err="1">
                <a:solidFill>
                  <a:prstClr val="white"/>
                </a:solidFill>
                <a:latin typeface="Times New Roman" panose="02020603050405020304" pitchFamily="18" charset="0"/>
                <a:cs typeface="Times New Roman" panose="02020603050405020304" pitchFamily="18" charset="0"/>
              </a:rPr>
              <a:t>chính</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của</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bài</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thơ</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là</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gì</a:t>
            </a:r>
            <a:r>
              <a:rPr lang="en-US" sz="4265" b="1" i="1" dirty="0">
                <a:solidFill>
                  <a:prstClr val="white"/>
                </a:solidFill>
                <a:latin typeface="Times New Roman" panose="02020603050405020304" pitchFamily="18" charset="0"/>
                <a:cs typeface="Times New Roman" panose="02020603050405020304" pitchFamily="18" charset="0"/>
              </a:rPr>
              <a:t>?</a:t>
            </a:r>
            <a:endParaRPr lang="en-US" sz="4265" b="1" i="1"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A. </a:t>
            </a:r>
            <a:r>
              <a:rPr lang="en-US" sz="2800" dirty="0" err="1">
                <a:solidFill>
                  <a:prstClr val="black"/>
                </a:solidFill>
                <a:latin typeface="Times New Roman" panose="02020603050405020304"/>
              </a:rPr>
              <a:t>Miêu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tả</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vẻ</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đẹp</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ảnh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bếp</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lửa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mỗi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sớm</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mai</a:t>
            </a:r>
            <a:endParaRPr lang="en-US" sz="2800" dirty="0">
              <a:solidFill>
                <a:prstClr val="black"/>
              </a:solidFill>
              <a:latin typeface="Calibri Light" panose="020F0302020204030204"/>
            </a:endParaRPr>
          </a:p>
        </p:txBody>
      </p:sp>
      <p:sp>
        <p:nvSpPr>
          <p:cNvPr id="21" name="Rectangle 20"/>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B. </a:t>
            </a:r>
            <a:r>
              <a:rPr lang="en-US" sz="2800" dirty="0" err="1">
                <a:solidFill>
                  <a:prstClr val="black"/>
                </a:solidFill>
                <a:latin typeface="Times New Roman" panose="02020603050405020304"/>
              </a:rPr>
              <a:t>Nói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về</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cảm</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nhớ</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thương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người</a:t>
            </a:r>
            <a:r>
              <a:rPr lang="en-US" sz="2800" dirty="0">
                <a:solidFill>
                  <a:prstClr val="black"/>
                </a:solidFill>
                <a:latin typeface="Times New Roman" panose="02020603050405020304"/>
              </a:rPr>
              <a:t> con </a:t>
            </a:r>
            <a:r>
              <a:rPr lang="en-US" sz="2800" dirty="0" err="1">
                <a:solidFill>
                  <a:prstClr val="black"/>
                </a:solidFill>
                <a:latin typeface="Times New Roman" panose="02020603050405020304"/>
              </a:rPr>
              <a:t>dành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cho</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mẹ</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đang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chiến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đấu</a:t>
            </a:r>
            <a:r>
              <a:rPr lang="en-US" sz="2800" dirty="0">
                <a:solidFill>
                  <a:prstClr val="black"/>
                </a:solidFill>
                <a:latin typeface="Times New Roman" panose="02020603050405020304"/>
              </a:rPr>
              <a:t> ở </a:t>
            </a:r>
            <a:r>
              <a:rPr lang="en-US" sz="2800" dirty="0" err="1">
                <a:solidFill>
                  <a:prstClr val="black"/>
                </a:solidFill>
                <a:latin typeface="Times New Roman" panose="02020603050405020304"/>
              </a:rPr>
              <a:t>nơi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xa</a:t>
            </a:r>
            <a:endParaRPr lang="en-SG" sz="2800" dirty="0">
              <a:solidFill>
                <a:prstClr val="black"/>
              </a:solidFill>
              <a:latin typeface="Calibri Light" panose="020F0302020204030204"/>
            </a:endParaRPr>
          </a:p>
        </p:txBody>
      </p:sp>
      <p:sp>
        <p:nvSpPr>
          <p:cNvPr id="22" name="Rectangle 21"/>
          <p:cNvSpPr/>
          <p:nvPr/>
        </p:nvSpPr>
        <p:spPr>
          <a:xfrm>
            <a:off x="1111790" y="4514585"/>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C. </a:t>
            </a:r>
            <a:r>
              <a:rPr lang="en-US" sz="2800" dirty="0" err="1">
                <a:solidFill>
                  <a:prstClr val="black"/>
                </a:solidFill>
                <a:latin typeface="Times New Roman" panose="02020603050405020304"/>
              </a:rPr>
              <a:t>Nói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về</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yêu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thương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bà</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dành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cho</a:t>
            </a:r>
            <a:r>
              <a:rPr lang="en-US" sz="2800" dirty="0">
                <a:solidFill>
                  <a:prstClr val="black"/>
                </a:solidFill>
                <a:latin typeface="Times New Roman" panose="02020603050405020304"/>
              </a:rPr>
              <a:t> con </a:t>
            </a:r>
            <a:r>
              <a:rPr lang="en-US" sz="2800" dirty="0" err="1">
                <a:solidFill>
                  <a:prstClr val="black"/>
                </a:solidFill>
                <a:latin typeface="Times New Roman" panose="02020603050405020304"/>
              </a:rPr>
              <a:t>và</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cháu</a:t>
            </a:r>
            <a:endParaRPr lang="vi-VN" sz="2800" dirty="0">
              <a:solidFill>
                <a:prstClr val="black"/>
              </a:solidFill>
              <a:latin typeface="Times New Roman" panose="02020603050405020304"/>
            </a:endParaRPr>
          </a:p>
        </p:txBody>
      </p:sp>
      <p:sp>
        <p:nvSpPr>
          <p:cNvPr id="23" name="Rectangle 22"/>
          <p:cNvSpPr/>
          <p:nvPr/>
        </p:nvSpPr>
        <p:spPr>
          <a:xfrm>
            <a:off x="6130635" y="4518770"/>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endParaRPr lang="en-US" sz="2800" dirty="0">
              <a:solidFill>
                <a:prstClr val="black"/>
              </a:solidFill>
              <a:latin typeface="Calibri Light" panose="020F0302020204030204"/>
            </a:endParaRPr>
          </a:p>
          <a:p>
            <a:pPr defTabSz="913765">
              <a:defRPr/>
            </a:pPr>
            <a:r>
              <a:rPr lang="en-US" sz="2800" dirty="0">
                <a:solidFill>
                  <a:prstClr val="black"/>
                </a:solidFill>
                <a:latin typeface="Times New Roman" panose="02020603050405020304"/>
              </a:rPr>
              <a:t>D. </a:t>
            </a:r>
            <a:r>
              <a:rPr lang="en-US" sz="2800" dirty="0" err="1">
                <a:solidFill>
                  <a:prstClr val="black"/>
                </a:solidFill>
                <a:latin typeface="Times New Roman" panose="02020603050405020304"/>
              </a:rPr>
              <a:t>Nói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về</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cảm</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sâu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nặng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thiêng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liêng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người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cháu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dành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cho</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bà</a:t>
            </a:r>
            <a:endParaRPr lang="en-SG" sz="2800" dirty="0">
              <a:solidFill>
                <a:prstClr val="black"/>
              </a:solidFill>
              <a:latin typeface="Calibri Light" panose="020F0302020204030204"/>
            </a:endParaRPr>
          </a:p>
          <a:p>
            <a:pPr defTabSz="913765">
              <a:defRPr/>
            </a:pPr>
            <a:endParaRPr lang="vi-VN" sz="2800" dirty="0">
              <a:solidFill>
                <a:prstClr val="black"/>
              </a:solidFill>
              <a:latin typeface="Times New Roman" panose="02020603050405020304"/>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67" y="4837162"/>
            <a:ext cx="732178" cy="64342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56" y="4837025"/>
            <a:ext cx="804494" cy="64359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6"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 Box 1"/>
          <p:cNvSpPr txBox="1"/>
          <p:nvPr/>
        </p:nvSpPr>
        <p:spPr>
          <a:xfrm>
            <a:off x="496570" y="5304790"/>
            <a:ext cx="10812145" cy="1322070"/>
          </a:xfrm>
          <a:prstGeom prst="rect">
            <a:avLst/>
          </a:prstGeom>
          <a:noFill/>
        </p:spPr>
        <p:txBody>
          <a:bodyPr wrap="square" rtlCol="0">
            <a:spAutoFit/>
          </a:bodyPr>
          <a:p>
            <a:pPr algn="ctr"/>
            <a:r>
              <a:rPr lang="vi-VN" altLang="en-US" sz="8000">
                <a:latin typeface="Broadway" panose="04040905080B02020502" charset="0"/>
                <a:cs typeface="Broadway" panose="04040905080B02020502" charset="0"/>
              </a:rPr>
              <a:t>I. </a:t>
            </a:r>
            <a:r>
              <a:rPr lang="vi-VN" altLang="en-US" sz="8000" u="sng">
                <a:latin typeface="Broadway" panose="04040905080B02020502" charset="0"/>
                <a:cs typeface="Broadway" panose="04040905080B02020502" charset="0"/>
              </a:rPr>
              <a:t>TÌM HIỂU CHUNG</a:t>
            </a:r>
            <a:r>
              <a:rPr lang="vi-VN" altLang="en-US" sz="8000">
                <a:latin typeface="Broadway" panose="04040905080B02020502" charset="0"/>
                <a:cs typeface="Broadway" panose="04040905080B02020502" charset="0"/>
              </a:rPr>
              <a:t>:</a:t>
            </a:r>
            <a:endParaRPr lang="vi-VN" altLang="en-US" sz="8000">
              <a:latin typeface="Broadway" panose="04040905080B02020502" charset="0"/>
              <a:cs typeface="Broadway" panose="04040905080B02020502"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834260" y="406560"/>
            <a:ext cx="10523480" cy="2037540"/>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en-US" sz="4265" dirty="0" err="1">
                <a:solidFill>
                  <a:prstClr val="white"/>
                </a:solidFill>
                <a:latin typeface="Times New Roman" panose="02020603050405020304" pitchFamily="18" charset="0"/>
                <a:cs typeface="Times New Roman" panose="02020603050405020304" pitchFamily="18" charset="0"/>
              </a:rPr>
              <a:t>Trong</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dòng</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hồi</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tưởng</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của</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nhân</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vật</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trữ</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tình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hình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ảnh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người</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bà</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gắn</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liền</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với</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hình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ảnh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nào</a:t>
            </a:r>
            <a:r>
              <a:rPr lang="en-US" sz="4265" dirty="0">
                <a:solidFill>
                  <a:prstClr val="white"/>
                </a:solidFill>
                <a:latin typeface="Times New Roman" panose="02020603050405020304" pitchFamily="18" charset="0"/>
                <a:cs typeface="Times New Roman" panose="02020603050405020304" pitchFamily="18" charset="0"/>
              </a:rPr>
              <a:t>?</a:t>
            </a:r>
            <a:endParaRPr lang="en-US" sz="4265"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111776" y="2894390"/>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cháu</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130622" y="289858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Bếp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lửa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111776" y="440973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Tiếng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chim</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tu</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hú</a:t>
            </a:r>
            <a:endParaRPr lang="en-SG" sz="3200" dirty="0">
              <a:solidFill>
                <a:prstClr val="black"/>
              </a:solidFill>
              <a:latin typeface="Calibri Light" panose="020F0302020204030204"/>
            </a:endParaRPr>
          </a:p>
        </p:txBody>
      </p:sp>
      <p:sp>
        <p:nvSpPr>
          <p:cNvPr id="28" name="Rectangle 27"/>
          <p:cNvSpPr/>
          <p:nvPr/>
        </p:nvSpPr>
        <p:spPr>
          <a:xfrm>
            <a:off x="6130622" y="4413917"/>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a:rPr>
              <a:t>D. </a:t>
            </a:r>
            <a:r>
              <a:rPr lang="en-US" sz="3200" dirty="0" err="1">
                <a:solidFill>
                  <a:prstClr val="black"/>
                </a:solidFill>
                <a:latin typeface="Times New Roman" panose="02020603050405020304"/>
              </a:rPr>
              <a:t>Cuộc</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chiến</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tranh</a:t>
            </a:r>
            <a:endParaRPr lang="en-US" sz="3200" dirty="0">
              <a:solidFill>
                <a:prstClr val="black"/>
              </a:solidFill>
              <a:latin typeface="Calibri Light" panose="020F0302020204030204"/>
              <a:cs typeface="Times New Roman" panose="02020603050405020304" pitchFamily="18"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70" y="3056976"/>
            <a:ext cx="805474" cy="707840"/>
          </a:xfrm>
          <a:prstGeom prst="rect">
            <a:avLst/>
          </a:prstGeom>
        </p:spPr>
      </p:pic>
      <p:pic>
        <p:nvPicPr>
          <p:cNvPr id="30" name="Picture 29"/>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593643"/>
            <a:ext cx="804288" cy="703871"/>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412" y="4605237"/>
            <a:ext cx="804494" cy="706979"/>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12" y="3108650"/>
            <a:ext cx="804494" cy="64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 calcmode="lin" valueType="num">
                                      <p:cBhvr>
                                        <p:cTn id="42" dur="250" fill="hold"/>
                                        <p:tgtEl>
                                          <p:spTgt spid="29"/>
                                        </p:tgtEl>
                                        <p:attrNameLst>
                                          <p:attrName>ppt_w</p:attrName>
                                        </p:attrNameLst>
                                      </p:cBhvr>
                                      <p:tavLst>
                                        <p:tav tm="0">
                                          <p:val>
                                            <p:strVal val="4*#ppt_w"/>
                                          </p:val>
                                        </p:tav>
                                        <p:tav tm="100000">
                                          <p:val>
                                            <p:strVal val="#ppt_w"/>
                                          </p:val>
                                        </p:tav>
                                      </p:tavLst>
                                    </p:anim>
                                    <p:anim calcmode="lin" valueType="num">
                                      <p:cBhvr>
                                        <p:cTn id="43"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Wrong Buzzer.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FFFF0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250" fill="hold"/>
                                        <p:tgtEl>
                                          <p:spTgt spid="32"/>
                                        </p:tgtEl>
                                        <p:attrNameLst>
                                          <p:attrName>ppt_w</p:attrName>
                                        </p:attrNameLst>
                                      </p:cBhvr>
                                      <p:tavLst>
                                        <p:tav tm="0">
                                          <p:val>
                                            <p:strVal val="4*#ppt_w"/>
                                          </p:val>
                                        </p:tav>
                                        <p:tav tm="100000">
                                          <p:val>
                                            <p:strVal val="#ppt_w"/>
                                          </p:val>
                                        </p:tav>
                                      </p:tavLst>
                                    </p:anim>
                                    <p:anim calcmode="lin" valueType="num">
                                      <p:cBhvr>
                                        <p:cTn id="5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Check mark.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00B05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ppt_w</p:attrName>
                                        </p:attrNameLst>
                                      </p:cBhvr>
                                      <p:tavLst>
                                        <p:tav tm="0">
                                          <p:val>
                                            <p:strVal val="4*#ppt_w"/>
                                          </p:val>
                                        </p:tav>
                                        <p:tav tm="100000">
                                          <p:val>
                                            <p:strVal val="#ppt_w"/>
                                          </p:val>
                                        </p:tav>
                                      </p:tavLst>
                                    </p:anim>
                                    <p:anim calcmode="lin" valueType="num">
                                      <p:cBhvr>
                                        <p:cTn id="7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7"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8"/>
                                        </p:tgtEl>
                                        <p:attrNameLst>
                                          <p:attrName>fillcolor</p:attrName>
                                        </p:attrNameLst>
                                      </p:cBhvr>
                                      <p:to>
                                        <a:srgbClr val="FFF2CC"/>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1"/>
                                        </p:tgtEl>
                                        <p:attrNameLst>
                                          <p:attrName>style.visibility</p:attrName>
                                        </p:attrNameLst>
                                      </p:cBhvr>
                                      <p:to>
                                        <p:strVal val="visible"/>
                                      </p:to>
                                    </p:set>
                                    <p:anim calcmode="lin" valueType="num">
                                      <p:cBhvr>
                                        <p:cTn id="87" dur="250" fill="hold"/>
                                        <p:tgtEl>
                                          <p:spTgt spid="31"/>
                                        </p:tgtEl>
                                        <p:attrNameLst>
                                          <p:attrName>ppt_w</p:attrName>
                                        </p:attrNameLst>
                                      </p:cBhvr>
                                      <p:tavLst>
                                        <p:tav tm="0">
                                          <p:val>
                                            <p:strVal val="4*#ppt_w"/>
                                          </p:val>
                                        </p:tav>
                                        <p:tav tm="100000">
                                          <p:val>
                                            <p:strVal val="#ppt_w"/>
                                          </p:val>
                                        </p:tav>
                                      </p:tavLst>
                                    </p:anim>
                                    <p:anim calcmode="lin" valueType="num">
                                      <p:cBhvr>
                                        <p:cTn id="88"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Wrong Buzzer.wav"/>
                                        </p:tgtEl>
                                      </p:cMediaNode>
                                    </p:audio>
                                  </p:subTnLst>
                                </p:cTn>
                              </p:par>
                              <p:par>
                                <p:cTn id="89" presetID="1" presetClass="emph" presetSubtype="2" fill="hold" nodeType="withEffect">
                                  <p:stCondLst>
                                    <p:cond delay="1000"/>
                                  </p:stCondLst>
                                  <p:childTnLst>
                                    <p:animClr clrSpc="rgb" dir="cw">
                                      <p:cBhvr>
                                        <p:cTn id="90" dur="250" fill="hold"/>
                                        <p:tgtEl>
                                          <p:spTgt spid="28"/>
                                        </p:tgtEl>
                                        <p:attrNameLst>
                                          <p:attrName>fillcolor</p:attrName>
                                        </p:attrNameLst>
                                      </p:cBhvr>
                                      <p:to>
                                        <a:srgbClr val="FFFF00"/>
                                      </p:to>
                                    </p:animClr>
                                    <p:set>
                                      <p:cBhvr>
                                        <p:cTn id="91" dur="250" fill="hold"/>
                                        <p:tgtEl>
                                          <p:spTgt spid="28"/>
                                        </p:tgtEl>
                                        <p:attrNameLst>
                                          <p:attrName>fill.type</p:attrName>
                                        </p:attrNameLst>
                                      </p:cBhvr>
                                      <p:to>
                                        <p:strVal val="solid"/>
                                      </p:to>
                                    </p:set>
                                    <p:set>
                                      <p:cBhvr>
                                        <p:cTn id="92"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834260" y="406560"/>
            <a:ext cx="10523480" cy="2037540"/>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defRPr/>
            </a:pPr>
            <a:r>
              <a:rPr lang="en-US" sz="4265" dirty="0" err="1">
                <a:solidFill>
                  <a:prstClr val="white"/>
                </a:solidFill>
                <a:latin typeface="Times New Roman" panose="02020603050405020304" pitchFamily="18" charset="0"/>
                <a:cs typeface="Times New Roman" panose="02020603050405020304" pitchFamily="18" charset="0"/>
              </a:rPr>
              <a:t>Từ</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ấp</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iu</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trong</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câu</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Một</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bếp</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lửa</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ấp</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iu</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nồng</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đượm</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gợi</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đến</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hình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ảnh</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bàn</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tay</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của</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người</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bà</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như</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thế</a:t>
            </a:r>
            <a:r>
              <a:rPr lang="en-US" sz="4265" dirty="0">
                <a:solidFill>
                  <a:prstClr val="white"/>
                </a:solidFill>
                <a:latin typeface="Times New Roman" panose="02020603050405020304" pitchFamily="18" charset="0"/>
                <a:cs typeface="Times New Roman" panose="02020603050405020304" pitchFamily="18" charset="0"/>
              </a:rPr>
              <a:t> </a:t>
            </a:r>
            <a:r>
              <a:rPr lang="en-US" sz="4265" dirty="0" err="1">
                <a:solidFill>
                  <a:prstClr val="white"/>
                </a:solidFill>
                <a:latin typeface="Times New Roman" panose="02020603050405020304" pitchFamily="18" charset="0"/>
                <a:cs typeface="Times New Roman" panose="02020603050405020304" pitchFamily="18" charset="0"/>
              </a:rPr>
              <a:t>nào</a:t>
            </a:r>
            <a:r>
              <a:rPr lang="en-US" sz="4265" dirty="0">
                <a:solidFill>
                  <a:prstClr val="white"/>
                </a:solidFill>
                <a:latin typeface="Times New Roman" panose="02020603050405020304" pitchFamily="18" charset="0"/>
                <a:cs typeface="Times New Roman" panose="02020603050405020304" pitchFamily="18" charset="0"/>
              </a:rPr>
              <a:t>?</a:t>
            </a:r>
            <a:endParaRPr lang="en-US" sz="4265"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111776" y="2894390"/>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cù</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chỉ</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130622" y="289858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Kiên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nhẫn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khéo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léo</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111776" y="4409731"/>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Vụng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về</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thô</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nhám</a:t>
            </a:r>
            <a:endParaRPr lang="en-SG" sz="3200" dirty="0">
              <a:solidFill>
                <a:prstClr val="black"/>
              </a:solidFill>
              <a:latin typeface="Calibri Light" panose="020F0302020204030204"/>
            </a:endParaRPr>
          </a:p>
        </p:txBody>
      </p:sp>
      <p:sp>
        <p:nvSpPr>
          <p:cNvPr id="28" name="Rectangle 27"/>
          <p:cNvSpPr/>
          <p:nvPr/>
        </p:nvSpPr>
        <p:spPr>
          <a:xfrm>
            <a:off x="6130622" y="4413917"/>
            <a:ext cx="4905285" cy="116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pPr algn="just" defTabSz="913765">
              <a:defRPr/>
            </a:pPr>
            <a:r>
              <a:rPr lang="en-US" sz="3200" dirty="0">
                <a:solidFill>
                  <a:prstClr val="black"/>
                </a:solidFill>
                <a:latin typeface="Times New Roman" panose="02020603050405020304"/>
              </a:rPr>
              <a:t>D. </a:t>
            </a:r>
            <a:r>
              <a:rPr lang="en-US" sz="3200" dirty="0" err="1">
                <a:solidFill>
                  <a:prstClr val="black"/>
                </a:solidFill>
                <a:latin typeface="Times New Roman" panose="02020603050405020304"/>
              </a:rPr>
              <a:t>Mảnh</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mai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yếu</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đuối</a:t>
            </a:r>
            <a:endParaRPr lang="en-US" sz="3200" dirty="0">
              <a:solidFill>
                <a:prstClr val="black"/>
              </a:solidFill>
              <a:latin typeface="Calibri Light" panose="020F0302020204030204"/>
              <a:cs typeface="Times New Roman" panose="02020603050405020304" pitchFamily="18"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70" y="3056976"/>
            <a:ext cx="805474" cy="707840"/>
          </a:xfrm>
          <a:prstGeom prst="rect">
            <a:avLst/>
          </a:prstGeom>
        </p:spPr>
      </p:pic>
      <p:pic>
        <p:nvPicPr>
          <p:cNvPr id="30" name="Picture 29"/>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593643"/>
            <a:ext cx="804288" cy="703871"/>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412" y="4605237"/>
            <a:ext cx="804494" cy="706979"/>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12" y="3108650"/>
            <a:ext cx="804494" cy="64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 calcmode="lin" valueType="num">
                                      <p:cBhvr>
                                        <p:cTn id="42" dur="250" fill="hold"/>
                                        <p:tgtEl>
                                          <p:spTgt spid="29"/>
                                        </p:tgtEl>
                                        <p:attrNameLst>
                                          <p:attrName>ppt_w</p:attrName>
                                        </p:attrNameLst>
                                      </p:cBhvr>
                                      <p:tavLst>
                                        <p:tav tm="0">
                                          <p:val>
                                            <p:strVal val="4*#ppt_w"/>
                                          </p:val>
                                        </p:tav>
                                        <p:tav tm="100000">
                                          <p:val>
                                            <p:strVal val="#ppt_w"/>
                                          </p:val>
                                        </p:tav>
                                      </p:tavLst>
                                    </p:anim>
                                    <p:anim calcmode="lin" valueType="num">
                                      <p:cBhvr>
                                        <p:cTn id="43"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Wrong Buzzer.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FFFF0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250" fill="hold"/>
                                        <p:tgtEl>
                                          <p:spTgt spid="32"/>
                                        </p:tgtEl>
                                        <p:attrNameLst>
                                          <p:attrName>ppt_w</p:attrName>
                                        </p:attrNameLst>
                                      </p:cBhvr>
                                      <p:tavLst>
                                        <p:tav tm="0">
                                          <p:val>
                                            <p:strVal val="4*#ppt_w"/>
                                          </p:val>
                                        </p:tav>
                                        <p:tav tm="100000">
                                          <p:val>
                                            <p:strVal val="#ppt_w"/>
                                          </p:val>
                                        </p:tav>
                                      </p:tavLst>
                                    </p:anim>
                                    <p:anim calcmode="lin" valueType="num">
                                      <p:cBhvr>
                                        <p:cTn id="5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Check mark.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00B05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ppt_w</p:attrName>
                                        </p:attrNameLst>
                                      </p:cBhvr>
                                      <p:tavLst>
                                        <p:tav tm="0">
                                          <p:val>
                                            <p:strVal val="4*#ppt_w"/>
                                          </p:val>
                                        </p:tav>
                                        <p:tav tm="100000">
                                          <p:val>
                                            <p:strVal val="#ppt_w"/>
                                          </p:val>
                                        </p:tav>
                                      </p:tavLst>
                                    </p:anim>
                                    <p:anim calcmode="lin" valueType="num">
                                      <p:cBhvr>
                                        <p:cTn id="7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7"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8"/>
                                        </p:tgtEl>
                                        <p:attrNameLst>
                                          <p:attrName>fillcolor</p:attrName>
                                        </p:attrNameLst>
                                      </p:cBhvr>
                                      <p:to>
                                        <a:srgbClr val="FFF2CC"/>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1"/>
                                        </p:tgtEl>
                                        <p:attrNameLst>
                                          <p:attrName>style.visibility</p:attrName>
                                        </p:attrNameLst>
                                      </p:cBhvr>
                                      <p:to>
                                        <p:strVal val="visible"/>
                                      </p:to>
                                    </p:set>
                                    <p:anim calcmode="lin" valueType="num">
                                      <p:cBhvr>
                                        <p:cTn id="87" dur="250" fill="hold"/>
                                        <p:tgtEl>
                                          <p:spTgt spid="31"/>
                                        </p:tgtEl>
                                        <p:attrNameLst>
                                          <p:attrName>ppt_w</p:attrName>
                                        </p:attrNameLst>
                                      </p:cBhvr>
                                      <p:tavLst>
                                        <p:tav tm="0">
                                          <p:val>
                                            <p:strVal val="4*#ppt_w"/>
                                          </p:val>
                                        </p:tav>
                                        <p:tav tm="100000">
                                          <p:val>
                                            <p:strVal val="#ppt_w"/>
                                          </p:val>
                                        </p:tav>
                                      </p:tavLst>
                                    </p:anim>
                                    <p:anim calcmode="lin" valueType="num">
                                      <p:cBhvr>
                                        <p:cTn id="88"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Wrong Buzzer.wav"/>
                                        </p:tgtEl>
                                      </p:cMediaNode>
                                    </p:audio>
                                  </p:subTnLst>
                                </p:cTn>
                              </p:par>
                              <p:par>
                                <p:cTn id="89" presetID="1" presetClass="emph" presetSubtype="2" fill="hold" nodeType="withEffect">
                                  <p:stCondLst>
                                    <p:cond delay="1000"/>
                                  </p:stCondLst>
                                  <p:childTnLst>
                                    <p:animClr clrSpc="rgb" dir="cw">
                                      <p:cBhvr>
                                        <p:cTn id="90" dur="250" fill="hold"/>
                                        <p:tgtEl>
                                          <p:spTgt spid="28"/>
                                        </p:tgtEl>
                                        <p:attrNameLst>
                                          <p:attrName>fillcolor</p:attrName>
                                        </p:attrNameLst>
                                      </p:cBhvr>
                                      <p:to>
                                        <a:srgbClr val="FFFF00"/>
                                      </p:to>
                                    </p:animClr>
                                    <p:set>
                                      <p:cBhvr>
                                        <p:cTn id="91" dur="250" fill="hold"/>
                                        <p:tgtEl>
                                          <p:spTgt spid="28"/>
                                        </p:tgtEl>
                                        <p:attrNameLst>
                                          <p:attrName>fill.type</p:attrName>
                                        </p:attrNameLst>
                                      </p:cBhvr>
                                      <p:to>
                                        <p:strVal val="solid"/>
                                      </p:to>
                                    </p:set>
                                    <p:set>
                                      <p:cBhvr>
                                        <p:cTn id="92"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defRPr/>
            </a:pPr>
            <a:r>
              <a:rPr lang="en-US" sz="3330" dirty="0" err="1">
                <a:solidFill>
                  <a:prstClr val="white"/>
                </a:solidFill>
                <a:latin typeface="Times New Roman" panose="02020603050405020304" pitchFamily="18" charset="0"/>
                <a:cs typeface="Times New Roman" panose="02020603050405020304" pitchFamily="18" charset="0"/>
              </a:rPr>
              <a:t>Nội</a:t>
            </a:r>
            <a:r>
              <a:rPr lang="en-US" sz="3330" dirty="0">
                <a:solidFill>
                  <a:prstClr val="white"/>
                </a:solidFill>
                <a:latin typeface="Times New Roman" panose="02020603050405020304" pitchFamily="18" charset="0"/>
                <a:cs typeface="Times New Roman" panose="02020603050405020304" pitchFamily="18" charset="0"/>
              </a:rPr>
              <a:t> dung 3 </a:t>
            </a:r>
            <a:r>
              <a:rPr lang="en-US" sz="3330" dirty="0" err="1">
                <a:solidFill>
                  <a:prstClr val="white"/>
                </a:solidFill>
                <a:latin typeface="Times New Roman" panose="02020603050405020304" pitchFamily="18" charset="0"/>
                <a:cs typeface="Times New Roman" panose="02020603050405020304" pitchFamily="18" charset="0"/>
              </a:rPr>
              <a:t>khổ</a:t>
            </a:r>
            <a:r>
              <a:rPr lang="en-US" sz="3330" dirty="0">
                <a:solidFill>
                  <a:prstClr val="white"/>
                </a:solidFill>
                <a:latin typeface="Times New Roman" panose="02020603050405020304" pitchFamily="18" charset="0"/>
                <a:cs typeface="Times New Roman" panose="02020603050405020304" pitchFamily="18" charset="0"/>
              </a:rPr>
              <a:t> </a:t>
            </a:r>
            <a:r>
              <a:rPr lang="en-US" sz="3330" dirty="0" err="1">
                <a:solidFill>
                  <a:prstClr val="white"/>
                </a:solidFill>
                <a:latin typeface="Times New Roman" panose="02020603050405020304" pitchFamily="18" charset="0"/>
                <a:cs typeface="Times New Roman" panose="02020603050405020304" pitchFamily="18" charset="0"/>
              </a:rPr>
              <a:t>thơ</a:t>
            </a:r>
            <a:r>
              <a:rPr lang="en-US" sz="3330" dirty="0">
                <a:solidFill>
                  <a:prstClr val="white"/>
                </a:solidFill>
                <a:latin typeface="Times New Roman" panose="02020603050405020304" pitchFamily="18" charset="0"/>
                <a:cs typeface="Times New Roman" panose="02020603050405020304" pitchFamily="18" charset="0"/>
              </a:rPr>
              <a:t>: “</a:t>
            </a:r>
            <a:r>
              <a:rPr lang="vi-VN" altLang="en-US" sz="3330" i="1" dirty="0">
                <a:solidFill>
                  <a:prstClr val="white"/>
                </a:solidFill>
                <a:latin typeface="Times New Roman" panose="02020603050405020304" pitchFamily="18" charset="0"/>
                <a:cs typeface="Times New Roman" panose="02020603050405020304" pitchFamily="18" charset="0"/>
              </a:rPr>
              <a:t>L</a:t>
            </a:r>
            <a:r>
              <a:rPr lang="en-US" sz="3330" i="1" dirty="0" err="1">
                <a:solidFill>
                  <a:prstClr val="white"/>
                </a:solidFill>
                <a:latin typeface="Times New Roman" panose="02020603050405020304" pitchFamily="18" charset="0"/>
                <a:cs typeface="Times New Roman" panose="02020603050405020304" pitchFamily="18" charset="0"/>
              </a:rPr>
              <a:t>ên</a:t>
            </a:r>
            <a:r>
              <a:rPr lang="en-US" sz="3330" i="1" dirty="0">
                <a:solidFill>
                  <a:prstClr val="white"/>
                </a:solidFill>
                <a:latin typeface="Times New Roman" panose="02020603050405020304" pitchFamily="18" charset="0"/>
                <a:cs typeface="Times New Roman" panose="02020603050405020304" pitchFamily="18" charset="0"/>
              </a:rPr>
              <a:t> </a:t>
            </a:r>
            <a:r>
              <a:rPr lang="en-US" sz="3330" i="1" dirty="0" err="1">
                <a:solidFill>
                  <a:prstClr val="white"/>
                </a:solidFill>
                <a:latin typeface="Times New Roman" panose="02020603050405020304" pitchFamily="18" charset="0"/>
                <a:cs typeface="Times New Roman" panose="02020603050405020304" pitchFamily="18" charset="0"/>
              </a:rPr>
              <a:t>bốn</a:t>
            </a:r>
            <a:r>
              <a:rPr lang="en-US" sz="3330" i="1" dirty="0">
                <a:solidFill>
                  <a:prstClr val="white"/>
                </a:solidFill>
                <a:latin typeface="Times New Roman" panose="02020603050405020304" pitchFamily="18" charset="0"/>
                <a:cs typeface="Times New Roman" panose="02020603050405020304" pitchFamily="18" charset="0"/>
              </a:rPr>
              <a:t> </a:t>
            </a:r>
            <a:r>
              <a:rPr lang="en-US" sz="3330" i="1" dirty="0" err="1">
                <a:solidFill>
                  <a:prstClr val="white"/>
                </a:solidFill>
                <a:latin typeface="Times New Roman" panose="02020603050405020304" pitchFamily="18" charset="0"/>
                <a:cs typeface="Times New Roman" panose="02020603050405020304" pitchFamily="18" charset="0"/>
              </a:rPr>
              <a:t>tuổi</a:t>
            </a:r>
            <a:r>
              <a:rPr lang="en-US" sz="3330" i="1" dirty="0">
                <a:solidFill>
                  <a:prstClr val="white"/>
                </a:solidFill>
                <a:latin typeface="Times New Roman" panose="02020603050405020304" pitchFamily="18" charset="0"/>
                <a:cs typeface="Times New Roman" panose="02020603050405020304" pitchFamily="18" charset="0"/>
              </a:rPr>
              <a:t>… </a:t>
            </a:r>
            <a:r>
              <a:rPr lang="vi-VN" altLang="en-US" sz="3330" i="1" dirty="0">
                <a:solidFill>
                  <a:prstClr val="white"/>
                </a:solidFill>
                <a:latin typeface="Times New Roman" panose="02020603050405020304" pitchFamily="18" charset="0"/>
                <a:cs typeface="Times New Roman" panose="02020603050405020304" pitchFamily="18" charset="0"/>
              </a:rPr>
              <a:t>vẫn được bình yên”</a:t>
            </a:r>
            <a:r>
              <a:rPr lang="en-US" sz="3330" i="1" dirty="0">
                <a:solidFill>
                  <a:prstClr val="white"/>
                </a:solidFill>
                <a:latin typeface="Times New Roman" panose="02020603050405020304" pitchFamily="18" charset="0"/>
                <a:cs typeface="Times New Roman" panose="02020603050405020304" pitchFamily="18" charset="0"/>
              </a:rPr>
              <a:t> </a:t>
            </a:r>
            <a:r>
              <a:rPr lang="en-US" sz="3330" dirty="0" err="1">
                <a:solidFill>
                  <a:prstClr val="white"/>
                </a:solidFill>
                <a:latin typeface="Times New Roman" panose="02020603050405020304" pitchFamily="18" charset="0"/>
                <a:cs typeface="Times New Roman" panose="02020603050405020304" pitchFamily="18" charset="0"/>
              </a:rPr>
              <a:t>nói</a:t>
            </a:r>
            <a:r>
              <a:rPr lang="en-US" sz="3330" dirty="0">
                <a:solidFill>
                  <a:prstClr val="white"/>
                </a:solidFill>
                <a:latin typeface="Times New Roman" panose="02020603050405020304" pitchFamily="18" charset="0"/>
                <a:cs typeface="Times New Roman" panose="02020603050405020304" pitchFamily="18" charset="0"/>
              </a:rPr>
              <a:t> </a:t>
            </a:r>
            <a:r>
              <a:rPr lang="en-US" sz="3330" dirty="0" err="1">
                <a:solidFill>
                  <a:prstClr val="white"/>
                </a:solidFill>
                <a:latin typeface="Times New Roman" panose="02020603050405020304" pitchFamily="18" charset="0"/>
                <a:cs typeface="Times New Roman" panose="02020603050405020304" pitchFamily="18" charset="0"/>
              </a:rPr>
              <a:t>về</a:t>
            </a:r>
            <a:r>
              <a:rPr lang="en-US" sz="3330" dirty="0">
                <a:solidFill>
                  <a:prstClr val="white"/>
                </a:solidFill>
                <a:latin typeface="Times New Roman" panose="02020603050405020304" pitchFamily="18" charset="0"/>
                <a:cs typeface="Times New Roman" panose="02020603050405020304" pitchFamily="18" charset="0"/>
              </a:rPr>
              <a:t> </a:t>
            </a:r>
            <a:r>
              <a:rPr lang="en-US" sz="3330" dirty="0" err="1">
                <a:solidFill>
                  <a:prstClr val="white"/>
                </a:solidFill>
                <a:latin typeface="Times New Roman" panose="02020603050405020304" pitchFamily="18" charset="0"/>
                <a:cs typeface="Times New Roman" panose="02020603050405020304" pitchFamily="18" charset="0"/>
              </a:rPr>
              <a:t>nội</a:t>
            </a:r>
            <a:r>
              <a:rPr lang="en-US" sz="3330" dirty="0">
                <a:solidFill>
                  <a:prstClr val="white"/>
                </a:solidFill>
                <a:latin typeface="Times New Roman" panose="02020603050405020304" pitchFamily="18" charset="0"/>
                <a:cs typeface="Times New Roman" panose="02020603050405020304" pitchFamily="18" charset="0"/>
              </a:rPr>
              <a:t> dung </a:t>
            </a:r>
            <a:r>
              <a:rPr lang="en-US" sz="3330" dirty="0" err="1">
                <a:solidFill>
                  <a:prstClr val="white"/>
                </a:solidFill>
                <a:latin typeface="Times New Roman" panose="02020603050405020304" pitchFamily="18" charset="0"/>
                <a:cs typeface="Times New Roman" panose="02020603050405020304" pitchFamily="18" charset="0"/>
              </a:rPr>
              <a:t>gì</a:t>
            </a:r>
            <a:r>
              <a:rPr lang="en-US" sz="3330" dirty="0">
                <a:solidFill>
                  <a:prstClr val="white"/>
                </a:solidFill>
                <a:latin typeface="Times New Roman" panose="02020603050405020304" pitchFamily="18" charset="0"/>
                <a:cs typeface="Times New Roman" panose="02020603050405020304" pitchFamily="18" charset="0"/>
              </a:rPr>
              <a:t>?</a:t>
            </a:r>
            <a:endParaRPr lang="vi-VN" sz="3330" i="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930" dirty="0">
                <a:solidFill>
                  <a:prstClr val="black"/>
                </a:solidFill>
                <a:latin typeface="Times New Roman" panose="02020603050405020304"/>
              </a:rPr>
              <a:t>A. </a:t>
            </a:r>
            <a:r>
              <a:rPr lang="en-US" sz="2930" dirty="0" err="1">
                <a:solidFill>
                  <a:prstClr val="black"/>
                </a:solidFill>
                <a:latin typeface="Times New Roman" panose="02020603050405020304"/>
              </a:rPr>
              <a:t>Là</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sự</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hồi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tưởng</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lại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những</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kỉ</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niệm</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tuổi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thơ</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sống</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bên</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bà</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của</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người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cháu</a:t>
            </a:r>
            <a:endParaRPr lang="vi-VN" sz="2930" dirty="0">
              <a:solidFill>
                <a:prstClr val="black"/>
              </a:solidFill>
              <a:latin typeface="Times New Roman" panose="02020603050405020304"/>
            </a:endParaRPr>
          </a:p>
        </p:txBody>
      </p:sp>
      <p:sp>
        <p:nvSpPr>
          <p:cNvPr id="19" name="Rectangle 18"/>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065" dirty="0">
                <a:solidFill>
                  <a:prstClr val="black"/>
                </a:solidFill>
                <a:latin typeface="Times New Roman" panose="02020603050405020304"/>
              </a:rPr>
              <a:t>B. </a:t>
            </a:r>
            <a:r>
              <a:rPr lang="en-US" sz="3065" dirty="0" err="1">
                <a:solidFill>
                  <a:prstClr val="black"/>
                </a:solidFill>
                <a:latin typeface="Times New Roman" panose="02020603050405020304"/>
              </a:rPr>
              <a:t>Chủ</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yếu</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miêu</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tả</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sự</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ác</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liệt</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củ</a:t>
            </a:r>
            <a:r>
              <a:rPr lang="en-US" sz="3065" dirty="0">
                <a:solidFill>
                  <a:prstClr val="black"/>
                </a:solidFill>
                <a:latin typeface="Times New Roman" panose="02020603050405020304"/>
              </a:rPr>
              <a:t>a </a:t>
            </a:r>
            <a:r>
              <a:rPr lang="en-US" sz="3065" dirty="0" err="1">
                <a:solidFill>
                  <a:prstClr val="black"/>
                </a:solidFill>
                <a:latin typeface="Times New Roman" panose="02020603050405020304"/>
              </a:rPr>
              <a:t>cuộc</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chiến</a:t>
            </a:r>
            <a:r>
              <a:rPr lang="en-US" sz="3065" dirty="0">
                <a:solidFill>
                  <a:prstClr val="black"/>
                </a:solidFill>
                <a:latin typeface="Times New Roman" panose="02020603050405020304"/>
              </a:rPr>
              <a:t> </a:t>
            </a:r>
            <a:r>
              <a:rPr lang="en-US" sz="3065" dirty="0" err="1">
                <a:solidFill>
                  <a:prstClr val="black"/>
                </a:solidFill>
                <a:latin typeface="Times New Roman" panose="02020603050405020304"/>
              </a:rPr>
              <a:t>tranh</a:t>
            </a:r>
            <a:endParaRPr lang="vi-VN" sz="3065" dirty="0">
              <a:solidFill>
                <a:prstClr val="black"/>
              </a:solidFill>
              <a:latin typeface="Times New Roman" panose="02020603050405020304"/>
            </a:endParaRPr>
          </a:p>
        </p:txBody>
      </p:sp>
      <p:sp>
        <p:nvSpPr>
          <p:cNvPr id="20" name="Rectangle 19"/>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Cảnh</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người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bà</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dạy</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cháu</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học</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chữ</a:t>
            </a:r>
            <a:endParaRPr lang="vi-VN" sz="3200" dirty="0">
              <a:solidFill>
                <a:prstClr val="black"/>
              </a:solidFill>
              <a:latin typeface="Times New Roman" panose="02020603050405020304"/>
            </a:endParaRPr>
          </a:p>
        </p:txBody>
      </p:sp>
      <p:sp>
        <p:nvSpPr>
          <p:cNvPr id="29" name="Rectangle 28"/>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930" dirty="0">
                <a:solidFill>
                  <a:prstClr val="black"/>
                </a:solidFill>
                <a:latin typeface="Times New Roman" panose="02020603050405020304"/>
              </a:rPr>
              <a:t>D. </a:t>
            </a:r>
            <a:r>
              <a:rPr lang="en-US" sz="2930" dirty="0" err="1">
                <a:solidFill>
                  <a:prstClr val="black"/>
                </a:solidFill>
                <a:latin typeface="Times New Roman" panose="02020603050405020304"/>
              </a:rPr>
              <a:t>Nói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về</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những</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câu</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chuyện</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bà</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kể</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cho</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cháu</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nghe</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khi</a:t>
            </a:r>
            <a:r>
              <a:rPr lang="en-US" sz="2930" dirty="0">
                <a:solidFill>
                  <a:prstClr val="black"/>
                </a:solidFill>
                <a:latin typeface="Times New Roman" panose="02020603050405020304"/>
              </a:rPr>
              <a:t> </a:t>
            </a:r>
            <a:r>
              <a:rPr lang="en-US" sz="2930" dirty="0" err="1">
                <a:solidFill>
                  <a:prstClr val="black"/>
                </a:solidFill>
                <a:latin typeface="Times New Roman" panose="02020603050405020304"/>
              </a:rPr>
              <a:t>còn</a:t>
            </a:r>
            <a:r>
              <a:rPr lang="en-US" sz="2930" dirty="0">
                <a:solidFill>
                  <a:prstClr val="black"/>
                </a:solidFill>
                <a:latin typeface="Times New Roman" panose="02020603050405020304"/>
              </a:rPr>
              <a:t> ở </a:t>
            </a:r>
            <a:r>
              <a:rPr lang="en-US" sz="2930" dirty="0" err="1">
                <a:solidFill>
                  <a:prstClr val="black"/>
                </a:solidFill>
                <a:latin typeface="Times New Roman" panose="02020603050405020304"/>
              </a:rPr>
              <a:t>Huế</a:t>
            </a:r>
            <a:endParaRPr lang="vi-VN" sz="2930" dirty="0">
              <a:solidFill>
                <a:prstClr val="black"/>
              </a:solidFill>
              <a:latin typeface="Times New Roman" panose="02020603050405020304"/>
            </a:endParaRPr>
          </a:p>
        </p:txBody>
      </p:sp>
      <p:pic>
        <p:nvPicPr>
          <p:cNvPr id="30" name="Picture 29"/>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2210" y="2721160"/>
            <a:ext cx="884864" cy="707840"/>
          </a:xfrm>
          <a:prstGeom prst="rect">
            <a:avLst/>
          </a:prstGeom>
        </p:spPr>
      </p:pic>
      <p:pic>
        <p:nvPicPr>
          <p:cNvPr id="31" name="Picture 3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418749"/>
            <a:ext cx="804288" cy="703871"/>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4415641"/>
            <a:ext cx="804494" cy="70697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8"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8"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defRPr/>
            </a:pPr>
            <a:r>
              <a:rPr lang="en-US" sz="4265" b="1" i="1" dirty="0" err="1">
                <a:solidFill>
                  <a:prstClr val="white"/>
                </a:solidFill>
                <a:latin typeface="Times New Roman" panose="02020603050405020304" pitchFamily="18" charset="0"/>
                <a:cs typeface="Times New Roman" panose="02020603050405020304" pitchFamily="18" charset="0"/>
              </a:rPr>
              <a:t>Tuổi</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thơ</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người</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cháu</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bên</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bà</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được</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tái</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hiện</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như</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thế</a:t>
            </a:r>
            <a:r>
              <a:rPr lang="en-US" sz="4265" b="1" i="1" dirty="0">
                <a:solidFill>
                  <a:prstClr val="white"/>
                </a:solidFill>
                <a:latin typeface="Times New Roman" panose="02020603050405020304" pitchFamily="18" charset="0"/>
                <a:cs typeface="Times New Roman" panose="02020603050405020304" pitchFamily="18" charset="0"/>
              </a:rPr>
              <a:t> </a:t>
            </a:r>
            <a:r>
              <a:rPr lang="en-US" sz="4265" b="1" i="1" dirty="0" err="1">
                <a:solidFill>
                  <a:prstClr val="white"/>
                </a:solidFill>
                <a:latin typeface="Times New Roman" panose="02020603050405020304" pitchFamily="18" charset="0"/>
                <a:cs typeface="Times New Roman" panose="02020603050405020304" pitchFamily="18" charset="0"/>
              </a:rPr>
              <a:t>nào</a:t>
            </a:r>
            <a:r>
              <a:rPr lang="en-US" sz="4265" b="1" i="1" dirty="0">
                <a:solidFill>
                  <a:prstClr val="white"/>
                </a:solidFill>
                <a:latin typeface="Times New Roman" panose="02020603050405020304" pitchFamily="18" charset="0"/>
                <a:cs typeface="Times New Roman" panose="02020603050405020304" pitchFamily="18" charset="0"/>
              </a:rPr>
              <a:t>?</a:t>
            </a:r>
            <a:endParaRPr lang="en-US" sz="4265" b="1" i="1"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A. </a:t>
            </a:r>
            <a:r>
              <a:rPr lang="en-US" sz="2800" dirty="0" err="1">
                <a:solidFill>
                  <a:prstClr val="black"/>
                </a:solidFill>
                <a:latin typeface="Times New Roman" panose="02020603050405020304"/>
              </a:rPr>
              <a:t>Một</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tuổi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thơ</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nhiều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niềm</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vui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sướng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hạnh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phúc</a:t>
            </a:r>
            <a:endParaRPr lang="en-US" sz="2800" dirty="0">
              <a:solidFill>
                <a:prstClr val="black"/>
              </a:solidFill>
              <a:latin typeface="Calibri Light" panose="020F0302020204030204"/>
            </a:endParaRPr>
          </a:p>
        </p:txBody>
      </p:sp>
      <p:sp>
        <p:nvSpPr>
          <p:cNvPr id="21" name="Rectangle 20"/>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B. </a:t>
            </a:r>
            <a:r>
              <a:rPr lang="en-US" sz="2800" dirty="0" err="1">
                <a:solidFill>
                  <a:prstClr val="black"/>
                </a:solidFill>
                <a:latin typeface="Times New Roman" panose="02020603050405020304"/>
              </a:rPr>
              <a:t>Một</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tuổi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thơ</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trong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chiến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tranh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đầy</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biến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động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dữ</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dội</a:t>
            </a:r>
            <a:endParaRPr lang="en-SG" sz="2800" dirty="0">
              <a:solidFill>
                <a:prstClr val="black"/>
              </a:solidFill>
              <a:latin typeface="Calibri Light" panose="020F0302020204030204"/>
            </a:endParaRPr>
          </a:p>
        </p:txBody>
      </p:sp>
      <p:sp>
        <p:nvSpPr>
          <p:cNvPr id="22" name="Rectangle 21"/>
          <p:cNvSpPr/>
          <p:nvPr/>
        </p:nvSpPr>
        <p:spPr>
          <a:xfrm>
            <a:off x="6174927" y="4472518"/>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D. </a:t>
            </a:r>
            <a:r>
              <a:rPr lang="en-US" sz="2800" dirty="0" err="1">
                <a:solidFill>
                  <a:prstClr val="black"/>
                </a:solidFill>
                <a:latin typeface="Times New Roman" panose="02020603050405020304"/>
              </a:rPr>
              <a:t>Cả</a:t>
            </a:r>
            <a:r>
              <a:rPr lang="en-US" sz="2800" dirty="0">
                <a:solidFill>
                  <a:prstClr val="black"/>
                </a:solidFill>
                <a:latin typeface="Times New Roman" panose="02020603050405020304"/>
              </a:rPr>
              <a:t> 3 </a:t>
            </a:r>
            <a:r>
              <a:rPr lang="en-US" sz="2800" dirty="0" err="1">
                <a:solidFill>
                  <a:prstClr val="black"/>
                </a:solidFill>
                <a:latin typeface="Times New Roman" panose="02020603050405020304"/>
              </a:rPr>
              <a:t>đáp</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án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trên</a:t>
            </a:r>
            <a:endParaRPr lang="vi-VN" sz="2800" dirty="0">
              <a:solidFill>
                <a:prstClr val="black"/>
              </a:solidFill>
              <a:latin typeface="Times New Roman" panose="02020603050405020304"/>
            </a:endParaRPr>
          </a:p>
        </p:txBody>
      </p:sp>
      <p:sp>
        <p:nvSpPr>
          <p:cNvPr id="23" name="Rectangle 22"/>
          <p:cNvSpPr/>
          <p:nvPr/>
        </p:nvSpPr>
        <p:spPr>
          <a:xfrm>
            <a:off x="1110915" y="4472518"/>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endParaRPr lang="en-US" sz="2800" dirty="0">
              <a:solidFill>
                <a:prstClr val="black"/>
              </a:solidFill>
              <a:latin typeface="Calibri Light" panose="020F0302020204030204"/>
            </a:endParaRPr>
          </a:p>
          <a:p>
            <a:pPr defTabSz="913765">
              <a:defRPr/>
            </a:pPr>
            <a:r>
              <a:rPr lang="en-US" sz="2800" dirty="0">
                <a:solidFill>
                  <a:prstClr val="black"/>
                </a:solidFill>
                <a:latin typeface="Times New Roman" panose="02020603050405020304"/>
              </a:rPr>
              <a:t>C. </a:t>
            </a:r>
            <a:r>
              <a:rPr lang="en-US" sz="2800" dirty="0" err="1">
                <a:solidFill>
                  <a:prstClr val="black"/>
                </a:solidFill>
                <a:latin typeface="Times New Roman" panose="02020603050405020304"/>
              </a:rPr>
              <a:t>Một</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tuổi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thơ</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nhiều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gian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khổ</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thiếu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thốn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nhưng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ấm</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áp</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yêu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thương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bà</a:t>
            </a:r>
            <a:endParaRPr lang="en-SG" sz="2800" dirty="0">
              <a:solidFill>
                <a:prstClr val="black"/>
              </a:solidFill>
              <a:latin typeface="Calibri Light" panose="020F0302020204030204"/>
            </a:endParaRPr>
          </a:p>
          <a:p>
            <a:pPr defTabSz="913765">
              <a:defRPr/>
            </a:pPr>
            <a:endParaRPr lang="vi-VN" sz="2800" dirty="0">
              <a:solidFill>
                <a:prstClr val="black"/>
              </a:solidFill>
              <a:latin typeface="Times New Roman" panose="02020603050405020304"/>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8004" y="4795095"/>
            <a:ext cx="732178" cy="64342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0236" y="4790772"/>
            <a:ext cx="804494" cy="64359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6"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5" name="Snip Diagonal Corner Rectangle 3"/>
          <p:cNvSpPr/>
          <p:nvPr/>
        </p:nvSpPr>
        <p:spPr>
          <a:xfrm>
            <a:off x="834260" y="519091"/>
            <a:ext cx="10523480" cy="2024822"/>
          </a:xfrm>
          <a:prstGeom prst="snip2DiagRect">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765"/>
            <a:r>
              <a:rPr lang="en-US" sz="4265" b="1" i="1" dirty="0" err="1">
                <a:solidFill>
                  <a:prstClr val="white"/>
                </a:solidFill>
              </a:rPr>
              <a:t>Nhận</a:t>
            </a:r>
            <a:r>
              <a:rPr lang="en-US" sz="4265" b="1" i="1" dirty="0">
                <a:solidFill>
                  <a:prstClr val="white"/>
                </a:solidFill>
              </a:rPr>
              <a:t> </a:t>
            </a:r>
            <a:r>
              <a:rPr lang="en-US" sz="4265" b="1" i="1" dirty="0" err="1">
                <a:solidFill>
                  <a:prstClr val="white"/>
                </a:solidFill>
              </a:rPr>
              <a:t>định</a:t>
            </a:r>
            <a:r>
              <a:rPr lang="en-US" sz="4265" b="1" i="1" dirty="0">
                <a:solidFill>
                  <a:prstClr val="white"/>
                </a:solidFill>
              </a:rPr>
              <a:t> </a:t>
            </a:r>
            <a:r>
              <a:rPr lang="en-US" sz="4265" b="1" i="1" dirty="0" err="1">
                <a:solidFill>
                  <a:prstClr val="white"/>
                </a:solidFill>
              </a:rPr>
              <a:t>đúng</a:t>
            </a:r>
            <a:r>
              <a:rPr lang="en-US" sz="4265" b="1" i="1" dirty="0">
                <a:solidFill>
                  <a:prstClr val="white"/>
                </a:solidFill>
              </a:rPr>
              <a:t> </a:t>
            </a:r>
            <a:r>
              <a:rPr lang="en-US" sz="4265" b="1" i="1" dirty="0" err="1">
                <a:solidFill>
                  <a:prstClr val="white"/>
                </a:solidFill>
              </a:rPr>
              <a:t>nhất</a:t>
            </a:r>
            <a:r>
              <a:rPr lang="en-US" sz="4265" b="1" i="1" dirty="0">
                <a:solidFill>
                  <a:prstClr val="white"/>
                </a:solidFill>
              </a:rPr>
              <a:t> </a:t>
            </a:r>
            <a:r>
              <a:rPr lang="en-US" sz="4265" b="1" i="1" dirty="0" err="1">
                <a:solidFill>
                  <a:prstClr val="white"/>
                </a:solidFill>
              </a:rPr>
              <a:t>về</a:t>
            </a:r>
            <a:r>
              <a:rPr lang="en-US" sz="4265" b="1" i="1" dirty="0">
                <a:solidFill>
                  <a:prstClr val="white"/>
                </a:solidFill>
              </a:rPr>
              <a:t> </a:t>
            </a:r>
            <a:r>
              <a:rPr lang="en-US" sz="4265" b="1" i="1" dirty="0" err="1">
                <a:solidFill>
                  <a:prstClr val="white"/>
                </a:solidFill>
              </a:rPr>
              <a:t>tiếng</a:t>
            </a:r>
            <a:r>
              <a:rPr lang="en-US" sz="4265" b="1" i="1" dirty="0">
                <a:solidFill>
                  <a:prstClr val="white"/>
                </a:solidFill>
              </a:rPr>
              <a:t> </a:t>
            </a:r>
            <a:r>
              <a:rPr lang="en-US" sz="4265" b="1" i="1" dirty="0" err="1">
                <a:solidFill>
                  <a:prstClr val="white"/>
                </a:solidFill>
              </a:rPr>
              <a:t>chim</a:t>
            </a:r>
            <a:r>
              <a:rPr lang="en-US" sz="4265" b="1" i="1" dirty="0">
                <a:solidFill>
                  <a:prstClr val="white"/>
                </a:solidFill>
              </a:rPr>
              <a:t> </a:t>
            </a:r>
            <a:r>
              <a:rPr lang="en-US" sz="4265" b="1" i="1" dirty="0" err="1">
                <a:solidFill>
                  <a:prstClr val="white"/>
                </a:solidFill>
              </a:rPr>
              <a:t>tu</a:t>
            </a:r>
            <a:r>
              <a:rPr lang="en-US" sz="4265" b="1" i="1" dirty="0">
                <a:solidFill>
                  <a:prstClr val="white"/>
                </a:solidFill>
              </a:rPr>
              <a:t> </a:t>
            </a:r>
            <a:r>
              <a:rPr lang="en-US" sz="4265" b="1" i="1" dirty="0" err="1">
                <a:solidFill>
                  <a:prstClr val="white"/>
                </a:solidFill>
              </a:rPr>
              <a:t>hú</a:t>
            </a:r>
            <a:r>
              <a:rPr lang="en-US" sz="4265" b="1" i="1" dirty="0">
                <a:solidFill>
                  <a:prstClr val="white"/>
                </a:solidFill>
              </a:rPr>
              <a:t> </a:t>
            </a:r>
            <a:r>
              <a:rPr lang="en-US" sz="4265" b="1" i="1" dirty="0" err="1">
                <a:solidFill>
                  <a:prstClr val="white"/>
                </a:solidFill>
              </a:rPr>
              <a:t>trong</a:t>
            </a:r>
            <a:r>
              <a:rPr lang="en-US" sz="4265" b="1" i="1" dirty="0">
                <a:solidFill>
                  <a:prstClr val="white"/>
                </a:solidFill>
              </a:rPr>
              <a:t> </a:t>
            </a:r>
            <a:r>
              <a:rPr lang="en-US" sz="4265" b="1" i="1" dirty="0" err="1">
                <a:solidFill>
                  <a:prstClr val="white"/>
                </a:solidFill>
              </a:rPr>
              <a:t>bài</a:t>
            </a:r>
            <a:r>
              <a:rPr lang="en-US" sz="4265" b="1" i="1" dirty="0">
                <a:solidFill>
                  <a:prstClr val="white"/>
                </a:solidFill>
              </a:rPr>
              <a:t>?</a:t>
            </a:r>
            <a:endParaRPr lang="en-US" sz="4265" b="1"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111790" y="3061979"/>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A. </a:t>
            </a:r>
            <a:r>
              <a:rPr lang="en-US" sz="2800" dirty="0" err="1">
                <a:solidFill>
                  <a:prstClr val="black"/>
                </a:solidFill>
                <a:latin typeface="Times New Roman" panose="02020603050405020304"/>
              </a:rPr>
              <a:t>Báo</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hiệu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mùa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hè</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đã</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đến</a:t>
            </a:r>
            <a:endParaRPr lang="en-US" sz="2800" dirty="0">
              <a:solidFill>
                <a:prstClr val="black"/>
              </a:solidFill>
              <a:latin typeface="Calibri Light" panose="020F0302020204030204"/>
            </a:endParaRPr>
          </a:p>
        </p:txBody>
      </p:sp>
      <p:sp>
        <p:nvSpPr>
          <p:cNvPr id="21" name="Rectangle 20"/>
          <p:cNvSpPr/>
          <p:nvPr/>
        </p:nvSpPr>
        <p:spPr>
          <a:xfrm>
            <a:off x="6130635" y="3020463"/>
            <a:ext cx="4905285" cy="117177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B. </a:t>
            </a:r>
            <a:r>
              <a:rPr lang="en-US" sz="2800" dirty="0" err="1">
                <a:solidFill>
                  <a:prstClr val="black"/>
                </a:solidFill>
                <a:latin typeface="Times New Roman" panose="02020603050405020304"/>
              </a:rPr>
              <a:t>Gợi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ra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tình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cảnh</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vắng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vẻ</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hai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bà</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cháu</a:t>
            </a:r>
            <a:endParaRPr lang="en-SG" sz="2800" dirty="0">
              <a:solidFill>
                <a:prstClr val="black"/>
              </a:solidFill>
              <a:latin typeface="Calibri Light" panose="020F0302020204030204"/>
            </a:endParaRPr>
          </a:p>
        </p:txBody>
      </p:sp>
      <p:sp>
        <p:nvSpPr>
          <p:cNvPr id="22" name="Rectangle 21"/>
          <p:cNvSpPr/>
          <p:nvPr/>
        </p:nvSpPr>
        <p:spPr>
          <a:xfrm>
            <a:off x="1111790" y="4514585"/>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2800" dirty="0">
                <a:solidFill>
                  <a:prstClr val="black"/>
                </a:solidFill>
                <a:latin typeface="Times New Roman" panose="02020603050405020304"/>
              </a:rPr>
              <a:t>C. </a:t>
            </a:r>
            <a:r>
              <a:rPr lang="en-US" sz="2800" dirty="0" err="1">
                <a:solidFill>
                  <a:prstClr val="black"/>
                </a:solidFill>
                <a:latin typeface="Times New Roman" panose="02020603050405020304"/>
              </a:rPr>
              <a:t>Gợi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lên</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nỗi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nhớ</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mong</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của</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hai</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bà</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cháu</a:t>
            </a:r>
            <a:endParaRPr lang="vi-VN" sz="2800" dirty="0">
              <a:solidFill>
                <a:prstClr val="black"/>
              </a:solidFill>
              <a:latin typeface="Times New Roman" panose="02020603050405020304"/>
            </a:endParaRPr>
          </a:p>
        </p:txBody>
      </p:sp>
      <p:sp>
        <p:nvSpPr>
          <p:cNvPr id="23" name="Rectangle 22"/>
          <p:cNvSpPr/>
          <p:nvPr/>
        </p:nvSpPr>
        <p:spPr>
          <a:xfrm>
            <a:off x="6130635" y="4518770"/>
            <a:ext cx="4905285" cy="1378348"/>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endParaRPr lang="en-US" sz="2800" dirty="0">
              <a:solidFill>
                <a:prstClr val="black"/>
              </a:solidFill>
              <a:latin typeface="Calibri Light" panose="020F0302020204030204"/>
            </a:endParaRPr>
          </a:p>
          <a:p>
            <a:pPr defTabSz="913765">
              <a:defRPr/>
            </a:pPr>
            <a:r>
              <a:rPr lang="en-US" sz="2800" dirty="0">
                <a:solidFill>
                  <a:prstClr val="black"/>
                </a:solidFill>
                <a:latin typeface="Times New Roman" panose="02020603050405020304"/>
              </a:rPr>
              <a:t>D. </a:t>
            </a:r>
            <a:r>
              <a:rPr lang="en-US" sz="2800" dirty="0" err="1">
                <a:solidFill>
                  <a:prstClr val="black"/>
                </a:solidFill>
                <a:latin typeface="Times New Roman" panose="02020603050405020304"/>
              </a:rPr>
              <a:t>Cả</a:t>
            </a:r>
            <a:r>
              <a:rPr lang="en-US" sz="2800" dirty="0">
                <a:solidFill>
                  <a:prstClr val="black"/>
                </a:solidFill>
                <a:latin typeface="Times New Roman" panose="02020603050405020304"/>
              </a:rPr>
              <a:t> </a:t>
            </a:r>
            <a:r>
              <a:rPr lang="vi-VN" altLang="en-US" sz="2800" dirty="0">
                <a:solidFill>
                  <a:prstClr val="black"/>
                </a:solidFill>
                <a:latin typeface="Times New Roman" panose="02020603050405020304"/>
              </a:rPr>
              <a:t>B và </a:t>
            </a:r>
            <a:r>
              <a:rPr lang="en-US" sz="2800" dirty="0">
                <a:solidFill>
                  <a:prstClr val="black"/>
                </a:solidFill>
                <a:latin typeface="Times New Roman" panose="02020603050405020304"/>
              </a:rPr>
              <a:t>C </a:t>
            </a:r>
            <a:r>
              <a:rPr lang="en-US" sz="2800" dirty="0" err="1">
                <a:solidFill>
                  <a:prstClr val="black"/>
                </a:solidFill>
                <a:latin typeface="Times New Roman" panose="02020603050405020304"/>
              </a:rPr>
              <a:t>đều</a:t>
            </a:r>
            <a:r>
              <a:rPr lang="en-US" sz="2800" dirty="0">
                <a:solidFill>
                  <a:prstClr val="black"/>
                </a:solidFill>
                <a:latin typeface="Times New Roman" panose="02020603050405020304"/>
              </a:rPr>
              <a:t> </a:t>
            </a:r>
            <a:r>
              <a:rPr lang="en-US" sz="2800" dirty="0" err="1">
                <a:solidFill>
                  <a:prstClr val="black"/>
                </a:solidFill>
                <a:latin typeface="Times New Roman" panose="02020603050405020304"/>
              </a:rPr>
              <a:t>đúng</a:t>
            </a:r>
            <a:endParaRPr lang="en-SG" sz="2800" dirty="0">
              <a:solidFill>
                <a:prstClr val="black"/>
              </a:solidFill>
              <a:latin typeface="Calibri Light" panose="020F0302020204030204"/>
            </a:endParaRPr>
          </a:p>
          <a:p>
            <a:pPr defTabSz="913765">
              <a:defRPr/>
            </a:pPr>
            <a:endParaRPr lang="vi-VN" sz="2800" dirty="0">
              <a:solidFill>
                <a:prstClr val="black"/>
              </a:solidFill>
              <a:latin typeface="Times New Roman" panose="02020603050405020304"/>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70" y="3300741"/>
            <a:ext cx="805474" cy="70784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67" y="4837162"/>
            <a:ext cx="732178" cy="64342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56" y="4837025"/>
            <a:ext cx="804494" cy="64359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988" y="3395287"/>
            <a:ext cx="732366" cy="64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6"/>
                                        </p:tgtEl>
                                        <p:attrNameLst>
                                          <p:attrName>fillcolor</p:attrName>
                                        </p:attrNameLst>
                                      </p:cBhvr>
                                      <p:to>
                                        <a:srgbClr val="FFF2CC"/>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strVal val="4*#ppt_w"/>
                                          </p:val>
                                        </p:tav>
                                        <p:tav tm="100000">
                                          <p:val>
                                            <p:strVal val="#ppt_w"/>
                                          </p:val>
                                        </p:tav>
                                      </p:tavLst>
                                    </p:anim>
                                    <p:anim calcmode="lin" valueType="num">
                                      <p:cBhvr>
                                        <p:cTn id="4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16"/>
                                        </p:tgtEl>
                                        <p:attrNameLst>
                                          <p:attrName>fillcolor</p:attrName>
                                        </p:attrNameLst>
                                      </p:cBhvr>
                                      <p:to>
                                        <a:srgbClr val="FFFF00"/>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1"/>
                                        </p:tgtEl>
                                        <p:attrNameLst>
                                          <p:attrName>fillcolor</p:attrName>
                                        </p:attrNameLst>
                                      </p:cBhvr>
                                      <p:to>
                                        <a:srgbClr val="FFF2CC"/>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strVal val="4*#ppt_w"/>
                                          </p:val>
                                        </p:tav>
                                        <p:tav tm="100000">
                                          <p:val>
                                            <p:strVal val="#ppt_w"/>
                                          </p:val>
                                        </p:tav>
                                      </p:tavLst>
                                    </p:anim>
                                    <p:anim calcmode="lin" valueType="num">
                                      <p:cBhvr>
                                        <p:cTn id="5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6" name="Wrong Buzzer.wav"/>
                                        </p:tgtEl>
                                      </p:cMediaNode>
                                    </p:audio>
                                  </p:subTnLst>
                                </p:cTn>
                              </p:par>
                              <p:par>
                                <p:cTn id="59" presetID="1" presetClass="emph" presetSubtype="2" fill="hold" nodeType="withEffect">
                                  <p:stCondLst>
                                    <p:cond delay="1000"/>
                                  </p:stCondLst>
                                  <p:childTnLst>
                                    <p:animClr clrSpc="rgb" dir="cw">
                                      <p:cBhvr>
                                        <p:cTn id="60" dur="250" fill="hold"/>
                                        <p:tgtEl>
                                          <p:spTgt spid="21"/>
                                        </p:tgtEl>
                                        <p:attrNameLst>
                                          <p:attrName>fillcolor</p:attrName>
                                        </p:attrNameLst>
                                      </p:cBhvr>
                                      <p:to>
                                        <a:srgbClr val="FFFF00"/>
                                      </p:to>
                                    </p:animClr>
                                    <p:set>
                                      <p:cBhvr>
                                        <p:cTn id="61" dur="250" fill="hold"/>
                                        <p:tgtEl>
                                          <p:spTgt spid="21"/>
                                        </p:tgtEl>
                                        <p:attrNameLst>
                                          <p:attrName>fill.type</p:attrName>
                                        </p:attrNameLst>
                                      </p:cBhvr>
                                      <p:to>
                                        <p:strVal val="solid"/>
                                      </p:to>
                                    </p:set>
                                    <p:set>
                                      <p:cBhvr>
                                        <p:cTn id="6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2"/>
                                        </p:tgtEl>
                                        <p:attrNameLst>
                                          <p:attrName>fillcolor</p:attrName>
                                        </p:attrNameLst>
                                      </p:cBhvr>
                                      <p:to>
                                        <a:srgbClr val="FFF2CC"/>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strVal val="4*#ppt_w"/>
                                          </p:val>
                                        </p:tav>
                                        <p:tav tm="100000">
                                          <p:val>
                                            <p:strVal val="#ppt_w"/>
                                          </p:val>
                                        </p:tav>
                                      </p:tavLst>
                                    </p:anim>
                                    <p:anim calcmode="lin" valueType="num">
                                      <p:cBhvr>
                                        <p:cTn id="7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22"/>
                                        </p:tgtEl>
                                        <p:attrNameLst>
                                          <p:attrName>fillcolor</p:attrName>
                                        </p:attrNameLst>
                                      </p:cBhvr>
                                      <p:to>
                                        <a:srgbClr val="FFFF00"/>
                                      </p:to>
                                    </p:animClr>
                                    <p:set>
                                      <p:cBhvr>
                                        <p:cTn id="76" dur="250" fill="hold"/>
                                        <p:tgtEl>
                                          <p:spTgt spid="22"/>
                                        </p:tgtEl>
                                        <p:attrNameLst>
                                          <p:attrName>fill.type</p:attrName>
                                        </p:attrNameLst>
                                      </p:cBhvr>
                                      <p:to>
                                        <p:strVal val="solid"/>
                                      </p:to>
                                    </p:set>
                                    <p:set>
                                      <p:cBhvr>
                                        <p:cTn id="7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3"/>
                                        </p:tgtEl>
                                        <p:attrNameLst>
                                          <p:attrName>fillcolor</p:attrName>
                                        </p:attrNameLst>
                                      </p:cBhvr>
                                      <p:to>
                                        <a:srgbClr val="FFF2CC"/>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p:cTn id="87" dur="250" fill="hold"/>
                                        <p:tgtEl>
                                          <p:spTgt spid="26"/>
                                        </p:tgtEl>
                                        <p:attrNameLst>
                                          <p:attrName>ppt_w</p:attrName>
                                        </p:attrNameLst>
                                      </p:cBhvr>
                                      <p:tavLst>
                                        <p:tav tm="0">
                                          <p:val>
                                            <p:strVal val="4*#ppt_w"/>
                                          </p:val>
                                        </p:tav>
                                        <p:tav tm="100000">
                                          <p:val>
                                            <p:strVal val="#ppt_w"/>
                                          </p:val>
                                        </p:tav>
                                      </p:tavLst>
                                    </p:anim>
                                    <p:anim calcmode="lin" valueType="num">
                                      <p:cBhvr>
                                        <p:cTn id="8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Check mark.wav"/>
                                        </p:tgtEl>
                                      </p:cMediaNode>
                                    </p:audio>
                                  </p:subTnLst>
                                </p:cTn>
                              </p:par>
                              <p:par>
                                <p:cTn id="89" presetID="1" presetClass="emph" presetSubtype="2" fill="hold" nodeType="withEffect">
                                  <p:stCondLst>
                                    <p:cond delay="1000"/>
                                  </p:stCondLst>
                                  <p:childTnLst>
                                    <p:animClr clrSpc="rgb" dir="cw">
                                      <p:cBhvr>
                                        <p:cTn id="90" dur="250" fill="hold"/>
                                        <p:tgtEl>
                                          <p:spTgt spid="23"/>
                                        </p:tgtEl>
                                        <p:attrNameLst>
                                          <p:attrName>fillcolor</p:attrName>
                                        </p:attrNameLst>
                                      </p:cBhvr>
                                      <p:to>
                                        <a:srgbClr val="00B050"/>
                                      </p:to>
                                    </p:animClr>
                                    <p:set>
                                      <p:cBhvr>
                                        <p:cTn id="91" dur="250" fill="hold"/>
                                        <p:tgtEl>
                                          <p:spTgt spid="23"/>
                                        </p:tgtEl>
                                        <p:attrNameLst>
                                          <p:attrName>fill.type</p:attrName>
                                        </p:attrNameLst>
                                      </p:cBhvr>
                                      <p:to>
                                        <p:strVal val="solid"/>
                                      </p:to>
                                    </p:set>
                                    <p:set>
                                      <p:cBhvr>
                                        <p:cTn id="9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1083114" y="752754"/>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765"/>
            <a:r>
              <a:rPr lang="en-BZ" sz="3200" b="1" i="1" dirty="0">
                <a:solidFill>
                  <a:prstClr val="white"/>
                </a:solidFill>
                <a:latin typeface="Times New Roman" panose="02020603050405020304" pitchFamily="18" charset="0"/>
                <a:cs typeface="Times New Roman" panose="02020603050405020304" pitchFamily="18" charset="0"/>
              </a:rPr>
              <a:t>Hai </a:t>
            </a:r>
            <a:r>
              <a:rPr lang="en-BZ" sz="3200" b="1" i="1" dirty="0" err="1">
                <a:solidFill>
                  <a:prstClr val="white"/>
                </a:solidFill>
                <a:latin typeface="Times New Roman" panose="02020603050405020304" pitchFamily="18" charset="0"/>
                <a:cs typeface="Times New Roman" panose="02020603050405020304" pitchFamily="18" charset="0"/>
              </a:rPr>
              <a:t>câu</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thơ</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Năm</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ấy</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là</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năm</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đói</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mòn</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đói</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mỏi</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Bố</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đi</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đánh</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xe</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khô</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rạc</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ngựa</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gầy</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nhắc</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đến</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sự</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kiện</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nào</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trong</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lịch</a:t>
            </a:r>
            <a:r>
              <a:rPr lang="en-BZ" sz="3200" b="1" i="1" dirty="0">
                <a:solidFill>
                  <a:prstClr val="white"/>
                </a:solidFill>
                <a:latin typeface="Times New Roman" panose="02020603050405020304" pitchFamily="18" charset="0"/>
                <a:cs typeface="Times New Roman" panose="02020603050405020304" pitchFamily="18" charset="0"/>
              </a:rPr>
              <a:t> </a:t>
            </a:r>
            <a:r>
              <a:rPr lang="en-BZ" sz="3200" b="1" i="1" dirty="0" err="1">
                <a:solidFill>
                  <a:prstClr val="white"/>
                </a:solidFill>
                <a:latin typeface="Times New Roman" panose="02020603050405020304" pitchFamily="18" charset="0"/>
                <a:cs typeface="Times New Roman" panose="02020603050405020304" pitchFamily="18" charset="0"/>
              </a:rPr>
              <a:t>sử</a:t>
            </a:r>
            <a:r>
              <a:rPr lang="en-BZ" sz="3200" b="1" i="1" dirty="0">
                <a:solidFill>
                  <a:prstClr val="white"/>
                </a:solidFill>
                <a:latin typeface="Times New Roman" panose="02020603050405020304" pitchFamily="18" charset="0"/>
                <a:cs typeface="Times New Roman" panose="02020603050405020304" pitchFamily="18" charset="0"/>
              </a:rPr>
              <a: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111790" y="2574452"/>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A. </a:t>
            </a:r>
            <a:r>
              <a:rPr lang="en-US" sz="3200" dirty="0" err="1">
                <a:solidFill>
                  <a:prstClr val="black"/>
                </a:solidFill>
                <a:latin typeface="Times New Roman" panose="02020603050405020304"/>
              </a:rPr>
              <a:t>Nạn</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đói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năm</a:t>
            </a:r>
            <a:r>
              <a:rPr lang="en-US" sz="3200" dirty="0">
                <a:solidFill>
                  <a:prstClr val="black"/>
                </a:solidFill>
                <a:latin typeface="Times New Roman" panose="02020603050405020304"/>
              </a:rPr>
              <a:t> 1945</a:t>
            </a:r>
            <a:endParaRPr lang="vi-VN" sz="3200" dirty="0">
              <a:solidFill>
                <a:prstClr val="black"/>
              </a:solidFill>
              <a:latin typeface="Times New Roman" panose="02020603050405020304"/>
            </a:endParaRPr>
          </a:p>
        </p:txBody>
      </p:sp>
      <p:sp>
        <p:nvSpPr>
          <p:cNvPr id="19" name="Rectangle 18"/>
          <p:cNvSpPr/>
          <p:nvPr/>
        </p:nvSpPr>
        <p:spPr>
          <a:xfrm>
            <a:off x="6130635" y="2578639"/>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B. </a:t>
            </a:r>
            <a:r>
              <a:rPr lang="en-US" sz="3200" dirty="0" err="1">
                <a:solidFill>
                  <a:prstClr val="black"/>
                </a:solidFill>
                <a:latin typeface="Times New Roman" panose="02020603050405020304"/>
              </a:rPr>
              <a:t>Ngày</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tổng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khởi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nghĩa</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năm</a:t>
            </a:r>
            <a:r>
              <a:rPr lang="en-US" sz="3200" dirty="0">
                <a:solidFill>
                  <a:prstClr val="black"/>
                </a:solidFill>
                <a:latin typeface="Times New Roman" panose="02020603050405020304"/>
              </a:rPr>
              <a:t> 1945</a:t>
            </a:r>
            <a:endParaRPr lang="vi-VN" sz="3200" dirty="0">
              <a:solidFill>
                <a:prstClr val="black"/>
              </a:solidFill>
              <a:latin typeface="Times New Roman" panose="02020603050405020304"/>
            </a:endParaRPr>
          </a:p>
        </p:txBody>
      </p:sp>
      <p:sp>
        <p:nvSpPr>
          <p:cNvPr id="20" name="Rectangle 19"/>
          <p:cNvSpPr/>
          <p:nvPr/>
        </p:nvSpPr>
        <p:spPr>
          <a:xfrm>
            <a:off x="1111790" y="4179407"/>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C. </a:t>
            </a:r>
            <a:r>
              <a:rPr lang="en-US" sz="3200" dirty="0" err="1">
                <a:solidFill>
                  <a:prstClr val="black"/>
                </a:solidFill>
                <a:latin typeface="Times New Roman" panose="02020603050405020304"/>
              </a:rPr>
              <a:t>Ngày</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kết</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thúc</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cuộc</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kháng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chiến</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chống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Pháp</a:t>
            </a:r>
            <a:endParaRPr lang="vi-VN" sz="3200" dirty="0">
              <a:solidFill>
                <a:prstClr val="black"/>
              </a:solidFill>
              <a:latin typeface="Times New Roman" panose="02020603050405020304"/>
            </a:endParaRPr>
          </a:p>
        </p:txBody>
      </p:sp>
      <p:sp>
        <p:nvSpPr>
          <p:cNvPr id="29" name="Rectangle 28"/>
          <p:cNvSpPr/>
          <p:nvPr/>
        </p:nvSpPr>
        <p:spPr>
          <a:xfrm>
            <a:off x="6130635" y="4183595"/>
            <a:ext cx="4905285" cy="118256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defTabSz="913765">
              <a:defRPr/>
            </a:pPr>
            <a:r>
              <a:rPr lang="en-US" sz="3200" dirty="0">
                <a:solidFill>
                  <a:prstClr val="black"/>
                </a:solidFill>
                <a:latin typeface="Times New Roman" panose="02020603050405020304"/>
              </a:rPr>
              <a:t>D. </a:t>
            </a:r>
            <a:r>
              <a:rPr lang="en-US" sz="3200" dirty="0" err="1">
                <a:solidFill>
                  <a:prstClr val="black"/>
                </a:solidFill>
                <a:latin typeface="Times New Roman" panose="02020603050405020304"/>
              </a:rPr>
              <a:t>Ngày</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giải</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phóng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miền</a:t>
            </a:r>
            <a:r>
              <a:rPr lang="en-US" sz="3200" dirty="0">
                <a:solidFill>
                  <a:prstClr val="black"/>
                </a:solidFill>
                <a:latin typeface="Times New Roman" panose="02020603050405020304"/>
              </a:rPr>
              <a:t> Nam, </a:t>
            </a:r>
            <a:r>
              <a:rPr lang="en-US" sz="3200" dirty="0" err="1">
                <a:solidFill>
                  <a:prstClr val="black"/>
                </a:solidFill>
                <a:latin typeface="Times New Roman" panose="02020603050405020304"/>
              </a:rPr>
              <a:t>thống</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nhất</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đất</a:t>
            </a:r>
            <a:r>
              <a:rPr lang="en-US" sz="3200" dirty="0">
                <a:solidFill>
                  <a:prstClr val="black"/>
                </a:solidFill>
                <a:latin typeface="Times New Roman" panose="02020603050405020304"/>
              </a:rPr>
              <a:t> </a:t>
            </a:r>
            <a:r>
              <a:rPr lang="en-US" sz="3200" dirty="0" err="1">
                <a:solidFill>
                  <a:prstClr val="black"/>
                </a:solidFill>
                <a:latin typeface="Times New Roman" panose="02020603050405020304"/>
              </a:rPr>
              <a:t>nước</a:t>
            </a:r>
            <a:endParaRPr lang="vi-VN" sz="3200" dirty="0">
              <a:solidFill>
                <a:prstClr val="black"/>
              </a:solidFill>
              <a:latin typeface="Times New Roman" panose="02020603050405020304"/>
            </a:endParaRPr>
          </a:p>
        </p:txBody>
      </p:sp>
      <p:pic>
        <p:nvPicPr>
          <p:cNvPr id="30" name="Picture 29"/>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2210" y="2721160"/>
            <a:ext cx="884864" cy="707840"/>
          </a:xfrm>
          <a:prstGeom prst="rect">
            <a:avLst/>
          </a:prstGeom>
        </p:spPr>
      </p:pic>
      <p:pic>
        <p:nvPicPr>
          <p:cNvPr id="31" name="Picture 3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755" y="4418749"/>
            <a:ext cx="804288" cy="703871"/>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4415644"/>
            <a:ext cx="804494" cy="70697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426" y="2878558"/>
            <a:ext cx="804494" cy="706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8"/>
                                        </p:tgtEl>
                                        <p:attrNameLst>
                                          <p:attrName>fillcolor</p:attrName>
                                        </p:attrNameLst>
                                      </p:cBhvr>
                                      <p:to>
                                        <a:srgbClr val="FFF2CC"/>
                                      </p:to>
                                    </p:animClr>
                                    <p:set>
                                      <p:cBhvr>
                                        <p:cTn id="38" dur="250" fill="hold"/>
                                        <p:tgtEl>
                                          <p:spTgt spid="18"/>
                                        </p:tgtEl>
                                        <p:attrNameLst>
                                          <p:attrName>fill.type</p:attrName>
                                        </p:attrNameLst>
                                      </p:cBhvr>
                                      <p:to>
                                        <p:strVal val="solid"/>
                                      </p:to>
                                    </p:set>
                                    <p:set>
                                      <p:cBhvr>
                                        <p:cTn id="39" dur="250" fill="hold"/>
                                        <p:tgtEl>
                                          <p:spTgt spid="1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250" fill="hold"/>
                                        <p:tgtEl>
                                          <p:spTgt spid="30"/>
                                        </p:tgtEl>
                                        <p:attrNameLst>
                                          <p:attrName>ppt_w</p:attrName>
                                        </p:attrNameLst>
                                      </p:cBhvr>
                                      <p:tavLst>
                                        <p:tav tm="0">
                                          <p:val>
                                            <p:strVal val="4*#ppt_w"/>
                                          </p:val>
                                        </p:tav>
                                        <p:tav tm="100000">
                                          <p:val>
                                            <p:strVal val="#ppt_w"/>
                                          </p:val>
                                        </p:tav>
                                      </p:tavLst>
                                    </p:anim>
                                    <p:anim calcmode="lin" valueType="num">
                                      <p:cBhvr>
                                        <p:cTn id="43"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7" name="Check mark.wav"/>
                                        </p:tgtEl>
                                      </p:cMediaNode>
                                    </p:audio>
                                  </p:subTnLst>
                                </p:cTn>
                              </p:par>
                              <p:par>
                                <p:cTn id="44" presetID="1" presetClass="emph" presetSubtype="2" fill="hold" nodeType="withEffect">
                                  <p:stCondLst>
                                    <p:cond delay="1000"/>
                                  </p:stCondLst>
                                  <p:childTnLst>
                                    <p:animClr clrSpc="rgb" dir="cw">
                                      <p:cBhvr>
                                        <p:cTn id="45" dur="250" fill="hold"/>
                                        <p:tgtEl>
                                          <p:spTgt spid="18"/>
                                        </p:tgtEl>
                                        <p:attrNameLst>
                                          <p:attrName>fillcolor</p:attrName>
                                        </p:attrNameLst>
                                      </p:cBhvr>
                                      <p:to>
                                        <a:srgbClr val="00B050"/>
                                      </p:to>
                                    </p:animClr>
                                    <p:set>
                                      <p:cBhvr>
                                        <p:cTn id="46" dur="250" fill="hold"/>
                                        <p:tgtEl>
                                          <p:spTgt spid="18"/>
                                        </p:tgtEl>
                                        <p:attrNameLst>
                                          <p:attrName>fill.type</p:attrName>
                                        </p:attrNameLst>
                                      </p:cBhvr>
                                      <p:to>
                                        <p:strVal val="solid"/>
                                      </p:to>
                                    </p:set>
                                    <p:set>
                                      <p:cBhvr>
                                        <p:cTn id="4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9"/>
                                        </p:tgtEl>
                                        <p:attrNameLst>
                                          <p:attrName>fillcolor</p:attrName>
                                        </p:attrNameLst>
                                      </p:cBhvr>
                                      <p:to>
                                        <a:srgbClr val="FFF2CC"/>
                                      </p:to>
                                    </p:animClr>
                                    <p:set>
                                      <p:cBhvr>
                                        <p:cTn id="53" dur="250" fill="hold"/>
                                        <p:tgtEl>
                                          <p:spTgt spid="19"/>
                                        </p:tgtEl>
                                        <p:attrNameLst>
                                          <p:attrName>fill.type</p:attrName>
                                        </p:attrNameLst>
                                      </p:cBhvr>
                                      <p:to>
                                        <p:strVal val="solid"/>
                                      </p:to>
                                    </p:set>
                                    <p:set>
                                      <p:cBhvr>
                                        <p:cTn id="54" dur="25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50" fill="hold"/>
                                        <p:tgtEl>
                                          <p:spTgt spid="33"/>
                                        </p:tgtEl>
                                        <p:attrNameLst>
                                          <p:attrName>ppt_w</p:attrName>
                                        </p:attrNameLst>
                                      </p:cBhvr>
                                      <p:tavLst>
                                        <p:tav tm="0">
                                          <p:val>
                                            <p:strVal val="4*#ppt_w"/>
                                          </p:val>
                                        </p:tav>
                                        <p:tav tm="100000">
                                          <p:val>
                                            <p:strVal val="#ppt_w"/>
                                          </p:val>
                                        </p:tav>
                                      </p:tavLst>
                                    </p:anim>
                                    <p:anim calcmode="lin" valueType="num">
                                      <p:cBhvr>
                                        <p:cTn id="58"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8" name="Wrong Buzzer.wav"/>
                                        </p:tgtEl>
                                      </p:cMediaNode>
                                    </p:audio>
                                  </p:subTnLst>
                                </p:cTn>
                              </p:par>
                              <p:par>
                                <p:cTn id="59" presetID="1" presetClass="emph" presetSubtype="2" fill="hold" nodeType="withEffect">
                                  <p:stCondLst>
                                    <p:cond delay="1000"/>
                                  </p:stCondLst>
                                  <p:childTnLst>
                                    <p:animClr clrSpc="rgb" dir="cw">
                                      <p:cBhvr>
                                        <p:cTn id="60" dur="250" fill="hold"/>
                                        <p:tgtEl>
                                          <p:spTgt spid="19"/>
                                        </p:tgtEl>
                                        <p:attrNameLst>
                                          <p:attrName>fillcolor</p:attrName>
                                        </p:attrNameLst>
                                      </p:cBhvr>
                                      <p:to>
                                        <a:srgbClr val="FFFF00"/>
                                      </p:to>
                                    </p:animClr>
                                    <p:set>
                                      <p:cBhvr>
                                        <p:cTn id="61" dur="250" fill="hold"/>
                                        <p:tgtEl>
                                          <p:spTgt spid="19"/>
                                        </p:tgtEl>
                                        <p:attrNameLst>
                                          <p:attrName>fill.type</p:attrName>
                                        </p:attrNameLst>
                                      </p:cBhvr>
                                      <p:to>
                                        <p:strVal val="solid"/>
                                      </p:to>
                                    </p:set>
                                    <p:set>
                                      <p:cBhvr>
                                        <p:cTn id="62"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0"/>
                                        </p:tgtEl>
                                        <p:attrNameLst>
                                          <p:attrName>fillcolor</p:attrName>
                                        </p:attrNameLst>
                                      </p:cBhvr>
                                      <p:to>
                                        <a:srgbClr val="FFF2CC"/>
                                      </p:to>
                                    </p:animClr>
                                    <p:set>
                                      <p:cBhvr>
                                        <p:cTn id="68" dur="250" fill="hold"/>
                                        <p:tgtEl>
                                          <p:spTgt spid="20"/>
                                        </p:tgtEl>
                                        <p:attrNameLst>
                                          <p:attrName>fill.type</p:attrName>
                                        </p:attrNameLst>
                                      </p:cBhvr>
                                      <p:to>
                                        <p:strVal val="solid"/>
                                      </p:to>
                                    </p:set>
                                    <p:set>
                                      <p:cBhvr>
                                        <p:cTn id="69" dur="25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31"/>
                                        </p:tgtEl>
                                        <p:attrNameLst>
                                          <p:attrName>style.visibility</p:attrName>
                                        </p:attrNameLst>
                                      </p:cBhvr>
                                      <p:to>
                                        <p:strVal val="visible"/>
                                      </p:to>
                                    </p:set>
                                    <p:anim calcmode="lin" valueType="num">
                                      <p:cBhvr>
                                        <p:cTn id="72" dur="250" fill="hold"/>
                                        <p:tgtEl>
                                          <p:spTgt spid="31"/>
                                        </p:tgtEl>
                                        <p:attrNameLst>
                                          <p:attrName>ppt_w</p:attrName>
                                        </p:attrNameLst>
                                      </p:cBhvr>
                                      <p:tavLst>
                                        <p:tav tm="0">
                                          <p:val>
                                            <p:strVal val="4*#ppt_w"/>
                                          </p:val>
                                        </p:tav>
                                        <p:tav tm="100000">
                                          <p:val>
                                            <p:strVal val="#ppt_w"/>
                                          </p:val>
                                        </p:tav>
                                      </p:tavLst>
                                    </p:anim>
                                    <p:anim calcmode="lin" valueType="num">
                                      <p:cBhvr>
                                        <p:cTn id="73"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8" name="Wrong Buzzer.wav"/>
                                        </p:tgtEl>
                                      </p:cMediaNode>
                                    </p:audio>
                                  </p:subTnLst>
                                </p:cTn>
                              </p:par>
                              <p:par>
                                <p:cTn id="74" presetID="1" presetClass="emph" presetSubtype="2" fill="hold" nodeType="withEffect">
                                  <p:stCondLst>
                                    <p:cond delay="1000"/>
                                  </p:stCondLst>
                                  <p:childTnLst>
                                    <p:animClr clrSpc="rgb" dir="cw">
                                      <p:cBhvr>
                                        <p:cTn id="75" dur="250" fill="hold"/>
                                        <p:tgtEl>
                                          <p:spTgt spid="20"/>
                                        </p:tgtEl>
                                        <p:attrNameLst>
                                          <p:attrName>fillcolor</p:attrName>
                                        </p:attrNameLst>
                                      </p:cBhvr>
                                      <p:to>
                                        <a:srgbClr val="FFFF00"/>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29"/>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9"/>
                                        </p:tgtEl>
                                        <p:attrNameLst>
                                          <p:attrName>fillcolor</p:attrName>
                                        </p:attrNameLst>
                                      </p:cBhvr>
                                      <p:to>
                                        <a:srgbClr val="FFF2CC"/>
                                      </p:to>
                                    </p:animClr>
                                    <p:set>
                                      <p:cBhvr>
                                        <p:cTn id="83" dur="250" fill="hold"/>
                                        <p:tgtEl>
                                          <p:spTgt spid="29"/>
                                        </p:tgtEl>
                                        <p:attrNameLst>
                                          <p:attrName>fill.type</p:attrName>
                                        </p:attrNameLst>
                                      </p:cBhvr>
                                      <p:to>
                                        <p:strVal val="solid"/>
                                      </p:to>
                                    </p:set>
                                    <p:set>
                                      <p:cBhvr>
                                        <p:cTn id="84" dur="250" fill="hold"/>
                                        <p:tgtEl>
                                          <p:spTgt spid="29"/>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6"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50" fill="hold"/>
                                        <p:tgtEl>
                                          <p:spTgt spid="32"/>
                                        </p:tgtEl>
                                        <p:attrNameLst>
                                          <p:attrName>ppt_w</p:attrName>
                                        </p:attrNameLst>
                                      </p:cBhvr>
                                      <p:tavLst>
                                        <p:tav tm="0">
                                          <p:val>
                                            <p:strVal val="4*#ppt_w"/>
                                          </p:val>
                                        </p:tav>
                                        <p:tav tm="100000">
                                          <p:val>
                                            <p:strVal val="#ppt_w"/>
                                          </p:val>
                                        </p:tav>
                                      </p:tavLst>
                                    </p:anim>
                                    <p:anim calcmode="lin" valueType="num">
                                      <p:cBhvr>
                                        <p:cTn id="88"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8" name="Wrong Buzzer.wav"/>
                                        </p:tgtEl>
                                      </p:cMediaNode>
                                    </p:audio>
                                  </p:subTnLst>
                                </p:cTn>
                              </p:par>
                              <p:par>
                                <p:cTn id="89" presetID="1" presetClass="emph" presetSubtype="2" fill="hold" nodeType="withEffect">
                                  <p:stCondLst>
                                    <p:cond delay="1000"/>
                                  </p:stCondLst>
                                  <p:childTnLst>
                                    <p:animClr clrSpc="rgb" dir="cw">
                                      <p:cBhvr>
                                        <p:cTn id="90" dur="250" fill="hold"/>
                                        <p:tgtEl>
                                          <p:spTgt spid="29"/>
                                        </p:tgtEl>
                                        <p:attrNameLst>
                                          <p:attrName>fillcolor</p:attrName>
                                        </p:attrNameLst>
                                      </p:cBhvr>
                                      <p:to>
                                        <a:srgbClr val="FFFF00"/>
                                      </p:to>
                                    </p:animClr>
                                    <p:set>
                                      <p:cBhvr>
                                        <p:cTn id="91" dur="250" fill="hold"/>
                                        <p:tgtEl>
                                          <p:spTgt spid="29"/>
                                        </p:tgtEl>
                                        <p:attrNameLst>
                                          <p:attrName>fill.type</p:attrName>
                                        </p:attrNameLst>
                                      </p:cBhvr>
                                      <p:to>
                                        <p:strVal val="solid"/>
                                      </p:to>
                                    </p:set>
                                    <p:set>
                                      <p:cBhvr>
                                        <p:cTn id="9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1881" y="-1"/>
            <a:ext cx="12188238" cy="6858001"/>
            <a:chOff x="0" y="0"/>
            <a:chExt cx="10290176" cy="5145088"/>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145088" cy="5145088"/>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45088" y="0"/>
              <a:ext cx="5145088" cy="5145088"/>
            </a:xfrm>
            <a:prstGeom prst="rect">
              <a:avLst/>
            </a:prstGeom>
          </p:spPr>
        </p:pic>
      </p:gr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150" y="142981"/>
            <a:ext cx="5418770" cy="3920493"/>
          </a:xfrm>
          <a:prstGeom prst="rect">
            <a:avLst/>
          </a:prstGeom>
        </p:spPr>
      </p:pic>
      <p:sp>
        <p:nvSpPr>
          <p:cNvPr id="17" name="Snip Diagonal Corner Rectangle 3"/>
          <p:cNvSpPr/>
          <p:nvPr/>
        </p:nvSpPr>
        <p:spPr>
          <a:xfrm>
            <a:off x="1122984" y="1447353"/>
            <a:ext cx="10025835" cy="1524473"/>
          </a:xfrm>
          <a:prstGeom prst="snip2DiagRect">
            <a:avLst>
              <a:gd name="adj1" fmla="val 0"/>
              <a:gd name="adj2" fmla="val 16667"/>
            </a:avLst>
          </a:prstGeom>
          <a:solidFill>
            <a:schemeClr val="tx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68" tIns="45705" rIns="91368" bIns="45705" rtlCol="0" anchor="ctr"/>
          <a:lstStyle/>
          <a:p>
            <a:pPr algn="ctr" defTabSz="913765"/>
            <a:r>
              <a:rPr lang="en-US" sz="4400" b="1" i="1" dirty="0" err="1">
                <a:solidFill>
                  <a:prstClr val="white"/>
                </a:solidFill>
                <a:latin typeface="Times New Roman" panose="02020603050405020304" pitchFamily="18" charset="0"/>
                <a:cs typeface="Times New Roman" panose="02020603050405020304" pitchFamily="18" charset="0"/>
              </a:rPr>
              <a:t>Hãy</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nêu</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cảm</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nhận</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của</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em</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sau</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khi</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học</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xong</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bài</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Bếp</a:t>
            </a:r>
            <a:r>
              <a:rPr lang="en-US" sz="4400" b="1" i="1" dirty="0">
                <a:solidFill>
                  <a:prstClr val="white"/>
                </a:solidFill>
                <a:latin typeface="Times New Roman" panose="02020603050405020304" pitchFamily="18" charset="0"/>
                <a:cs typeface="Times New Roman" panose="02020603050405020304" pitchFamily="18" charset="0"/>
              </a:rPr>
              <a:t> </a:t>
            </a:r>
            <a:r>
              <a:rPr lang="en-US" sz="4400" b="1" i="1" dirty="0" err="1">
                <a:solidFill>
                  <a:prstClr val="white"/>
                </a:solidFill>
                <a:latin typeface="Times New Roman" panose="02020603050405020304" pitchFamily="18" charset="0"/>
                <a:cs typeface="Times New Roman" panose="02020603050405020304" pitchFamily="18" charset="0"/>
              </a:rPr>
              <a:t>lửa</a:t>
            </a:r>
            <a:r>
              <a:rPr lang="en-US" sz="4400" b="1" i="1" dirty="0">
                <a:solidFill>
                  <a:prstClr val="white"/>
                </a:solidFill>
                <a:latin typeface="Times New Roman" panose="02020603050405020304" pitchFamily="18" charset="0"/>
                <a:cs typeface="Times New Roman" panose="02020603050405020304" pitchFamily="18" charset="0"/>
              </a:rPr>
              <a:t>”</a:t>
            </a:r>
            <a:endParaRPr lang="en-US" sz="4400" b="1" i="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885" y="3948356"/>
            <a:ext cx="3549970" cy="2342980"/>
          </a:xfrm>
          <a:prstGeom prst="rect">
            <a:avLst/>
          </a:prstGeom>
        </p:spPr>
      </p:pic>
      <p:sp>
        <p:nvSpPr>
          <p:cNvPr id="16" name="矩形 32"/>
          <p:cNvSpPr/>
          <p:nvPr/>
        </p:nvSpPr>
        <p:spPr>
          <a:xfrm>
            <a:off x="1625619" y="3694256"/>
            <a:ext cx="2773713" cy="200606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98" y="3429000"/>
            <a:ext cx="3829329" cy="2876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wheel spokes="8"/>
      </p:transition>
    </mc:Choice>
    <mc:Fallback>
      <p:transition spd="slow"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25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0745"/>
            </a:xfrm>
            <a:prstGeom prst="rect">
              <a:avLst/>
            </a:prstGeom>
            <a:noFill/>
          </p:spPr>
          <p:txBody>
            <a:bodyPr wrap="square" rtlCol="0">
              <a:spAutoFit/>
            </a:bodyPr>
            <a:lstStyle/>
            <a:p>
              <a:pPr defTabSz="1076325"/>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u="sng"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464810" cy="6858000"/>
          </a:xfrm>
          <a:prstGeom prst="rect">
            <a:avLst/>
          </a:prstGeom>
        </p:spPr>
      </p:pic>
      <p:grpSp>
        <p:nvGrpSpPr>
          <p:cNvPr id="17" name="Group 16"/>
          <p:cNvGrpSpPr/>
          <p:nvPr/>
        </p:nvGrpSpPr>
        <p:grpSpPr>
          <a:xfrm>
            <a:off x="5308492" y="3002217"/>
            <a:ext cx="6504704" cy="1126462"/>
            <a:chOff x="9145586" y="9225253"/>
            <a:chExt cx="15130068" cy="2253221"/>
          </a:xfrm>
        </p:grpSpPr>
        <p:sp>
          <p:nvSpPr>
            <p:cNvPr id="22" name="TextBox 21"/>
            <p:cNvSpPr txBox="1"/>
            <p:nvPr/>
          </p:nvSpPr>
          <p:spPr>
            <a:xfrm>
              <a:off x="9755187" y="9225253"/>
              <a:ext cx="14520467" cy="2253221"/>
            </a:xfrm>
            <a:prstGeom prst="rect">
              <a:avLst/>
            </a:prstGeom>
            <a:noFill/>
          </p:spPr>
          <p:txBody>
            <a:bodyPr wrap="square" rtlCol="0">
              <a:spAutoFit/>
            </a:bodyPr>
            <a:lstStyle/>
            <a:p>
              <a:pPr algn="just" defTabSz="1088390">
                <a:lnSpc>
                  <a:spcPct val="120000"/>
                </a:lnSpc>
              </a:pPr>
              <a:r>
                <a:rPr lang="nl-NL" altLang="en-US" sz="2800" i="1" dirty="0" smtClean="0">
                  <a:latin typeface="Times New Roman" panose="02020603050405020304" pitchFamily="18" charset="0"/>
                  <a:cs typeface="Times New Roman" panose="02020603050405020304" pitchFamily="18" charset="0"/>
                </a:rPr>
                <a:t>Là nhà thơ trưởng thành trong kháng chiến </a:t>
              </a:r>
              <a:r>
                <a:rPr lang="nl-NL" altLang="en-US" sz="2800" b="1" i="1" dirty="0" smtClean="0">
                  <a:latin typeface="Times New Roman" panose="02020603050405020304" pitchFamily="18" charset="0"/>
                  <a:cs typeface="Times New Roman" panose="02020603050405020304" pitchFamily="18" charset="0"/>
                </a:rPr>
                <a:t>chống Mĩ.</a:t>
              </a:r>
              <a:endParaRPr lang="en-US" sz="2800" b="1" i="1" dirty="0">
                <a:cs typeface="Arial" panose="020B0604020202020204"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0"/>
              <a:endParaRPr lang="en-US" sz="2800" i="1">
                <a:solidFill>
                  <a:schemeClr val="tx1"/>
                </a:solidFill>
              </a:endParaRPr>
            </a:p>
          </p:txBody>
        </p:sp>
      </p:grpSp>
      <p:grpSp>
        <p:nvGrpSpPr>
          <p:cNvPr id="24" name="Group 23"/>
          <p:cNvGrpSpPr/>
          <p:nvPr/>
        </p:nvGrpSpPr>
        <p:grpSpPr>
          <a:xfrm>
            <a:off x="5308492" y="2351706"/>
            <a:ext cx="6154846" cy="650875"/>
            <a:chOff x="9145586" y="7519046"/>
            <a:chExt cx="14301386" cy="1301920"/>
          </a:xfrm>
        </p:grpSpPr>
        <p:sp>
          <p:nvSpPr>
            <p:cNvPr id="25" name="Rectangle 24"/>
            <p:cNvSpPr/>
            <p:nvPr/>
          </p:nvSpPr>
          <p:spPr>
            <a:xfrm>
              <a:off x="9755184" y="7519046"/>
              <a:ext cx="13691788" cy="1301920"/>
            </a:xfrm>
            <a:prstGeom prst="rect">
              <a:avLst/>
            </a:prstGeom>
          </p:spPr>
          <p:txBody>
            <a:bodyPr wrap="square">
              <a:spAutoFit/>
            </a:bodyPr>
            <a:lstStyle/>
            <a:p>
              <a:pPr marL="28575" indent="-28575" algn="just" defTabSz="1088390">
                <a:lnSpc>
                  <a:spcPct val="130000"/>
                </a:lnSpc>
              </a:pPr>
              <a:r>
                <a:rPr lang="nl-NL" altLang="en-US" sz="2800" b="1" i="1" dirty="0" smtClean="0">
                  <a:latin typeface="Times New Roman" panose="02020603050405020304" pitchFamily="18" charset="0"/>
                  <a:cs typeface="Times New Roman" panose="02020603050405020304" pitchFamily="18" charset="0"/>
                </a:rPr>
                <a:t>Quê</a:t>
              </a:r>
              <a:r>
                <a:rPr lang="nl-NL" altLang="en-US" sz="2800" i="1" dirty="0" smtClean="0">
                  <a:latin typeface="Times New Roman" panose="02020603050405020304" pitchFamily="18" charset="0"/>
                  <a:cs typeface="Times New Roman" panose="02020603050405020304" pitchFamily="18" charset="0"/>
                </a:rPr>
                <a:t> : Hà Nội</a:t>
              </a:r>
              <a:r>
                <a:rPr lang="vi-VN" altLang="nl-NL" sz="2800" i="1" dirty="0" smtClean="0">
                  <a:latin typeface="Times New Roman" panose="02020603050405020304" pitchFamily="18" charset="0"/>
                  <a:cs typeface="Times New Roman" panose="02020603050405020304" pitchFamily="18" charset="0"/>
                </a:rPr>
                <a:t>.</a:t>
              </a:r>
              <a:endParaRPr lang="vi-VN" altLang="nl-NL" sz="2800" i="1" dirty="0" smtClean="0">
                <a:latin typeface="Times New Roman" panose="02020603050405020304" pitchFamily="18" charset="0"/>
                <a:cs typeface="Times New Roman" panose="02020603050405020304" pitchFamily="18"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0"/>
              <a:endParaRPr lang="en-US" sz="2800" i="1">
                <a:solidFill>
                  <a:schemeClr val="tx1"/>
                </a:solidFill>
              </a:endParaRPr>
            </a:p>
          </p:txBody>
        </p:sp>
      </p:grpSp>
      <p:grpSp>
        <p:nvGrpSpPr>
          <p:cNvPr id="27" name="Group 26"/>
          <p:cNvGrpSpPr/>
          <p:nvPr/>
        </p:nvGrpSpPr>
        <p:grpSpPr>
          <a:xfrm>
            <a:off x="5313245" y="1390045"/>
            <a:ext cx="6499950" cy="953135"/>
            <a:chOff x="9145586" y="9472942"/>
            <a:chExt cx="14820611" cy="1906522"/>
          </a:xfrm>
        </p:grpSpPr>
        <p:sp>
          <p:nvSpPr>
            <p:cNvPr id="28" name="TextBox 27"/>
            <p:cNvSpPr txBox="1"/>
            <p:nvPr/>
          </p:nvSpPr>
          <p:spPr>
            <a:xfrm>
              <a:off x="9755185" y="9472942"/>
              <a:ext cx="14211012" cy="1906522"/>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thật</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Việt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sinh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1941</a:t>
              </a:r>
              <a:r>
                <a:rPr lang="vi-VN" altLang="en-US" sz="2800" i="1" dirty="0" smtClean="0">
                  <a:latin typeface="Times New Roman" panose="02020603050405020304" pitchFamily="18" charset="0"/>
                  <a:cs typeface="Times New Roman" panose="02020603050405020304" pitchFamily="18" charset="0"/>
                </a:rPr>
                <a:t>.</a:t>
              </a:r>
              <a:endParaRPr lang="vi-VN" altLang="en-US" sz="2800" i="1" dirty="0" smtClean="0">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0"/>
              <a:endParaRPr lang="en-US" sz="2800" i="1">
                <a:solidFill>
                  <a:schemeClr val="tx1"/>
                </a:solidFill>
              </a:endParaRPr>
            </a:p>
          </p:txBody>
        </p:sp>
      </p:grpSp>
      <p:grpSp>
        <p:nvGrpSpPr>
          <p:cNvPr id="30" name="Group 29"/>
          <p:cNvGrpSpPr/>
          <p:nvPr/>
        </p:nvGrpSpPr>
        <p:grpSpPr>
          <a:xfrm>
            <a:off x="5308492" y="4034026"/>
            <a:ext cx="6476365" cy="1641475"/>
            <a:chOff x="9145586" y="9225253"/>
            <a:chExt cx="15064150" cy="3283383"/>
          </a:xfrm>
        </p:grpSpPr>
        <p:sp>
          <p:nvSpPr>
            <p:cNvPr id="31" name="TextBox 30"/>
            <p:cNvSpPr txBox="1"/>
            <p:nvPr/>
          </p:nvSpPr>
          <p:spPr>
            <a:xfrm>
              <a:off x="9838309" y="9225253"/>
              <a:ext cx="14371427" cy="3283383"/>
            </a:xfrm>
            <a:prstGeom prst="rect">
              <a:avLst/>
            </a:prstGeom>
            <a:noFill/>
          </p:spPr>
          <p:txBody>
            <a:bodyPr wrap="square" rtlCol="0">
              <a:spAutoFit/>
            </a:bodyPr>
            <a:lstStyle/>
            <a:p>
              <a:pPr algn="just" defTabSz="1088390">
                <a:lnSpc>
                  <a:spcPct val="120000"/>
                </a:lnSpc>
              </a:pPr>
              <a:r>
                <a:rPr lang="en-US" sz="2800" b="1" i="1" dirty="0" err="1" smtClean="0">
                  <a:latin typeface="Times New Roman" panose="02020603050405020304" pitchFamily="18" charset="0"/>
                  <a:cs typeface="Times New Roman" panose="02020603050405020304" pitchFamily="18" charset="0"/>
                </a:rPr>
                <a:t>Phong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tác</a:t>
              </a:r>
              <a:r>
                <a:rPr lang="en-US" sz="2800" b="1"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giọng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điệu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thỉ</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ngôn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ngữ</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đạm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tứ</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hệ</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đặc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sắc</a:t>
              </a:r>
              <a:r>
                <a:rPr lang="vi-VN" altLang="en-US" sz="2800" i="1" dirty="0" err="1" smtClean="0">
                  <a:latin typeface="Times New Roman" panose="02020603050405020304" pitchFamily="18" charset="0"/>
                  <a:cs typeface="Times New Roman" panose="02020603050405020304" pitchFamily="18" charset="0"/>
                </a:rPr>
                <a:t>.</a:t>
              </a:r>
              <a:endParaRPr lang="vi-VN" altLang="en-US" sz="2800" b="1" i="1" dirty="0" err="1" smtClean="0">
                <a:latin typeface="Times New Roman" panose="02020603050405020304" pitchFamily="18" charset="0"/>
                <a:cs typeface="Times New Roman" panose="02020603050405020304" pitchFamily="18"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0"/>
              <a:endParaRPr lang="en-US" sz="2800" i="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ox(i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ox(i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ox(i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1354405">
            <a:off x="780908" y="1539616"/>
            <a:ext cx="3543891" cy="4740938"/>
          </a:xfrm>
          <a:prstGeom prst="rect">
            <a:avLst/>
          </a:prstGeom>
        </p:spPr>
      </p:pic>
      <p:pic>
        <p:nvPicPr>
          <p:cNvPr id="35" name="Picture 34"/>
          <p:cNvPicPr>
            <a:picLocks noChangeAspect="1"/>
          </p:cNvPicPr>
          <p:nvPr/>
        </p:nvPicPr>
        <p:blipFill>
          <a:blip r:embed="rId2"/>
          <a:stretch>
            <a:fillRect/>
          </a:stretch>
        </p:blipFill>
        <p:spPr>
          <a:xfrm>
            <a:off x="1196642" y="-1"/>
            <a:ext cx="8890333" cy="1676325"/>
          </a:xfrm>
          <a:prstGeom prst="rect">
            <a:avLst/>
          </a:prstGeom>
        </p:spPr>
      </p:pic>
      <p:pic>
        <p:nvPicPr>
          <p:cNvPr id="36" name="Picture 2" descr="Hình ảnh có liên quan"/>
          <p:cNvPicPr>
            <a:picLocks noChangeAspect="1" noChangeArrowheads="1"/>
          </p:cNvPicPr>
          <p:nvPr/>
        </p:nvPicPr>
        <p:blipFill>
          <a:blip r:embed="rId3"/>
          <a:srcRect/>
          <a:stretch>
            <a:fillRect/>
          </a:stretch>
        </p:blipFill>
        <p:spPr bwMode="auto">
          <a:xfrm>
            <a:off x="4489484" y="1800225"/>
            <a:ext cx="3193711" cy="4614912"/>
          </a:xfrm>
          <a:prstGeom prst="rect">
            <a:avLst/>
          </a:prstGeom>
          <a:noFill/>
        </p:spPr>
      </p:pic>
      <p:pic>
        <p:nvPicPr>
          <p:cNvPr id="37" name="Picture 8" descr="Kết quả hình ảnh cho khoảng cách giữa lời - bằng việt"/>
          <p:cNvPicPr>
            <a:picLocks noChangeAspect="1" noChangeArrowheads="1"/>
          </p:cNvPicPr>
          <p:nvPr/>
        </p:nvPicPr>
        <p:blipFill>
          <a:blip r:embed="rId4"/>
          <a:srcRect l="4875" t="1959" r="8712" b="3440"/>
          <a:stretch>
            <a:fillRect/>
          </a:stretch>
        </p:blipFill>
        <p:spPr bwMode="auto">
          <a:xfrm rot="255779">
            <a:off x="7849459" y="1529563"/>
            <a:ext cx="3140712" cy="459026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7658" y="1880932"/>
            <a:ext cx="6065726" cy="4003378"/>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15" y="4119960"/>
            <a:ext cx="4531478" cy="3224885"/>
          </a:xfrm>
          <a:prstGeom prst="rect">
            <a:avLst/>
          </a:prstGeom>
        </p:spPr>
      </p:pic>
      <p:pic>
        <p:nvPicPr>
          <p:cNvPr id="3" name="Picture 2"/>
          <p:cNvPicPr>
            <a:picLocks noChangeAspect="1"/>
          </p:cNvPicPr>
          <p:nvPr/>
        </p:nvPicPr>
        <p:blipFill>
          <a:blip r:embed="rId3"/>
          <a:stretch>
            <a:fillRect/>
          </a:stretch>
        </p:blipFill>
        <p:spPr>
          <a:xfrm>
            <a:off x="-1956602" y="-479"/>
            <a:ext cx="6096851" cy="3429479"/>
          </a:xfrm>
          <a:prstGeom prst="rect">
            <a:avLst/>
          </a:prstGeom>
        </p:spPr>
      </p:pic>
      <p:pic>
        <p:nvPicPr>
          <p:cNvPr id="14" name="Picture 29"/>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19" name="Group 18"/>
          <p:cNvGrpSpPr/>
          <p:nvPr/>
        </p:nvGrpSpPr>
        <p:grpSpPr>
          <a:xfrm>
            <a:off x="6730239" y="230293"/>
            <a:ext cx="5776087" cy="496647"/>
            <a:chOff x="644526" y="2766774"/>
            <a:chExt cx="11553677" cy="993289"/>
          </a:xfrm>
        </p:grpSpPr>
        <p:sp>
          <p:nvSpPr>
            <p:cNvPr id="20" name="TextBox 19"/>
            <p:cNvSpPr txBox="1"/>
            <p:nvPr/>
          </p:nvSpPr>
          <p:spPr>
            <a:xfrm>
              <a:off x="1906586" y="2766774"/>
              <a:ext cx="10291617" cy="920745"/>
            </a:xfrm>
            <a:prstGeom prst="rect">
              <a:avLst/>
            </a:prstGeom>
            <a:noFill/>
          </p:spPr>
          <p:txBody>
            <a:bodyPr wrap="square" rtlCol="0">
              <a:spAutoFit/>
            </a:bodyPr>
            <a:lstStyle/>
            <a:p>
              <a:pPr defTabSz="1076325"/>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u="sng"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u="sng"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r>
                <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alt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Rectangle 3"/>
          <p:cNvSpPr/>
          <p:nvPr/>
        </p:nvSpPr>
        <p:spPr>
          <a:xfrm>
            <a:off x="6730365" y="2075180"/>
            <a:ext cx="5273675" cy="4615815"/>
          </a:xfrm>
          <a:prstGeom prst="rect">
            <a:avLst/>
          </a:prstGeom>
        </p:spPr>
        <p:txBody>
          <a:bodyPr wrap="square">
            <a:spAutoFit/>
          </a:bodyPr>
          <a:lstStyle/>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1963</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Xô</a:t>
            </a:r>
            <a:r>
              <a:rPr lang="vi-VN" altLang="en-US" sz="2800" i="1" dirty="0" err="1">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Bài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đ</a:t>
            </a:r>
            <a:r>
              <a:rPr lang="vi-VN" sz="2800" i="1" dirty="0">
                <a:latin typeface="Times New Roman" panose="02020603050405020304" pitchFamily="18" charset="0"/>
                <a:cs typeface="Times New Roman" panose="02020603050405020304" pitchFamily="18" charset="0"/>
              </a:rPr>
              <a:t>ư</a:t>
            </a:r>
            <a:r>
              <a:rPr lang="en-US" sz="2800" i="1" dirty="0" err="1">
                <a:latin typeface="Times New Roman" panose="02020603050405020304" pitchFamily="18" charset="0"/>
                <a:cs typeface="Times New Roman" panose="02020603050405020304" pitchFamily="18" charset="0"/>
              </a:rPr>
              <a:t>ợc</a:t>
            </a:r>
            <a:r>
              <a:rPr lang="en-US" sz="2800" i="1" dirty="0">
                <a:latin typeface="Times New Roman" panose="02020603050405020304" pitchFamily="18" charset="0"/>
                <a:cs typeface="Times New Roman" panose="02020603050405020304" pitchFamily="18" charset="0"/>
              </a:rPr>
              <a:t> in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H</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Bếp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t>
            </a:r>
            <a:r>
              <a:rPr lang="vi-VN" sz="2800" i="1" dirty="0">
                <a:latin typeface="Times New Roman" panose="02020603050405020304" pitchFamily="18" charset="0"/>
                <a:cs typeface="Times New Roman" panose="02020603050405020304" pitchFamily="18" charset="0"/>
              </a:rPr>
              <a:t>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L</a:t>
            </a:r>
            <a:r>
              <a:rPr lang="vi-VN" sz="2800" i="1" dirty="0">
                <a:latin typeface="Times New Roman" panose="02020603050405020304" pitchFamily="18" charset="0"/>
                <a:cs typeface="Times New Roman" panose="02020603050405020304" pitchFamily="18" charset="0"/>
              </a:rPr>
              <a:t>ư</a:t>
            </a:r>
            <a:r>
              <a:rPr lang="en-US" sz="2800" i="1" dirty="0">
                <a:latin typeface="Times New Roman" panose="02020603050405020304" pitchFamily="18" charset="0"/>
                <a:cs typeface="Times New Roman" panose="02020603050405020304" pitchFamily="18" charset="0"/>
              </a:rPr>
              <a:t>u </a:t>
            </a:r>
            <a:r>
              <a:rPr lang="en-US" sz="2800" i="1" dirty="0" err="1">
                <a:latin typeface="Times New Roman" panose="02020603050405020304" pitchFamily="18" charset="0"/>
                <a:cs typeface="Times New Roman" panose="02020603050405020304" pitchFamily="18" charset="0"/>
              </a:rPr>
              <a:t>Quang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Vũ</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24" name="Rectangle 23"/>
          <p:cNvSpPr/>
          <p:nvPr/>
        </p:nvSpPr>
        <p:spPr>
          <a:xfrm>
            <a:off x="7266940" y="807720"/>
            <a:ext cx="3935095" cy="737235"/>
          </a:xfrm>
          <a:prstGeom prst="rect">
            <a:avLst/>
          </a:prstGeom>
          <a:solidFill>
            <a:schemeClr val="accent5">
              <a:lumMod val="20000"/>
              <a:lumOff val="80000"/>
            </a:schemeClr>
          </a:solidFill>
          <a:effectLst>
            <a:outerShdw blurRad="50800" dist="38100" dir="18900000" algn="bl" rotWithShape="0">
              <a:prstClr val="black">
                <a:alpha val="40000"/>
              </a:prstClr>
            </a:outerShdw>
          </a:effectLst>
        </p:spPr>
        <p:txBody>
          <a:bodyPr wrap="square">
            <a:spAutoFit/>
          </a:bodyPr>
          <a:lstStyle/>
          <a:p>
            <a:pPr algn="just">
              <a:lnSpc>
                <a:spcPct val="150000"/>
              </a:lnSpc>
            </a:pPr>
            <a:r>
              <a:rPr lang="en-US" sz="2800" b="1" i="1" dirty="0">
                <a:solidFill>
                  <a:srgbClr val="002060"/>
                </a:solidFill>
                <a:latin typeface="Times New Roman" panose="02020603050405020304" pitchFamily="18" charset="0"/>
                <a:cs typeface="Times New Roman" panose="02020603050405020304" pitchFamily="18" charset="0"/>
              </a:rPr>
              <a:t>a. </a:t>
            </a:r>
            <a:r>
              <a:rPr lang="en-US" sz="2800" b="1" i="1" u="sng" dirty="0" err="1">
                <a:solidFill>
                  <a:srgbClr val="002060"/>
                </a:solidFill>
                <a:latin typeface="Times New Roman" panose="02020603050405020304" pitchFamily="18" charset="0"/>
                <a:cs typeface="Times New Roman" panose="02020603050405020304" pitchFamily="18" charset="0"/>
              </a:rPr>
              <a:t>Hoàn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cảnh</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sáng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smtClean="0">
                <a:solidFill>
                  <a:srgbClr val="002060"/>
                </a:solidFill>
                <a:latin typeface="Times New Roman" panose="02020603050405020304" pitchFamily="18" charset="0"/>
                <a:cs typeface="Times New Roman" panose="02020603050405020304" pitchFamily="18" charset="0"/>
              </a:rPr>
              <a:t>tác</a:t>
            </a:r>
            <a:r>
              <a:rPr lang="vi-VN" altLang="en-US" sz="2800" b="1" i="1" dirty="0" err="1" smtClean="0">
                <a:solidFill>
                  <a:srgbClr val="002060"/>
                </a:solidFill>
                <a:latin typeface="Times New Roman" panose="02020603050405020304" pitchFamily="18" charset="0"/>
                <a:cs typeface="Times New Roman" panose="02020603050405020304" pitchFamily="18" charset="0"/>
              </a:rPr>
              <a:t>:</a:t>
            </a:r>
            <a:endParaRPr lang="vi-VN" altLang="en-US" sz="2800" b="1" i="1" dirty="0" err="1"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000"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p:cNvPicPr>
            <a:picLocks noChangeAspect="1"/>
          </p:cNvPicPr>
          <p:nvPr/>
        </p:nvPicPr>
        <p:blipFill rotWithShape="1">
          <a:blip r:embed="rId1">
            <a:extLst>
              <a:ext uri="{28A0092B-C50C-407E-A947-70E740481C1C}">
                <a14:useLocalDpi xmlns:a14="http://schemas.microsoft.com/office/drawing/2010/main" val="0"/>
              </a:ext>
            </a:extLst>
          </a:blip>
          <a:srcRect t="8316" r="-2" b="1963"/>
          <a:stretch>
            <a:fillRect/>
          </a:stretch>
        </p:blipFill>
        <p:spPr>
          <a:xfrm flipH="1">
            <a:off x="3567205" y="0"/>
            <a:ext cx="8624795" cy="6858000"/>
          </a:xfrm>
          <a:prstGeom prst="rect">
            <a:avLst/>
          </a:prstGeom>
          <a:ln>
            <a:noFill/>
          </a:ln>
          <a:effectLst>
            <a:outerShdw blurRad="190500" algn="tl" rotWithShape="0">
              <a:srgbClr val="000000">
                <a:alpha val="70000"/>
              </a:srgbClr>
            </a:outerShdw>
          </a:effectLst>
        </p:spPr>
      </p:pic>
      <p:sp>
        <p:nvSpPr>
          <p:cNvPr id="73" name="Rectangle 7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Rectangle 1"/>
          <p:cNvSpPr>
            <a:spLocks noChangeArrowheads="1"/>
          </p:cNvSpPr>
          <p:nvPr/>
        </p:nvSpPr>
        <p:spPr bwMode="auto">
          <a:xfrm>
            <a:off x="85725" y="168275"/>
            <a:ext cx="6183630" cy="6492875"/>
          </a:xfrm>
          <a:prstGeom prst="rect">
            <a:avLst/>
          </a:prstGeom>
          <a:noFill/>
          <a:ln w="9525">
            <a:noFill/>
            <a:miter lim="800000"/>
          </a:ln>
          <a:effectLst/>
        </p:spPr>
        <p:txBody>
          <a:bodyPr vert="horz" wrap="square" lIns="91440" tIns="45720" rIns="91440" bIns="45720" numCol="1" anchor="ctr" anchorCtr="0" compatLnSpc="1">
            <a:spAutoFit/>
          </a:bodyPr>
          <a:lstStyle/>
          <a:p>
            <a:pPr algn="just" fontAlgn="base">
              <a:spcBef>
                <a:spcPct val="0"/>
              </a:spcBef>
              <a:spcAft>
                <a:spcPct val="0"/>
              </a:spcAft>
            </a:pP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năm</a:t>
            </a:r>
            <a:r>
              <a:rPr lang="en-US" sz="3200" i="1" dirty="0">
                <a:latin typeface="Times New Roman" panose="02020603050405020304" pitchFamily="18" charset="0"/>
                <a:cs typeface="Times New Roman" panose="02020603050405020304" pitchFamily="18" charset="0"/>
              </a:rPr>
              <a:t> 1963, </a:t>
            </a:r>
            <a:r>
              <a:rPr lang="en-US" sz="3200" i="1" dirty="0" err="1">
                <a:latin typeface="Times New Roman" panose="02020603050405020304" pitchFamily="18" charset="0"/>
                <a:cs typeface="Times New Roman" panose="02020603050405020304" pitchFamily="18" charset="0"/>
              </a:rPr>
              <a:t>lúc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a:t>
            </a:r>
            <a:r>
              <a:rPr lang="en-US" sz="3200" i="1" dirty="0">
                <a:latin typeface="Times New Roman" panose="02020603050405020304" pitchFamily="18" charset="0"/>
                <a:cs typeface="Times New Roman" panose="02020603050405020304" pitchFamily="18" charset="0"/>
              </a:rPr>
              <a:t> 2 </a:t>
            </a:r>
            <a:r>
              <a:rPr lang="en-US" sz="3200" i="1" dirty="0" err="1">
                <a:latin typeface="Times New Roman" panose="02020603050405020304" pitchFamily="18" charset="0"/>
                <a:cs typeface="Times New Roman" panose="02020603050405020304" pitchFamily="18" charset="0"/>
              </a:rPr>
              <a:t>đại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Tổng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hợp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Quốc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Kiew</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Ukraina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Mùa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lò</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sưởi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Ngồi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sưởi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bỗng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nhóm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trưởng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lùi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ngẫm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muốn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tâm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mình</a:t>
            </a:r>
            <a:r>
              <a:rPr lang="en-US" sz="32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ơ- BẾP LỬA (Bằng Việ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72390"/>
            <a:ext cx="12192000" cy="6995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video fullScrn="0">
              <p:cMediaNode vol="100000">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10857</Words>
  <Application>WPS Presentation</Application>
  <PresentationFormat>Widescreen</PresentationFormat>
  <Paragraphs>413</Paragraphs>
  <Slides>46</Slides>
  <Notes>37</Notes>
  <HiddenSlides>0</HiddenSlides>
  <MMClips>0</MMClips>
  <ScaleCrop>false</ScaleCrop>
  <HeadingPairs>
    <vt:vector size="6" baseType="variant">
      <vt:variant>
        <vt:lpstr>已用的字体</vt:lpstr>
      </vt:variant>
      <vt:variant>
        <vt:i4>16</vt:i4>
      </vt:variant>
      <vt:variant>
        <vt:lpstr>主题</vt:lpstr>
      </vt:variant>
      <vt:variant>
        <vt:i4>16</vt:i4>
      </vt:variant>
      <vt:variant>
        <vt:lpstr>幻灯片标题</vt:lpstr>
      </vt:variant>
      <vt:variant>
        <vt:i4>46</vt:i4>
      </vt:variant>
    </vt:vector>
  </HeadingPairs>
  <TitlesOfParts>
    <vt:vector size="78" baseType="lpstr">
      <vt:lpstr>Arial</vt:lpstr>
      <vt:lpstr>SimSun</vt:lpstr>
      <vt:lpstr>Wingdings</vt:lpstr>
      <vt:lpstr>Calibri</vt:lpstr>
      <vt:lpstr>Times New Roman</vt:lpstr>
      <vt:lpstr>Tahoma</vt:lpstr>
      <vt:lpstr>Broadway</vt:lpstr>
      <vt:lpstr>Microsoft YaHei</vt:lpstr>
      <vt:lpstr>Arial Unicode MS</vt:lpstr>
      <vt:lpstr>Calibri</vt:lpstr>
      <vt:lpstr>.VnMystical</vt:lpstr>
      <vt:lpstr>Segoe Print</vt:lpstr>
      <vt:lpstr>#9Slide03 Arima Madurai Black</vt:lpstr>
      <vt:lpstr>Yeseva One</vt:lpstr>
      <vt:lpstr>Times New Roman</vt:lpstr>
      <vt:lpstr>Calibri Light</vt:lpstr>
      <vt:lpstr>3_Office Theme</vt:lpstr>
      <vt:lpstr>6_Office Theme</vt:lpstr>
      <vt:lpstr>4_Office Theme</vt:lpstr>
      <vt:lpstr>https://www.freeppt7.com</vt:lpstr>
      <vt:lpstr>2_Office Theme</vt:lpstr>
      <vt:lpstr>https://freeppt7.com</vt:lpstr>
      <vt:lpstr>7_Office Theme</vt:lpstr>
      <vt:lpstr>3_Default Design</vt:lpstr>
      <vt:lpstr>Default Design</vt:lpstr>
      <vt:lpstr>Office Theme</vt:lpstr>
      <vt:lpstr>Office 主题</vt:lpstr>
      <vt:lpstr>5_Office Theme</vt:lpstr>
      <vt:lpstr>8_Office Theme</vt:lpstr>
      <vt:lpstr>9_Office Theme</vt:lpstr>
      <vt:lpstr>10_Office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3076</cp:revision>
  <dcterms:created xsi:type="dcterms:W3CDTF">2022-02-10T03:12:00Z</dcterms:created>
  <dcterms:modified xsi:type="dcterms:W3CDTF">2023-11-13T13:15:48Z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504D16F52C834CC49004A323592A36C4</vt:lpwstr>
  </property>
  <property fmtid="{D5CDD505-2E9C-101B-9397-08002B2CF9AE}" pid="3" name="KSOProductBuildVer">
    <vt:lpwstr>1033-11.2.0.11486</vt:lpwstr>
  </property>
</Properties>
</file>