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6" r:id="rId4"/>
    <p:sldMasterId id="2147483700" r:id="rId5"/>
  </p:sldMasterIdLst>
  <p:notesMasterIdLst>
    <p:notesMasterId r:id="rId41"/>
  </p:notesMasterIdLst>
  <p:sldIdLst>
    <p:sldId id="268" r:id="rId6"/>
    <p:sldId id="258" r:id="rId7"/>
    <p:sldId id="400" r:id="rId8"/>
    <p:sldId id="601" r:id="rId9"/>
    <p:sldId id="588" r:id="rId10"/>
    <p:sldId id="611" r:id="rId11"/>
    <p:sldId id="261" r:id="rId12"/>
    <p:sldId id="401" r:id="rId13"/>
    <p:sldId id="262" r:id="rId14"/>
    <p:sldId id="612" r:id="rId15"/>
    <p:sldId id="613" r:id="rId16"/>
    <p:sldId id="614" r:id="rId17"/>
    <p:sldId id="263" r:id="rId18"/>
    <p:sldId id="267" r:id="rId19"/>
    <p:sldId id="403" r:id="rId20"/>
    <p:sldId id="404" r:id="rId21"/>
    <p:sldId id="368" r:id="rId22"/>
    <p:sldId id="587" r:id="rId23"/>
    <p:sldId id="605" r:id="rId24"/>
    <p:sldId id="604" r:id="rId25"/>
    <p:sldId id="606" r:id="rId26"/>
    <p:sldId id="607" r:id="rId27"/>
    <p:sldId id="615" r:id="rId28"/>
    <p:sldId id="608" r:id="rId29"/>
    <p:sldId id="590" r:id="rId30"/>
    <p:sldId id="322" r:id="rId31"/>
    <p:sldId id="609" r:id="rId32"/>
    <p:sldId id="570" r:id="rId33"/>
    <p:sldId id="616" r:id="rId34"/>
    <p:sldId id="574" r:id="rId35"/>
    <p:sldId id="595" r:id="rId36"/>
    <p:sldId id="596" r:id="rId37"/>
    <p:sldId id="610" r:id="rId38"/>
    <p:sldId id="598" r:id="rId39"/>
    <p:sldId id="59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8"/>
      </p:cViewPr>
      <p:guideLst/>
    </p:cSldViewPr>
  </p:slideViewPr>
  <p:notesTextViewPr>
    <p:cViewPr>
      <p:scale>
        <a:sx n="1" d="1"/>
        <a:sy n="1" d="1"/>
      </p:scale>
      <p:origin x="0" y="0"/>
    </p:cViewPr>
  </p:notesTextViewPr>
  <p:sorterViewPr>
    <p:cViewPr>
      <p:scale>
        <a:sx n="41" d="100"/>
        <a:sy n="4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36"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3200" b="0" i="0" dirty="0">
              <a:latin typeface="+mj-lt"/>
            </a:rPr>
            <a:t>a) Môi trường bị ô nhiễm đã ảnh hưởng tới động, thực vật và con người như thế nào? </a:t>
          </a:r>
          <a:endParaRPr lang="en-US" sz="3200" b="1" i="1" dirty="0">
            <a:solidFill>
              <a:sysClr val="windowText" lastClr="000000">
                <a:hueOff val="0"/>
                <a:satOff val="0"/>
                <a:lumOff val="0"/>
                <a:alphaOff val="0"/>
              </a:sysClr>
            </a:solidFill>
            <a:latin typeface="+mj-lt"/>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3200" b="0" i="0" dirty="0">
              <a:latin typeface="+mj-lt"/>
            </a:rPr>
            <a:t>Em hãy lấy thêm ví dụ minh chứng cho việc ảnh hưởng của ô nhiễm môi trường tới đời sống và sản xuất của con người.</a:t>
          </a:r>
          <a:endParaRPr lang="en-US" sz="3200" dirty="0">
            <a:latin typeface="+mj-lt"/>
            <a:cs typeface="Times New Roman" panose="02020603050405020304" pitchFamily="18"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3600" b="0" i="0" dirty="0">
              <a:latin typeface="+mj-lt"/>
            </a:rPr>
            <a:t>Theo em, việc bảo vệ môi trường cần thiết như thế nào đối với cuộc sống của người dân và mỗi quốc gia?</a:t>
          </a:r>
          <a:endParaRPr lang="en-US" sz="3600" b="1" i="0" dirty="0">
            <a:solidFill>
              <a:sysClr val="windowText" lastClr="000000">
                <a:hueOff val="0"/>
                <a:satOff val="0"/>
                <a:lumOff val="0"/>
                <a:alphaOff val="0"/>
              </a:sysClr>
            </a:solidFill>
            <a:latin typeface="+mj-lt"/>
            <a:ea typeface="+mn-ea"/>
            <a:cs typeface="Times New Roman" panose="02020603050405020304" pitchFamily="18" charset="0"/>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704"/>
      <dgm:spPr/>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dgm:spPr/>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pt>
  </dgm:ptLst>
  <dgm:cxnLst>
    <dgm:cxn modelId="{2E4E2917-F385-4A0A-8D97-0A87242DE059}" type="presOf" srcId="{8C4E1181-A43E-4AFA-A175-608167BDD664}" destId="{046903CA-E59E-4D3A-B85F-2132F4D3C385}" srcOrd="1" destOrd="0" presId="urn:microsoft.com/office/officeart/2005/8/layout/vList4#1"/>
    <dgm:cxn modelId="{BCE51834-453C-415D-A95B-03FF2B4DF33D}" type="presOf" srcId="{F6E9B8BA-2F37-4781-A521-61D00A840D7D}" destId="{D857732E-E667-406B-8596-FB28DE60F3B0}"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E3FAFAAF-CD96-4F6B-A65A-EC1F3F5C6F98}" type="presOf" srcId="{36F1A9A7-0E91-4997-8451-066E68D6791C}" destId="{11925212-181A-4D0E-84EB-C4219DE1ABB7}"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0F5DFCC4-37B4-4218-94B9-C1A826E06F92}" type="presOf" srcId="{4D783A32-6612-4061-810D-2598FCFDE16E}" destId="{610C4521-7E21-4ABD-817D-19EC8F773957}" srcOrd="0" destOrd="0" presId="urn:microsoft.com/office/officeart/2005/8/layout/vList4#1"/>
    <dgm:cxn modelId="{50BB50C5-028C-4959-8AA1-6ED092E2BBAF}" type="presOf" srcId="{F6E9B8BA-2F37-4781-A521-61D00A840D7D}" destId="{8B13E293-4E29-4216-A0D2-9CCA14266B56}" srcOrd="1" destOrd="0" presId="urn:microsoft.com/office/officeart/2005/8/layout/vList4#1"/>
    <dgm:cxn modelId="{2E5A5FC6-7246-4A48-9A5C-8FF4449E3CE0}" srcId="{4D783A32-6612-4061-810D-2598FCFDE16E}" destId="{F6E9B8BA-2F37-4781-A521-61D00A840D7D}" srcOrd="2" destOrd="0" parTransId="{F3A9BA2F-FEFE-44E8-8A5D-A95E30E49C0C}" sibTransId="{8CBDE6B4-DF30-443D-9579-CCA1D8018E24}"/>
    <dgm:cxn modelId="{C2A430EB-026A-428E-B9D3-EE570B6A1DAA}" srcId="{4D783A32-6612-4061-810D-2598FCFDE16E}" destId="{36F1A9A7-0E91-4997-8451-066E68D6791C}" srcOrd="1" destOrd="0" parTransId="{3076928A-BC39-4164-A392-EF7BB50AC8F7}" sibTransId="{5F4F3BF3-4C3E-43BC-8B7A-5E8EE2D360D7}"/>
    <dgm:cxn modelId="{81BE22F3-AAE5-47EE-97E1-26383E038450}" type="presOf" srcId="{8C4E1181-A43E-4AFA-A175-608167BDD664}" destId="{DE66B4FA-8443-484B-9A9E-FA188D6B4E43}" srcOrd="0"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 modelId="{186C0ABE-B39B-4916-BC4B-A0578168E4D5}" type="presParOf" srcId="{610C4521-7E21-4ABD-817D-19EC8F773957}" destId="{E767A943-8EB1-47EA-BA75-90A3BF72AA10}" srcOrd="3" destOrd="0" presId="urn:microsoft.com/office/officeart/2005/8/layout/vList4#1"/>
    <dgm:cxn modelId="{5AE53D5C-AC05-4815-92AB-3FA661ACCF21}" type="presParOf" srcId="{610C4521-7E21-4ABD-817D-19EC8F773957}" destId="{E9FBCDE1-C0F8-4B00-9C6E-C1A57153DC9C}" srcOrd="4" destOrd="0" presId="urn:microsoft.com/office/officeart/2005/8/layout/vList4#1"/>
    <dgm:cxn modelId="{F5097334-6369-406D-9CCA-CE91E230604F}" type="presParOf" srcId="{E9FBCDE1-C0F8-4B00-9C6E-C1A57153DC9C}" destId="{D857732E-E667-406B-8596-FB28DE60F3B0}" srcOrd="0" destOrd="0" presId="urn:microsoft.com/office/officeart/2005/8/layout/vList4#1"/>
    <dgm:cxn modelId="{69538AA3-7BAF-4B0A-A7A0-82220BEC7A35}" type="presParOf" srcId="{E9FBCDE1-C0F8-4B00-9C6E-C1A57153DC9C}" destId="{72B5F39E-2D8B-4AE5-99A7-0B4F92796C74}" srcOrd="1" destOrd="0" presId="urn:microsoft.com/office/officeart/2005/8/layout/vList4#1"/>
    <dgm:cxn modelId="{A358A9E3-E9DF-4026-8693-3F5EB52ABBFC}"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1701624"/>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vi-VN" sz="3200" b="0" i="0" kern="1200" dirty="0">
              <a:latin typeface="+mj-lt"/>
            </a:rPr>
            <a:t>a) Môi trường bị ô nhiễm đã ảnh hưởng tới động, thực vật và con người như thế nào? </a:t>
          </a:r>
          <a:endParaRPr lang="en-US" sz="3200" b="1" i="1" kern="1200" dirty="0">
            <a:solidFill>
              <a:sysClr val="windowText" lastClr="000000">
                <a:hueOff val="0"/>
                <a:satOff val="0"/>
                <a:lumOff val="0"/>
                <a:alphaOff val="0"/>
              </a:sysClr>
            </a:solidFill>
            <a:latin typeface="+mj-lt"/>
            <a:ea typeface="+mn-ea"/>
            <a:cs typeface="+mn-cs"/>
          </a:endParaRPr>
        </a:p>
      </dsp:txBody>
      <dsp:txXfrm>
        <a:off x="2094521" y="49839"/>
        <a:ext cx="7228239" cy="1601946"/>
      </dsp:txXfrm>
    </dsp:sp>
    <dsp:sp modelId="{2AAACA77-E4A0-4E99-9F03-72ED26BB7B73}">
      <dsp:nvSpPr>
        <dsp:cNvPr id="0" name=""/>
        <dsp:cNvSpPr/>
      </dsp:nvSpPr>
      <dsp:spPr>
        <a:xfrm>
          <a:off x="170162" y="170162"/>
          <a:ext cx="1874520" cy="136129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871786"/>
          <a:ext cx="9372600" cy="1701624"/>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vi-VN" sz="3200" b="0" i="0" kern="1200" dirty="0">
              <a:latin typeface="+mj-lt"/>
            </a:rPr>
            <a:t>Em hãy lấy thêm ví dụ minh chứng cho việc ảnh hưởng của ô nhiễm môi trường tới đời sống và sản xuất của con người.</a:t>
          </a:r>
          <a:endParaRPr lang="en-US" sz="3200" kern="1200" dirty="0">
            <a:latin typeface="+mj-lt"/>
            <a:cs typeface="Times New Roman" panose="02020603050405020304" pitchFamily="18" charset="0"/>
          </a:endParaRPr>
        </a:p>
      </dsp:txBody>
      <dsp:txXfrm>
        <a:off x="2094521" y="1921625"/>
        <a:ext cx="7228239" cy="1601946"/>
      </dsp:txXfrm>
    </dsp:sp>
    <dsp:sp modelId="{2352C030-0248-483B-94A9-26972C30B2AA}">
      <dsp:nvSpPr>
        <dsp:cNvPr id="0" name=""/>
        <dsp:cNvSpPr/>
      </dsp:nvSpPr>
      <dsp:spPr>
        <a:xfrm>
          <a:off x="170162" y="2041949"/>
          <a:ext cx="1874520" cy="136129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743573"/>
          <a:ext cx="9372600" cy="1701624"/>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just" defTabSz="1600200">
            <a:lnSpc>
              <a:spcPct val="90000"/>
            </a:lnSpc>
            <a:spcBef>
              <a:spcPct val="0"/>
            </a:spcBef>
            <a:spcAft>
              <a:spcPct val="35000"/>
            </a:spcAft>
            <a:buNone/>
          </a:pPr>
          <a:r>
            <a:rPr lang="vi-VN" sz="3600" b="0" i="0" kern="1200" dirty="0">
              <a:latin typeface="+mj-lt"/>
            </a:rPr>
            <a:t>Theo em, việc bảo vệ môi trường cần thiết như thế nào đối với cuộc sống của người dân và mỗi quốc gia?</a:t>
          </a:r>
          <a:endParaRPr lang="en-US" sz="3600" b="1" i="0" kern="1200" dirty="0">
            <a:solidFill>
              <a:sysClr val="windowText" lastClr="000000">
                <a:hueOff val="0"/>
                <a:satOff val="0"/>
                <a:lumOff val="0"/>
                <a:alphaOff val="0"/>
              </a:sysClr>
            </a:solidFill>
            <a:latin typeface="+mj-lt"/>
            <a:ea typeface="+mn-ea"/>
            <a:cs typeface="Times New Roman" panose="02020603050405020304" pitchFamily="18" charset="0"/>
          </a:endParaRPr>
        </a:p>
      </dsp:txBody>
      <dsp:txXfrm>
        <a:off x="2094521" y="3793412"/>
        <a:ext cx="7228239" cy="1601946"/>
      </dsp:txXfrm>
    </dsp:sp>
    <dsp:sp modelId="{72B5F39E-2D8B-4AE5-99A7-0B4F92796C74}">
      <dsp:nvSpPr>
        <dsp:cNvPr id="0" name=""/>
        <dsp:cNvSpPr/>
      </dsp:nvSpPr>
      <dsp:spPr>
        <a:xfrm>
          <a:off x="170162" y="3913736"/>
          <a:ext cx="1874520" cy="1361299"/>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084C70-CDF3-4266-AEDC-CA3308B47CD1}" type="datetimeFigureOut">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28537F-FA8E-4595-A01B-F03C947D334F}" type="slidenum">
              <a:rPr lang="en-US" smtClean="0"/>
              <a:t>‹#›</a:t>
            </a:fld>
            <a:endParaRPr lang="en-US"/>
          </a:p>
        </p:txBody>
      </p:sp>
    </p:spTree>
    <p:extLst>
      <p:ext uri="{BB962C8B-B14F-4D97-AF65-F5344CB8AC3E}">
        <p14:creationId xmlns:p14="http://schemas.microsoft.com/office/powerpoint/2010/main" val="965670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3284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064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558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28537F-FA8E-4595-A01B-F03C947D334F}" type="slidenum">
              <a:rPr lang="en-US" smtClean="0"/>
              <a:t>30</a:t>
            </a:fld>
            <a:endParaRPr lang="en-US"/>
          </a:p>
        </p:txBody>
      </p:sp>
    </p:spTree>
    <p:extLst>
      <p:ext uri="{BB962C8B-B14F-4D97-AF65-F5344CB8AC3E}">
        <p14:creationId xmlns:p14="http://schemas.microsoft.com/office/powerpoint/2010/main" val="2031720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0238C-3C85-0B7A-1598-CB9049A821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ECA004-2D9D-64EF-0B77-B798F5348B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A9DE3A-30AE-0D81-4262-7952432901EC}"/>
              </a:ext>
            </a:extLst>
          </p:cNvPr>
          <p:cNvSpPr>
            <a:spLocks noGrp="1"/>
          </p:cNvSpPr>
          <p:nvPr>
            <p:ph type="dt" sz="half" idx="10"/>
          </p:nvPr>
        </p:nvSpPr>
        <p:spPr/>
        <p:txBody>
          <a:bodyPr/>
          <a:lstStyle/>
          <a:p>
            <a:fld id="{967DDC84-101E-4200-BC11-5EC8B9D60496}" type="datetimeFigureOut">
              <a:rPr lang="en-US" smtClean="0"/>
              <a:t>11/6/2023</a:t>
            </a:fld>
            <a:endParaRPr lang="en-US"/>
          </a:p>
        </p:txBody>
      </p:sp>
      <p:sp>
        <p:nvSpPr>
          <p:cNvPr id="5" name="Footer Placeholder 4">
            <a:extLst>
              <a:ext uri="{FF2B5EF4-FFF2-40B4-BE49-F238E27FC236}">
                <a16:creationId xmlns:a16="http://schemas.microsoft.com/office/drawing/2014/main" id="{A4CD11BD-22E4-4F6A-274D-39B8D977DC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4BBA4A-9D21-3FFF-2E30-8726A5697926}"/>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4023996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46348-6CB9-7A91-09A5-F2F7A0C141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9AB90C-C793-11FA-5BA7-226F3E59A4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B68524-3F9C-56AD-BCC3-F283617636E7}"/>
              </a:ext>
            </a:extLst>
          </p:cNvPr>
          <p:cNvSpPr>
            <a:spLocks noGrp="1"/>
          </p:cNvSpPr>
          <p:nvPr>
            <p:ph type="dt" sz="half" idx="10"/>
          </p:nvPr>
        </p:nvSpPr>
        <p:spPr/>
        <p:txBody>
          <a:bodyPr/>
          <a:lstStyle/>
          <a:p>
            <a:fld id="{967DDC84-101E-4200-BC11-5EC8B9D60496}" type="datetimeFigureOut">
              <a:rPr lang="en-US" smtClean="0"/>
              <a:t>11/6/2023</a:t>
            </a:fld>
            <a:endParaRPr lang="en-US"/>
          </a:p>
        </p:txBody>
      </p:sp>
      <p:sp>
        <p:nvSpPr>
          <p:cNvPr id="5" name="Footer Placeholder 4">
            <a:extLst>
              <a:ext uri="{FF2B5EF4-FFF2-40B4-BE49-F238E27FC236}">
                <a16:creationId xmlns:a16="http://schemas.microsoft.com/office/drawing/2014/main" id="{4DDACE27-3846-1FE7-A2C3-8D28AFF2B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EA9E03-C822-1F9A-103B-3E3E3B98B7C9}"/>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237820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F71574-031A-5C40-BBCF-59D5C814BB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EE8B2B-9B73-4DD5-9EB7-5731616C01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8EE255-B468-BDF9-2E2A-99E9C2F1A5AF}"/>
              </a:ext>
            </a:extLst>
          </p:cNvPr>
          <p:cNvSpPr>
            <a:spLocks noGrp="1"/>
          </p:cNvSpPr>
          <p:nvPr>
            <p:ph type="dt" sz="half" idx="10"/>
          </p:nvPr>
        </p:nvSpPr>
        <p:spPr/>
        <p:txBody>
          <a:bodyPr/>
          <a:lstStyle/>
          <a:p>
            <a:fld id="{967DDC84-101E-4200-BC11-5EC8B9D60496}" type="datetimeFigureOut">
              <a:rPr lang="en-US" smtClean="0"/>
              <a:t>11/6/2023</a:t>
            </a:fld>
            <a:endParaRPr lang="en-US"/>
          </a:p>
        </p:txBody>
      </p:sp>
      <p:sp>
        <p:nvSpPr>
          <p:cNvPr id="5" name="Footer Placeholder 4">
            <a:extLst>
              <a:ext uri="{FF2B5EF4-FFF2-40B4-BE49-F238E27FC236}">
                <a16:creationId xmlns:a16="http://schemas.microsoft.com/office/drawing/2014/main" id="{8158DFB1-0BF3-FBE3-DC0A-12A6774B5A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881C04-CA27-F369-7E1E-91C240AF2366}"/>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2784287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054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502649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37895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39730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11/6/2023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9596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11/6/2023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10716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11/6/2023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404195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80113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8F568-2C1D-44D7-3C80-A970183250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69CD81-30C7-B290-74C7-2946E913AA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F204CA-9A8F-4098-8819-844DC8E2F617}"/>
              </a:ext>
            </a:extLst>
          </p:cNvPr>
          <p:cNvSpPr>
            <a:spLocks noGrp="1"/>
          </p:cNvSpPr>
          <p:nvPr>
            <p:ph type="dt" sz="half" idx="10"/>
          </p:nvPr>
        </p:nvSpPr>
        <p:spPr/>
        <p:txBody>
          <a:bodyPr/>
          <a:lstStyle/>
          <a:p>
            <a:fld id="{967DDC84-101E-4200-BC11-5EC8B9D60496}" type="datetimeFigureOut">
              <a:rPr lang="en-US" smtClean="0"/>
              <a:t>11/6/2023</a:t>
            </a:fld>
            <a:endParaRPr lang="en-US"/>
          </a:p>
        </p:txBody>
      </p:sp>
      <p:sp>
        <p:nvSpPr>
          <p:cNvPr id="5" name="Footer Placeholder 4">
            <a:extLst>
              <a:ext uri="{FF2B5EF4-FFF2-40B4-BE49-F238E27FC236}">
                <a16:creationId xmlns:a16="http://schemas.microsoft.com/office/drawing/2014/main" id="{8B6E3FA3-9A2E-EECF-9881-474CA3D23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655BC-7D30-30C6-4ECB-F849BC7EBC24}"/>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3847832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16434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26988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3773759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E14C4357-4527-4A6F-8FC0-A5E3D696D97B}"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5625773"/>
      </p:ext>
    </p:extLst>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0FE2CF07-AA09-4F84-AF7C-19256C76E82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53612807"/>
      </p:ext>
    </p:extLst>
  </p:cSld>
  <p:clrMapOvr>
    <a:masterClrMapping/>
  </p:clrMapOvr>
  <p:transition>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396516AC-313E-4608-9742-C335A814F6E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39645203"/>
      </p:ext>
    </p:extLst>
  </p:cSld>
  <p:clrMapOvr>
    <a:masterClrMapping/>
  </p:clrMapOvr>
  <p:transition>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F0C99E-C4F9-4DAB-AB94-365632577A06}"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65445910"/>
      </p:ext>
    </p:extLst>
  </p:cSld>
  <p:clrMapOvr>
    <a:masterClrMapping/>
  </p:clrMapOvr>
  <p:transition>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DDF32A-0D3B-4C75-8DD7-AA48D6922FA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35651555"/>
      </p:ext>
    </p:extLst>
  </p:cSld>
  <p:clrMapOvr>
    <a:masterClrMapping/>
  </p:clrMapOvr>
  <p:transition>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1043E404-FC01-4AA8-BA2C-0B43F9F46548}"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06534003"/>
      </p:ext>
    </p:extLst>
  </p:cSld>
  <p:clrMapOvr>
    <a:masterClrMapping/>
  </p:clrMapOvr>
  <p:transition>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4C82B273-D1F6-4A9F-B39B-4CB0975525D5}"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59489732"/>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22AE-AD29-17FE-2215-FD1298AB16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62EE1E-9231-1DEA-D479-52FF5075A1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197987-8914-42B9-F10B-DBC6F694A4F2}"/>
              </a:ext>
            </a:extLst>
          </p:cNvPr>
          <p:cNvSpPr>
            <a:spLocks noGrp="1"/>
          </p:cNvSpPr>
          <p:nvPr>
            <p:ph type="dt" sz="half" idx="10"/>
          </p:nvPr>
        </p:nvSpPr>
        <p:spPr/>
        <p:txBody>
          <a:bodyPr/>
          <a:lstStyle/>
          <a:p>
            <a:fld id="{967DDC84-101E-4200-BC11-5EC8B9D60496}" type="datetimeFigureOut">
              <a:rPr lang="en-US" smtClean="0"/>
              <a:t>11/6/2023</a:t>
            </a:fld>
            <a:endParaRPr lang="en-US"/>
          </a:p>
        </p:txBody>
      </p:sp>
      <p:sp>
        <p:nvSpPr>
          <p:cNvPr id="5" name="Footer Placeholder 4">
            <a:extLst>
              <a:ext uri="{FF2B5EF4-FFF2-40B4-BE49-F238E27FC236}">
                <a16:creationId xmlns:a16="http://schemas.microsoft.com/office/drawing/2014/main" id="{F85AFB1B-0E58-65FD-368F-6AD4FC134A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E413AD-3F9B-2595-10E3-358162A06828}"/>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7789263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D172FB2E-4EC8-4834-B1D2-76071FCAAD5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92086143"/>
      </p:ext>
    </p:extLst>
  </p:cSld>
  <p:clrMapOvr>
    <a:masterClrMapping/>
  </p:clrMapOvr>
  <p:transition>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F1ADDCB5-33A6-452D-A1F1-9622C8FF3C4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98099633"/>
      </p:ext>
    </p:extLst>
  </p:cSld>
  <p:clrMapOvr>
    <a:masterClrMapping/>
  </p:clrMapOvr>
  <p:transition>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6F6D1EBA-6041-4BF5-8ECE-C912A55FA93E}"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33291575"/>
      </p:ext>
    </p:extLst>
  </p:cSld>
  <p:clrMapOvr>
    <a:masterClrMapping/>
  </p:clrMapOvr>
  <p:transition>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735837B-5167-4CAC-B53D-C2801750461D}"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41888359"/>
      </p:ext>
    </p:extLst>
  </p:cSld>
  <p:clrMapOvr>
    <a:masterClrMapping/>
  </p:clrMapOvr>
  <p:transition>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9C187384-1631-427A-8C6B-43ABBF2F17CC}"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92253681"/>
      </p:ext>
    </p:extLst>
  </p:cSld>
  <p:clrMapOvr>
    <a:masterClrMapping/>
  </p:clrMapOvr>
  <p:transition>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128361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11/6/2023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935627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11/6/2023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480199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11/6/2023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893994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11/6/2023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20415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7DBB8-3873-7B28-1C8A-667F885C86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44A748-2285-DBCB-C366-5B47E5DBAE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B66453-C611-2DCE-0DFC-942D78DFD6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9F64EB-3E44-B632-8BD6-3FEE022D726A}"/>
              </a:ext>
            </a:extLst>
          </p:cNvPr>
          <p:cNvSpPr>
            <a:spLocks noGrp="1"/>
          </p:cNvSpPr>
          <p:nvPr>
            <p:ph type="dt" sz="half" idx="10"/>
          </p:nvPr>
        </p:nvSpPr>
        <p:spPr/>
        <p:txBody>
          <a:bodyPr/>
          <a:lstStyle/>
          <a:p>
            <a:fld id="{967DDC84-101E-4200-BC11-5EC8B9D60496}" type="datetimeFigureOut">
              <a:rPr lang="en-US" smtClean="0"/>
              <a:t>11/6/2023</a:t>
            </a:fld>
            <a:endParaRPr lang="en-US"/>
          </a:p>
        </p:txBody>
      </p:sp>
      <p:sp>
        <p:nvSpPr>
          <p:cNvPr id="6" name="Footer Placeholder 5">
            <a:extLst>
              <a:ext uri="{FF2B5EF4-FFF2-40B4-BE49-F238E27FC236}">
                <a16:creationId xmlns:a16="http://schemas.microsoft.com/office/drawing/2014/main" id="{2656B0F2-18F2-6981-C546-04A90B4C11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2B4445-DD26-68F3-9BF6-7FFC28516295}"/>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30315946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11/6/2023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111477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11/6/2023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633016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11/6/2023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2368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905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11/6/2023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31748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11/6/2023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179749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11/6/2023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577960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11/6/2023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859045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93774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04CBE4D-B23D-49AB-9E28-3BD24C72170B}"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96699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175E0-4B99-E59C-14B2-362200BD66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54FBE3-26E4-02D3-87C5-57F674213B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E2B5F6-9380-D0DD-FA09-3592491B08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292048-8012-4D60-8DC5-0FE25D9D29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8C7451-FD74-BB78-04D2-20030DC7B7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C074B0-0A4E-488F-3EF6-34222F2D0F54}"/>
              </a:ext>
            </a:extLst>
          </p:cNvPr>
          <p:cNvSpPr>
            <a:spLocks noGrp="1"/>
          </p:cNvSpPr>
          <p:nvPr>
            <p:ph type="dt" sz="half" idx="10"/>
          </p:nvPr>
        </p:nvSpPr>
        <p:spPr/>
        <p:txBody>
          <a:bodyPr/>
          <a:lstStyle/>
          <a:p>
            <a:fld id="{967DDC84-101E-4200-BC11-5EC8B9D60496}" type="datetimeFigureOut">
              <a:rPr lang="en-US" smtClean="0"/>
              <a:t>11/6/2023</a:t>
            </a:fld>
            <a:endParaRPr lang="en-US"/>
          </a:p>
        </p:txBody>
      </p:sp>
      <p:sp>
        <p:nvSpPr>
          <p:cNvPr id="8" name="Footer Placeholder 7">
            <a:extLst>
              <a:ext uri="{FF2B5EF4-FFF2-40B4-BE49-F238E27FC236}">
                <a16:creationId xmlns:a16="http://schemas.microsoft.com/office/drawing/2014/main" id="{CA95606F-416D-C000-2C9C-87231FF255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40A842-28FC-76E9-931E-25EDF624D4B4}"/>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42381128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4CBE4D-B23D-49AB-9E28-3BD24C72170B}"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11051950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4CBE4D-B23D-49AB-9E28-3BD24C72170B}"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6927437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4CBE4D-B23D-49AB-9E28-3BD24C72170B}"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5736323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4CBE4D-B23D-49AB-9E28-3BD24C72170B}" type="datetimeFigureOut">
              <a:rPr lang="en-US" smtClean="0"/>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18186712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4CBE4D-B23D-49AB-9E28-3BD24C72170B}" type="datetimeFigureOut">
              <a:rPr lang="en-US" smtClean="0"/>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31206242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4CBE4D-B23D-49AB-9E28-3BD24C72170B}" type="datetimeFigureOut">
              <a:rPr lang="en-US" smtClean="0"/>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11706695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4CBE4D-B23D-49AB-9E28-3BD24C72170B}"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42731836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4CBE4D-B23D-49AB-9E28-3BD24C72170B}"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20009753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4CBE4D-B23D-49AB-9E28-3BD24C72170B}"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31741123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4CBE4D-B23D-49AB-9E28-3BD24C72170B}"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1452630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1C136-7EF6-EA41-3D3A-1F47CCF72E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8F0B48-D470-B975-4471-8FE8FC94F182}"/>
              </a:ext>
            </a:extLst>
          </p:cNvPr>
          <p:cNvSpPr>
            <a:spLocks noGrp="1"/>
          </p:cNvSpPr>
          <p:nvPr>
            <p:ph type="dt" sz="half" idx="10"/>
          </p:nvPr>
        </p:nvSpPr>
        <p:spPr/>
        <p:txBody>
          <a:bodyPr/>
          <a:lstStyle/>
          <a:p>
            <a:fld id="{967DDC84-101E-4200-BC11-5EC8B9D60496}" type="datetimeFigureOut">
              <a:rPr lang="en-US" smtClean="0"/>
              <a:t>11/6/2023</a:t>
            </a:fld>
            <a:endParaRPr lang="en-US"/>
          </a:p>
        </p:txBody>
      </p:sp>
      <p:sp>
        <p:nvSpPr>
          <p:cNvPr id="4" name="Footer Placeholder 3">
            <a:extLst>
              <a:ext uri="{FF2B5EF4-FFF2-40B4-BE49-F238E27FC236}">
                <a16:creationId xmlns:a16="http://schemas.microsoft.com/office/drawing/2014/main" id="{8815F143-EB5C-2F09-371E-A702A1BA82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3DE7E3-D996-D49E-E892-C38BF2C9C9DF}"/>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38135631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6"/>
        </a:solidFill>
        <a:effectLst/>
      </p:bgPr>
    </p:bg>
    <p:spTree>
      <p:nvGrpSpPr>
        <p:cNvPr id="1" name="Shape 414"/>
        <p:cNvGrpSpPr/>
        <p:nvPr/>
      </p:nvGrpSpPr>
      <p:grpSpPr>
        <a:xfrm>
          <a:off x="0" y="0"/>
          <a:ext cx="0" cy="0"/>
          <a:chOff x="0" y="0"/>
          <a:chExt cx="0" cy="0"/>
        </a:xfrm>
      </p:grpSpPr>
      <p:grpSp>
        <p:nvGrpSpPr>
          <p:cNvPr id="415" name="Google Shape;415;p16"/>
          <p:cNvGrpSpPr/>
          <p:nvPr/>
        </p:nvGrpSpPr>
        <p:grpSpPr>
          <a:xfrm>
            <a:off x="-129685" y="-148283"/>
            <a:ext cx="12690592" cy="10316157"/>
            <a:chOff x="-97264" y="-111212"/>
            <a:chExt cx="9517944" cy="7737118"/>
          </a:xfrm>
        </p:grpSpPr>
        <p:sp>
          <p:nvSpPr>
            <p:cNvPr id="416" name="Google Shape;416;p16"/>
            <p:cNvSpPr/>
            <p:nvPr/>
          </p:nvSpPr>
          <p:spPr>
            <a:xfrm rot="10800000" flipH="1">
              <a:off x="-89101" y="6162298"/>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6"/>
            <p:cNvSpPr/>
            <p:nvPr/>
          </p:nvSpPr>
          <p:spPr>
            <a:xfrm rot="10800000" flipH="1">
              <a:off x="-89221" y="4243086"/>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6"/>
            <p:cNvSpPr/>
            <p:nvPr/>
          </p:nvSpPr>
          <p:spPr>
            <a:xfrm rot="10800000" flipH="1">
              <a:off x="-89101" y="4643126"/>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6"/>
            <p:cNvSpPr/>
            <p:nvPr/>
          </p:nvSpPr>
          <p:spPr>
            <a:xfrm rot="10800000" flipH="1">
              <a:off x="-89101" y="3286257"/>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6"/>
            <p:cNvSpPr/>
            <p:nvPr/>
          </p:nvSpPr>
          <p:spPr>
            <a:xfrm rot="10800000" flipH="1">
              <a:off x="-88861" y="2867214"/>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6"/>
            <p:cNvSpPr/>
            <p:nvPr/>
          </p:nvSpPr>
          <p:spPr>
            <a:xfrm rot="10800000" flipH="1">
              <a:off x="-89101" y="1457331"/>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6"/>
            <p:cNvSpPr/>
            <p:nvPr/>
          </p:nvSpPr>
          <p:spPr>
            <a:xfrm rot="10800000" flipH="1">
              <a:off x="-89101" y="1339902"/>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6"/>
            <p:cNvSpPr/>
            <p:nvPr/>
          </p:nvSpPr>
          <p:spPr>
            <a:xfrm rot="10800000" flipH="1">
              <a:off x="4312517" y="466828"/>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6"/>
            <p:cNvSpPr/>
            <p:nvPr/>
          </p:nvSpPr>
          <p:spPr>
            <a:xfrm rot="10800000" flipH="1">
              <a:off x="-89101" y="-110955"/>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6"/>
            <p:cNvSpPr/>
            <p:nvPr/>
          </p:nvSpPr>
          <p:spPr>
            <a:xfrm rot="10800000" flipH="1">
              <a:off x="2774626" y="-110972"/>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6"/>
            <p:cNvSpPr/>
            <p:nvPr/>
          </p:nvSpPr>
          <p:spPr>
            <a:xfrm rot="10800000" flipH="1">
              <a:off x="8048796" y="-111212"/>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6"/>
            <p:cNvSpPr/>
            <p:nvPr/>
          </p:nvSpPr>
          <p:spPr>
            <a:xfrm rot="10800000" flipH="1">
              <a:off x="4946282" y="-11104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6"/>
            <p:cNvSpPr/>
            <p:nvPr/>
          </p:nvSpPr>
          <p:spPr>
            <a:xfrm rot="10800000" flipH="1">
              <a:off x="5076700" y="6675805"/>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6"/>
            <p:cNvSpPr/>
            <p:nvPr/>
          </p:nvSpPr>
          <p:spPr>
            <a:xfrm rot="10800000" flipH="1">
              <a:off x="-97224" y="6218723"/>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30" name="Google Shape;430;p16"/>
            <p:cNvGrpSpPr/>
            <p:nvPr/>
          </p:nvGrpSpPr>
          <p:grpSpPr>
            <a:xfrm>
              <a:off x="-97224" y="5478166"/>
              <a:ext cx="9377821" cy="2147740"/>
              <a:chOff x="-97224" y="3080778"/>
              <a:chExt cx="9377821" cy="2147740"/>
            </a:xfrm>
          </p:grpSpPr>
          <p:sp>
            <p:nvSpPr>
              <p:cNvPr id="431" name="Google Shape;431;p16"/>
              <p:cNvSpPr/>
              <p:nvPr/>
            </p:nvSpPr>
            <p:spPr>
              <a:xfrm rot="10800000" flipH="1">
                <a:off x="-89101" y="30807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6"/>
              <p:cNvSpPr/>
              <p:nvPr/>
            </p:nvSpPr>
            <p:spPr>
              <a:xfrm rot="10800000" flipH="1">
                <a:off x="-97224" y="31378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3" name="Google Shape;433;p16"/>
            <p:cNvSpPr/>
            <p:nvPr/>
          </p:nvSpPr>
          <p:spPr>
            <a:xfrm rot="10800000" flipH="1">
              <a:off x="-97224" y="4299431"/>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6"/>
            <p:cNvSpPr/>
            <p:nvPr/>
          </p:nvSpPr>
          <p:spPr>
            <a:xfrm rot="10800000" flipH="1">
              <a:off x="-97184" y="4699471"/>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6"/>
            <p:cNvSpPr/>
            <p:nvPr/>
          </p:nvSpPr>
          <p:spPr>
            <a:xfrm rot="10800000" flipH="1">
              <a:off x="-97104" y="3339961"/>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6"/>
            <p:cNvSpPr/>
            <p:nvPr/>
          </p:nvSpPr>
          <p:spPr>
            <a:xfrm rot="10800000" flipH="1">
              <a:off x="-97264" y="2923520"/>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6"/>
            <p:cNvSpPr/>
            <p:nvPr/>
          </p:nvSpPr>
          <p:spPr>
            <a:xfrm rot="10800000" flipH="1">
              <a:off x="-97184" y="1396488"/>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6"/>
            <p:cNvSpPr/>
            <p:nvPr/>
          </p:nvSpPr>
          <p:spPr>
            <a:xfrm rot="10800000" flipH="1">
              <a:off x="4303273" y="495842"/>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6"/>
            <p:cNvSpPr/>
            <p:nvPr/>
          </p:nvSpPr>
          <p:spPr>
            <a:xfrm rot="10800000" flipH="1">
              <a:off x="-97184" y="-54810"/>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6"/>
            <p:cNvSpPr/>
            <p:nvPr/>
          </p:nvSpPr>
          <p:spPr>
            <a:xfrm rot="10800000" flipH="1">
              <a:off x="2768223" y="-54827"/>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6"/>
            <p:cNvSpPr/>
            <p:nvPr/>
          </p:nvSpPr>
          <p:spPr>
            <a:xfrm rot="10800000" flipH="1">
              <a:off x="4932235" y="-54856"/>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6"/>
            <p:cNvSpPr/>
            <p:nvPr/>
          </p:nvSpPr>
          <p:spPr>
            <a:xfrm rot="10800000" flipH="1">
              <a:off x="5065015" y="6716277"/>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3" name="Google Shape;443;p16"/>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4" name="Google Shape;444;p16"/>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5" name="Google Shape;445;p16"/>
          <p:cNvSpPr txBox="1">
            <a:spLocks noGrp="1"/>
          </p:cNvSpPr>
          <p:nvPr>
            <p:ph type="title"/>
          </p:nvPr>
        </p:nvSpPr>
        <p:spPr>
          <a:xfrm>
            <a:off x="959984" y="2354967"/>
            <a:ext cx="3115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atin typeface="Arial" panose="020B0604020202020204" pitchFamily="34" charset="0"/>
                <a:cs typeface="Arial" panose="020B0604020202020204" pitchFamily="34" charset="0"/>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dirty="0"/>
          </a:p>
        </p:txBody>
      </p:sp>
      <p:sp>
        <p:nvSpPr>
          <p:cNvPr id="446" name="Google Shape;446;p16"/>
          <p:cNvSpPr txBox="1">
            <a:spLocks noGrp="1"/>
          </p:cNvSpPr>
          <p:nvPr>
            <p:ph type="title" idx="2" hasCustomPrompt="1"/>
          </p:nvPr>
        </p:nvSpPr>
        <p:spPr>
          <a:xfrm>
            <a:off x="4912551" y="2453433"/>
            <a:ext cx="8504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4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4000" b="1">
                <a:solidFill>
                  <a:schemeClr val="accent4"/>
                </a:solidFill>
              </a:defRPr>
            </a:lvl2pPr>
            <a:lvl3pPr lvl="2" rtl="0">
              <a:spcBef>
                <a:spcPts val="0"/>
              </a:spcBef>
              <a:spcAft>
                <a:spcPts val="0"/>
              </a:spcAft>
              <a:buClr>
                <a:schemeClr val="accent4"/>
              </a:buClr>
              <a:buSzPts val="3000"/>
              <a:buNone/>
              <a:defRPr sz="4000" b="1">
                <a:solidFill>
                  <a:schemeClr val="accent4"/>
                </a:solidFill>
              </a:defRPr>
            </a:lvl3pPr>
            <a:lvl4pPr lvl="3" rtl="0">
              <a:spcBef>
                <a:spcPts val="0"/>
              </a:spcBef>
              <a:spcAft>
                <a:spcPts val="0"/>
              </a:spcAft>
              <a:buClr>
                <a:schemeClr val="accent4"/>
              </a:buClr>
              <a:buSzPts val="3000"/>
              <a:buNone/>
              <a:defRPr sz="4000" b="1">
                <a:solidFill>
                  <a:schemeClr val="accent4"/>
                </a:solidFill>
              </a:defRPr>
            </a:lvl4pPr>
            <a:lvl5pPr lvl="4" rtl="0">
              <a:spcBef>
                <a:spcPts val="0"/>
              </a:spcBef>
              <a:spcAft>
                <a:spcPts val="0"/>
              </a:spcAft>
              <a:buClr>
                <a:schemeClr val="accent4"/>
              </a:buClr>
              <a:buSzPts val="3000"/>
              <a:buNone/>
              <a:defRPr sz="4000" b="1">
                <a:solidFill>
                  <a:schemeClr val="accent4"/>
                </a:solidFill>
              </a:defRPr>
            </a:lvl5pPr>
            <a:lvl6pPr lvl="5" rtl="0">
              <a:spcBef>
                <a:spcPts val="0"/>
              </a:spcBef>
              <a:spcAft>
                <a:spcPts val="0"/>
              </a:spcAft>
              <a:buClr>
                <a:schemeClr val="accent4"/>
              </a:buClr>
              <a:buSzPts val="3000"/>
              <a:buNone/>
              <a:defRPr sz="4000" b="1">
                <a:solidFill>
                  <a:schemeClr val="accent4"/>
                </a:solidFill>
              </a:defRPr>
            </a:lvl6pPr>
            <a:lvl7pPr lvl="6" rtl="0">
              <a:spcBef>
                <a:spcPts val="0"/>
              </a:spcBef>
              <a:spcAft>
                <a:spcPts val="0"/>
              </a:spcAft>
              <a:buClr>
                <a:schemeClr val="accent4"/>
              </a:buClr>
              <a:buSzPts val="3000"/>
              <a:buNone/>
              <a:defRPr sz="4000" b="1">
                <a:solidFill>
                  <a:schemeClr val="accent4"/>
                </a:solidFill>
              </a:defRPr>
            </a:lvl7pPr>
            <a:lvl8pPr lvl="7" rtl="0">
              <a:spcBef>
                <a:spcPts val="0"/>
              </a:spcBef>
              <a:spcAft>
                <a:spcPts val="0"/>
              </a:spcAft>
              <a:buClr>
                <a:schemeClr val="accent4"/>
              </a:buClr>
              <a:buSzPts val="3000"/>
              <a:buNone/>
              <a:defRPr sz="4000" b="1">
                <a:solidFill>
                  <a:schemeClr val="accent4"/>
                </a:solidFill>
              </a:defRPr>
            </a:lvl8pPr>
            <a:lvl9pPr lvl="8" rtl="0">
              <a:spcBef>
                <a:spcPts val="0"/>
              </a:spcBef>
              <a:spcAft>
                <a:spcPts val="0"/>
              </a:spcAft>
              <a:buClr>
                <a:schemeClr val="accent4"/>
              </a:buClr>
              <a:buSzPts val="3000"/>
              <a:buNone/>
              <a:defRPr sz="4000" b="1">
                <a:solidFill>
                  <a:schemeClr val="accent4"/>
                </a:solidFill>
              </a:defRPr>
            </a:lvl9pPr>
          </a:lstStyle>
          <a:p>
            <a:r>
              <a:rPr dirty="0"/>
              <a:t>xx%</a:t>
            </a:r>
          </a:p>
        </p:txBody>
      </p:sp>
      <p:sp>
        <p:nvSpPr>
          <p:cNvPr id="447" name="Google Shape;447;p16"/>
          <p:cNvSpPr txBox="1">
            <a:spLocks noGrp="1"/>
          </p:cNvSpPr>
          <p:nvPr>
            <p:ph type="subTitle" idx="1"/>
          </p:nvPr>
        </p:nvSpPr>
        <p:spPr>
          <a:xfrm>
            <a:off x="959984" y="2933800"/>
            <a:ext cx="3115200" cy="64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r" rtl="0">
              <a:lnSpc>
                <a:spcPct val="100000"/>
              </a:lnSpc>
              <a:spcBef>
                <a:spcPts val="2133"/>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dirty="0"/>
          </a:p>
        </p:txBody>
      </p:sp>
      <p:sp>
        <p:nvSpPr>
          <p:cNvPr id="448" name="Google Shape;448;p16"/>
          <p:cNvSpPr txBox="1">
            <a:spLocks noGrp="1"/>
          </p:cNvSpPr>
          <p:nvPr>
            <p:ph type="title" idx="3"/>
          </p:nvPr>
        </p:nvSpPr>
        <p:spPr>
          <a:xfrm>
            <a:off x="959984" y="4209367"/>
            <a:ext cx="3115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atin typeface="Arial" panose="020B0604020202020204" pitchFamily="34" charset="0"/>
                <a:cs typeface="Arial" panose="020B0604020202020204" pitchFamily="34" charset="0"/>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dirty="0"/>
          </a:p>
        </p:txBody>
      </p:sp>
      <p:sp>
        <p:nvSpPr>
          <p:cNvPr id="449" name="Google Shape;449;p16"/>
          <p:cNvSpPr txBox="1">
            <a:spLocks noGrp="1"/>
          </p:cNvSpPr>
          <p:nvPr>
            <p:ph type="title" idx="4" hasCustomPrompt="1"/>
          </p:nvPr>
        </p:nvSpPr>
        <p:spPr>
          <a:xfrm>
            <a:off x="4912551" y="4309633"/>
            <a:ext cx="8504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4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4000" b="1">
                <a:solidFill>
                  <a:schemeClr val="accent4"/>
                </a:solidFill>
              </a:defRPr>
            </a:lvl2pPr>
            <a:lvl3pPr lvl="2" rtl="0">
              <a:spcBef>
                <a:spcPts val="0"/>
              </a:spcBef>
              <a:spcAft>
                <a:spcPts val="0"/>
              </a:spcAft>
              <a:buClr>
                <a:schemeClr val="accent4"/>
              </a:buClr>
              <a:buSzPts val="3000"/>
              <a:buNone/>
              <a:defRPr sz="4000" b="1">
                <a:solidFill>
                  <a:schemeClr val="accent4"/>
                </a:solidFill>
              </a:defRPr>
            </a:lvl3pPr>
            <a:lvl4pPr lvl="3" rtl="0">
              <a:spcBef>
                <a:spcPts val="0"/>
              </a:spcBef>
              <a:spcAft>
                <a:spcPts val="0"/>
              </a:spcAft>
              <a:buClr>
                <a:schemeClr val="accent4"/>
              </a:buClr>
              <a:buSzPts val="3000"/>
              <a:buNone/>
              <a:defRPr sz="4000" b="1">
                <a:solidFill>
                  <a:schemeClr val="accent4"/>
                </a:solidFill>
              </a:defRPr>
            </a:lvl4pPr>
            <a:lvl5pPr lvl="4" rtl="0">
              <a:spcBef>
                <a:spcPts val="0"/>
              </a:spcBef>
              <a:spcAft>
                <a:spcPts val="0"/>
              </a:spcAft>
              <a:buClr>
                <a:schemeClr val="accent4"/>
              </a:buClr>
              <a:buSzPts val="3000"/>
              <a:buNone/>
              <a:defRPr sz="4000" b="1">
                <a:solidFill>
                  <a:schemeClr val="accent4"/>
                </a:solidFill>
              </a:defRPr>
            </a:lvl5pPr>
            <a:lvl6pPr lvl="5" rtl="0">
              <a:spcBef>
                <a:spcPts val="0"/>
              </a:spcBef>
              <a:spcAft>
                <a:spcPts val="0"/>
              </a:spcAft>
              <a:buClr>
                <a:schemeClr val="accent4"/>
              </a:buClr>
              <a:buSzPts val="3000"/>
              <a:buNone/>
              <a:defRPr sz="4000" b="1">
                <a:solidFill>
                  <a:schemeClr val="accent4"/>
                </a:solidFill>
              </a:defRPr>
            </a:lvl6pPr>
            <a:lvl7pPr lvl="6" rtl="0">
              <a:spcBef>
                <a:spcPts val="0"/>
              </a:spcBef>
              <a:spcAft>
                <a:spcPts val="0"/>
              </a:spcAft>
              <a:buClr>
                <a:schemeClr val="accent4"/>
              </a:buClr>
              <a:buSzPts val="3000"/>
              <a:buNone/>
              <a:defRPr sz="4000" b="1">
                <a:solidFill>
                  <a:schemeClr val="accent4"/>
                </a:solidFill>
              </a:defRPr>
            </a:lvl7pPr>
            <a:lvl8pPr lvl="7" rtl="0">
              <a:spcBef>
                <a:spcPts val="0"/>
              </a:spcBef>
              <a:spcAft>
                <a:spcPts val="0"/>
              </a:spcAft>
              <a:buClr>
                <a:schemeClr val="accent4"/>
              </a:buClr>
              <a:buSzPts val="3000"/>
              <a:buNone/>
              <a:defRPr sz="4000" b="1">
                <a:solidFill>
                  <a:schemeClr val="accent4"/>
                </a:solidFill>
              </a:defRPr>
            </a:lvl8pPr>
            <a:lvl9pPr lvl="8" rtl="0">
              <a:spcBef>
                <a:spcPts val="0"/>
              </a:spcBef>
              <a:spcAft>
                <a:spcPts val="0"/>
              </a:spcAft>
              <a:buClr>
                <a:schemeClr val="accent4"/>
              </a:buClr>
              <a:buSzPts val="3000"/>
              <a:buNone/>
              <a:defRPr sz="4000" b="1">
                <a:solidFill>
                  <a:schemeClr val="accent4"/>
                </a:solidFill>
              </a:defRPr>
            </a:lvl9pPr>
          </a:lstStyle>
          <a:p>
            <a:r>
              <a:rPr dirty="0"/>
              <a:t>xx%</a:t>
            </a:r>
          </a:p>
        </p:txBody>
      </p:sp>
      <p:sp>
        <p:nvSpPr>
          <p:cNvPr id="450" name="Google Shape;450;p16"/>
          <p:cNvSpPr txBox="1">
            <a:spLocks noGrp="1"/>
          </p:cNvSpPr>
          <p:nvPr>
            <p:ph type="subTitle" idx="5"/>
          </p:nvPr>
        </p:nvSpPr>
        <p:spPr>
          <a:xfrm>
            <a:off x="959984" y="4788200"/>
            <a:ext cx="3115200" cy="64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solidFill>
                  <a:schemeClr val="hlink"/>
                </a:solidFill>
                <a:latin typeface="Arial" panose="020B0604020202020204" pitchFamily="34" charset="0"/>
                <a:cs typeface="Arial" panose="020B0604020202020204" pitchFamily="34" charset="0"/>
              </a:defRPr>
            </a:lvl1pPr>
            <a:lvl2pPr lvl="1" algn="r" rtl="0">
              <a:lnSpc>
                <a:spcPct val="100000"/>
              </a:lnSpc>
              <a:spcBef>
                <a:spcPts val="2133"/>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dirty="0"/>
          </a:p>
        </p:txBody>
      </p:sp>
      <p:sp>
        <p:nvSpPr>
          <p:cNvPr id="451" name="Google Shape;451;p16"/>
          <p:cNvSpPr txBox="1">
            <a:spLocks noGrp="1"/>
          </p:cNvSpPr>
          <p:nvPr>
            <p:ph type="title" idx="6"/>
          </p:nvPr>
        </p:nvSpPr>
        <p:spPr>
          <a:xfrm>
            <a:off x="8116784" y="23549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atin typeface="Arial" panose="020B0604020202020204" pitchFamily="34" charset="0"/>
                <a:cs typeface="Arial" panose="020B0604020202020204" pitchFamily="34" charset="0"/>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52" name="Google Shape;452;p16"/>
          <p:cNvSpPr txBox="1">
            <a:spLocks noGrp="1"/>
          </p:cNvSpPr>
          <p:nvPr>
            <p:ph type="title" idx="7" hasCustomPrompt="1"/>
          </p:nvPr>
        </p:nvSpPr>
        <p:spPr>
          <a:xfrm>
            <a:off x="6431251" y="2453433"/>
            <a:ext cx="8504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4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4000" b="1">
                <a:solidFill>
                  <a:schemeClr val="accent4"/>
                </a:solidFill>
              </a:defRPr>
            </a:lvl2pPr>
            <a:lvl3pPr lvl="2" rtl="0">
              <a:spcBef>
                <a:spcPts val="0"/>
              </a:spcBef>
              <a:spcAft>
                <a:spcPts val="0"/>
              </a:spcAft>
              <a:buClr>
                <a:schemeClr val="accent4"/>
              </a:buClr>
              <a:buSzPts val="3000"/>
              <a:buNone/>
              <a:defRPr sz="4000" b="1">
                <a:solidFill>
                  <a:schemeClr val="accent4"/>
                </a:solidFill>
              </a:defRPr>
            </a:lvl3pPr>
            <a:lvl4pPr lvl="3" rtl="0">
              <a:spcBef>
                <a:spcPts val="0"/>
              </a:spcBef>
              <a:spcAft>
                <a:spcPts val="0"/>
              </a:spcAft>
              <a:buClr>
                <a:schemeClr val="accent4"/>
              </a:buClr>
              <a:buSzPts val="3000"/>
              <a:buNone/>
              <a:defRPr sz="4000" b="1">
                <a:solidFill>
                  <a:schemeClr val="accent4"/>
                </a:solidFill>
              </a:defRPr>
            </a:lvl4pPr>
            <a:lvl5pPr lvl="4" rtl="0">
              <a:spcBef>
                <a:spcPts val="0"/>
              </a:spcBef>
              <a:spcAft>
                <a:spcPts val="0"/>
              </a:spcAft>
              <a:buClr>
                <a:schemeClr val="accent4"/>
              </a:buClr>
              <a:buSzPts val="3000"/>
              <a:buNone/>
              <a:defRPr sz="4000" b="1">
                <a:solidFill>
                  <a:schemeClr val="accent4"/>
                </a:solidFill>
              </a:defRPr>
            </a:lvl5pPr>
            <a:lvl6pPr lvl="5" rtl="0">
              <a:spcBef>
                <a:spcPts val="0"/>
              </a:spcBef>
              <a:spcAft>
                <a:spcPts val="0"/>
              </a:spcAft>
              <a:buClr>
                <a:schemeClr val="accent4"/>
              </a:buClr>
              <a:buSzPts val="3000"/>
              <a:buNone/>
              <a:defRPr sz="4000" b="1">
                <a:solidFill>
                  <a:schemeClr val="accent4"/>
                </a:solidFill>
              </a:defRPr>
            </a:lvl6pPr>
            <a:lvl7pPr lvl="6" rtl="0">
              <a:spcBef>
                <a:spcPts val="0"/>
              </a:spcBef>
              <a:spcAft>
                <a:spcPts val="0"/>
              </a:spcAft>
              <a:buClr>
                <a:schemeClr val="accent4"/>
              </a:buClr>
              <a:buSzPts val="3000"/>
              <a:buNone/>
              <a:defRPr sz="4000" b="1">
                <a:solidFill>
                  <a:schemeClr val="accent4"/>
                </a:solidFill>
              </a:defRPr>
            </a:lvl7pPr>
            <a:lvl8pPr lvl="7" rtl="0">
              <a:spcBef>
                <a:spcPts val="0"/>
              </a:spcBef>
              <a:spcAft>
                <a:spcPts val="0"/>
              </a:spcAft>
              <a:buClr>
                <a:schemeClr val="accent4"/>
              </a:buClr>
              <a:buSzPts val="3000"/>
              <a:buNone/>
              <a:defRPr sz="4000" b="1">
                <a:solidFill>
                  <a:schemeClr val="accent4"/>
                </a:solidFill>
              </a:defRPr>
            </a:lvl8pPr>
            <a:lvl9pPr lvl="8" rtl="0">
              <a:spcBef>
                <a:spcPts val="0"/>
              </a:spcBef>
              <a:spcAft>
                <a:spcPts val="0"/>
              </a:spcAft>
              <a:buClr>
                <a:schemeClr val="accent4"/>
              </a:buClr>
              <a:buSzPts val="3000"/>
              <a:buNone/>
              <a:defRPr sz="4000" b="1">
                <a:solidFill>
                  <a:schemeClr val="accent4"/>
                </a:solidFill>
              </a:defRPr>
            </a:lvl9pPr>
          </a:lstStyle>
          <a:p>
            <a:r>
              <a:rPr dirty="0"/>
              <a:t>xx%</a:t>
            </a:r>
          </a:p>
        </p:txBody>
      </p:sp>
      <p:sp>
        <p:nvSpPr>
          <p:cNvPr id="453" name="Google Shape;453;p16"/>
          <p:cNvSpPr txBox="1">
            <a:spLocks noGrp="1"/>
          </p:cNvSpPr>
          <p:nvPr>
            <p:ph type="subTitle" idx="8"/>
          </p:nvPr>
        </p:nvSpPr>
        <p:spPr>
          <a:xfrm>
            <a:off x="8116784" y="29338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hlink"/>
                </a:solidFill>
                <a:latin typeface="Arial" panose="020B0604020202020204" pitchFamily="34" charset="0"/>
                <a:cs typeface="Arial" panose="020B0604020202020204" pitchFamily="34" charset="0"/>
              </a:defRPr>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dirty="0"/>
          </a:p>
        </p:txBody>
      </p:sp>
      <p:sp>
        <p:nvSpPr>
          <p:cNvPr id="454" name="Google Shape;454;p16"/>
          <p:cNvSpPr txBox="1">
            <a:spLocks noGrp="1"/>
          </p:cNvSpPr>
          <p:nvPr>
            <p:ph type="title" idx="9"/>
          </p:nvPr>
        </p:nvSpPr>
        <p:spPr>
          <a:xfrm>
            <a:off x="8116784" y="42093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atin typeface="Arial" panose="020B0604020202020204" pitchFamily="34" charset="0"/>
                <a:cs typeface="Arial" panose="020B0604020202020204" pitchFamily="34" charset="0"/>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55" name="Google Shape;455;p16"/>
          <p:cNvSpPr txBox="1">
            <a:spLocks noGrp="1"/>
          </p:cNvSpPr>
          <p:nvPr>
            <p:ph type="title" idx="13" hasCustomPrompt="1"/>
          </p:nvPr>
        </p:nvSpPr>
        <p:spPr>
          <a:xfrm>
            <a:off x="6431251" y="4309633"/>
            <a:ext cx="8504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4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4000" b="1">
                <a:solidFill>
                  <a:schemeClr val="accent4"/>
                </a:solidFill>
              </a:defRPr>
            </a:lvl2pPr>
            <a:lvl3pPr lvl="2" rtl="0">
              <a:spcBef>
                <a:spcPts val="0"/>
              </a:spcBef>
              <a:spcAft>
                <a:spcPts val="0"/>
              </a:spcAft>
              <a:buClr>
                <a:schemeClr val="accent4"/>
              </a:buClr>
              <a:buSzPts val="3000"/>
              <a:buNone/>
              <a:defRPr sz="4000" b="1">
                <a:solidFill>
                  <a:schemeClr val="accent4"/>
                </a:solidFill>
              </a:defRPr>
            </a:lvl3pPr>
            <a:lvl4pPr lvl="3" rtl="0">
              <a:spcBef>
                <a:spcPts val="0"/>
              </a:spcBef>
              <a:spcAft>
                <a:spcPts val="0"/>
              </a:spcAft>
              <a:buClr>
                <a:schemeClr val="accent4"/>
              </a:buClr>
              <a:buSzPts val="3000"/>
              <a:buNone/>
              <a:defRPr sz="4000" b="1">
                <a:solidFill>
                  <a:schemeClr val="accent4"/>
                </a:solidFill>
              </a:defRPr>
            </a:lvl4pPr>
            <a:lvl5pPr lvl="4" rtl="0">
              <a:spcBef>
                <a:spcPts val="0"/>
              </a:spcBef>
              <a:spcAft>
                <a:spcPts val="0"/>
              </a:spcAft>
              <a:buClr>
                <a:schemeClr val="accent4"/>
              </a:buClr>
              <a:buSzPts val="3000"/>
              <a:buNone/>
              <a:defRPr sz="4000" b="1">
                <a:solidFill>
                  <a:schemeClr val="accent4"/>
                </a:solidFill>
              </a:defRPr>
            </a:lvl5pPr>
            <a:lvl6pPr lvl="5" rtl="0">
              <a:spcBef>
                <a:spcPts val="0"/>
              </a:spcBef>
              <a:spcAft>
                <a:spcPts val="0"/>
              </a:spcAft>
              <a:buClr>
                <a:schemeClr val="accent4"/>
              </a:buClr>
              <a:buSzPts val="3000"/>
              <a:buNone/>
              <a:defRPr sz="4000" b="1">
                <a:solidFill>
                  <a:schemeClr val="accent4"/>
                </a:solidFill>
              </a:defRPr>
            </a:lvl6pPr>
            <a:lvl7pPr lvl="6" rtl="0">
              <a:spcBef>
                <a:spcPts val="0"/>
              </a:spcBef>
              <a:spcAft>
                <a:spcPts val="0"/>
              </a:spcAft>
              <a:buClr>
                <a:schemeClr val="accent4"/>
              </a:buClr>
              <a:buSzPts val="3000"/>
              <a:buNone/>
              <a:defRPr sz="4000" b="1">
                <a:solidFill>
                  <a:schemeClr val="accent4"/>
                </a:solidFill>
              </a:defRPr>
            </a:lvl7pPr>
            <a:lvl8pPr lvl="7" rtl="0">
              <a:spcBef>
                <a:spcPts val="0"/>
              </a:spcBef>
              <a:spcAft>
                <a:spcPts val="0"/>
              </a:spcAft>
              <a:buClr>
                <a:schemeClr val="accent4"/>
              </a:buClr>
              <a:buSzPts val="3000"/>
              <a:buNone/>
              <a:defRPr sz="4000" b="1">
                <a:solidFill>
                  <a:schemeClr val="accent4"/>
                </a:solidFill>
              </a:defRPr>
            </a:lvl8pPr>
            <a:lvl9pPr lvl="8" rtl="0">
              <a:spcBef>
                <a:spcPts val="0"/>
              </a:spcBef>
              <a:spcAft>
                <a:spcPts val="0"/>
              </a:spcAft>
              <a:buClr>
                <a:schemeClr val="accent4"/>
              </a:buClr>
              <a:buSzPts val="3000"/>
              <a:buNone/>
              <a:defRPr sz="4000" b="1">
                <a:solidFill>
                  <a:schemeClr val="accent4"/>
                </a:solidFill>
              </a:defRPr>
            </a:lvl9pPr>
          </a:lstStyle>
          <a:p>
            <a:r>
              <a:rPr dirty="0"/>
              <a:t>xx%</a:t>
            </a:r>
          </a:p>
        </p:txBody>
      </p:sp>
      <p:sp>
        <p:nvSpPr>
          <p:cNvPr id="456" name="Google Shape;456;p16"/>
          <p:cNvSpPr txBox="1">
            <a:spLocks noGrp="1"/>
          </p:cNvSpPr>
          <p:nvPr>
            <p:ph type="subTitle" idx="14"/>
          </p:nvPr>
        </p:nvSpPr>
        <p:spPr>
          <a:xfrm>
            <a:off x="8116784" y="47882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hlink"/>
                </a:solidFill>
                <a:latin typeface="Arial" panose="020B0604020202020204" pitchFamily="34" charset="0"/>
                <a:cs typeface="Arial" panose="020B0604020202020204" pitchFamily="34" charset="0"/>
              </a:defRPr>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dirty="0"/>
          </a:p>
        </p:txBody>
      </p:sp>
      <p:sp>
        <p:nvSpPr>
          <p:cNvPr id="457" name="Google Shape;457;p16"/>
          <p:cNvSpPr txBox="1">
            <a:spLocks noGrp="1"/>
          </p:cNvSpPr>
          <p:nvPr>
            <p:ph type="title" idx="15"/>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alpha val="90000"/>
              </a:schemeClr>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extLst>
      <p:ext uri="{BB962C8B-B14F-4D97-AF65-F5344CB8AC3E}">
        <p14:creationId xmlns:p14="http://schemas.microsoft.com/office/powerpoint/2010/main" val="27012234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pic>
        <p:nvPicPr>
          <p:cNvPr id="26" name="Google Shape;26;p3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7" name="Google Shape;27;p32"/>
          <p:cNvSpPr txBox="1">
            <a:spLocks noGrp="1"/>
          </p:cNvSpPr>
          <p:nvPr>
            <p:ph type="title"/>
          </p:nvPr>
        </p:nvSpPr>
        <p:spPr>
          <a:xfrm>
            <a:off x="1256000" y="2208200"/>
            <a:ext cx="3744000" cy="77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28" name="Google Shape;28;p32"/>
          <p:cNvPicPr preferRelativeResize="0"/>
          <p:nvPr/>
        </p:nvPicPr>
        <p:blipFill rotWithShape="1">
          <a:blip r:embed="rId3">
            <a:alphaModFix/>
          </a:blip>
          <a:srcRect/>
          <a:stretch/>
        </p:blipFill>
        <p:spPr>
          <a:xfrm rot="788503" flipH="1">
            <a:off x="9152775" y="4594136"/>
            <a:ext cx="4303400" cy="4050599"/>
          </a:xfrm>
          <a:prstGeom prst="rect">
            <a:avLst/>
          </a:prstGeom>
          <a:noFill/>
          <a:ln>
            <a:noFill/>
          </a:ln>
        </p:spPr>
      </p:pic>
      <p:pic>
        <p:nvPicPr>
          <p:cNvPr id="29" name="Google Shape;29;p32"/>
          <p:cNvPicPr preferRelativeResize="0"/>
          <p:nvPr/>
        </p:nvPicPr>
        <p:blipFill rotWithShape="1">
          <a:blip r:embed="rId3">
            <a:alphaModFix/>
          </a:blip>
          <a:srcRect/>
          <a:stretch/>
        </p:blipFill>
        <p:spPr>
          <a:xfrm rot="-9581667" flipH="1">
            <a:off x="3698148" y="-2868950"/>
            <a:ext cx="3855009" cy="3628567"/>
          </a:xfrm>
          <a:prstGeom prst="rect">
            <a:avLst/>
          </a:prstGeom>
          <a:noFill/>
          <a:ln>
            <a:noFill/>
          </a:ln>
        </p:spPr>
      </p:pic>
      <p:pic>
        <p:nvPicPr>
          <p:cNvPr id="30" name="Google Shape;30;p32"/>
          <p:cNvPicPr preferRelativeResize="0"/>
          <p:nvPr/>
        </p:nvPicPr>
        <p:blipFill rotWithShape="1">
          <a:blip r:embed="rId4">
            <a:alphaModFix/>
          </a:blip>
          <a:srcRect/>
          <a:stretch/>
        </p:blipFill>
        <p:spPr>
          <a:xfrm>
            <a:off x="7575312" y="-253336"/>
            <a:ext cx="611424" cy="646000"/>
          </a:xfrm>
          <a:prstGeom prst="rect">
            <a:avLst/>
          </a:prstGeom>
          <a:noFill/>
          <a:ln>
            <a:noFill/>
          </a:ln>
        </p:spPr>
      </p:pic>
      <p:sp>
        <p:nvSpPr>
          <p:cNvPr id="31" name="Google Shape;31;p32"/>
          <p:cNvSpPr txBox="1">
            <a:spLocks noGrp="1"/>
          </p:cNvSpPr>
          <p:nvPr>
            <p:ph type="subTitle" idx="1"/>
          </p:nvPr>
        </p:nvSpPr>
        <p:spPr>
          <a:xfrm>
            <a:off x="1256000" y="3090200"/>
            <a:ext cx="3742800" cy="1564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3215985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C566C3-1F14-5096-7A29-99498E17F487}"/>
              </a:ext>
            </a:extLst>
          </p:cNvPr>
          <p:cNvSpPr>
            <a:spLocks noGrp="1"/>
          </p:cNvSpPr>
          <p:nvPr>
            <p:ph type="dt" sz="half" idx="10"/>
          </p:nvPr>
        </p:nvSpPr>
        <p:spPr/>
        <p:txBody>
          <a:bodyPr/>
          <a:lstStyle/>
          <a:p>
            <a:fld id="{967DDC84-101E-4200-BC11-5EC8B9D60496}" type="datetimeFigureOut">
              <a:rPr lang="en-US" smtClean="0"/>
              <a:t>11/6/2023</a:t>
            </a:fld>
            <a:endParaRPr lang="en-US"/>
          </a:p>
        </p:txBody>
      </p:sp>
      <p:sp>
        <p:nvSpPr>
          <p:cNvPr id="3" name="Footer Placeholder 2">
            <a:extLst>
              <a:ext uri="{FF2B5EF4-FFF2-40B4-BE49-F238E27FC236}">
                <a16:creationId xmlns:a16="http://schemas.microsoft.com/office/drawing/2014/main" id="{D9FF740A-4846-EF96-B10C-C5A9582F80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D54D11-953D-112D-8044-FCED3B202180}"/>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380967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D99FA-7C36-FDF4-2881-8908D3A154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48E6AD-8C54-ACF8-DD33-9CAC20D604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E2C8B2-05DB-A0D6-115B-C98DC03054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CD9248-44D3-0D0F-7E84-A0D8027AEAEE}"/>
              </a:ext>
            </a:extLst>
          </p:cNvPr>
          <p:cNvSpPr>
            <a:spLocks noGrp="1"/>
          </p:cNvSpPr>
          <p:nvPr>
            <p:ph type="dt" sz="half" idx="10"/>
          </p:nvPr>
        </p:nvSpPr>
        <p:spPr/>
        <p:txBody>
          <a:bodyPr/>
          <a:lstStyle/>
          <a:p>
            <a:fld id="{967DDC84-101E-4200-BC11-5EC8B9D60496}" type="datetimeFigureOut">
              <a:rPr lang="en-US" smtClean="0"/>
              <a:t>11/6/2023</a:t>
            </a:fld>
            <a:endParaRPr lang="en-US"/>
          </a:p>
        </p:txBody>
      </p:sp>
      <p:sp>
        <p:nvSpPr>
          <p:cNvPr id="6" name="Footer Placeholder 5">
            <a:extLst>
              <a:ext uri="{FF2B5EF4-FFF2-40B4-BE49-F238E27FC236}">
                <a16:creationId xmlns:a16="http://schemas.microsoft.com/office/drawing/2014/main" id="{A09691FF-8DEC-94CD-FB60-A463102E06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DF4390-C45A-B430-0A5F-1471F2B862E5}"/>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266584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C25F5-A277-D3C2-B05D-2DBD39B11B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1A1EC4-7C00-C23A-76CD-13E72255FF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EE4CD6-6D0F-0C4E-7DD8-DEB3AFD0FE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853460-4D86-6D9A-A770-10FD5C2CCC5C}"/>
              </a:ext>
            </a:extLst>
          </p:cNvPr>
          <p:cNvSpPr>
            <a:spLocks noGrp="1"/>
          </p:cNvSpPr>
          <p:nvPr>
            <p:ph type="dt" sz="half" idx="10"/>
          </p:nvPr>
        </p:nvSpPr>
        <p:spPr/>
        <p:txBody>
          <a:bodyPr/>
          <a:lstStyle/>
          <a:p>
            <a:fld id="{967DDC84-101E-4200-BC11-5EC8B9D60496}" type="datetimeFigureOut">
              <a:rPr lang="en-US" smtClean="0"/>
              <a:t>11/6/2023</a:t>
            </a:fld>
            <a:endParaRPr lang="en-US"/>
          </a:p>
        </p:txBody>
      </p:sp>
      <p:sp>
        <p:nvSpPr>
          <p:cNvPr id="6" name="Footer Placeholder 5">
            <a:extLst>
              <a:ext uri="{FF2B5EF4-FFF2-40B4-BE49-F238E27FC236}">
                <a16:creationId xmlns:a16="http://schemas.microsoft.com/office/drawing/2014/main" id="{3B6C1627-173C-AFE6-5497-D9AEB1C196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AC0B95-4B72-C2F1-1B6B-53A6892F389B}"/>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2960874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A5FBAC-28F5-AC9C-C019-22B35691C0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19450F-4F61-B35D-D366-C120C5A226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AA21F-FDE9-7521-750E-C4042B66A6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DDC84-101E-4200-BC11-5EC8B9D60496}" type="datetimeFigureOut">
              <a:rPr lang="en-US" smtClean="0"/>
              <a:t>11/6/2023</a:t>
            </a:fld>
            <a:endParaRPr lang="en-US"/>
          </a:p>
        </p:txBody>
      </p:sp>
      <p:sp>
        <p:nvSpPr>
          <p:cNvPr id="5" name="Footer Placeholder 4">
            <a:extLst>
              <a:ext uri="{FF2B5EF4-FFF2-40B4-BE49-F238E27FC236}">
                <a16:creationId xmlns:a16="http://schemas.microsoft.com/office/drawing/2014/main" id="{45A276BA-D66A-EDCE-0B55-637EC28AA4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13CAB2-FD63-D8CB-8D8C-52CB6AD178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42C17-23D2-46B4-B2E5-94FA9191DC7F}" type="slidenum">
              <a:rPr lang="en-US" smtClean="0"/>
              <a:t>‹#›</a:t>
            </a:fld>
            <a:endParaRPr lang="en-US"/>
          </a:p>
        </p:txBody>
      </p:sp>
    </p:spTree>
    <p:extLst>
      <p:ext uri="{BB962C8B-B14F-4D97-AF65-F5344CB8AC3E}">
        <p14:creationId xmlns:p14="http://schemas.microsoft.com/office/powerpoint/2010/main" val="3890301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99997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FB1BA9-448A-466D-888E-000648E1113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151238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11/6/2023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1450628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4CBE4D-B23D-49AB-9E28-3BD24C72170B}" type="datetimeFigureOut">
              <a:rPr lang="en-US" smtClean="0"/>
              <a:t>11/6/2023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FD8BC-6C77-47ED-B144-C270259E7748}" type="slidenum">
              <a:rPr lang="en-US" smtClean="0"/>
              <a:t>‹#›</a:t>
            </a:fld>
            <a:endParaRPr lang="en-US"/>
          </a:p>
        </p:txBody>
      </p:sp>
    </p:spTree>
    <p:extLst>
      <p:ext uri="{BB962C8B-B14F-4D97-AF65-F5344CB8AC3E}">
        <p14:creationId xmlns:p14="http://schemas.microsoft.com/office/powerpoint/2010/main" val="236827814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https://cth.edu.vn/wp-content/uploads/2018/03/phuong-phap-hoc-hop-tac-think-pair-share.jpg" TargetMode="External"/><Relationship Id="rId2" Type="http://schemas.openxmlformats.org/officeDocument/2006/relationships/image" Target="../media/image25.jpeg"/><Relationship Id="rId1" Type="http://schemas.openxmlformats.org/officeDocument/2006/relationships/slideLayout" Target="../slideLayouts/slideLayout13.xml"/><Relationship Id="rId6" Type="http://schemas.openxmlformats.org/officeDocument/2006/relationships/image" Target="../media/image27.jpeg"/><Relationship Id="rId5" Type="http://schemas.microsoft.com/office/2007/relationships/hdphoto" Target="../media/hdphoto1.wdp"/><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3.xml"/><Relationship Id="rId7" Type="http://schemas.openxmlformats.org/officeDocument/2006/relationships/diagramQuickStyle" Target="../diagrams/quickStyl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1.xml"/><Relationship Id="rId11" Type="http://schemas.openxmlformats.org/officeDocument/2006/relationships/image" Target="../media/image12.jpeg"/><Relationship Id="rId5" Type="http://schemas.openxmlformats.org/officeDocument/2006/relationships/diagramData" Target="../diagrams/data1.xml"/><Relationship Id="rId10" Type="http://schemas.openxmlformats.org/officeDocument/2006/relationships/image" Target="../media/image11.jpeg"/><Relationship Id="rId4" Type="http://schemas.openxmlformats.org/officeDocument/2006/relationships/image" Target="../media/image6.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21.emf"/><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36.png"/><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7.png"/><Relationship Id="rId4" Type="http://schemas.openxmlformats.org/officeDocument/2006/relationships/image" Target="../media/image33.png"/><Relationship Id="rId9"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8.png"/><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21.emf"/><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43.xml"/><Relationship Id="rId6" Type="http://schemas.openxmlformats.org/officeDocument/2006/relationships/image" Target="../media/image21.emf"/><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8.png"/><Relationship Id="rId7"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29.png"/><Relationship Id="rId9"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3.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8.png"/><Relationship Id="rId1" Type="http://schemas.openxmlformats.org/officeDocument/2006/relationships/slideLayout" Target="../slideLayouts/slideLayout13.xml"/><Relationship Id="rId5" Type="http://schemas.openxmlformats.org/officeDocument/2006/relationships/image" Target="../media/image50.jpeg"/><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36.png"/><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7.png"/><Relationship Id="rId4" Type="http://schemas.openxmlformats.org/officeDocument/2006/relationships/image" Target="../media/image33.png"/><Relationship Id="rId9" Type="http://schemas.openxmlformats.org/officeDocument/2006/relationships/image" Target="../media/image37.png"/></Relationships>
</file>

<file path=ppt/slides/_rels/slide3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29.png"/><Relationship Id="rId7" Type="http://schemas.openxmlformats.org/officeDocument/2006/relationships/image" Target="../media/image44.jpeg"/><Relationship Id="rId2" Type="http://schemas.openxmlformats.org/officeDocument/2006/relationships/image" Target="../media/image28.png"/><Relationship Id="rId1" Type="http://schemas.openxmlformats.org/officeDocument/2006/relationships/slideLayout" Target="../slideLayouts/slideLayout43.xml"/><Relationship Id="rId6" Type="http://schemas.openxmlformats.org/officeDocument/2006/relationships/image" Target="../media/image30.png"/><Relationship Id="rId5" Type="http://schemas.openxmlformats.org/officeDocument/2006/relationships/image" Target="../media/image43.png"/><Relationship Id="rId4" Type="http://schemas.openxmlformats.org/officeDocument/2006/relationships/image" Target="../media/image51.png"/><Relationship Id="rId9" Type="http://schemas.openxmlformats.org/officeDocument/2006/relationships/image" Target="../media/image53.png"/></Relationships>
</file>

<file path=ppt/slides/_rels/slide3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9.png"/><Relationship Id="rId7" Type="http://schemas.openxmlformats.org/officeDocument/2006/relationships/image" Target="../media/image46.png"/><Relationship Id="rId2" Type="http://schemas.openxmlformats.org/officeDocument/2006/relationships/image" Target="../media/image6.png"/><Relationship Id="rId1" Type="http://schemas.openxmlformats.org/officeDocument/2006/relationships/slideLayout" Target="../slideLayouts/slideLayout43.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4253AB-DF5B-4EF0-ACAF-FA435AF2C772}"/>
              </a:ext>
            </a:extLst>
          </p:cNvPr>
          <p:cNvPicPr>
            <a:picLocks noChangeAspect="1"/>
          </p:cNvPicPr>
          <p:nvPr/>
        </p:nvPicPr>
        <p:blipFill>
          <a:blip r:embed="rId2"/>
          <a:stretch>
            <a:fillRect/>
          </a:stretch>
        </p:blipFill>
        <p:spPr>
          <a:xfrm>
            <a:off x="156580" y="0"/>
            <a:ext cx="12192000" cy="6793462"/>
          </a:xfrm>
          <a:prstGeom prst="rect">
            <a:avLst/>
          </a:prstGeom>
        </p:spPr>
      </p:pic>
      <p:sp>
        <p:nvSpPr>
          <p:cNvPr id="7" name="Rectangle 6"/>
          <p:cNvSpPr>
            <a:spLocks noChangeArrowheads="1"/>
          </p:cNvSpPr>
          <p:nvPr/>
        </p:nvSpPr>
        <p:spPr bwMode="auto">
          <a:xfrm>
            <a:off x="267286" y="64538"/>
            <a:ext cx="11924714"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5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5:</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Bảo</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vệ</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môi</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trường</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err="1">
                <a:ln>
                  <a:noFill/>
                </a:ln>
                <a:solidFill>
                  <a:srgbClr val="FF0000"/>
                </a:solidFill>
                <a:effectLst/>
                <a:uLnTx/>
                <a:uFillTx/>
                <a:latin typeface="#9Slide05 Fourth" panose="00000500000000000000" pitchFamily="2" charset="0"/>
                <a:ea typeface="Helvetica Neue"/>
                <a:cs typeface="Helvetica Neue"/>
              </a:rPr>
              <a:t>và</a:t>
            </a:r>
            <a:r>
              <a:rPr kumimoji="0" lang="en-US" altLang="en-US" sz="5400" b="1" i="0" u="none" strike="noStrike" kern="1200" cap="none" spc="0" normalizeH="0" baseline="0" noProof="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a:ln>
                  <a:noFill/>
                </a:ln>
                <a:solidFill>
                  <a:srgbClr val="FF0000"/>
                </a:solidFill>
                <a:effectLst/>
                <a:uLnTx/>
                <a:uFillTx/>
                <a:latin typeface="#9Slide05 Fourth" panose="00000500000000000000" pitchFamily="2" charset="0"/>
                <a:ea typeface="Helvetica Neue"/>
                <a:cs typeface="Helvetica Neue"/>
              </a:rPr>
              <a:t>tài </a:t>
            </a:r>
            <a:r>
              <a:rPr kumimoji="0" lang="en-US" altLang="en-US" sz="5400" b="1" i="0" u="none" strike="noStrike" kern="1200" cap="none" spc="0" normalizeH="0" baseline="0" noProof="0" err="1">
                <a:ln>
                  <a:noFill/>
                </a:ln>
                <a:solidFill>
                  <a:srgbClr val="FF0000"/>
                </a:solidFill>
                <a:effectLst/>
                <a:uLnTx/>
                <a:uFillTx/>
                <a:latin typeface="#9Slide05 Fourth" panose="00000500000000000000" pitchFamily="2" charset="0"/>
                <a:ea typeface="Helvetica Neue"/>
                <a:cs typeface="Helvetica Neue"/>
              </a:rPr>
              <a:t>nguyên</a:t>
            </a:r>
            <a:r>
              <a:rPr kumimoji="0" lang="en-US" altLang="en-US" sz="5400" b="1" i="0" u="none" strike="noStrike" kern="1200" cap="none" spc="0" normalizeH="0" baseline="0" noProof="0">
                <a:ln>
                  <a:noFill/>
                </a:ln>
                <a:solidFill>
                  <a:srgbClr val="FF0000"/>
                </a:solidFill>
                <a:effectLst/>
                <a:uLnTx/>
                <a:uFillTx/>
                <a:latin typeface="#9Slide05 Fourth" panose="00000500000000000000" pitchFamily="2" charset="0"/>
                <a:ea typeface="Helvetica Neue"/>
                <a:cs typeface="Helvetica Neue"/>
              </a:rPr>
              <a:t> thiên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nhiên</a:t>
            </a:r>
            <a:endParaRPr kumimoji="0" lang="en-SG" altLang="en-US" sz="5400" b="1" i="0" u="none" strike="noStrike" kern="1200" cap="none" spc="0" normalizeH="0" baseline="0" noProof="0" dirty="0">
              <a:ln>
                <a:noFill/>
              </a:ln>
              <a:solidFill>
                <a:srgbClr val="0000FF"/>
              </a:solidFill>
              <a:effectLst/>
              <a:uLnTx/>
              <a:uFillTx/>
              <a:latin typeface="#9Slide05 Fourth" panose="00000500000000000000" pitchFamily="2" charset="0"/>
            </a:endParaRPr>
          </a:p>
        </p:txBody>
      </p:sp>
      <p:pic>
        <p:nvPicPr>
          <p:cNvPr id="5" name="Picture 4">
            <a:extLst>
              <a:ext uri="{FF2B5EF4-FFF2-40B4-BE49-F238E27FC236}">
                <a16:creationId xmlns:a16="http://schemas.microsoft.com/office/drawing/2014/main" id="{EAC85DDA-3E9E-A32D-80F5-4617C6EBAAC3}"/>
              </a:ext>
            </a:extLst>
          </p:cNvPr>
          <p:cNvPicPr>
            <a:picLocks noChangeAspect="1"/>
          </p:cNvPicPr>
          <p:nvPr/>
        </p:nvPicPr>
        <p:blipFill>
          <a:blip r:embed="rId3"/>
          <a:stretch>
            <a:fillRect/>
          </a:stretch>
        </p:blipFill>
        <p:spPr>
          <a:xfrm>
            <a:off x="3914278" y="2649862"/>
            <a:ext cx="7536824" cy="4208138"/>
          </a:xfrm>
          <a:prstGeom prst="rect">
            <a:avLst/>
          </a:prstGeom>
        </p:spPr>
      </p:pic>
    </p:spTree>
    <p:extLst>
      <p:ext uri="{BB962C8B-B14F-4D97-AF65-F5344CB8AC3E}">
        <p14:creationId xmlns:p14="http://schemas.microsoft.com/office/powerpoint/2010/main" val="3008611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tabLst/>
              <a:defRPr/>
            </a:pPr>
            <a:r>
              <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THẢO LUẬN NHÓM BÀN</a:t>
            </a:r>
          </a:p>
        </p:txBody>
      </p:sp>
      <p:sp>
        <p:nvSpPr>
          <p:cNvPr id="8" name="Rectangle 7"/>
          <p:cNvSpPr/>
          <p:nvPr/>
        </p:nvSpPr>
        <p:spPr>
          <a:xfrm>
            <a:off x="4403364" y="47888"/>
            <a:ext cx="7139062" cy="543162"/>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tabLst/>
              <a:defRPr/>
            </a:pP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Đọc</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thông</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tin, q</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uan</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sát</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hình</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ảnh</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và</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trả</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lời</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câu</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hỏi</a:t>
            </a:r>
            <a:endParaRPr kumimoji="0" lang="en-US" sz="2531" b="1" i="0" u="none" strike="noStrike" kern="1200" cap="none" spc="0" normalizeH="0" baseline="0" noProof="0" dirty="0">
              <a:ln>
                <a:noFill/>
              </a:ln>
              <a:solidFill>
                <a:srgbClr val="FF0000"/>
              </a:solidFill>
              <a:effectLst/>
              <a:uLnTx/>
              <a:uFillTx/>
              <a:latin typeface="SVN-Vanilla Daisy Pro" panose="00000500000000000000" pitchFamily="2" charset="0"/>
              <a:ea typeface="Arial Unicode MS"/>
              <a:cs typeface="+mn-cs"/>
            </a:endParaRPr>
          </a:p>
        </p:txBody>
      </p:sp>
      <p:sp>
        <p:nvSpPr>
          <p:cNvPr id="5" name="TextBox 4">
            <a:extLst>
              <a:ext uri="{FF2B5EF4-FFF2-40B4-BE49-F238E27FC236}">
                <a16:creationId xmlns:a16="http://schemas.microsoft.com/office/drawing/2014/main" id="{2F06E8BF-6256-78D4-2411-0D65047A8D8B}"/>
              </a:ext>
            </a:extLst>
          </p:cNvPr>
          <p:cNvSpPr txBox="1"/>
          <p:nvPr/>
        </p:nvSpPr>
        <p:spPr>
          <a:xfrm>
            <a:off x="7480092" y="911899"/>
            <a:ext cx="4376090" cy="4955203"/>
          </a:xfrm>
          <a:prstGeom prst="rect">
            <a:avLst/>
          </a:prstGeom>
          <a:noFill/>
        </p:spPr>
        <p:txBody>
          <a:bodyPr wrap="square">
            <a:spAutoFit/>
          </a:bodyPr>
          <a:lstStyle/>
          <a:p>
            <a:pPr marL="30480" marR="30480" algn="just"/>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Hình</a:t>
            </a:r>
            <a:r>
              <a:rPr lang="en-US" sz="1800" b="1" dirty="0">
                <a:solidFill>
                  <a:srgbClr val="000000"/>
                </a:solidFill>
                <a:effectLst/>
                <a:latin typeface="Times New Roman" panose="02020603050405020304" pitchFamily="18" charset="0"/>
                <a:ea typeface="Times New Roman" panose="02020603050405020304" pitchFamily="18" charset="0"/>
              </a:rPr>
              <a:t> 1:</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các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vật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trong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hình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đã</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thực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hiện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loại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vứt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rác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đúng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quy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định</a:t>
            </a:r>
            <a:r>
              <a:rPr lang="en-US" sz="1800" dirty="0">
                <a:solidFill>
                  <a:srgbClr val="000000"/>
                </a:solidFill>
                <a:effectLst/>
                <a:latin typeface="Times New Roman" panose="02020603050405020304" pitchFamily="18" charset="0"/>
                <a:ea typeface="Times New Roman" panose="02020603050405020304" pitchFamily="18" charset="0"/>
              </a:rPr>
              <a:t> =&gt; </a:t>
            </a:r>
            <a:r>
              <a:rPr lang="en-US" sz="1800" dirty="0" err="1">
                <a:solidFill>
                  <a:srgbClr val="000000"/>
                </a:solidFill>
                <a:effectLst/>
                <a:latin typeface="Times New Roman" panose="02020603050405020304" pitchFamily="18" charset="0"/>
                <a:ea typeface="Times New Roman" panose="02020603050405020304" pitchFamily="18" charset="0"/>
              </a:rPr>
              <a:t>đây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hành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động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đúng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với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quy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định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pháp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luật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Chúng</a:t>
            </a:r>
            <a:r>
              <a:rPr lang="en-US" sz="1800" dirty="0">
                <a:solidFill>
                  <a:srgbClr val="000000"/>
                </a:solidFill>
                <a:effectLst/>
                <a:latin typeface="Times New Roman" panose="02020603050405020304" pitchFamily="18" charset="0"/>
                <a:ea typeface="Times New Roman" panose="02020603050405020304" pitchFamily="18" charset="0"/>
              </a:rPr>
              <a:t> ta </a:t>
            </a:r>
            <a:r>
              <a:rPr lang="en-US" sz="1800" dirty="0" err="1">
                <a:solidFill>
                  <a:srgbClr val="000000"/>
                </a:solidFill>
                <a:effectLst/>
                <a:latin typeface="Times New Roman" panose="02020603050405020304" pitchFamily="18" charset="0"/>
                <a:ea typeface="Times New Roman" panose="02020603050405020304" pitchFamily="18" charset="0"/>
              </a:rPr>
              <a:t>cần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khuyến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khích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học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tập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theo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hành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động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này</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0480" marR="30480" algn="just"/>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Hình</a:t>
            </a:r>
            <a:r>
              <a:rPr lang="en-US" sz="1800" b="1" dirty="0">
                <a:solidFill>
                  <a:srgbClr val="000000"/>
                </a:solidFill>
                <a:effectLst/>
                <a:latin typeface="Times New Roman" panose="02020603050405020304" pitchFamily="18" charset="0"/>
                <a:ea typeface="Times New Roman" panose="02020603050405020304" pitchFamily="18" charset="0"/>
              </a:rPr>
              <a:t> 2:</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công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đổ</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chất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chưa</a:t>
            </a:r>
            <a:r>
              <a:rPr lang="en-US" sz="1800" dirty="0">
                <a:solidFill>
                  <a:srgbClr val="000000"/>
                </a:solidFill>
                <a:effectLst/>
                <a:latin typeface="Times New Roman" panose="02020603050405020304" pitchFamily="18" charset="0"/>
                <a:ea typeface="Times New Roman" panose="02020603050405020304" pitchFamily="18" charset="0"/>
              </a:rPr>
              <a:t> qua </a:t>
            </a:r>
            <a:r>
              <a:rPr lang="en-US" sz="1800" dirty="0" err="1">
                <a:solidFill>
                  <a:srgbClr val="000000"/>
                </a:solidFill>
                <a:effectLst/>
                <a:latin typeface="Times New Roman" panose="02020603050405020304" pitchFamily="18" charset="0"/>
                <a:ea typeface="Times New Roman" panose="02020603050405020304" pitchFamily="18" charset="0"/>
              </a:rPr>
              <a:t>xử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môi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trường</a:t>
            </a:r>
            <a:r>
              <a:rPr lang="en-US" sz="1800" dirty="0">
                <a:solidFill>
                  <a:srgbClr val="000000"/>
                </a:solidFill>
                <a:effectLst/>
                <a:latin typeface="Times New Roman" panose="02020603050405020304" pitchFamily="18" charset="0"/>
                <a:ea typeface="Times New Roman" panose="02020603050405020304" pitchFamily="18" charset="0"/>
              </a:rPr>
              <a:t> =&gt; </a:t>
            </a:r>
            <a:r>
              <a:rPr lang="en-US" sz="1800" dirty="0" err="1">
                <a:solidFill>
                  <a:srgbClr val="000000"/>
                </a:solidFill>
                <a:effectLst/>
                <a:latin typeface="Times New Roman" panose="02020603050405020304" pitchFamily="18" charset="0"/>
                <a:ea typeface="Times New Roman" panose="02020603050405020304" pitchFamily="18" charset="0"/>
              </a:rPr>
              <a:t>hành</a:t>
            </a:r>
            <a:r>
              <a:rPr lang="en-US" sz="1800" dirty="0">
                <a:solidFill>
                  <a:srgbClr val="000000"/>
                </a:solidFill>
                <a:effectLst/>
                <a:latin typeface="Times New Roman" panose="02020603050405020304" pitchFamily="18" charset="0"/>
                <a:ea typeface="Times New Roman" panose="02020603050405020304" pitchFamily="18" charset="0"/>
              </a:rPr>
              <a:t> vi </a:t>
            </a:r>
            <a:r>
              <a:rPr lang="en-US" sz="1800" dirty="0" err="1">
                <a:solidFill>
                  <a:srgbClr val="000000"/>
                </a:solidFill>
                <a:effectLst/>
                <a:latin typeface="Times New Roman" panose="02020603050405020304" pitchFamily="18" charset="0"/>
                <a:ea typeface="Times New Roman" panose="02020603050405020304" pitchFamily="18" charset="0"/>
              </a:rPr>
              <a:t>này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đã</a:t>
            </a:r>
            <a:r>
              <a:rPr lang="en-US" sz="1800" dirty="0">
                <a:solidFill>
                  <a:srgbClr val="000000"/>
                </a:solidFill>
                <a:effectLst/>
                <a:latin typeface="Times New Roman" panose="02020603050405020304" pitchFamily="18" charset="0"/>
                <a:ea typeface="Times New Roman" panose="02020603050405020304" pitchFamily="18" charset="0"/>
              </a:rPr>
              <a:t> vi </a:t>
            </a:r>
            <a:r>
              <a:rPr lang="en-US" sz="1800" dirty="0" err="1">
                <a:solidFill>
                  <a:srgbClr val="000000"/>
                </a:solidFill>
                <a:effectLst/>
                <a:latin typeface="Times New Roman" panose="02020603050405020304" pitchFamily="18" charset="0"/>
                <a:ea typeface="Times New Roman" panose="02020603050405020304" pitchFamily="18" charset="0"/>
              </a:rPr>
              <a:t>phạm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khoản</a:t>
            </a:r>
            <a:r>
              <a:rPr lang="en-US" sz="1800" dirty="0">
                <a:solidFill>
                  <a:srgbClr val="000000"/>
                </a:solidFill>
                <a:effectLst/>
                <a:latin typeface="Times New Roman" panose="02020603050405020304" pitchFamily="18" charset="0"/>
                <a:ea typeface="Times New Roman" panose="02020603050405020304" pitchFamily="18" charset="0"/>
              </a:rPr>
              <a:t> 2 </a:t>
            </a:r>
            <a:r>
              <a:rPr lang="en-US" sz="1800" dirty="0" err="1">
                <a:solidFill>
                  <a:srgbClr val="000000"/>
                </a:solidFill>
                <a:effectLst/>
                <a:latin typeface="Times New Roman" panose="02020603050405020304" pitchFamily="18" charset="0"/>
                <a:ea typeface="Times New Roman" panose="02020603050405020304" pitchFamily="18" charset="0"/>
              </a:rPr>
              <a:t>điều</a:t>
            </a:r>
            <a:r>
              <a:rPr lang="en-US" sz="1800" dirty="0">
                <a:solidFill>
                  <a:srgbClr val="000000"/>
                </a:solidFill>
                <a:effectLst/>
                <a:latin typeface="Times New Roman" panose="02020603050405020304" pitchFamily="18" charset="0"/>
                <a:ea typeface="Times New Roman" panose="02020603050405020304" pitchFamily="18" charset="0"/>
              </a:rPr>
              <a:t> 6 </a:t>
            </a:r>
            <a:r>
              <a:rPr lang="en-US" sz="1800" dirty="0" err="1">
                <a:solidFill>
                  <a:srgbClr val="000000"/>
                </a:solidFill>
                <a:effectLst/>
                <a:latin typeface="Times New Roman" panose="02020603050405020304" pitchFamily="18" charset="0"/>
                <a:ea typeface="Times New Roman" panose="02020603050405020304" pitchFamily="18" charset="0"/>
              </a:rPr>
              <a:t>Luật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bảo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vệ</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môi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trường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năm</a:t>
            </a:r>
            <a:r>
              <a:rPr lang="en-US" sz="1800" dirty="0">
                <a:solidFill>
                  <a:srgbClr val="000000"/>
                </a:solidFill>
                <a:effectLst/>
                <a:latin typeface="Times New Roman" panose="02020603050405020304" pitchFamily="18" charset="0"/>
                <a:ea typeface="Times New Roman" panose="02020603050405020304" pitchFamily="18" charset="0"/>
              </a:rPr>
              <a:t> 2020. </a:t>
            </a:r>
            <a:r>
              <a:rPr lang="en-US" sz="1800" dirty="0" err="1">
                <a:solidFill>
                  <a:srgbClr val="000000"/>
                </a:solidFill>
                <a:effectLst/>
                <a:latin typeface="Times New Roman" panose="02020603050405020304" pitchFamily="18" charset="0"/>
                <a:ea typeface="Times New Roman" panose="02020603050405020304" pitchFamily="18" charset="0"/>
              </a:rPr>
              <a:t>Đây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hình</a:t>
            </a:r>
            <a:r>
              <a:rPr lang="en-US" sz="1800" dirty="0">
                <a:solidFill>
                  <a:srgbClr val="000000"/>
                </a:solidFill>
                <a:effectLst/>
                <a:latin typeface="Times New Roman" panose="02020603050405020304" pitchFamily="18" charset="0"/>
                <a:ea typeface="Times New Roman" panose="02020603050405020304" pitchFamily="18" charset="0"/>
              </a:rPr>
              <a:t> vi </a:t>
            </a:r>
            <a:r>
              <a:rPr lang="en-US" sz="1800" dirty="0" err="1">
                <a:solidFill>
                  <a:srgbClr val="000000"/>
                </a:solidFill>
                <a:effectLst/>
                <a:latin typeface="Times New Roman" panose="02020603050405020304" pitchFamily="18" charset="0"/>
                <a:ea typeface="Times New Roman" panose="02020603050405020304" pitchFamily="18" charset="0"/>
              </a:rPr>
              <a:t>đáng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án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cần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xử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nghiêm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theo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quy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định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pháp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luật</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0480" marR="30480" algn="just"/>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Hình</a:t>
            </a:r>
            <a:r>
              <a:rPr lang="en-US" sz="1800" b="1" dirty="0">
                <a:solidFill>
                  <a:srgbClr val="000000"/>
                </a:solidFill>
                <a:effectLst/>
                <a:latin typeface="Times New Roman" panose="02020603050405020304" pitchFamily="18" charset="0"/>
                <a:ea typeface="Times New Roman" panose="02020603050405020304" pitchFamily="18" charset="0"/>
              </a:rPr>
              <a:t> 3: </a:t>
            </a:r>
            <a:r>
              <a:rPr lang="en-US" sz="1800" dirty="0" err="1">
                <a:solidFill>
                  <a:srgbClr val="000000"/>
                </a:solidFill>
                <a:effectLst/>
                <a:latin typeface="Times New Roman" panose="02020603050405020304" pitchFamily="18" charset="0"/>
                <a:ea typeface="Times New Roman" panose="02020603050405020304" pitchFamily="18" charset="0"/>
              </a:rPr>
              <a:t>Chiếc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xe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làm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vương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chất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môi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trường</a:t>
            </a:r>
            <a:r>
              <a:rPr lang="en-US" sz="1800" dirty="0">
                <a:solidFill>
                  <a:srgbClr val="000000"/>
                </a:solidFill>
                <a:effectLst/>
                <a:latin typeface="Times New Roman" panose="02020603050405020304" pitchFamily="18" charset="0"/>
                <a:ea typeface="Times New Roman" panose="02020603050405020304" pitchFamily="18" charset="0"/>
              </a:rPr>
              <a:t> =&gt; </a:t>
            </a:r>
            <a:r>
              <a:rPr lang="en-US" sz="1800" dirty="0" err="1">
                <a:solidFill>
                  <a:srgbClr val="000000"/>
                </a:solidFill>
                <a:effectLst/>
                <a:latin typeface="Times New Roman" panose="02020603050405020304" pitchFamily="18" charset="0"/>
                <a:ea typeface="Times New Roman" panose="02020603050405020304" pitchFamily="18" charset="0"/>
              </a:rPr>
              <a:t>hành</a:t>
            </a:r>
            <a:r>
              <a:rPr lang="en-US" sz="1800" dirty="0">
                <a:solidFill>
                  <a:srgbClr val="000000"/>
                </a:solidFill>
                <a:effectLst/>
                <a:latin typeface="Times New Roman" panose="02020603050405020304" pitchFamily="18" charset="0"/>
                <a:ea typeface="Times New Roman" panose="02020603050405020304" pitchFamily="18" charset="0"/>
              </a:rPr>
              <a:t> vi </a:t>
            </a:r>
            <a:r>
              <a:rPr lang="en-US" sz="1800" dirty="0" err="1">
                <a:solidFill>
                  <a:srgbClr val="000000"/>
                </a:solidFill>
                <a:effectLst/>
                <a:latin typeface="Times New Roman" panose="02020603050405020304" pitchFamily="18" charset="0"/>
                <a:ea typeface="Times New Roman" panose="02020603050405020304" pitchFamily="18" charset="0"/>
              </a:rPr>
              <a:t>này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đã</a:t>
            </a:r>
            <a:r>
              <a:rPr lang="en-US" sz="1800" dirty="0">
                <a:solidFill>
                  <a:srgbClr val="000000"/>
                </a:solidFill>
                <a:effectLst/>
                <a:latin typeface="Times New Roman" panose="02020603050405020304" pitchFamily="18" charset="0"/>
                <a:ea typeface="Times New Roman" panose="02020603050405020304" pitchFamily="18" charset="0"/>
              </a:rPr>
              <a:t> vi </a:t>
            </a:r>
            <a:r>
              <a:rPr lang="en-US" sz="1800" dirty="0" err="1">
                <a:solidFill>
                  <a:srgbClr val="000000"/>
                </a:solidFill>
                <a:effectLst/>
                <a:latin typeface="Times New Roman" panose="02020603050405020304" pitchFamily="18" charset="0"/>
                <a:ea typeface="Times New Roman" panose="02020603050405020304" pitchFamily="18" charset="0"/>
              </a:rPr>
              <a:t>phạm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khoản</a:t>
            </a:r>
            <a:r>
              <a:rPr lang="en-US" sz="1800" dirty="0">
                <a:solidFill>
                  <a:srgbClr val="000000"/>
                </a:solidFill>
                <a:effectLst/>
                <a:latin typeface="Times New Roman" panose="02020603050405020304" pitchFamily="18" charset="0"/>
                <a:ea typeface="Times New Roman" panose="02020603050405020304" pitchFamily="18" charset="0"/>
              </a:rPr>
              <a:t> 1 </a:t>
            </a:r>
            <a:r>
              <a:rPr lang="en-US" sz="1800" dirty="0" err="1">
                <a:solidFill>
                  <a:srgbClr val="000000"/>
                </a:solidFill>
                <a:effectLst/>
                <a:latin typeface="Times New Roman" panose="02020603050405020304" pitchFamily="18" charset="0"/>
                <a:ea typeface="Times New Roman" panose="02020603050405020304" pitchFamily="18" charset="0"/>
              </a:rPr>
              <a:t>điều</a:t>
            </a:r>
            <a:r>
              <a:rPr lang="en-US" sz="1800" dirty="0">
                <a:solidFill>
                  <a:srgbClr val="000000"/>
                </a:solidFill>
                <a:effectLst/>
                <a:latin typeface="Times New Roman" panose="02020603050405020304" pitchFamily="18" charset="0"/>
                <a:ea typeface="Times New Roman" panose="02020603050405020304" pitchFamily="18" charset="0"/>
              </a:rPr>
              <a:t> 6 </a:t>
            </a:r>
            <a:r>
              <a:rPr lang="en-US" sz="1800" dirty="0" err="1">
                <a:solidFill>
                  <a:srgbClr val="000000"/>
                </a:solidFill>
                <a:effectLst/>
                <a:latin typeface="Times New Roman" panose="02020603050405020304" pitchFamily="18" charset="0"/>
                <a:ea typeface="Times New Roman" panose="02020603050405020304" pitchFamily="18" charset="0"/>
              </a:rPr>
              <a:t>Luật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bảo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vệ</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môi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trường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năm</a:t>
            </a:r>
            <a:r>
              <a:rPr lang="en-US" sz="1800" dirty="0">
                <a:solidFill>
                  <a:srgbClr val="000000"/>
                </a:solidFill>
                <a:effectLst/>
                <a:latin typeface="Times New Roman" panose="02020603050405020304" pitchFamily="18" charset="0"/>
                <a:ea typeface="Times New Roman" panose="02020603050405020304" pitchFamily="18" charset="0"/>
              </a:rPr>
              <a:t> 2020. </a:t>
            </a:r>
            <a:r>
              <a:rPr lang="en-US" sz="1800" dirty="0" err="1">
                <a:solidFill>
                  <a:srgbClr val="000000"/>
                </a:solidFill>
                <a:effectLst/>
                <a:latin typeface="Times New Roman" panose="02020603050405020304" pitchFamily="18" charset="0"/>
                <a:ea typeface="Times New Roman" panose="02020603050405020304" pitchFamily="18" charset="0"/>
              </a:rPr>
              <a:t>Đây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hình</a:t>
            </a:r>
            <a:r>
              <a:rPr lang="en-US" sz="1800" dirty="0">
                <a:solidFill>
                  <a:srgbClr val="000000"/>
                </a:solidFill>
                <a:effectLst/>
                <a:latin typeface="Times New Roman" panose="02020603050405020304" pitchFamily="18" charset="0"/>
                <a:ea typeface="Times New Roman" panose="02020603050405020304" pitchFamily="18" charset="0"/>
              </a:rPr>
              <a:t> vi </a:t>
            </a:r>
            <a:r>
              <a:rPr lang="en-US" sz="1800" dirty="0" err="1">
                <a:solidFill>
                  <a:srgbClr val="000000"/>
                </a:solidFill>
                <a:effectLst/>
                <a:latin typeface="Times New Roman" panose="02020603050405020304" pitchFamily="18" charset="0"/>
                <a:ea typeface="Times New Roman" panose="02020603050405020304" pitchFamily="18" charset="0"/>
              </a:rPr>
              <a:t>đáng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án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cần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xử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nghiêm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theo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quy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định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pháp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luật</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EA1DA9F2-C85C-D2D9-4435-0F3CFAEFBED3}"/>
              </a:ext>
            </a:extLst>
          </p:cNvPr>
          <p:cNvPicPr>
            <a:picLocks noChangeAspect="1"/>
          </p:cNvPicPr>
          <p:nvPr/>
        </p:nvPicPr>
        <p:blipFill>
          <a:blip r:embed="rId2"/>
          <a:stretch>
            <a:fillRect/>
          </a:stretch>
        </p:blipFill>
        <p:spPr>
          <a:xfrm>
            <a:off x="119921" y="1334124"/>
            <a:ext cx="7139062" cy="4691921"/>
          </a:xfrm>
          <a:prstGeom prst="rect">
            <a:avLst/>
          </a:prstGeom>
        </p:spPr>
      </p:pic>
    </p:spTree>
    <p:extLst>
      <p:ext uri="{BB962C8B-B14F-4D97-AF65-F5344CB8AC3E}">
        <p14:creationId xmlns:p14="http://schemas.microsoft.com/office/powerpoint/2010/main" val="81498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tabLst/>
              <a:defRPr/>
            </a:pPr>
            <a:r>
              <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THẢO LUẬN NHÓM BÀN</a:t>
            </a:r>
          </a:p>
        </p:txBody>
      </p:sp>
      <p:sp>
        <p:nvSpPr>
          <p:cNvPr id="8" name="Rectangle 7"/>
          <p:cNvSpPr/>
          <p:nvPr/>
        </p:nvSpPr>
        <p:spPr>
          <a:xfrm>
            <a:off x="4403364" y="47888"/>
            <a:ext cx="7139062" cy="543162"/>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tabLst/>
              <a:defRPr/>
            </a:pP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Đọc</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thông</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tin, q</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uan</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sát</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hình</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ảnh</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và</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trả</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lời</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câu</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hỏi</a:t>
            </a:r>
            <a:endParaRPr kumimoji="0" lang="en-US" sz="2531" b="1" i="0" u="none" strike="noStrike" kern="1200" cap="none" spc="0" normalizeH="0" baseline="0" noProof="0" dirty="0">
              <a:ln>
                <a:noFill/>
              </a:ln>
              <a:solidFill>
                <a:srgbClr val="FF0000"/>
              </a:solidFill>
              <a:effectLst/>
              <a:uLnTx/>
              <a:uFillTx/>
              <a:latin typeface="SVN-Vanilla Daisy Pro" panose="00000500000000000000" pitchFamily="2" charset="0"/>
              <a:ea typeface="Arial Unicode MS"/>
              <a:cs typeface="+mn-cs"/>
            </a:endParaRPr>
          </a:p>
        </p:txBody>
      </p:sp>
      <p:sp>
        <p:nvSpPr>
          <p:cNvPr id="5" name="TextBox 4">
            <a:extLst>
              <a:ext uri="{FF2B5EF4-FFF2-40B4-BE49-F238E27FC236}">
                <a16:creationId xmlns:a16="http://schemas.microsoft.com/office/drawing/2014/main" id="{2F06E8BF-6256-78D4-2411-0D65047A8D8B}"/>
              </a:ext>
            </a:extLst>
          </p:cNvPr>
          <p:cNvSpPr txBox="1"/>
          <p:nvPr/>
        </p:nvSpPr>
        <p:spPr>
          <a:xfrm>
            <a:off x="6280879" y="574675"/>
            <a:ext cx="5683978" cy="6247864"/>
          </a:xfrm>
          <a:prstGeom prst="rect">
            <a:avLst/>
          </a:prstGeom>
          <a:noFill/>
        </p:spPr>
        <p:txBody>
          <a:bodyPr wrap="square">
            <a:spAutoFit/>
          </a:bodyPr>
          <a:lstStyle/>
          <a:p>
            <a:pPr algn="just"/>
            <a:r>
              <a:rPr lang="vi-VN" sz="2000" b="0" i="0" dirty="0">
                <a:solidFill>
                  <a:srgbClr val="000000"/>
                </a:solidFill>
                <a:effectLst/>
                <a:latin typeface="Times New Roman" panose="02020603050405020304" pitchFamily="18" charset="0"/>
                <a:cs typeface="Times New Roman" panose="02020603050405020304" pitchFamily="18" charset="0"/>
              </a:rPr>
              <a:t>- </a:t>
            </a:r>
            <a:r>
              <a:rPr lang="vi-VN" sz="2000" b="1" i="0" dirty="0">
                <a:solidFill>
                  <a:srgbClr val="000000"/>
                </a:solidFill>
                <a:effectLst/>
                <a:latin typeface="Times New Roman" panose="02020603050405020304" pitchFamily="18" charset="0"/>
                <a:cs typeface="Times New Roman" panose="02020603050405020304" pitchFamily="18" charset="0"/>
              </a:rPr>
              <a:t>Trong trường hợp 2.</a:t>
            </a:r>
            <a:endParaRPr lang="vi-VN" sz="2000" b="0" i="0" dirty="0">
              <a:solidFill>
                <a:srgbClr val="000000"/>
              </a:solidFill>
              <a:effectLst/>
              <a:latin typeface="Times New Roman" panose="02020603050405020304" pitchFamily="18" charset="0"/>
              <a:cs typeface="Times New Roman" panose="02020603050405020304" pitchFamily="18" charset="0"/>
            </a:endParaRPr>
          </a:p>
          <a:p>
            <a:pPr algn="just"/>
            <a:r>
              <a:rPr lang="vi-VN" sz="2000" b="0" i="0" dirty="0">
                <a:solidFill>
                  <a:srgbClr val="000000"/>
                </a:solidFill>
                <a:effectLst/>
                <a:latin typeface="Times New Roman" panose="02020603050405020304" pitchFamily="18" charset="0"/>
                <a:cs typeface="Times New Roman" panose="02020603050405020304" pitchFamily="18" charset="0"/>
              </a:rPr>
              <a:t>+ Công ty T đã thực hiện hoạt động khai thác cát trái phép khiến môi trường sống của người dân làng chài X bị ảnh hưởng nghiêm trọng. Đây là hành vi vi phạm quy định của pháp luật (khoản 5 điều 9 Luật Tài nguyên nước năm 2012, sửa đổi bổ sung năm 2018).</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 Anh Hải và người dân làng chài X đã thu thập chứng cứ và tố cáo những sai phạm của công ty T. Hành vi của anh Hải và người dân trong làng chài là đúng pháp luật, đáng được khuyến khích.</a:t>
            </a:r>
          </a:p>
          <a:p>
            <a:pPr algn="just"/>
            <a:r>
              <a:rPr lang="vi-VN" sz="2000" b="1" i="0" dirty="0">
                <a:solidFill>
                  <a:srgbClr val="000000"/>
                </a:solidFill>
                <a:effectLst/>
                <a:latin typeface="Times New Roman" panose="02020603050405020304" pitchFamily="18" charset="0"/>
                <a:cs typeface="Times New Roman" panose="02020603050405020304" pitchFamily="18" charset="0"/>
              </a:rPr>
              <a:t>- Trong hình 1:</a:t>
            </a:r>
            <a:r>
              <a:rPr lang="vi-VN" sz="2000" b="0" i="0" dirty="0">
                <a:solidFill>
                  <a:srgbClr val="000000"/>
                </a:solidFill>
                <a:effectLst/>
                <a:latin typeface="Times New Roman" panose="02020603050405020304" pitchFamily="18" charset="0"/>
                <a:cs typeface="Times New Roman" panose="02020603050405020304" pitchFamily="18" charset="0"/>
              </a:rPr>
              <a:t> các nhân vật trong ảnh đã thực hiện hoạt động trồng và chăm sóc cây xanh. Đây là hành động phù hợp với quy định của pháp luật, chúng ta cần khuyến khích và học tập theo.</a:t>
            </a:r>
          </a:p>
          <a:p>
            <a:pPr algn="just"/>
            <a:r>
              <a:rPr lang="vi-VN" sz="2000" b="1" i="0" dirty="0">
                <a:solidFill>
                  <a:srgbClr val="000000"/>
                </a:solidFill>
                <a:effectLst/>
                <a:latin typeface="Times New Roman" panose="02020603050405020304" pitchFamily="18" charset="0"/>
                <a:cs typeface="Times New Roman" panose="02020603050405020304" pitchFamily="18" charset="0"/>
              </a:rPr>
              <a:t>- Trong hình 2: </a:t>
            </a:r>
            <a:r>
              <a:rPr lang="vi-VN" sz="2000" b="0" i="0" dirty="0">
                <a:solidFill>
                  <a:srgbClr val="000000"/>
                </a:solidFill>
                <a:effectLst/>
                <a:latin typeface="Times New Roman" panose="02020603050405020304" pitchFamily="18" charset="0"/>
                <a:cs typeface="Times New Roman" panose="02020603050405020304" pitchFamily="18" charset="0"/>
              </a:rPr>
              <a:t>nhân vật trong bức ảnh đang thực hiện hành vi săn bắt thú rừng. Hành vi này đã vi phạm khoản 3 điều 9 Luật lâm nghiệp năm 2017. Đây là hành vi đáng lên án và bị xử lí theo quy định của pháp luật.</a:t>
            </a:r>
          </a:p>
        </p:txBody>
      </p:sp>
      <p:pic>
        <p:nvPicPr>
          <p:cNvPr id="9" name="Picture 8">
            <a:extLst>
              <a:ext uri="{FF2B5EF4-FFF2-40B4-BE49-F238E27FC236}">
                <a16:creationId xmlns:a16="http://schemas.microsoft.com/office/drawing/2014/main" id="{26E957C6-B69B-73B9-5A18-6F191947F271}"/>
              </a:ext>
            </a:extLst>
          </p:cNvPr>
          <p:cNvPicPr>
            <a:picLocks noChangeAspect="1"/>
          </p:cNvPicPr>
          <p:nvPr/>
        </p:nvPicPr>
        <p:blipFill>
          <a:blip r:embed="rId2"/>
          <a:stretch>
            <a:fillRect/>
          </a:stretch>
        </p:blipFill>
        <p:spPr>
          <a:xfrm>
            <a:off x="63028" y="574675"/>
            <a:ext cx="6325488" cy="3347855"/>
          </a:xfrm>
          <a:prstGeom prst="rect">
            <a:avLst/>
          </a:prstGeom>
        </p:spPr>
      </p:pic>
    </p:spTree>
    <p:extLst>
      <p:ext uri="{BB962C8B-B14F-4D97-AF65-F5344CB8AC3E}">
        <p14:creationId xmlns:p14="http://schemas.microsoft.com/office/powerpoint/2010/main" val="33606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tabLst/>
              <a:defRPr/>
            </a:pPr>
            <a:r>
              <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THẢO LUẬN NHÓM BÀN</a:t>
            </a:r>
          </a:p>
        </p:txBody>
      </p:sp>
      <p:sp>
        <p:nvSpPr>
          <p:cNvPr id="8" name="Rectangle 7"/>
          <p:cNvSpPr/>
          <p:nvPr/>
        </p:nvSpPr>
        <p:spPr>
          <a:xfrm>
            <a:off x="4403364" y="47888"/>
            <a:ext cx="7139062" cy="543162"/>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tabLst/>
              <a:defRPr/>
            </a:pP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Đọc</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thông</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tin, q</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uan</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sát</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hình</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ảnh</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và</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trả</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lời</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câu</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hỏi</a:t>
            </a:r>
            <a:endParaRPr kumimoji="0" lang="en-US" sz="2531" b="1" i="0" u="none" strike="noStrike" kern="1200" cap="none" spc="0" normalizeH="0" baseline="0" noProof="0" dirty="0">
              <a:ln>
                <a:noFill/>
              </a:ln>
              <a:solidFill>
                <a:srgbClr val="FF0000"/>
              </a:solidFill>
              <a:effectLst/>
              <a:uLnTx/>
              <a:uFillTx/>
              <a:latin typeface="SVN-Vanilla Daisy Pro" panose="00000500000000000000" pitchFamily="2" charset="0"/>
              <a:ea typeface="Arial Unicode MS"/>
              <a:cs typeface="+mn-cs"/>
            </a:endParaRPr>
          </a:p>
        </p:txBody>
      </p:sp>
      <p:pic>
        <p:nvPicPr>
          <p:cNvPr id="3" name="Picture 2">
            <a:extLst>
              <a:ext uri="{FF2B5EF4-FFF2-40B4-BE49-F238E27FC236}">
                <a16:creationId xmlns:a16="http://schemas.microsoft.com/office/drawing/2014/main" id="{EA1DA9F2-C85C-D2D9-4435-0F3CFAEFBED3}"/>
              </a:ext>
            </a:extLst>
          </p:cNvPr>
          <p:cNvPicPr>
            <a:picLocks noChangeAspect="1"/>
          </p:cNvPicPr>
          <p:nvPr/>
        </p:nvPicPr>
        <p:blipFill>
          <a:blip r:embed="rId2"/>
          <a:stretch>
            <a:fillRect/>
          </a:stretch>
        </p:blipFill>
        <p:spPr>
          <a:xfrm>
            <a:off x="0" y="734518"/>
            <a:ext cx="6445770" cy="2923083"/>
          </a:xfrm>
          <a:prstGeom prst="rect">
            <a:avLst/>
          </a:prstGeom>
        </p:spPr>
      </p:pic>
      <p:pic>
        <p:nvPicPr>
          <p:cNvPr id="9" name="Picture 8">
            <a:extLst>
              <a:ext uri="{FF2B5EF4-FFF2-40B4-BE49-F238E27FC236}">
                <a16:creationId xmlns:a16="http://schemas.microsoft.com/office/drawing/2014/main" id="{26E957C6-B69B-73B9-5A18-6F191947F271}"/>
              </a:ext>
            </a:extLst>
          </p:cNvPr>
          <p:cNvPicPr>
            <a:picLocks noChangeAspect="1"/>
          </p:cNvPicPr>
          <p:nvPr/>
        </p:nvPicPr>
        <p:blipFill>
          <a:blip r:embed="rId3"/>
          <a:stretch>
            <a:fillRect/>
          </a:stretch>
        </p:blipFill>
        <p:spPr>
          <a:xfrm>
            <a:off x="465056" y="3817443"/>
            <a:ext cx="5980714" cy="2923083"/>
          </a:xfrm>
          <a:prstGeom prst="rect">
            <a:avLst/>
          </a:prstGeom>
        </p:spPr>
      </p:pic>
      <p:sp>
        <p:nvSpPr>
          <p:cNvPr id="2" name="TextBox 1">
            <a:extLst>
              <a:ext uri="{FF2B5EF4-FFF2-40B4-BE49-F238E27FC236}">
                <a16:creationId xmlns:a16="http://schemas.microsoft.com/office/drawing/2014/main" id="{DB02E7B8-B9AC-4AF0-8574-25933171BA06}"/>
              </a:ext>
            </a:extLst>
          </p:cNvPr>
          <p:cNvSpPr txBox="1"/>
          <p:nvPr/>
        </p:nvSpPr>
        <p:spPr>
          <a:xfrm>
            <a:off x="6445770" y="591050"/>
            <a:ext cx="5400143" cy="5940088"/>
          </a:xfrm>
          <a:prstGeom prst="rect">
            <a:avLst/>
          </a:prstGeom>
          <a:noFill/>
        </p:spPr>
        <p:txBody>
          <a:bodyPr wrap="square">
            <a:spAutoFit/>
          </a:bodyPr>
          <a:lstStyle/>
          <a:p>
            <a:pPr algn="just"/>
            <a:r>
              <a:rPr lang="vi-VN" sz="2000" b="1" i="0" dirty="0">
                <a:solidFill>
                  <a:srgbClr val="FF0000"/>
                </a:solidFill>
                <a:effectLst/>
                <a:latin typeface="Times New Roman" panose="02020603050405020304" pitchFamily="18" charset="0"/>
                <a:cs typeface="Times New Roman" panose="02020603050405020304" pitchFamily="18" charset="0"/>
              </a:rPr>
              <a:t>Nêu các quy định khác về bảo vệ môi trường và tài nguyên thiên nhiên:</a:t>
            </a:r>
          </a:p>
          <a:p>
            <a:pPr algn="just"/>
            <a:r>
              <a:rPr lang="vi-VN" sz="2000" b="1" i="1" dirty="0">
                <a:solidFill>
                  <a:srgbClr val="000000"/>
                </a:solidFill>
                <a:effectLst/>
                <a:latin typeface="Times New Roman" panose="02020603050405020304" pitchFamily="18" charset="0"/>
                <a:cs typeface="Times New Roman" panose="02020603050405020304" pitchFamily="18" charset="0"/>
              </a:rPr>
              <a:t>- Khoản 4 điều 6 </a:t>
            </a:r>
            <a:r>
              <a:rPr lang="vi-VN" sz="2000" b="0" i="0" dirty="0">
                <a:solidFill>
                  <a:srgbClr val="000000"/>
                </a:solidFill>
                <a:effectLst/>
                <a:latin typeface="Times New Roman" panose="02020603050405020304" pitchFamily="18" charset="0"/>
                <a:cs typeface="Times New Roman" panose="02020603050405020304" pitchFamily="18" charset="0"/>
              </a:rPr>
              <a:t>Luật Bảo vệ môi trường năm 2020 nghiêm cấm thực hiện hành vi: gây tiếng ồn, độ rung vượt mức cho phép theo quy chuẩn kĩ thuật môi trường; xả thải khói, bụi, khí có mùi độc hại vào không khí.</a:t>
            </a:r>
          </a:p>
          <a:p>
            <a:pPr algn="just"/>
            <a:r>
              <a:rPr lang="vi-VN" sz="2000" b="1" i="1" dirty="0">
                <a:solidFill>
                  <a:srgbClr val="000000"/>
                </a:solidFill>
                <a:effectLst/>
                <a:latin typeface="Times New Roman" panose="02020603050405020304" pitchFamily="18" charset="0"/>
                <a:cs typeface="Times New Roman" panose="02020603050405020304" pitchFamily="18" charset="0"/>
              </a:rPr>
              <a:t>- Khoản 12 điều 6</a:t>
            </a:r>
            <a:r>
              <a:rPr lang="vi-VN" sz="2000" b="0" i="0" dirty="0">
                <a:solidFill>
                  <a:srgbClr val="000000"/>
                </a:solidFill>
                <a:effectLst/>
                <a:latin typeface="Times New Roman" panose="02020603050405020304" pitchFamily="18" charset="0"/>
                <a:cs typeface="Times New Roman" panose="02020603050405020304" pitchFamily="18" charset="0"/>
              </a:rPr>
              <a:t> Luật Bảo vệ môi trường năm 2020 nghiêm cấm thực hiện hành vi: phá hoại, xâm chiếm trái phép di sản thiên nhiên.</a:t>
            </a:r>
          </a:p>
          <a:p>
            <a:pPr algn="just"/>
            <a:r>
              <a:rPr lang="vi-VN" sz="2000" b="1" i="1" dirty="0">
                <a:solidFill>
                  <a:srgbClr val="000000"/>
                </a:solidFill>
                <a:effectLst/>
                <a:latin typeface="Times New Roman" panose="02020603050405020304" pitchFamily="18" charset="0"/>
                <a:cs typeface="Times New Roman" panose="02020603050405020304" pitchFamily="18" charset="0"/>
              </a:rPr>
              <a:t>- Khoản 4 điều 9</a:t>
            </a:r>
            <a:r>
              <a:rPr lang="vi-VN" sz="2000" b="0" i="0" dirty="0">
                <a:solidFill>
                  <a:srgbClr val="000000"/>
                </a:solidFill>
                <a:effectLst/>
                <a:latin typeface="Times New Roman" panose="02020603050405020304" pitchFamily="18" charset="0"/>
                <a:cs typeface="Times New Roman" panose="02020603050405020304" pitchFamily="18" charset="0"/>
              </a:rPr>
              <a:t> Luật Lâm nghiệp năm 2017 nghiêm cấm thực hiện hành vi: hủy hoại tài nguyên rừng, hệ sinh thái rừng, công trình bảo vệ và phát triển rừng.</a:t>
            </a:r>
          </a:p>
          <a:p>
            <a:pPr algn="just"/>
            <a:r>
              <a:rPr lang="vi-VN" sz="2000" b="1" i="1" dirty="0">
                <a:solidFill>
                  <a:srgbClr val="000000"/>
                </a:solidFill>
                <a:effectLst/>
                <a:latin typeface="Times New Roman" panose="02020603050405020304" pitchFamily="18" charset="0"/>
                <a:cs typeface="Times New Roman" panose="02020603050405020304" pitchFamily="18" charset="0"/>
              </a:rPr>
              <a:t>- Khoản 1 điều 9</a:t>
            </a:r>
            <a:r>
              <a:rPr lang="vi-VN" sz="2000" b="0" i="0" dirty="0">
                <a:solidFill>
                  <a:srgbClr val="000000"/>
                </a:solidFill>
                <a:effectLst/>
                <a:latin typeface="Times New Roman" panose="02020603050405020304" pitchFamily="18" charset="0"/>
                <a:cs typeface="Times New Roman" panose="02020603050405020304" pitchFamily="18" charset="0"/>
              </a:rPr>
              <a:t> Luật tài nguyên nước năm 2012 nghiêm cấm thực hiện hành vi: đổ chất thải, rác thải, đổ hoặc làm rò rỉ các chất độc hại vào nguồn nước và các hành vi khác gây ô nhiễm, suy thoái và cạn kiệt nguồn nước.</a:t>
            </a:r>
          </a:p>
        </p:txBody>
      </p:sp>
    </p:spTree>
    <p:extLst>
      <p:ext uri="{BB962C8B-B14F-4D97-AF65-F5344CB8AC3E}">
        <p14:creationId xmlns:p14="http://schemas.microsoft.com/office/powerpoint/2010/main" val="36429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E137D9D-9344-4CBB-8AA6-D3E3E46E7B1B}"/>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Cloud Callout 3"/>
          <p:cNvSpPr/>
          <p:nvPr/>
        </p:nvSpPr>
        <p:spPr>
          <a:xfrm>
            <a:off x="4172455" y="1914460"/>
            <a:ext cx="3984622" cy="1352550"/>
          </a:xfrm>
          <a:prstGeom prst="cloudCallout">
            <a:avLst/>
          </a:prstGeom>
          <a:solidFill>
            <a:srgbClr val="9BBB59">
              <a:lumMod val="20000"/>
              <a:lumOff val="80000"/>
            </a:srgbClr>
          </a:solidFill>
          <a:ln w="25400" cap="flat" cmpd="sng" algn="ctr">
            <a:noFill/>
            <a:prstDash val="solid"/>
          </a:ln>
          <a:effectLst/>
        </p:spPr>
        <p:txBody>
          <a:bodyPr anchor="ctr"/>
          <a:lstStyle/>
          <a:p>
            <a:pPr marL="0" marR="0" lvl="0" indent="0" algn="l" defTabSz="914400" rtl="0" eaLnBrk="0" fontAlgn="base" latinLnBrk="0" hangingPunct="0">
              <a:lnSpc>
                <a:spcPct val="125000"/>
              </a:lnSpc>
              <a:spcBef>
                <a:spcPct val="0"/>
              </a:spcBef>
              <a:spcAft>
                <a:spcPct val="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Mỗi</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đội</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cử</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5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bạn</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xuất</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sắc</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nhất</a:t>
            </a:r>
            <a:endParaRPr kumimoji="0" lang="zh-CN" altLang="en-US" sz="2400" b="1" i="0" u="none" strike="noStrike" kern="0" cap="none" spc="0" normalizeH="0" baseline="0" noProof="0" dirty="0">
              <a:ln>
                <a:noFill/>
              </a:ln>
              <a:solidFill>
                <a:srgbClr val="FF0000"/>
              </a:solidFill>
              <a:effectLst/>
              <a:uLnTx/>
              <a:uFillTx/>
              <a:latin typeface="#9Slide05 SVNTradeMark" panose="02000000000000000000" pitchFamily="2" charset="0"/>
              <a:ea typeface="微软雅黑"/>
              <a:cs typeface="+mn-cs"/>
              <a:sym typeface="微软雅黑" panose="020B0503020204020204" pitchFamily="34" charset="-122"/>
            </a:endParaRPr>
          </a:p>
        </p:txBody>
      </p:sp>
      <p:grpSp>
        <p:nvGrpSpPr>
          <p:cNvPr id="14" name="Group 13"/>
          <p:cNvGrpSpPr/>
          <p:nvPr/>
        </p:nvGrpSpPr>
        <p:grpSpPr>
          <a:xfrm>
            <a:off x="7795681" y="679239"/>
            <a:ext cx="4209127" cy="3389011"/>
            <a:chOff x="7795681" y="679239"/>
            <a:chExt cx="4209127" cy="3389011"/>
          </a:xfrm>
        </p:grpSpPr>
        <p:sp>
          <p:nvSpPr>
            <p:cNvPr id="8" name="Cloud Callout 7"/>
            <p:cNvSpPr/>
            <p:nvPr/>
          </p:nvSpPr>
          <p:spPr>
            <a:xfrm rot="21416254">
              <a:off x="7795681" y="679239"/>
              <a:ext cx="4209127" cy="3389011"/>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Rectangle 8"/>
            <p:cNvSpPr/>
            <p:nvPr/>
          </p:nvSpPr>
          <p:spPr>
            <a:xfrm>
              <a:off x="8146387" y="1422633"/>
              <a:ext cx="3663128" cy="1036887"/>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tabLst/>
                <a:defRPr/>
              </a:pPr>
              <a:r>
                <a:rPr kumimoji="0" lang="en-US" sz="2531"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Đạ</a:t>
              </a:r>
              <a:r>
                <a:rPr kumimoji="0" lang="it-IT"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i di</a:t>
              </a:r>
              <a:r>
                <a:rPr kumimoji="0" lang="en-US" sz="2531"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ện</a:t>
              </a:r>
              <a:r>
                <a:rPr kumimoji="0" lang="en-US"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a:t>
              </a:r>
              <a:r>
                <a:rPr kumimoji="0" lang="en-US" sz="2531"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hai</a:t>
              </a:r>
              <a:r>
                <a:rPr kumimoji="0" lang="en-US"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a:t>
              </a:r>
              <a:r>
                <a:rPr kumimoji="0" lang="en-US" sz="2531"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đội</a:t>
              </a:r>
              <a:r>
                <a:rPr kumimoji="0" lang="en-US"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l</a:t>
              </a:r>
              <a:r>
                <a:rPr kumimoji="0" lang="fr-FR"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ê</a:t>
              </a:r>
              <a:r>
                <a:rPr kumimoji="0" lang="en-US"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n </a:t>
              </a:r>
              <a:r>
                <a:rPr kumimoji="0" lang="en-US" sz="2531"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bả</a:t>
              </a:r>
              <a:r>
                <a:rPr kumimoji="0" lang="nl-NL"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ng </a:t>
              </a:r>
              <a:r>
                <a:rPr kumimoji="0" lang="en-US" sz="2531"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viết</a:t>
              </a:r>
              <a:r>
                <a:rPr kumimoji="0" lang="en-US"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a:t>
              </a:r>
              <a:r>
                <a:rPr kumimoji="0" lang="en-US" sz="2531"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những</a:t>
              </a:r>
              <a:r>
                <a:rPr kumimoji="0" lang="en-US"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a:t>
              </a:r>
              <a:r>
                <a:rPr kumimoji="0" lang="en-US" sz="2531"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hành</a:t>
              </a:r>
              <a:r>
                <a:rPr kumimoji="0" lang="en-US"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vi </a:t>
              </a:r>
              <a:r>
                <a:rPr kumimoji="0" lang="en-US" sz="2531"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trong</a:t>
              </a:r>
              <a:r>
                <a:rPr kumimoji="0" lang="en-US"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5’</a:t>
              </a:r>
            </a:p>
          </p:txBody>
        </p:sp>
      </p:grpSp>
      <p:grpSp>
        <p:nvGrpSpPr>
          <p:cNvPr id="15" name="Group 14"/>
          <p:cNvGrpSpPr/>
          <p:nvPr/>
        </p:nvGrpSpPr>
        <p:grpSpPr>
          <a:xfrm>
            <a:off x="4419519" y="3848071"/>
            <a:ext cx="3755043" cy="2082180"/>
            <a:chOff x="5448674" y="4171363"/>
            <a:chExt cx="3284371" cy="2082180"/>
          </a:xfrm>
        </p:grpSpPr>
        <p:sp>
          <p:nvSpPr>
            <p:cNvPr id="6" name="Cloud Callout 5"/>
            <p:cNvSpPr/>
            <p:nvPr/>
          </p:nvSpPr>
          <p:spPr>
            <a:xfrm rot="304414">
              <a:off x="5448674" y="4171363"/>
              <a:ext cx="3245574" cy="2082180"/>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0" name="Rectangle 9"/>
            <p:cNvSpPr/>
            <p:nvPr/>
          </p:nvSpPr>
          <p:spPr>
            <a:xfrm>
              <a:off x="5708261" y="4654135"/>
              <a:ext cx="3024784" cy="87126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531"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Đội</a:t>
              </a:r>
              <a:r>
                <a:rPr kumimoji="0" lang="en-US" sz="2531"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n</a:t>
              </a:r>
              <a:r>
                <a:rPr kumimoji="0" lang="fr-FR" sz="2531"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à</a:t>
              </a:r>
              <a:r>
                <a:rPr kumimoji="0" lang="en-US" sz="2531"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o </a:t>
              </a:r>
              <a:r>
                <a:rPr kumimoji="0" lang="en-US" sz="2531"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viết</a:t>
              </a:r>
              <a:r>
                <a:rPr kumimoji="0" lang="en-US" sz="2531"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r>
                <a:rPr kumimoji="0" lang="en-US" sz="2531"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đượ</a:t>
              </a:r>
              <a:r>
                <a:rPr kumimoji="0" lang="pt-PT" sz="2531"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c nhi</a:t>
              </a:r>
              <a:r>
                <a:rPr kumimoji="0" lang="en-US" sz="2531"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ều</a:t>
              </a:r>
              <a:r>
                <a:rPr kumimoji="0" lang="en-US" sz="2531"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r>
                <a:rPr kumimoji="0" lang="en-US" sz="2531"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hành</a:t>
              </a:r>
              <a:r>
                <a:rPr kumimoji="0" lang="en-US" sz="2531"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vi </a:t>
              </a:r>
              <a:r>
                <a:rPr kumimoji="0" lang="en-US" sz="2531"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sẽ</a:t>
              </a:r>
              <a:r>
                <a:rPr kumimoji="0" lang="en-US" sz="2531"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r>
                <a:rPr kumimoji="0" lang="en-US" sz="2531"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chiến</a:t>
              </a:r>
              <a:r>
                <a:rPr kumimoji="0" lang="en-US" sz="2531"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r>
                <a:rPr kumimoji="0" lang="en-US" sz="2531"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thắng</a:t>
              </a:r>
              <a:r>
                <a:rPr kumimoji="0" lang="en-US" sz="2531"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r>
                <a:rPr kumimoji="0" lang="en-US" sz="2531"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và</a:t>
              </a:r>
              <a:r>
                <a:rPr kumimoji="0" lang="en-US" sz="2531"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r>
                <a:rPr kumimoji="0" lang="en-US" sz="2531"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được</a:t>
              </a:r>
              <a:r>
                <a:rPr kumimoji="0" lang="en-US" sz="2531"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10 </a:t>
              </a:r>
              <a:r>
                <a:rPr kumimoji="0" lang="en-US" sz="2531"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điểm</a:t>
              </a:r>
              <a:r>
                <a:rPr kumimoji="0" lang="en-US" sz="2531"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endParaRPr kumimoji="0" lang="en-SG" sz="2531" b="1" i="0" u="none" strike="noStrike" kern="1200" cap="none" spc="0" normalizeH="0" baseline="0" noProof="0" dirty="0">
                <a:ln>
                  <a:noFill/>
                </a:ln>
                <a:solidFill>
                  <a:srgbClr val="FF0000"/>
                </a:solidFill>
                <a:effectLst/>
                <a:uLnTx/>
                <a:uFillTx/>
                <a:latin typeface="#9Slide05 Kathya" panose="02000000000000000000" pitchFamily="2" charset="0"/>
                <a:ea typeface="微软雅黑"/>
                <a:cs typeface="+mn-cs"/>
              </a:endParaRPr>
            </a:p>
          </p:txBody>
        </p:sp>
      </p:grpSp>
      <p:pic>
        <p:nvPicPr>
          <p:cNvPr id="11" name="图片 1"/>
          <p:cNvPicPr>
            <a:picLocks noChangeAspect="1"/>
          </p:cNvPicPr>
          <p:nvPr/>
        </p:nvPicPr>
        <p:blipFill>
          <a:blip r:embed="rId3">
            <a:extLst>
              <a:ext uri="{28A0092B-C50C-407E-A947-70E740481C1C}">
                <a14:useLocalDpi xmlns:a14="http://schemas.microsoft.com/office/drawing/2010/main" val="0"/>
              </a:ext>
            </a:extLst>
          </a:blip>
          <a:srcRect l="8347" r="32761"/>
          <a:stretch>
            <a:fillRect/>
          </a:stretch>
        </p:blipFill>
        <p:spPr bwMode="auto">
          <a:xfrm>
            <a:off x="3228451" y="5136639"/>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2609314" y="515843"/>
            <a:ext cx="7934179" cy="769441"/>
          </a:xfrm>
          <a:prstGeom prst="rect">
            <a:avLst/>
          </a:prstGeom>
          <a:solidFill>
            <a:schemeClr val="accent2">
              <a:lumMod val="20000"/>
              <a:lumOff val="80000"/>
            </a:schemeClr>
          </a:solidFill>
          <a:ln w="9525">
            <a:solidFill>
              <a:srgbClr val="000000"/>
            </a:solidFill>
            <a:miter lim="800000"/>
            <a:headEnd/>
            <a:tailEnd/>
          </a:ln>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4472C4">
                    <a:lumMod val="75000"/>
                  </a:srgbClr>
                </a:solidFill>
                <a:effectLst/>
                <a:uLnTx/>
                <a:uFillTx/>
                <a:latin typeface="#9Slide05 Fourth" panose="00000500000000000000" pitchFamily="2" charset="0"/>
                <a:ea typeface="Helvetica Neue"/>
                <a:cs typeface="Helvetica Neue"/>
              </a:rPr>
              <a:t>TRÒ CHƠI : </a:t>
            </a:r>
            <a:r>
              <a:rPr kumimoji="0" lang="en-US" altLang="en-US" sz="4400" b="1" i="0" u="none" strike="noStrike" kern="1200" cap="none" spc="0" normalizeH="0" baseline="0" noProof="0" dirty="0">
                <a:ln>
                  <a:noFill/>
                </a:ln>
                <a:solidFill>
                  <a:srgbClr val="4472C4">
                    <a:lumMod val="75000"/>
                  </a:srgbClr>
                </a:solidFill>
                <a:effectLst/>
                <a:uLnTx/>
                <a:uFillTx/>
                <a:latin typeface="#9Slide05 Fourth" panose="00000500000000000000" pitchFamily="2" charset="0"/>
                <a:ea typeface="Helvetica Neue"/>
                <a:cs typeface="Helvetica Neue"/>
              </a:rPr>
              <a:t>“TIẾP SỨC ĐỒNG ĐỘI ”</a:t>
            </a:r>
            <a:endParaRPr kumimoji="0" lang="en-SG" altLang="en-US" sz="4400" b="1" i="0" u="none" strike="noStrike" kern="1200" cap="none" spc="0" normalizeH="0" baseline="0" noProof="0" dirty="0">
              <a:ln>
                <a:noFill/>
              </a:ln>
              <a:solidFill>
                <a:srgbClr val="4472C4">
                  <a:lumMod val="75000"/>
                </a:srgbClr>
              </a:solidFill>
              <a:effectLst/>
              <a:uLnTx/>
              <a:uFillTx/>
              <a:latin typeface="#9Slide05 Fourth" panose="00000500000000000000" pitchFamily="2" charset="0"/>
              <a:ea typeface="微软雅黑" panose="020B0503020204020204" pitchFamily="34" charset="-122"/>
              <a:cs typeface="+mn-cs"/>
            </a:endParaRPr>
          </a:p>
        </p:txBody>
      </p:sp>
      <p:grpSp>
        <p:nvGrpSpPr>
          <p:cNvPr id="13" name="Group 12"/>
          <p:cNvGrpSpPr/>
          <p:nvPr/>
        </p:nvGrpSpPr>
        <p:grpSpPr>
          <a:xfrm>
            <a:off x="-75149" y="1314182"/>
            <a:ext cx="4531101" cy="4240087"/>
            <a:chOff x="-52506" y="1314182"/>
            <a:chExt cx="6576127" cy="4240087"/>
          </a:xfrm>
        </p:grpSpPr>
        <p:sp>
          <p:nvSpPr>
            <p:cNvPr id="7" name="Cloud Callout 6"/>
            <p:cNvSpPr/>
            <p:nvPr/>
          </p:nvSpPr>
          <p:spPr>
            <a:xfrm rot="21285758" flipH="1">
              <a:off x="-52506" y="1314182"/>
              <a:ext cx="6576127" cy="4240087"/>
            </a:xfrm>
            <a:prstGeom prst="cloudCallout">
              <a:avLst/>
            </a:prstGeom>
            <a:solidFill>
              <a:srgbClr val="4BACC6">
                <a:lumMod val="20000"/>
                <a:lumOff val="80000"/>
              </a:srgbClr>
            </a:solidFill>
            <a:ln w="25400" cap="flat" cmpd="sng" algn="ctr">
              <a:noFill/>
              <a:prstDash val="solid"/>
            </a:ln>
            <a:effectLst/>
          </p:spPr>
          <p:txBody>
            <a:bodyPr anchor="ctr"/>
            <a:lstStyle/>
            <a:p>
              <a:pPr marL="0" marR="0" lvl="0" indent="0" algn="l" defTabSz="914400" rtl="0" eaLnBrk="0" fontAlgn="base" latinLnBrk="0" hangingPunct="0">
                <a:lnSpc>
                  <a:spcPct val="125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rgbClr val="FF0000"/>
                </a:solidFill>
                <a:effectLst/>
                <a:uLnTx/>
                <a:uFillTx/>
                <a:latin typeface="#9Slide05 SVNTradeMark" panose="02000000000000000000" pitchFamily="2" charset="0"/>
                <a:ea typeface="微软雅黑"/>
                <a:cs typeface="+mn-cs"/>
                <a:sym typeface="微软雅黑" panose="020B0503020204020204" pitchFamily="34" charset="-122"/>
              </a:endParaRPr>
            </a:p>
          </p:txBody>
        </p:sp>
        <p:sp>
          <p:nvSpPr>
            <p:cNvPr id="2" name="Rectangle 1"/>
            <p:cNvSpPr/>
            <p:nvPr/>
          </p:nvSpPr>
          <p:spPr>
            <a:xfrm>
              <a:off x="16174" y="1897192"/>
              <a:ext cx="6474850" cy="3025765"/>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Chia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lớp</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ra</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thành</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hai</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đội</a:t>
              </a:r>
              <a:endPar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endParaRPr>
            </a:p>
            <a:p>
              <a:pPr algn="just">
                <a:lnSpc>
                  <a:spcPct val="107000"/>
                </a:lnSpc>
                <a:spcAft>
                  <a:spcPts val="800"/>
                </a:spcAft>
              </a:pPr>
              <a:r>
                <a:rPr lang="vi-VN" sz="2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a:t>
              </a:r>
              <a:r>
                <a:rPr lang="en-US" sz="2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Đội</a:t>
              </a:r>
              <a:r>
                <a:rPr lang="en-US" sz="2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1: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hành</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vi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bảo</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vệ</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môi</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trường</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và</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tài</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nguyên</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thiên</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nhiên</a:t>
              </a:r>
              <a:endParaRPr lang="en-US" sz="2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a:t>
              </a:r>
              <a:r>
                <a:rPr lang="en-US" sz="2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Đội</a:t>
              </a:r>
              <a:r>
                <a:rPr lang="en-US" sz="2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2: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hành</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vi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vi</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phạm</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pháp</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luật</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về</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bảo</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vệ</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môi</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trường</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và</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tài</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nguyên</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thiên</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nhiên</a:t>
              </a:r>
              <a:r>
                <a:rPr lang="en-US" sz="2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p>
          </p:txBody>
        </p:sp>
      </p:grpSp>
      <p:pic>
        <p:nvPicPr>
          <p:cNvPr id="16" name="Picture 15"/>
          <p:cNvPicPr>
            <a:picLocks noChangeAspect="1"/>
          </p:cNvPicPr>
          <p:nvPr/>
        </p:nvPicPr>
        <p:blipFill>
          <a:blip r:embed="rId4"/>
          <a:stretch>
            <a:fillRect/>
          </a:stretch>
        </p:blipFill>
        <p:spPr>
          <a:xfrm>
            <a:off x="0" y="-50055"/>
            <a:ext cx="2609314" cy="1387864"/>
          </a:xfrm>
          <a:prstGeom prst="rect">
            <a:avLst/>
          </a:prstGeom>
        </p:spPr>
      </p:pic>
    </p:spTree>
    <p:extLst>
      <p:ext uri="{BB962C8B-B14F-4D97-AF65-F5344CB8AC3E}">
        <p14:creationId xmlns:p14="http://schemas.microsoft.com/office/powerpoint/2010/main" val="251416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2">
            <a:extLst>
              <a:ext uri="{28A0092B-C50C-407E-A947-70E740481C1C}">
                <a14:useLocalDpi xmlns:a14="http://schemas.microsoft.com/office/drawing/2010/main" val="0"/>
              </a:ext>
            </a:extLst>
          </a:blip>
          <a:srcRect l="3466" r="34400" b="5897"/>
          <a:stretch/>
        </p:blipFill>
        <p:spPr>
          <a:xfrm>
            <a:off x="-1064301" y="-739667"/>
            <a:ext cx="13256302" cy="7879075"/>
          </a:xfrm>
          <a:prstGeom prst="rect">
            <a:avLst/>
          </a:prstGeom>
        </p:spPr>
      </p:pic>
      <p:grpSp>
        <p:nvGrpSpPr>
          <p:cNvPr id="12" name="Group 11"/>
          <p:cNvGrpSpPr/>
          <p:nvPr/>
        </p:nvGrpSpPr>
        <p:grpSpPr>
          <a:xfrm>
            <a:off x="9923489" y="686231"/>
            <a:ext cx="2662067" cy="6035244"/>
            <a:chOff x="8286614" y="0"/>
            <a:chExt cx="4166485" cy="6765160"/>
          </a:xfrm>
        </p:grpSpPr>
        <p:pic>
          <p:nvPicPr>
            <p:cNvPr id="6" name="图片 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3" name="TextBox 2">
            <a:extLst>
              <a:ext uri="{FF2B5EF4-FFF2-40B4-BE49-F238E27FC236}">
                <a16:creationId xmlns:a16="http://schemas.microsoft.com/office/drawing/2014/main" id="{A1BD5F80-5DC3-7D0F-90FE-266D01E4D728}"/>
              </a:ext>
            </a:extLst>
          </p:cNvPr>
          <p:cNvSpPr txBox="1"/>
          <p:nvPr/>
        </p:nvSpPr>
        <p:spPr>
          <a:xfrm>
            <a:off x="739516" y="1083948"/>
            <a:ext cx="10253801" cy="5663085"/>
          </a:xfrm>
          <a:prstGeom prst="rect">
            <a:avLst/>
          </a:prstGeom>
          <a:noFill/>
          <a:ln>
            <a:noFill/>
          </a:ln>
        </p:spPr>
        <p:txBody>
          <a:bodyPr wrap="squar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Một</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err="1">
                <a:ln>
                  <a:noFill/>
                </a:ln>
                <a:solidFill>
                  <a:srgbClr val="FF0000"/>
                </a:solidFill>
                <a:effectLst/>
                <a:uLnTx/>
                <a:uFillTx/>
                <a:latin typeface="#9Slide05 Brannboll Ny" panose="02000000000000000000" pitchFamily="2" charset="0"/>
                <a:ea typeface="+mn-ea"/>
                <a:cs typeface="Times New Roman" panose="02020603050405020304" pitchFamily="18" charset="0"/>
              </a:rPr>
              <a:t>số</a:t>
            </a:r>
            <a:r>
              <a:rPr kumimoji="0" lang="en-US" sz="3600" b="0" i="0" u="none" strike="noStrike" kern="1200" cap="none" spc="0" normalizeH="0" noProof="0">
                <a:ln>
                  <a:noFill/>
                </a:ln>
                <a:solidFill>
                  <a:srgbClr val="FF0000"/>
                </a:solidFill>
                <a:effectLst/>
                <a:uLnTx/>
                <a:uFillTx/>
                <a:latin typeface="#9Slide05 Brannboll Ny" panose="02000000000000000000" pitchFamily="2" charset="0"/>
                <a:ea typeface="+mn-ea"/>
                <a:cs typeface="Times New Roman" panose="02020603050405020304" pitchFamily="18" charset="0"/>
              </a:rPr>
              <a:t> quy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định</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cơ</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bản</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của</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pháp</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luật</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về</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bảo</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vệ</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môi</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trường</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và</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tài</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nguyên</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thiên</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nhiên</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a:t>
            </a:r>
          </a:p>
          <a:p>
            <a:pPr marL="571500" lvl="0" indent="-571500">
              <a:buFontTx/>
              <a:buChar char="-"/>
              <a:defRPr/>
            </a:pPr>
            <a:r>
              <a:rPr lang="en-US" sz="3600" b="1" dirty="0" err="1">
                <a:solidFill>
                  <a:srgbClr val="3333CC"/>
                </a:solidFill>
                <a:latin typeface="#9Slide05 Brannboll Ny" panose="02000000000000000000" pitchFamily="2" charset="0"/>
                <a:cs typeface="Times New Roman" panose="02020603050405020304" pitchFamily="18" charset="0"/>
              </a:rPr>
              <a:t>B</a:t>
            </a:r>
            <a:r>
              <a:rPr lang="en-US" sz="3600" dirty="0" err="1">
                <a:solidFill>
                  <a:srgbClr val="3333CC"/>
                </a:solidFill>
                <a:latin typeface="#9Slide05 Brannboll Ny" panose="02000000000000000000" pitchFamily="2" charset="0"/>
                <a:cs typeface="Times New Roman" panose="02020603050405020304" pitchFamily="18" charset="0"/>
              </a:rPr>
              <a:t>ảo</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vệ</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môi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trường</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và</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tài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nguyên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thiên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nhiên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là</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quyền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nghĩa</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vụ</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và</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trách</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nhiệm</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nghĩa</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vụ</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của</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công</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dân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cơ</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quan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tổ</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chức</a:t>
            </a:r>
            <a:r>
              <a:rPr lang="en-US" sz="3600" dirty="0">
                <a:solidFill>
                  <a:srgbClr val="3333CC"/>
                </a:solidFill>
                <a:latin typeface="#9Slide05 Brannboll Ny" panose="02000000000000000000" pitchFamily="2" charset="0"/>
                <a:cs typeface="Times New Roman" panose="02020603050405020304" pitchFamily="18" charset="0"/>
              </a:rPr>
              <a:t>.</a:t>
            </a:r>
          </a:p>
          <a:p>
            <a:pPr marL="571500" lvl="0" indent="-571500">
              <a:buFontTx/>
              <a:buChar char="-"/>
              <a:defRPr/>
            </a:pPr>
            <a:r>
              <a:rPr lang="en-US" sz="3600" dirty="0" err="1">
                <a:solidFill>
                  <a:srgbClr val="3333CC"/>
                </a:solidFill>
                <a:latin typeface="#9Slide05 Brannboll Ny" panose="02000000000000000000" pitchFamily="2" charset="0"/>
                <a:cs typeface="Times New Roman" panose="02020603050405020304" pitchFamily="18" charset="0"/>
              </a:rPr>
              <a:t>Nghiêm</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cấm</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các</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hành</a:t>
            </a:r>
            <a:r>
              <a:rPr lang="en-US" sz="3600" dirty="0">
                <a:solidFill>
                  <a:srgbClr val="3333CC"/>
                </a:solidFill>
                <a:latin typeface="#9Slide05 Brannboll Ny" panose="02000000000000000000" pitchFamily="2" charset="0"/>
                <a:cs typeface="Times New Roman" panose="02020603050405020304" pitchFamily="18" charset="0"/>
              </a:rPr>
              <a:t> vi </a:t>
            </a:r>
            <a:r>
              <a:rPr lang="en-US" sz="3600" dirty="0" err="1">
                <a:solidFill>
                  <a:srgbClr val="3333CC"/>
                </a:solidFill>
                <a:latin typeface="#9Slide05 Brannboll Ny" panose="02000000000000000000" pitchFamily="2" charset="0"/>
                <a:cs typeface="Times New Roman" panose="02020603050405020304" pitchFamily="18" charset="0"/>
              </a:rPr>
              <a:t>vi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phạm</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pháp</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luật</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về</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bảo</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vệ</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môi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trường</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và</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tài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nguyên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thiên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nhiên</a:t>
            </a:r>
            <a:r>
              <a:rPr lang="en-US" sz="3600" dirty="0">
                <a:solidFill>
                  <a:srgbClr val="3333CC"/>
                </a:solidFill>
                <a:latin typeface="#9Slide05 Brannboll Ny" panose="02000000000000000000" pitchFamily="2" charset="0"/>
                <a:cs typeface="Times New Roman" panose="02020603050405020304" pitchFamily="18" charset="0"/>
              </a:rPr>
              <a:t>.</a:t>
            </a:r>
          </a:p>
          <a:p>
            <a:pPr marL="571500" lvl="0" indent="-571500">
              <a:buFontTx/>
              <a:buChar char="-"/>
              <a:defRPr/>
            </a:pPr>
            <a:r>
              <a:rPr lang="en-US" sz="3600" dirty="0" err="1">
                <a:solidFill>
                  <a:srgbClr val="3333CC"/>
                </a:solidFill>
                <a:latin typeface="#9Slide05 Brannboll Ny" panose="02000000000000000000" pitchFamily="2" charset="0"/>
                <a:cs typeface="Times New Roman" panose="02020603050405020304" pitchFamily="18" charset="0"/>
              </a:rPr>
              <a:t>Các</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tổ</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chức</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cá</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nhân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làm</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tổn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hại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đến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môi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trường</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và</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tài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nguyên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thiên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nhiên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sé</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bị</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xử</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lí</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nghiêm</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và</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có</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trách</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nhiệm</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khắc</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phục</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bồi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thường</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thiệt</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hại</a:t>
            </a:r>
            <a:r>
              <a:rPr lang="en-US" sz="3600" dirty="0">
                <a:solidFill>
                  <a:srgbClr val="3333CC"/>
                </a:solidFill>
                <a:latin typeface="#9Slide05 Brannboll Ny" panose="02000000000000000000" pitchFamily="2" charset="0"/>
                <a:cs typeface="Times New Roman" panose="02020603050405020304" pitchFamily="18" charset="0"/>
              </a:rPr>
              <a:t>.</a:t>
            </a:r>
            <a:endParaRPr kumimoji="0" lang="en-US" sz="3600" b="0" i="0" u="none" strike="noStrike" kern="1200" cap="none" spc="0" normalizeH="0" noProof="0" dirty="0">
              <a:ln>
                <a:noFill/>
              </a:ln>
              <a:solidFill>
                <a:srgbClr val="3333CC"/>
              </a:solidFill>
              <a:effectLst/>
              <a:uLnTx/>
              <a:uFillTx/>
              <a:latin typeface="#9Slide05 Brannboll Ny"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67053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551417" y="596211"/>
            <a:ext cx="11640583" cy="2663423"/>
          </a:xfrm>
          <a:prstGeom prst="rect">
            <a:avLst/>
          </a:prstGeom>
        </p:spPr>
      </p:pic>
      <p:grpSp>
        <p:nvGrpSpPr>
          <p:cNvPr id="3" name="Group 2"/>
          <p:cNvGrpSpPr/>
          <p:nvPr/>
        </p:nvGrpSpPr>
        <p:grpSpPr>
          <a:xfrm>
            <a:off x="551417" y="249608"/>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32A82E8-C6A0-7C3D-3515-6AAD64C5827C}"/>
              </a:ext>
            </a:extLst>
          </p:cNvPr>
          <p:cNvSpPr txBox="1"/>
          <p:nvPr/>
        </p:nvSpPr>
        <p:spPr>
          <a:xfrm>
            <a:off x="2391084" y="1150207"/>
            <a:ext cx="9483170" cy="1650901"/>
          </a:xfrm>
          <a:prstGeom prst="rect">
            <a:avLst/>
          </a:prstGeom>
          <a:noFill/>
        </p:spPr>
        <p:txBody>
          <a:bodyPr wrap="square">
            <a:spAutoFit/>
          </a:bodyPr>
          <a:lstStyle/>
          <a:p>
            <a:pPr algn="just">
              <a:lnSpc>
                <a:spcPct val="107000"/>
              </a:lnSpc>
              <a:spcBef>
                <a:spcPts val="300"/>
              </a:spcBef>
              <a:spcAft>
                <a:spcPts val="800"/>
              </a:spcAft>
            </a:pP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3.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Một</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số</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biện</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pháp</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bảo</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vệ</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môi</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trường</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và</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tài</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nguyên</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thiên</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nhiên</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04137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094" y="-113271"/>
            <a:ext cx="10478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2043425" y="149587"/>
            <a:ext cx="9663893"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Quan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sát</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hình</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ảnh</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đọc</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thông</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tin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và</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trả</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lời</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câu</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hỏi</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26" name="Rectangle 23">
            <a:extLst>
              <a:ext uri="{FF2B5EF4-FFF2-40B4-BE49-F238E27FC236}">
                <a16:creationId xmlns:a16="http://schemas.microsoft.com/office/drawing/2014/main" id="{0B25069D-B057-4C08-B240-0BA05F47A52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70" name="Picture 22">
            <a:extLst>
              <a:ext uri="{FF2B5EF4-FFF2-40B4-BE49-F238E27FC236}">
                <a16:creationId xmlns:a16="http://schemas.microsoft.com/office/drawing/2014/main" id="{638E2953-6B0F-49F4-AFA0-515750ECF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m hãy nêu những biện pháp để bảo vệ môi trường và tài nguyên thiên nhiên ">
            <a:extLst>
              <a:ext uri="{FF2B5EF4-FFF2-40B4-BE49-F238E27FC236}">
                <a16:creationId xmlns:a16="http://schemas.microsoft.com/office/drawing/2014/main" id="{5A1A9E6D-2DB5-4640-E2C4-C4B4888F97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69" y="810795"/>
            <a:ext cx="9953469" cy="6227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7453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0" y="30480"/>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173717" y="2186247"/>
            <a:ext cx="40458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FF0000"/>
                </a:solidFill>
                <a:latin typeface="Times New Roman" panose="02020603050405020304" pitchFamily="18" charset="0"/>
                <a:cs typeface="Times New Roman" panose="02020603050405020304" pitchFamily="18" charset="0"/>
              </a:rPr>
              <a:t>a) </a:t>
            </a:r>
            <a:r>
              <a:rPr lang="en-US" sz="2400" i="1" dirty="0" err="1">
                <a:solidFill>
                  <a:srgbClr val="FF0000"/>
                </a:solidFill>
                <a:latin typeface="Times New Roman" panose="02020603050405020304" pitchFamily="18" charset="0"/>
                <a:cs typeface="Times New Roman" panose="02020603050405020304" pitchFamily="18" charset="0"/>
              </a:rPr>
              <a:t>Các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biện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pháp</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nêu</a:t>
            </a:r>
            <a:r>
              <a:rPr lang="en-US" sz="2400" i="1" dirty="0">
                <a:solidFill>
                  <a:srgbClr val="FF0000"/>
                </a:solidFill>
                <a:latin typeface="Times New Roman" panose="02020603050405020304" pitchFamily="18" charset="0"/>
                <a:cs typeface="Times New Roman" panose="02020603050405020304" pitchFamily="18" charset="0"/>
              </a:rPr>
              <a:t> ở </a:t>
            </a:r>
            <a:r>
              <a:rPr lang="en-US" sz="2400" i="1" dirty="0" err="1">
                <a:solidFill>
                  <a:srgbClr val="FF0000"/>
                </a:solidFill>
                <a:latin typeface="Times New Roman" panose="02020603050405020304" pitchFamily="18" charset="0"/>
                <a:cs typeface="Times New Roman" panose="02020603050405020304" pitchFamily="18" charset="0"/>
              </a:rPr>
              <a:t>thông</a:t>
            </a:r>
            <a:r>
              <a:rPr lang="en-US" sz="2400" i="1" dirty="0">
                <a:solidFill>
                  <a:srgbClr val="FF0000"/>
                </a:solidFill>
                <a:latin typeface="Times New Roman" panose="02020603050405020304" pitchFamily="18" charset="0"/>
                <a:cs typeface="Times New Roman" panose="02020603050405020304" pitchFamily="18" charset="0"/>
              </a:rPr>
              <a:t> tin </a:t>
            </a:r>
            <a:r>
              <a:rPr lang="en-US" sz="2400" i="1" dirty="0" err="1">
                <a:solidFill>
                  <a:srgbClr val="FF0000"/>
                </a:solidFill>
                <a:latin typeface="Times New Roman" panose="02020603050405020304" pitchFamily="18" charset="0"/>
                <a:cs typeface="Times New Roman" panose="02020603050405020304" pitchFamily="18" charset="0"/>
              </a:rPr>
              <a:t>trên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có</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tác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dụng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bảo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vệ</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môi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trường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tài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nguyên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thiên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nhiên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như</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thế</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nào</a:t>
            </a:r>
            <a:r>
              <a:rPr lang="en-US" sz="2400"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8337477" y="2036917"/>
            <a:ext cx="3680806" cy="1941381"/>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FF0000"/>
                </a:solidFill>
                <a:latin typeface="Times New Roman" panose="02020603050405020304" pitchFamily="18" charset="0"/>
                <a:cs typeface="Times New Roman" panose="02020603050405020304" pitchFamily="18" charset="0"/>
              </a:rPr>
              <a:t> c) </a:t>
            </a:r>
            <a:r>
              <a:rPr lang="en-US" sz="2400" i="1" dirty="0" err="1">
                <a:solidFill>
                  <a:srgbClr val="FF0000"/>
                </a:solidFill>
                <a:latin typeface="Times New Roman" panose="02020603050405020304" pitchFamily="18" charset="0"/>
                <a:cs typeface="Times New Roman" panose="02020603050405020304" pitchFamily="18" charset="0"/>
              </a:rPr>
              <a:t>Địa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phương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em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đã</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có</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những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việc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làm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nào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để</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bảo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vệ</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môi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trường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tài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nguyên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thiên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nhiên</a:t>
            </a:r>
            <a:r>
              <a:rPr lang="en-US" sz="2400"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749989" y="4821083"/>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Rounded Corners 13">
            <a:extLst>
              <a:ext uri="{FF2B5EF4-FFF2-40B4-BE49-F238E27FC236}">
                <a16:creationId xmlns:a16="http://schemas.microsoft.com/office/drawing/2014/main" id="{B82CE674-D7FC-49D9-AF84-6CF2F5AC507D}"/>
              </a:ext>
            </a:extLst>
          </p:cNvPr>
          <p:cNvSpPr/>
          <p:nvPr/>
        </p:nvSpPr>
        <p:spPr>
          <a:xfrm>
            <a:off x="4429903" y="2225895"/>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FF0000"/>
                </a:solidFill>
                <a:latin typeface="Times New Roman" panose="02020603050405020304" pitchFamily="18" charset="0"/>
                <a:cs typeface="Times New Roman" panose="02020603050405020304" pitchFamily="18" charset="0"/>
              </a:rPr>
              <a:t>b) </a:t>
            </a:r>
            <a:r>
              <a:rPr lang="en-US" sz="2400" i="1" dirty="0" err="1">
                <a:solidFill>
                  <a:srgbClr val="FF0000"/>
                </a:solidFill>
                <a:latin typeface="Times New Roman" panose="02020603050405020304" pitchFamily="18" charset="0"/>
                <a:cs typeface="Times New Roman" panose="02020603050405020304" pitchFamily="18" charset="0"/>
              </a:rPr>
              <a:t>Hãy</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kể</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thêm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một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số</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biện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pháp</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khác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để</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bảo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vệ</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môi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trường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tài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nguyên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thiên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nhiên</a:t>
            </a:r>
            <a:r>
              <a:rPr lang="en-US" sz="2400"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9" name="Rectangle: Rounded Corners 23">
            <a:extLst>
              <a:ext uri="{FF2B5EF4-FFF2-40B4-BE49-F238E27FC236}">
                <a16:creationId xmlns:a16="http://schemas.microsoft.com/office/drawing/2014/main" id="{C8AB731C-B5A9-4087-9248-FB90CEB654D6}"/>
              </a:ext>
            </a:extLst>
          </p:cNvPr>
          <p:cNvSpPr/>
          <p:nvPr/>
        </p:nvSpPr>
        <p:spPr>
          <a:xfrm>
            <a:off x="4748311" y="4669376"/>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cxnSp>
        <p:nvCxnSpPr>
          <p:cNvPr id="21" name="Straight Arrow Connector 20">
            <a:extLst>
              <a:ext uri="{FF2B5EF4-FFF2-40B4-BE49-F238E27FC236}">
                <a16:creationId xmlns:a16="http://schemas.microsoft.com/office/drawing/2014/main" id="{EC42D1DB-6186-445C-9000-B473B780E42B}"/>
              </a:ext>
            </a:extLst>
          </p:cNvPr>
          <p:cNvCxnSpPr>
            <a:cxnSpLocks/>
          </p:cNvCxnSpPr>
          <p:nvPr/>
        </p:nvCxnSpPr>
        <p:spPr>
          <a:xfrm>
            <a:off x="6225321" y="1495368"/>
            <a:ext cx="726788" cy="68988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P spid="15"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8600" y="2202177"/>
          <a:ext cx="11734800" cy="4751359"/>
        </p:xfrm>
        <a:graphic>
          <a:graphicData uri="http://schemas.openxmlformats.org/drawingml/2006/table">
            <a:tbl>
              <a:tblPr firstRow="1" firstCol="1" bandRow="1"/>
              <a:tblGrid>
                <a:gridCol w="2520226">
                  <a:extLst>
                    <a:ext uri="{9D8B030D-6E8A-4147-A177-3AD203B41FA5}">
                      <a16:colId xmlns:a16="http://schemas.microsoft.com/office/drawing/2014/main" val="20000"/>
                    </a:ext>
                  </a:extLst>
                </a:gridCol>
                <a:gridCol w="9214574">
                  <a:extLst>
                    <a:ext uri="{9D8B030D-6E8A-4147-A177-3AD203B41FA5}">
                      <a16:colId xmlns:a16="http://schemas.microsoft.com/office/drawing/2014/main"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“Think</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độc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lập</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bài tập 1 và hoàn thành phiếu bài tập số 1</a:t>
                      </a:r>
                      <a:r>
                        <a:rPr lang="en-US" sz="3200" baseline="0" dirty="0">
                          <a:solidFill>
                            <a:srgbClr val="000000"/>
                          </a:solidFill>
                          <a:effectLst/>
                          <a:latin typeface="#9Slide05 Brannboll Ny" panose="02000000000000000000" pitchFamily="2" charset="0"/>
                          <a:ea typeface="DengXian"/>
                        </a:rPr>
                        <a:t>:</a:t>
                      </a:r>
                      <a:endParaRPr lang="en-US" sz="3200" b="0" i="0" kern="1200" dirty="0">
                        <a:solidFill>
                          <a:schemeClr val="tx1"/>
                        </a:solidFill>
                        <a:effectLst/>
                        <a:latin typeface="#9Slide05 Brannboll Ny" panose="02000000000000000000" pitchFamily="2"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cặp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đôi</a:t>
                      </a:r>
                      <a:r>
                        <a:rPr lang="en-US" sz="3200" b="1" dirty="0">
                          <a:solidFill>
                            <a:srgbClr val="FF0000"/>
                          </a:solidFill>
                          <a:effectLst/>
                          <a:latin typeface="#9Slide05 Brannboll Ny" panose="02000000000000000000" pitchFamily="2" charset="0"/>
                          <a:ea typeface="DengXian"/>
                        </a:rPr>
                        <a:t> “Pair”: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với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bạn</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của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mình</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trình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bày</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trước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lớp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“Share”: </a:t>
                      </a:r>
                      <a:r>
                        <a:rPr lang="en-US" sz="3200" dirty="0">
                          <a:solidFill>
                            <a:srgbClr val="000000"/>
                          </a:solidFill>
                          <a:effectLst/>
                          <a:latin typeface="#9Slide05 Brannboll Ny" panose="02000000000000000000" pitchFamily="2" charset="0"/>
                          <a:ea typeface="DengXian"/>
                        </a:rPr>
                        <a:t>Chia </a:t>
                      </a:r>
                      <a:r>
                        <a:rPr lang="en-US" sz="3200" dirty="0" err="1">
                          <a:solidFill>
                            <a:srgbClr val="000000"/>
                          </a:solidFill>
                          <a:effectLst/>
                          <a:latin typeface="#9Slide05 Brannboll Ny" panose="02000000000000000000" pitchFamily="2" charset="0"/>
                          <a:ea typeface="DengXian"/>
                        </a:rPr>
                        <a:t>sẻ</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những</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điều</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vừa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bài tập 1 </a:t>
                      </a:r>
                      <a:r>
                        <a:rPr lang="en-US" sz="3200" dirty="0" err="1">
                          <a:solidFill>
                            <a:srgbClr val="000000"/>
                          </a:solidFill>
                          <a:effectLst/>
                          <a:latin typeface="#9Slide05 Brannboll Ny" panose="02000000000000000000" pitchFamily="2" charset="0"/>
                          <a:ea typeface="DengXian"/>
                        </a:rPr>
                        <a:t>trước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lớp</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pic>
        <p:nvPicPr>
          <p:cNvPr id="10" name="Picture 9" descr="Think, Pair, Share – phương pháp học tốt cho nhóm trẻ - CTH EDU"/>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1510" y="0"/>
            <a:ext cx="3324357" cy="2202178"/>
          </a:xfrm>
          <a:prstGeom prst="rect">
            <a:avLst/>
          </a:prstGeom>
          <a:noFill/>
          <a:ln>
            <a:noFill/>
          </a:ln>
        </p:spPr>
      </p:pic>
      <p:sp>
        <p:nvSpPr>
          <p:cNvPr id="13" name="WordArt 5"/>
          <p:cNvSpPr>
            <a:spLocks noChangeArrowheads="1" noChangeShapeType="1" noTextEdit="1"/>
          </p:cNvSpPr>
          <p:nvPr/>
        </p:nvSpPr>
        <p:spPr bwMode="auto">
          <a:xfrm>
            <a:off x="3603429" y="312357"/>
            <a:ext cx="6381297"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p:txBody>
      </p:sp>
      <p:grpSp>
        <p:nvGrpSpPr>
          <p:cNvPr id="15" name="Group 14"/>
          <p:cNvGrpSpPr/>
          <p:nvPr/>
        </p:nvGrpSpPr>
        <p:grpSpPr>
          <a:xfrm rot="198028">
            <a:off x="3129280" y="-151836"/>
            <a:ext cx="8001285"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backgroundRemoval t="0" b="12800" l="46286" r="100000">
                          <a14:foregroundMark x1="4429" y1="30800" x2="4429" y2="30800"/>
                          <a14:foregroundMark x1="5714" y1="52000" x2="5714" y2="52400"/>
                          <a14:foregroundMark x1="6857" y1="64800" x2="6857" y2="64800"/>
                          <a14:foregroundMark x1="5714" y1="79400" x2="5714" y2="79400"/>
                          <a14:foregroundMark x1="16143" y1="79400" x2="16143" y2="79400"/>
                          <a14:foregroundMark x1="9143" y1="62000" x2="9143" y2="62000"/>
                          <a14:foregroundMark x1="9286" y1="62600" x2="5000" y2="65200"/>
                          <a14:foregroundMark x1="5857" y1="41400" x2="5857" y2="41400"/>
                          <a14:foregroundMark x1="3857" y1="19200" x2="3857" y2="19200"/>
                          <a14:foregroundMark x1="2571" y1="12600" x2="2571" y2="12600"/>
                          <a14:foregroundMark x1="5714" y1="71200" x2="5714" y2="71200"/>
                          <a14:foregroundMark x1="50143" y1="61000" x2="50143" y2="61000"/>
                          <a14:foregroundMark x1="41857" y1="78200" x2="41857" y2="78200"/>
                          <a14:foregroundMark x1="40143" y1="96400" x2="40143" y2="96400"/>
                          <a14:foregroundMark x1="51000" y1="62000" x2="51000" y2="62000"/>
                          <a14:foregroundMark x1="58857" y1="55200" x2="58857" y2="55200"/>
                          <a14:foregroundMark x1="70143" y1="57000" x2="70143" y2="57000"/>
                          <a14:foregroundMark x1="78714" y1="66400" x2="78714" y2="66400"/>
                          <a14:foregroundMark x1="84714" y1="78400" x2="84714" y2="78400"/>
                          <a14:foregroundMark x1="84429" y1="96200" x2="84429" y2="96200"/>
                          <a14:foregroundMark x1="43571" y1="71200" x2="43571" y2="71200"/>
                          <a14:foregroundMark x1="42571" y1="74200" x2="45000" y2="69800"/>
                          <a14:foregroundMark x1="45429" y1="64000" x2="45429" y2="64000"/>
                          <a14:foregroundMark x1="46571" y1="58600" x2="46571" y2="58600"/>
                          <a14:foregroundMark x1="44286" y1="55600" x2="44286" y2="55600"/>
                          <a14:foregroundMark x1="79429" y1="65400" x2="79429" y2="65400"/>
                          <a14:foregroundMark x1="75571" y1="61200" x2="75571" y2="61200"/>
                          <a14:foregroundMark x1="74714" y1="60400" x2="74714" y2="60400"/>
                          <a14:foregroundMark x1="76286" y1="62600" x2="76286" y2="62600"/>
                          <a14:foregroundMark x1="71000" y1="59200" x2="71000" y2="59200"/>
                          <a14:foregroundMark x1="73571" y1="60200" x2="73571" y2="60200"/>
                          <a14:foregroundMark x1="49286" y1="6800" x2="49286" y2="6800"/>
                          <a14:foregroundMark x1="54714" y1="7800" x2="54714" y2="7800"/>
                          <a14:foregroundMark x1="49286" y1="8600" x2="49286" y2="8600"/>
                          <a14:foregroundMark x1="59143" y1="6400" x2="59143" y2="6400"/>
                          <a14:foregroundMark x1="60286" y1="6200" x2="60286" y2="6200"/>
                          <a14:foregroundMark x1="65714" y1="6600" x2="65714" y2="6600"/>
                          <a14:foregroundMark x1="56714" y1="6200" x2="56714" y2="6200"/>
                          <a14:foregroundMark x1="53000" y1="6600" x2="53000" y2="6600"/>
                          <a14:foregroundMark x1="48714" y1="13000" x2="48714" y2="13000"/>
                          <a14:foregroundMark x1="48714" y1="14600" x2="48714" y2="14600"/>
                          <a14:foregroundMark x1="48857" y1="16800" x2="48857" y2="16800"/>
                          <a14:foregroundMark x1="48857" y1="19800" x2="48857" y2="19800"/>
                          <a14:foregroundMark x1="49000" y1="22200" x2="49000" y2="22200"/>
                          <a14:foregroundMark x1="49000" y1="24600" x2="49000" y2="24600"/>
                          <a14:foregroundMark x1="49143" y1="26400" x2="49143" y2="26400"/>
                          <a14:foregroundMark x1="49286" y1="29400" x2="49286" y2="29400"/>
                          <a14:foregroundMark x1="49143" y1="31800" x2="49143" y2="31800"/>
                          <a14:foregroundMark x1="49143" y1="34600" x2="49143" y2="35200"/>
                          <a14:foregroundMark x1="49143" y1="38200" x2="49143" y2="38600"/>
                          <a14:foregroundMark x1="49286" y1="40200" x2="49286" y2="40200"/>
                          <a14:foregroundMark x1="49571" y1="43200" x2="49571" y2="43200"/>
                          <a14:foregroundMark x1="49714" y1="45600" x2="49714" y2="45600"/>
                          <a14:foregroundMark x1="48571" y1="19000" x2="48429" y2="18600"/>
                          <a14:foregroundMark x1="48429" y1="14000" x2="48429" y2="14000"/>
                          <a14:foregroundMark x1="48429" y1="12600" x2="48429" y2="12600"/>
                          <a14:foregroundMark x1="48143" y1="10400" x2="48143" y2="10400"/>
                          <a14:foregroundMark x1="49000" y1="36600" x2="49000" y2="37200"/>
                          <a14:foregroundMark x1="49429" y1="40000" x2="49429" y2="40600"/>
                          <a14:foregroundMark x1="49714" y1="47200" x2="49714" y2="47200"/>
                          <a14:foregroundMark x1="49857" y1="49600" x2="49857" y2="49600"/>
                          <a14:foregroundMark x1="49857" y1="55600" x2="49857" y2="55600"/>
                          <a14:foregroundMark x1="80000" y1="65600" x2="80000" y2="65600"/>
                          <a14:foregroundMark x1="82714" y1="73800" x2="82714" y2="73800"/>
                          <a14:foregroundMark x1="83571" y1="79200" x2="83571" y2="79200"/>
                          <a14:foregroundMark x1="81571" y1="72000" x2="81571" y2="72000"/>
                          <a14:foregroundMark x1="81000" y1="69600" x2="81000" y2="69600"/>
                          <a14:foregroundMark x1="84429" y1="84800" x2="84429" y2="84800"/>
                          <a14:foregroundMark x1="84571" y1="90000" x2="84571" y2="90000"/>
                          <a14:foregroundMark x1="81429" y1="5200" x2="81429" y2="5200"/>
                          <a14:foregroundMark x1="88571" y1="4600" x2="88571" y2="4600"/>
                          <a14:foregroundMark x1="93429" y1="3400" x2="93429" y2="3400"/>
                          <a14:foregroundMark x1="94714" y1="4400" x2="94714" y2="4400"/>
                          <a14:foregroundMark x1="77286" y1="4800" x2="77286" y2="4800"/>
                          <a14:foregroundMark x1="76000" y1="5400" x2="76000" y2="5400"/>
                          <a14:foregroundMark x1="72429" y1="5800" x2="72429" y2="5800"/>
                          <a14:foregroundMark x1="68286" y1="5600" x2="68286" y2="5600"/>
                          <a14:foregroundMark x1="79286" y1="4800" x2="79286" y2="4800"/>
                          <a14:foregroundMark x1="89571" y1="4400" x2="89571" y2="4400"/>
                          <a14:foregroundMark x1="94143" y1="8200" x2="94143" y2="8200"/>
                          <a14:foregroundMark x1="51571" y1="60000" x2="51571" y2="60000"/>
                          <a14:foregroundMark x1="8429" y1="76200" x2="8429" y2="76200"/>
                          <a14:foregroundMark x1="3571" y1="65000" x2="3571" y2="65000"/>
                          <a14:foregroundMark x1="8571" y1="69200" x2="8571" y2="69200"/>
                          <a14:foregroundMark x1="8143" y1="70600" x2="8143" y2="70600"/>
                          <a14:foregroundMark x1="3000" y1="69400" x2="3000" y2="69400"/>
                          <a14:foregroundMark x1="4714" y1="76000" x2="4714" y2="76000"/>
                          <a14:foregroundMark x1="7571" y1="81800" x2="7571" y2="81800"/>
                          <a14:foregroundMark x1="7429" y1="83600" x2="7429" y2="83600"/>
                          <a14:foregroundMark x1="2714" y1="79600" x2="2714" y2="79600"/>
                          <a14:foregroundMark x1="3429" y1="83000" x2="3429" y2="83000"/>
                          <a14:foregroundMark x1="10571" y1="84000" x2="10571" y2="84000"/>
                          <a14:foregroundMark x1="11286" y1="78600" x2="11286" y2="78600"/>
                          <a14:foregroundMark x1="10857" y1="74800" x2="10857" y2="74800"/>
                          <a14:foregroundMark x1="6143" y1="55800" x2="6143" y2="55800"/>
                          <a14:foregroundMark x1="5429" y1="46800" x2="5429" y2="46800"/>
                          <a14:foregroundMark x1="5571" y1="56600" x2="5571" y2="56600"/>
                          <a14:foregroundMark x1="16714" y1="80000" x2="16714" y2="80000"/>
                          <a14:foregroundMark x1="40714" y1="85600" x2="40714" y2="85600"/>
                          <a14:foregroundMark x1="40571" y1="90000" x2="40571" y2="90000"/>
                          <a14:foregroundMark x1="41000" y1="82600" x2="41000" y2="82600"/>
                          <a14:foregroundMark x1="40571" y1="86600" x2="40571" y2="86600"/>
                          <a14:foregroundMark x1="40714" y1="89600" x2="40714" y2="89600"/>
                          <a14:foregroundMark x1="40714" y1="83600" x2="40714" y2="83600"/>
                          <a14:foregroundMark x1="17714" y1="77200" x2="17714" y2="77200"/>
                          <a14:foregroundMark x1="87429" y1="4000" x2="87429" y2="4000"/>
                          <a14:foregroundMark x1="86429" y1="4600" x2="86429" y2="4600"/>
                          <a14:foregroundMark x1="85714" y1="5000" x2="85714" y2="5000"/>
                          <a14:foregroundMark x1="64000" y1="5800" x2="64000" y2="5800"/>
                          <a14:backgroundMark x1="47571" y1="4600" x2="49571" y2="2600"/>
                          <a14:backgroundMark x1="50429" y1="3200" x2="51571" y2="3400"/>
                          <a14:backgroundMark x1="53000" y1="3800" x2="53000" y2="3800"/>
                          <a14:backgroundMark x1="61714" y1="1600" x2="61714" y2="1600"/>
                          <a14:backgroundMark x1="65000" y1="2600" x2="65000" y2="2600"/>
                          <a14:backgroundMark x1="74714" y1="1400" x2="74714" y2="1400"/>
                          <a14:backgroundMark x1="76571" y1="1800" x2="76571" y2="1800"/>
                          <a14:backgroundMark x1="75429" y1="3800" x2="75429" y2="3800"/>
                          <a14:backgroundMark x1="77286" y1="1800" x2="77286" y2="1800"/>
                          <a14:backgroundMark x1="78714" y1="2000" x2="78714" y2="2000"/>
                          <a14:backgroundMark x1="78714" y1="2000" x2="78714" y2="2000"/>
                          <a14:backgroundMark x1="84429" y1="1400" x2="84429" y2="1400"/>
                          <a14:backgroundMark x1="86143" y1="1800" x2="86429" y2="2200"/>
                          <a14:backgroundMark x1="87714" y1="2200" x2="87714" y2="2200"/>
                          <a14:backgroundMark x1="86286" y1="4400" x2="86286" y2="4400"/>
                          <a14:backgroundMark x1="88857" y1="1800" x2="88857" y2="1800"/>
                          <a14:backgroundMark x1="95143" y1="1000" x2="95143" y2="1000"/>
                          <a14:backgroundMark x1="97000" y1="3200" x2="97000" y2="3200"/>
                          <a14:backgroundMark x1="96429" y1="6600" x2="96429" y2="6600"/>
                          <a14:backgroundMark x1="97000" y1="7800" x2="97000" y2="7800"/>
                        </a14:backgroundRemoval>
                      </a14:imgEffect>
                    </a14:imgLayer>
                  </a14:imgProps>
                </a:ext>
                <a:ext uri="{28A0092B-C50C-407E-A947-70E740481C1C}">
                  <a14:useLocalDpi xmlns:a14="http://schemas.microsoft.com/office/drawing/2010/main" val="0"/>
                </a:ext>
              </a:extLst>
            </a:blip>
            <a:srcRect l="47086" t="-6463" r="-779" b="87337"/>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b="67768"/>
          <a:stretch/>
        </p:blipFill>
        <p:spPr bwMode="auto">
          <a:xfrm>
            <a:off x="393446" y="2780676"/>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35388" b="29105"/>
          <a:stretch/>
        </p:blipFill>
        <p:spPr bwMode="auto">
          <a:xfrm>
            <a:off x="393446" y="3959289"/>
            <a:ext cx="2208127"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69639"/>
          <a:stretch/>
        </p:blipFill>
        <p:spPr bwMode="auto">
          <a:xfrm>
            <a:off x="306472" y="5375988"/>
            <a:ext cx="2084491"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443BA95-8540-45D8-BD8D-C331960A9503}"/>
              </a:ext>
            </a:extLst>
          </p:cNvPr>
          <p:cNvSpPr txBox="1"/>
          <p:nvPr/>
        </p:nvSpPr>
        <p:spPr>
          <a:xfrm>
            <a:off x="3886382" y="1408736"/>
            <a:ext cx="679128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Nhiệm vụ: Hoàn thành phiếu bài tập số 1</a:t>
            </a:r>
            <a:r>
              <a:rPr kumimoji="0" lang="en-US"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7022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449AA5D-DBE9-80E4-0206-6535C44CCF9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Rounded Corners 1">
            <a:extLst>
              <a:ext uri="{FF2B5EF4-FFF2-40B4-BE49-F238E27FC236}">
                <a16:creationId xmlns:a16="http://schemas.microsoft.com/office/drawing/2014/main" id="{6001D228-CD30-42EA-82F0-AA2722772087}"/>
              </a:ext>
            </a:extLst>
          </p:cNvPr>
          <p:cNvSpPr/>
          <p:nvPr/>
        </p:nvSpPr>
        <p:spPr>
          <a:xfrm>
            <a:off x="431966" y="0"/>
            <a:ext cx="6888480" cy="108119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 ĐÔI)</a:t>
            </a:r>
          </a:p>
        </p:txBody>
      </p:sp>
      <p:sp>
        <p:nvSpPr>
          <p:cNvPr id="10" name="TextBox 9">
            <a:extLst>
              <a:ext uri="{FF2B5EF4-FFF2-40B4-BE49-F238E27FC236}">
                <a16:creationId xmlns:a16="http://schemas.microsoft.com/office/drawing/2014/main" id="{CCB28E6A-3FE4-5630-E958-691DA62142E5}"/>
              </a:ext>
            </a:extLst>
          </p:cNvPr>
          <p:cNvSpPr txBox="1"/>
          <p:nvPr/>
        </p:nvSpPr>
        <p:spPr>
          <a:xfrm>
            <a:off x="242340" y="1150719"/>
            <a:ext cx="7267732" cy="557075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Những biện pháp để bảo vệ môi trường và tài nguyên thiên nhiên</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Tác dụng của biện pháp trồng cây xanh; bảo vệ rừng phòng hộ, rừng đặc dụng và trồng mới rừng sản xuất </a:t>
            </a:r>
            <a:r>
              <a:rPr lang="vi-VN" sz="2400" b="1" i="0" dirty="0">
                <a:solidFill>
                  <a:srgbClr val="000000"/>
                </a:solidFill>
                <a:effectLst/>
                <a:latin typeface="Times New Roman" panose="02020603050405020304" pitchFamily="18" charset="0"/>
                <a:cs typeface="Times New Roman" panose="02020603050405020304" pitchFamily="18" charset="0"/>
              </a:rPr>
              <a:t>(thông tin 1):</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Bảo vệ môi trường sinh thái, cải thiện cảnh quan và ứng phó với biến đổi khí hậu.</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Phát triển kinh tế xã hội; nâng cao chất lượng cuộc sống người dân và sự phát triển bền vững của đất nước.</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Tác dụng của biện pháp phát triển nền nông nghiệp hữu cơ </a:t>
            </a:r>
            <a:r>
              <a:rPr lang="vi-VN" sz="2400" b="1" i="0" dirty="0">
                <a:solidFill>
                  <a:srgbClr val="000000"/>
                </a:solidFill>
                <a:effectLst/>
                <a:latin typeface="Times New Roman" panose="02020603050405020304" pitchFamily="18" charset="0"/>
                <a:cs typeface="Times New Roman" panose="02020603050405020304" pitchFamily="18" charset="0"/>
              </a:rPr>
              <a:t>(thông tin 2):</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1"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Hạn chế tối đa các hoá chất gây độc hại cho cây trồng và môi trường sống như: phân hoá học, thuốc trừ sâu, thuốc diệt cỏ, thuốc kích thích tăng trưởng, tăng trọng, hoá chất bảo quản...</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Góp phần cải tạo môi trường đất.</a:t>
            </a:r>
          </a:p>
        </p:txBody>
      </p:sp>
      <p:sp>
        <p:nvSpPr>
          <p:cNvPr id="3" name="TextBox 2">
            <a:extLst>
              <a:ext uri="{FF2B5EF4-FFF2-40B4-BE49-F238E27FC236}">
                <a16:creationId xmlns:a16="http://schemas.microsoft.com/office/drawing/2014/main" id="{152BD183-379E-C306-D7E1-1291A7C86331}"/>
              </a:ext>
            </a:extLst>
          </p:cNvPr>
          <p:cNvSpPr txBox="1"/>
          <p:nvPr/>
        </p:nvSpPr>
        <p:spPr>
          <a:xfrm>
            <a:off x="7659973" y="966053"/>
            <a:ext cx="4403359" cy="5940088"/>
          </a:xfrm>
          <a:prstGeom prst="rect">
            <a:avLst/>
          </a:prstGeom>
          <a:noFill/>
        </p:spPr>
        <p:txBody>
          <a:bodyPr wrap="square">
            <a:spAutoFit/>
          </a:bodyPr>
          <a:lstStyle/>
          <a:p>
            <a:pPr algn="just"/>
            <a:r>
              <a:rPr lang="vi-VN" sz="2000" b="1" i="0" dirty="0">
                <a:solidFill>
                  <a:srgbClr val="FF0000"/>
                </a:solidFill>
                <a:effectLst/>
                <a:latin typeface="Times New Roman" panose="02020603050405020304" pitchFamily="18" charset="0"/>
                <a:cs typeface="Times New Roman" panose="02020603050405020304" pitchFamily="18" charset="0"/>
              </a:rPr>
              <a:t>Một số biện pháp khác để bảo vệ môi trường và tài nguyên thiên nhiên</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 Chấp hành các quy định pháp luật về bảo vệ tài nguyên, môi trường.</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 Tích cực tham gia vào các phong trào, hoạt động bảo vệ môi trường tại địa phương.</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 Thường xuyên tổ chức tuyên truyền nâng cao nhận thức bảo vệ môi trường cho người dân, cộng đồng, doanh nghiệp, thực hiện tăng trưởng xanh, phát triển kinh tế ít chất thải, kinh tế tuần hoàn, trồng rừng,..</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 Nghiêm cấm mọi hoạt động làm suy kiệt nguồn tài nguyên, huỷ hoại môi trường.</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 Phê phán, đấu tranh với các hành vi gây ô nhiễm môi trường và phá hoại tài nguyên thiên nhiên.</a:t>
            </a:r>
          </a:p>
        </p:txBody>
      </p:sp>
    </p:spTree>
    <p:extLst>
      <p:ext uri="{BB962C8B-B14F-4D97-AF65-F5344CB8AC3E}">
        <p14:creationId xmlns:p14="http://schemas.microsoft.com/office/powerpoint/2010/main" val="362179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4"/>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543451253"/>
              </p:ext>
            </p:extLst>
          </p:nvPr>
        </p:nvGraphicFramePr>
        <p:xfrm>
          <a:off x="1409700" y="1327565"/>
          <a:ext cx="9372600" cy="54451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449AA5D-DBE9-80E4-0206-6535C44CCF93}"/>
              </a:ext>
            </a:extLst>
          </p:cNvPr>
          <p:cNvSpPr>
            <a:spLocks noGrp="1"/>
          </p:cNvSpPr>
          <p:nvPr>
            <p:ph type="ftr" sz="quarter" idx="11"/>
          </p:nvPr>
        </p:nvSpPr>
        <p:spPr/>
        <p:txBody>
          <a:bodyPr/>
          <a:lstStyle/>
          <a:p>
            <a:endParaRPr lang="en-US">
              <a:solidFill>
                <a:prstClr val="black">
                  <a:tint val="75000"/>
                </a:prstClr>
              </a:solidFill>
            </a:endParaRPr>
          </a:p>
        </p:txBody>
      </p:sp>
      <p:pic>
        <p:nvPicPr>
          <p:cNvPr id="5" name="Picture 4">
            <a:extLst>
              <a:ext uri="{FF2B5EF4-FFF2-40B4-BE49-F238E27FC236}">
                <a16:creationId xmlns:a16="http://schemas.microsoft.com/office/drawing/2014/main" id="{FB797DDC-4E5E-7439-362C-8E33502072FC}"/>
              </a:ext>
            </a:extLst>
          </p:cNvPr>
          <p:cNvPicPr>
            <a:picLocks noChangeAspect="1"/>
          </p:cNvPicPr>
          <p:nvPr/>
        </p:nvPicPr>
        <p:blipFill>
          <a:blip r:embed="rId2"/>
          <a:stretch>
            <a:fillRect/>
          </a:stretch>
        </p:blipFill>
        <p:spPr>
          <a:xfrm>
            <a:off x="0" y="30480"/>
            <a:ext cx="12192000" cy="6797040"/>
          </a:xfrm>
          <a:prstGeom prst="rect">
            <a:avLst/>
          </a:prstGeom>
        </p:spPr>
      </p:pic>
      <p:sp>
        <p:nvSpPr>
          <p:cNvPr id="6" name="Rectangle: Rounded Corners 1">
            <a:extLst>
              <a:ext uri="{FF2B5EF4-FFF2-40B4-BE49-F238E27FC236}">
                <a16:creationId xmlns:a16="http://schemas.microsoft.com/office/drawing/2014/main" id="{6001D228-CD30-42EA-82F0-AA2722772087}"/>
              </a:ext>
            </a:extLst>
          </p:cNvPr>
          <p:cNvSpPr/>
          <p:nvPr/>
        </p:nvSpPr>
        <p:spPr>
          <a:xfrm>
            <a:off x="241900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TextBox 7">
            <a:extLst>
              <a:ext uri="{FF2B5EF4-FFF2-40B4-BE49-F238E27FC236}">
                <a16:creationId xmlns:a16="http://schemas.microsoft.com/office/drawing/2014/main" id="{1C340101-67C0-8E90-699E-81688B337D22}"/>
              </a:ext>
            </a:extLst>
          </p:cNvPr>
          <p:cNvSpPr txBox="1"/>
          <p:nvPr/>
        </p:nvSpPr>
        <p:spPr>
          <a:xfrm>
            <a:off x="1424065" y="1659776"/>
            <a:ext cx="10433155" cy="4893647"/>
          </a:xfrm>
          <a:prstGeom prst="rect">
            <a:avLst/>
          </a:prstGeom>
          <a:noFill/>
        </p:spPr>
        <p:txBody>
          <a:bodyPr wrap="square">
            <a:spAutoFit/>
          </a:bodyPr>
          <a:lstStyle/>
          <a:p>
            <a:pPr algn="just"/>
            <a:r>
              <a:rPr lang="vi-VN" sz="2400" b="1" i="0" dirty="0">
                <a:solidFill>
                  <a:srgbClr val="FF0000"/>
                </a:solidFill>
                <a:effectLst/>
                <a:latin typeface="Times New Roman" panose="02020603050405020304" pitchFamily="18" charset="0"/>
                <a:cs typeface="Times New Roman" panose="02020603050405020304" pitchFamily="18" charset="0"/>
              </a:rPr>
              <a:t>Một số biện pháp cụ thể để bảo vệ môi trường và tài nguyên thiên nhiên</a:t>
            </a:r>
            <a:r>
              <a:rPr lang="en-US" sz="2400" b="1" i="0" dirty="0">
                <a:solidFill>
                  <a:srgbClr val="FF0000"/>
                </a:solidFill>
                <a:effectLst/>
                <a:latin typeface="Times New Roman" panose="02020603050405020304" pitchFamily="18" charset="0"/>
                <a:cs typeface="Times New Roman" panose="02020603050405020304" pitchFamily="18" charset="0"/>
              </a:rPr>
              <a:t> ở </a:t>
            </a:r>
            <a:r>
              <a:rPr lang="en-US" sz="2400" b="1" i="0" dirty="0" err="1">
                <a:solidFill>
                  <a:srgbClr val="FF0000"/>
                </a:solidFill>
                <a:effectLst/>
                <a:latin typeface="Times New Roman" panose="02020603050405020304" pitchFamily="18" charset="0"/>
                <a:cs typeface="Times New Roman" panose="02020603050405020304" pitchFamily="18" charset="0"/>
              </a:rPr>
              <a:t>địa</a:t>
            </a:r>
            <a:r>
              <a:rPr lang="en-US" sz="2400" b="1" i="0" dirty="0">
                <a:solidFill>
                  <a:srgbClr val="FF0000"/>
                </a:solidFill>
                <a:effectLst/>
                <a:latin typeface="Times New Roman" panose="02020603050405020304" pitchFamily="18" charset="0"/>
                <a:cs typeface="Times New Roman" panose="02020603050405020304" pitchFamily="18" charset="0"/>
              </a:rPr>
              <a:t> </a:t>
            </a:r>
            <a:r>
              <a:rPr lang="en-US" sz="2400" b="1" i="0" dirty="0" err="1">
                <a:solidFill>
                  <a:srgbClr val="FF0000"/>
                </a:solidFill>
                <a:effectLst/>
                <a:latin typeface="Times New Roman" panose="02020603050405020304" pitchFamily="18" charset="0"/>
                <a:cs typeface="Times New Roman" panose="02020603050405020304" pitchFamily="18" charset="0"/>
              </a:rPr>
              <a:t>phương</a:t>
            </a:r>
            <a:r>
              <a:rPr lang="en-US" sz="2400" b="1" i="0" dirty="0">
                <a:solidFill>
                  <a:srgbClr val="FF0000"/>
                </a:solidFill>
                <a:effectLst/>
                <a:latin typeface="Times New Roman" panose="02020603050405020304" pitchFamily="18" charset="0"/>
                <a:cs typeface="Times New Roman" panose="02020603050405020304" pitchFamily="18" charset="0"/>
              </a:rPr>
              <a:t> </a:t>
            </a:r>
            <a:r>
              <a:rPr lang="en-US" sz="2400" b="1" i="0" dirty="0" err="1">
                <a:solidFill>
                  <a:srgbClr val="FF0000"/>
                </a:solidFill>
                <a:effectLst/>
                <a:latin typeface="Times New Roman" panose="02020603050405020304" pitchFamily="18" charset="0"/>
                <a:cs typeface="Times New Roman" panose="02020603050405020304" pitchFamily="18" charset="0"/>
              </a:rPr>
              <a:t>em</a:t>
            </a:r>
            <a:r>
              <a:rPr lang="vi-VN" sz="2400" b="1" i="0" dirty="0">
                <a:solidFill>
                  <a:srgbClr val="FF0000"/>
                </a:solidFill>
                <a:effectLst/>
                <a:latin typeface="Times New Roman" panose="02020603050405020304" pitchFamily="18" charset="0"/>
                <a:cs typeface="Times New Roman" panose="02020603050405020304" pitchFamily="18" charset="0"/>
              </a:rPr>
              <a:t>:</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Không xả rác bừa bãi;</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Hạn chế sử dụng túi ni lông, đồ nhựa;</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Tiết kiệm điện, nước,...</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Nghiêm túc chấp hành các quy định của pháp luật về bảo vệ môi trường và tài nguyên thiên nhiên;</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Phê phán, đấu tranh, góp ý với những hành vi gây ô nhiễm môi trường và phá hoại tài nguyên thiên nhiên (phá rừng, săn bắt động vật trái phép,...).</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Tích cực hưởng ứng, tham gia các phong trào, hoạt động bảo vệ môi trường tại địa phương. Ví dụ: hưởng ứng phong trào Ngày Trái Đất; tham gia các hoạt động dọn dẹp rác thải tại địa phương; tham gia Ngày hội “Môi trường Xanh – Nếp sống xanh”,…</a:t>
            </a:r>
          </a:p>
        </p:txBody>
      </p:sp>
    </p:spTree>
    <p:extLst>
      <p:ext uri="{BB962C8B-B14F-4D97-AF65-F5344CB8AC3E}">
        <p14:creationId xmlns:p14="http://schemas.microsoft.com/office/powerpoint/2010/main" val="40518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68443" y="986156"/>
            <a:ext cx="12192000" cy="2663423"/>
          </a:xfrm>
          <a:prstGeom prst="rect">
            <a:avLst/>
          </a:prstGeom>
        </p:spPr>
      </p:pic>
      <p:grpSp>
        <p:nvGrpSpPr>
          <p:cNvPr id="3" name="Group 2"/>
          <p:cNvGrpSpPr/>
          <p:nvPr/>
        </p:nvGrpSpPr>
        <p:grpSpPr>
          <a:xfrm>
            <a:off x="594179" y="419827"/>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4508485-D363-993A-E7BB-441B8BC03204}"/>
              </a:ext>
            </a:extLst>
          </p:cNvPr>
          <p:cNvSpPr txBox="1"/>
          <p:nvPr/>
        </p:nvSpPr>
        <p:spPr>
          <a:xfrm>
            <a:off x="2319086" y="1570995"/>
            <a:ext cx="9483170" cy="2441246"/>
          </a:xfrm>
          <a:prstGeom prst="rect">
            <a:avLst/>
          </a:prstGeom>
          <a:noFill/>
        </p:spPr>
        <p:txBody>
          <a:bodyPr wrap="square">
            <a:spAutoFit/>
          </a:bodyPr>
          <a:lstStyle/>
          <a:p>
            <a:pPr algn="just">
              <a:lnSpc>
                <a:spcPct val="107000"/>
              </a:lnSpc>
              <a:spcBef>
                <a:spcPts val="300"/>
              </a:spcBef>
              <a:spcAft>
                <a:spcPts val="800"/>
              </a:spcAft>
            </a:pP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4.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Trách</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nhiệm</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của</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học</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sinh</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trong</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việc</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bảo</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vệ</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môi</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trường</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và</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tài</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nguyên</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thiên</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nhiên</a:t>
            </a:r>
            <a:endPar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658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7E3DAA-E396-4FAE-B7AB-11C4DEC10C14}"/>
              </a:ext>
            </a:extLst>
          </p:cNvPr>
          <p:cNvPicPr>
            <a:picLocks noChangeAspect="1"/>
          </p:cNvPicPr>
          <p:nvPr/>
        </p:nvPicPr>
        <p:blipFill>
          <a:blip r:embed="rId3"/>
          <a:stretch>
            <a:fillRect/>
          </a:stretch>
        </p:blipFill>
        <p:spPr>
          <a:xfrm>
            <a:off x="0" y="0"/>
            <a:ext cx="12192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02" y="2792936"/>
            <a:ext cx="1774413" cy="3955199"/>
          </a:xfrm>
          <a:prstGeom prst="rect">
            <a:avLst/>
          </a:prstGeom>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5722" y="-134300"/>
            <a:ext cx="1694696" cy="1346220"/>
          </a:xfrm>
          <a:prstGeom prst="rect">
            <a:avLst/>
          </a:prstGeom>
        </p:spPr>
      </p:pic>
      <p:pic>
        <p:nvPicPr>
          <p:cNvPr id="6" name="图片 66">
            <a:extLst>
              <a:ext uri="{FF2B5EF4-FFF2-40B4-BE49-F238E27FC236}">
                <a16:creationId xmlns:a16="http://schemas.microsoft.com/office/drawing/2014/main" id="{E0106C5C-2049-42A2-8771-7304C6CFFC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2499" y="-20430"/>
            <a:ext cx="5443575"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id="{F8A9EDE8-E157-499D-A393-DEEED3A6142A}"/>
              </a:ext>
            </a:extLst>
          </p:cNvPr>
          <p:cNvSpPr txBox="1">
            <a:spLocks noChangeArrowheads="1"/>
          </p:cNvSpPr>
          <p:nvPr/>
        </p:nvSpPr>
        <p:spPr bwMode="auto">
          <a:xfrm>
            <a:off x="4327370" y="198537"/>
            <a:ext cx="4345937"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71" name="Rectangle 3">
            <a:extLst>
              <a:ext uri="{FF2B5EF4-FFF2-40B4-BE49-F238E27FC236}">
                <a16:creationId xmlns:a16="http://schemas.microsoft.com/office/drawing/2014/main" id="{E5323453-9503-4AF1-B7FF-C1363B605A58}"/>
              </a:ext>
            </a:extLst>
          </p:cNvPr>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2" name="Rectangle 4">
            <a:extLst>
              <a:ext uri="{FF2B5EF4-FFF2-40B4-BE49-F238E27FC236}">
                <a16:creationId xmlns:a16="http://schemas.microsoft.com/office/drawing/2014/main" id="{EF80E8EB-E9B5-47E3-AC56-3E42E0E60D4C}"/>
              </a:ext>
            </a:extLst>
          </p:cNvPr>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Ý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kiến</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chung</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của</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cả</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nhóm</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về</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chủ</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đề</a:t>
            </a:r>
            <a:endPar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endParaRPr>
          </a:p>
        </p:txBody>
      </p:sp>
      <p:grpSp>
        <p:nvGrpSpPr>
          <p:cNvPr id="73" name="Group 72">
            <a:extLst>
              <a:ext uri="{FF2B5EF4-FFF2-40B4-BE49-F238E27FC236}">
                <a16:creationId xmlns:a16="http://schemas.microsoft.com/office/drawing/2014/main" id="{718663EA-35DE-4FF5-9CBD-FF8DD629FB8C}"/>
              </a:ext>
            </a:extLst>
          </p:cNvPr>
          <p:cNvGrpSpPr/>
          <p:nvPr/>
        </p:nvGrpSpPr>
        <p:grpSpPr>
          <a:xfrm>
            <a:off x="234149" y="1105107"/>
            <a:ext cx="4375638" cy="4082892"/>
            <a:chOff x="7704888" y="1384847"/>
            <a:chExt cx="4375638" cy="4082892"/>
          </a:xfrm>
        </p:grpSpPr>
        <p:sp>
          <p:nvSpPr>
            <p:cNvPr id="74" name="Text Box 5">
              <a:extLst>
                <a:ext uri="{FF2B5EF4-FFF2-40B4-BE49-F238E27FC236}">
                  <a16:creationId xmlns:a16="http://schemas.microsoft.com/office/drawing/2014/main" id="{B3268A6E-D207-4E53-9338-B5C33E35D6DB}"/>
                </a:ext>
              </a:extLst>
            </p:cNvPr>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ý kiến cá nhân</a:t>
              </a:r>
            </a:p>
          </p:txBody>
        </p:sp>
        <p:sp>
          <p:nvSpPr>
            <p:cNvPr id="75" name="Line 6">
              <a:extLst>
                <a:ext uri="{FF2B5EF4-FFF2-40B4-BE49-F238E27FC236}">
                  <a16:creationId xmlns:a16="http://schemas.microsoft.com/office/drawing/2014/main" id="{ECB441F5-C0BD-40D2-A4C6-A81F38EDD35A}"/>
                </a:ext>
              </a:extLst>
            </p:cNvPr>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6" name="Line 7">
              <a:extLst>
                <a:ext uri="{FF2B5EF4-FFF2-40B4-BE49-F238E27FC236}">
                  <a16:creationId xmlns:a16="http://schemas.microsoft.com/office/drawing/2014/main" id="{7955E8CE-FB95-400C-B3E9-B567D3FBB21D}"/>
                </a:ext>
              </a:extLst>
            </p:cNvPr>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7" name="Line 8">
              <a:extLst>
                <a:ext uri="{FF2B5EF4-FFF2-40B4-BE49-F238E27FC236}">
                  <a16:creationId xmlns:a16="http://schemas.microsoft.com/office/drawing/2014/main" id="{204D0040-29D6-458F-AEEC-1D998610049B}"/>
                </a:ext>
              </a:extLst>
            </p:cNvPr>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8" name="Line 9">
              <a:extLst>
                <a:ext uri="{FF2B5EF4-FFF2-40B4-BE49-F238E27FC236}">
                  <a16:creationId xmlns:a16="http://schemas.microsoft.com/office/drawing/2014/main" id="{FB4184A8-7ADB-4473-8A33-1B2CB66646B5}"/>
                </a:ext>
              </a:extLst>
            </p:cNvPr>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9" name="Oval 10">
              <a:extLst>
                <a:ext uri="{FF2B5EF4-FFF2-40B4-BE49-F238E27FC236}">
                  <a16:creationId xmlns:a16="http://schemas.microsoft.com/office/drawing/2014/main" id="{9563B8CE-EAE2-42B1-990B-34AC93D4DD29}"/>
                </a:ext>
              </a:extLst>
            </p:cNvPr>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1</a:t>
              </a:r>
            </a:p>
          </p:txBody>
        </p:sp>
        <p:sp>
          <p:nvSpPr>
            <p:cNvPr id="80" name="Oval 11">
              <a:extLst>
                <a:ext uri="{FF2B5EF4-FFF2-40B4-BE49-F238E27FC236}">
                  <a16:creationId xmlns:a16="http://schemas.microsoft.com/office/drawing/2014/main" id="{A00020C0-3C9A-48E4-847C-6850AAF255D2}"/>
                </a:ext>
              </a:extLst>
            </p:cNvPr>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3</a:t>
              </a:r>
            </a:p>
          </p:txBody>
        </p:sp>
        <p:sp>
          <p:nvSpPr>
            <p:cNvPr id="81" name="Oval 12">
              <a:extLst>
                <a:ext uri="{FF2B5EF4-FFF2-40B4-BE49-F238E27FC236}">
                  <a16:creationId xmlns:a16="http://schemas.microsoft.com/office/drawing/2014/main" id="{5F799674-F856-4917-90C0-435AAEBF5445}"/>
                </a:ext>
              </a:extLst>
            </p:cNvPr>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4</a:t>
              </a:r>
            </a:p>
          </p:txBody>
        </p:sp>
        <p:sp>
          <p:nvSpPr>
            <p:cNvPr id="82" name="Oval 13">
              <a:extLst>
                <a:ext uri="{FF2B5EF4-FFF2-40B4-BE49-F238E27FC236}">
                  <a16:creationId xmlns:a16="http://schemas.microsoft.com/office/drawing/2014/main" id="{272DBE7F-E335-4FC9-A837-04741DB2015B}"/>
                </a:ext>
              </a:extLst>
            </p:cNvPr>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2</a:t>
              </a:r>
            </a:p>
          </p:txBody>
        </p:sp>
        <p:sp>
          <p:nvSpPr>
            <p:cNvPr id="83" name="Text Box 14">
              <a:extLst>
                <a:ext uri="{FF2B5EF4-FFF2-40B4-BE49-F238E27FC236}">
                  <a16:creationId xmlns:a16="http://schemas.microsoft.com/office/drawing/2014/main" id="{DB8E3A78-D17F-4D8C-A680-585B9B6BCD9A}"/>
                </a:ext>
              </a:extLst>
            </p:cNvPr>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4" name="Text Box 15">
              <a:extLst>
                <a:ext uri="{FF2B5EF4-FFF2-40B4-BE49-F238E27FC236}">
                  <a16:creationId xmlns:a16="http://schemas.microsoft.com/office/drawing/2014/main" id="{6E206251-15F9-4566-9009-4165D5282E45}"/>
                </a:ext>
              </a:extLst>
            </p:cNvPr>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5" name="Text Box 16">
              <a:extLst>
                <a:ext uri="{FF2B5EF4-FFF2-40B4-BE49-F238E27FC236}">
                  <a16:creationId xmlns:a16="http://schemas.microsoft.com/office/drawing/2014/main" id="{575F0E6F-8728-4A9D-9F02-BE256D53550E}"/>
                </a:ext>
              </a:extLst>
            </p:cNvPr>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6" name="Rectangle 17">
              <a:extLst>
                <a:ext uri="{FF2B5EF4-FFF2-40B4-BE49-F238E27FC236}">
                  <a16:creationId xmlns:a16="http://schemas.microsoft.com/office/drawing/2014/main" id="{E0314C92-D417-4AB4-B835-1193AED47D74}"/>
                </a:ext>
              </a:extLst>
            </p:cNvPr>
            <p:cNvSpPr>
              <a:spLocks noChangeArrowheads="1"/>
            </p:cNvSpPr>
            <p:nvPr/>
          </p:nvSpPr>
          <p:spPr bwMode="auto">
            <a:xfrm>
              <a:off x="7704888" y="1384847"/>
              <a:ext cx="4375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Kĩ</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thuật</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nl-NL" altLang="en-US" sz="36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“Khăn trải bàn”</a:t>
              </a:r>
              <a:r>
                <a:rPr kumimoji="0" lang="nl-NL"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endPar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endParaRPr>
            </a:p>
          </p:txBody>
        </p:sp>
      </p:grpSp>
      <p:pic>
        <p:nvPicPr>
          <p:cNvPr id="8" name="Picture 7">
            <a:extLst>
              <a:ext uri="{FF2B5EF4-FFF2-40B4-BE49-F238E27FC236}">
                <a16:creationId xmlns:a16="http://schemas.microsoft.com/office/drawing/2014/main" id="{3FC7F016-3902-4846-9E70-BC2B74341840}"/>
              </a:ext>
            </a:extLst>
          </p:cNvPr>
          <p:cNvPicPr>
            <a:picLocks noChangeAspect="1"/>
          </p:cNvPicPr>
          <p:nvPr/>
        </p:nvPicPr>
        <p:blipFill>
          <a:blip r:embed="rId7"/>
          <a:stretch>
            <a:fillRect/>
          </a:stretch>
        </p:blipFill>
        <p:spPr>
          <a:xfrm>
            <a:off x="10466363" y="41652"/>
            <a:ext cx="1549407" cy="1466058"/>
          </a:xfrm>
          <a:prstGeom prst="rect">
            <a:avLst/>
          </a:prstGeom>
        </p:spPr>
      </p:pic>
      <p:sp>
        <p:nvSpPr>
          <p:cNvPr id="3" name="Text Box 11">
            <a:extLst>
              <a:ext uri="{FF2B5EF4-FFF2-40B4-BE49-F238E27FC236}">
                <a16:creationId xmlns:a16="http://schemas.microsoft.com/office/drawing/2014/main" id="{EF7F6E17-7B2A-A6AF-3FFA-E6D7191D5F1F}"/>
              </a:ext>
            </a:extLst>
          </p:cNvPr>
          <p:cNvSpPr txBox="1">
            <a:spLocks noChangeArrowheads="1"/>
          </p:cNvSpPr>
          <p:nvPr/>
        </p:nvSpPr>
        <p:spPr bwMode="auto">
          <a:xfrm>
            <a:off x="0" y="79138"/>
            <a:ext cx="3959895" cy="830997"/>
          </a:xfrm>
          <a:prstGeom prst="rect">
            <a:avLst/>
          </a:prstGeom>
          <a:solidFill>
            <a:srgbClr val="ED7D31">
              <a:lumMod val="20000"/>
              <a:lumOff val="80000"/>
            </a:srgbClr>
          </a:solidFill>
          <a:ln w="57150">
            <a:solidFill>
              <a:srgbClr val="4472C4"/>
            </a:solidFill>
          </a:ln>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defTabSz="457200" eaLnBrk="0" fontAlgn="auto" latinLnBrk="0" hangingPunct="0">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solidFill>
                  <a:srgbClr val="0000FF"/>
                </a:solidFill>
                <a:effectLst/>
                <a:uLnTx/>
                <a:uFillTx/>
                <a:latin typeface="#9Slide05 Brannboll Ny" panose="02000000000000000000" pitchFamily="2" charset="0"/>
                <a:cs typeface="Times New Roman" panose="02020603050405020304" pitchFamily="18" charset="0"/>
              </a:rPr>
              <a:t>GÓC CHIA SẺ</a:t>
            </a:r>
            <a:endParaRPr kumimoji="0" lang="ru-RU" sz="48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B735557-666B-B208-FA50-CE4A4665226B}"/>
              </a:ext>
            </a:extLst>
          </p:cNvPr>
          <p:cNvSpPr txBox="1"/>
          <p:nvPr/>
        </p:nvSpPr>
        <p:spPr>
          <a:xfrm>
            <a:off x="4949950" y="1834224"/>
            <a:ext cx="6367623" cy="4876656"/>
          </a:xfrm>
          <a:prstGeom prst="rect">
            <a:avLst/>
          </a:prstGeom>
          <a:noFill/>
        </p:spPr>
        <p:txBody>
          <a:bodyPr wrap="square">
            <a:spAutoFit/>
          </a:bodyPr>
          <a:lstStyle/>
          <a:p>
            <a:pPr algn="just">
              <a:lnSpc>
                <a:spcPct val="107000"/>
              </a:lnSpc>
              <a:spcAft>
                <a:spcPts val="800"/>
              </a:spcAft>
              <a:tabLst>
                <a:tab pos="542290" algn="l"/>
              </a:tabLst>
            </a:pPr>
            <a:r>
              <a:rPr lang="en-US" sz="2800" b="1" i="1" kern="1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Câu</a:t>
            </a:r>
            <a:r>
              <a:rPr lang="en-US" sz="2800" b="1" i="1" kern="1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1: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542290" algn="l"/>
              </a:tabLst>
            </a:pPr>
            <a:r>
              <a:rPr lang="en-US"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542290" algn="l"/>
              </a:tabLst>
            </a:pPr>
            <a:r>
              <a:rPr lang="en-US" sz="28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3:</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liệt</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kê</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ngay</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7350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672423-FD39-98A5-723B-13711129F2CB}"/>
              </a:ext>
            </a:extLst>
          </p:cNvPr>
          <p:cNvSpPr txBox="1"/>
          <p:nvPr/>
        </p:nvSpPr>
        <p:spPr>
          <a:xfrm>
            <a:off x="7045377" y="494436"/>
            <a:ext cx="4193497" cy="4401205"/>
          </a:xfrm>
          <a:prstGeom prst="rect">
            <a:avLst/>
          </a:prstGeom>
          <a:noFill/>
        </p:spPr>
        <p:txBody>
          <a:bodyPr wrap="square">
            <a:spAutoFit/>
          </a:bodyPr>
          <a:lstStyle/>
          <a:p>
            <a:pPr algn="just"/>
            <a:r>
              <a:rPr lang="vi-VN" sz="2800" b="1" i="0" dirty="0">
                <a:solidFill>
                  <a:srgbClr val="FF0000"/>
                </a:solidFill>
                <a:effectLst/>
                <a:latin typeface="Times New Roman" panose="02020603050405020304" pitchFamily="18" charset="0"/>
                <a:cs typeface="Times New Roman" panose="02020603050405020304" pitchFamily="18" charset="0"/>
              </a:rPr>
              <a:t>- Tranh 1: </a:t>
            </a:r>
            <a:r>
              <a:rPr lang="vi-VN" sz="2800" i="0" dirty="0">
                <a:effectLst/>
                <a:latin typeface="Times New Roman" panose="02020603050405020304" pitchFamily="18" charset="0"/>
                <a:cs typeface="Times New Roman" panose="02020603050405020304" pitchFamily="18" charset="0"/>
              </a:rPr>
              <a:t>các bạn học sinh tham gia quét dọn đường làng, ngõ xóm.</a:t>
            </a:r>
          </a:p>
          <a:p>
            <a:pPr algn="just"/>
            <a:r>
              <a:rPr lang="vi-VN" sz="2800" b="1" i="0" dirty="0">
                <a:solidFill>
                  <a:srgbClr val="FF0000"/>
                </a:solidFill>
                <a:effectLst/>
                <a:latin typeface="Times New Roman" panose="02020603050405020304" pitchFamily="18" charset="0"/>
                <a:cs typeface="Times New Roman" panose="02020603050405020304" pitchFamily="18" charset="0"/>
              </a:rPr>
              <a:t>- Tranh 2: </a:t>
            </a:r>
            <a:r>
              <a:rPr lang="vi-VN" sz="2800" i="0" dirty="0">
                <a:effectLst/>
                <a:latin typeface="Times New Roman" panose="02020603050405020304" pitchFamily="18" charset="0"/>
                <a:cs typeface="Times New Roman" panose="02020603050405020304" pitchFamily="18" charset="0"/>
              </a:rPr>
              <a:t>bạn học sinh nam tố cáo hành vi chặt phá rừng</a:t>
            </a:r>
          </a:p>
          <a:p>
            <a:pPr algn="just"/>
            <a:r>
              <a:rPr lang="vi-VN" sz="2800" b="1" i="0" dirty="0">
                <a:solidFill>
                  <a:srgbClr val="FF0000"/>
                </a:solidFill>
                <a:effectLst/>
                <a:latin typeface="Times New Roman" panose="02020603050405020304" pitchFamily="18" charset="0"/>
                <a:cs typeface="Times New Roman" panose="02020603050405020304" pitchFamily="18" charset="0"/>
              </a:rPr>
              <a:t>- Tranh 3: </a:t>
            </a:r>
            <a:r>
              <a:rPr lang="vi-VN" sz="2800" i="0" dirty="0">
                <a:effectLst/>
                <a:latin typeface="Times New Roman" panose="02020603050405020304" pitchFamily="18" charset="0"/>
                <a:cs typeface="Times New Roman" panose="02020603050405020304" pitchFamily="18" charset="0"/>
              </a:rPr>
              <a:t>các bạn học sinh tham gia vẽ tranh về đề tài bảo vệ môi trường và tài nguyên thiên nhiên.</a:t>
            </a:r>
          </a:p>
        </p:txBody>
      </p:sp>
      <p:pic>
        <p:nvPicPr>
          <p:cNvPr id="5" name="Picture 4">
            <a:extLst>
              <a:ext uri="{FF2B5EF4-FFF2-40B4-BE49-F238E27FC236}">
                <a16:creationId xmlns:a16="http://schemas.microsoft.com/office/drawing/2014/main" id="{3A6058EB-02EF-166F-6C66-94044AC7D02A}"/>
              </a:ext>
            </a:extLst>
          </p:cNvPr>
          <p:cNvPicPr>
            <a:picLocks noChangeAspect="1"/>
          </p:cNvPicPr>
          <p:nvPr/>
        </p:nvPicPr>
        <p:blipFill>
          <a:blip r:embed="rId2"/>
          <a:stretch>
            <a:fillRect/>
          </a:stretch>
        </p:blipFill>
        <p:spPr>
          <a:xfrm>
            <a:off x="314793" y="899409"/>
            <a:ext cx="6730584" cy="4520887"/>
          </a:xfrm>
          <a:prstGeom prst="rect">
            <a:avLst/>
          </a:prstGeom>
        </p:spPr>
      </p:pic>
      <p:sp>
        <p:nvSpPr>
          <p:cNvPr id="6" name="Text Box 11">
            <a:extLst>
              <a:ext uri="{FF2B5EF4-FFF2-40B4-BE49-F238E27FC236}">
                <a16:creationId xmlns:a16="http://schemas.microsoft.com/office/drawing/2014/main" id="{7CB839AF-0AFF-EC3F-E0FD-277CD7C35AF4}"/>
              </a:ext>
            </a:extLst>
          </p:cNvPr>
          <p:cNvSpPr txBox="1">
            <a:spLocks noChangeArrowheads="1"/>
          </p:cNvSpPr>
          <p:nvPr/>
        </p:nvSpPr>
        <p:spPr bwMode="auto">
          <a:xfrm>
            <a:off x="0" y="79138"/>
            <a:ext cx="3959895" cy="830997"/>
          </a:xfrm>
          <a:prstGeom prst="rect">
            <a:avLst/>
          </a:prstGeom>
          <a:solidFill>
            <a:srgbClr val="ED7D31">
              <a:lumMod val="20000"/>
              <a:lumOff val="80000"/>
            </a:srgbClr>
          </a:solidFill>
          <a:ln w="57150">
            <a:solidFill>
              <a:srgbClr val="4472C4"/>
            </a:solidFill>
          </a:ln>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defTabSz="457200" eaLnBrk="0" fontAlgn="auto" latinLnBrk="0" hangingPunct="0">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solidFill>
                  <a:srgbClr val="0000FF"/>
                </a:solidFill>
                <a:effectLst/>
                <a:uLnTx/>
                <a:uFillTx/>
                <a:latin typeface="#9Slide05 Brannboll Ny" panose="02000000000000000000" pitchFamily="2" charset="0"/>
                <a:cs typeface="Times New Roman" panose="02020603050405020304" pitchFamily="18" charset="0"/>
              </a:rPr>
              <a:t>GÓC CHIA SẺ</a:t>
            </a:r>
            <a:endParaRPr kumimoji="0" lang="ru-RU" sz="48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0353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4253AB-DF5B-4EF0-ACAF-FA435AF2C772}"/>
              </a:ext>
            </a:extLst>
          </p:cNvPr>
          <p:cNvPicPr>
            <a:picLocks noChangeAspect="1"/>
          </p:cNvPicPr>
          <p:nvPr/>
        </p:nvPicPr>
        <p:blipFill>
          <a:blip r:embed="rId3"/>
          <a:stretch>
            <a:fillRect/>
          </a:stretch>
        </p:blipFill>
        <p:spPr>
          <a:xfrm>
            <a:off x="156580" y="0"/>
            <a:ext cx="12192000" cy="6793462"/>
          </a:xfrm>
          <a:prstGeom prst="rect">
            <a:avLst/>
          </a:prstGeom>
        </p:spPr>
      </p:pic>
      <p:pic>
        <p:nvPicPr>
          <p:cNvPr id="6" name="Picture 5"/>
          <p:cNvPicPr>
            <a:picLocks noChangeAspect="1"/>
          </p:cNvPicPr>
          <p:nvPr/>
        </p:nvPicPr>
        <p:blipFill>
          <a:blip r:embed="rId4"/>
          <a:stretch>
            <a:fillRect/>
          </a:stretch>
        </p:blipFill>
        <p:spPr>
          <a:xfrm>
            <a:off x="848853" y="625642"/>
            <a:ext cx="6148048" cy="5795647"/>
          </a:xfrm>
          <a:prstGeom prst="rect">
            <a:avLst/>
          </a:prstGeom>
        </p:spPr>
      </p:pic>
      <p:sp>
        <p:nvSpPr>
          <p:cNvPr id="7" name="Rectangle 6"/>
          <p:cNvSpPr>
            <a:spLocks noChangeArrowheads="1"/>
          </p:cNvSpPr>
          <p:nvPr/>
        </p:nvSpPr>
        <p:spPr bwMode="auto">
          <a:xfrm rot="21274563">
            <a:off x="1497584" y="1147227"/>
            <a:ext cx="544228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5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5:</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Bảo</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vệ</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môi</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trường</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và</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tài</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nguyên</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thiên</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nhiên</a:t>
            </a:r>
            <a:endParaRPr kumimoji="0" lang="en-SG" altLang="en-US" sz="54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5"/>
          <a:stretch>
            <a:fillRect/>
          </a:stretch>
        </p:blipFill>
        <p:spPr>
          <a:xfrm>
            <a:off x="7031076" y="559076"/>
            <a:ext cx="5038519" cy="5182805"/>
          </a:xfrm>
          <a:prstGeom prst="rect">
            <a:avLst/>
          </a:prstGeom>
        </p:spPr>
      </p:pic>
      <p:sp>
        <p:nvSpPr>
          <p:cNvPr id="9" name="文本框 6"/>
          <p:cNvSpPr txBox="1"/>
          <p:nvPr/>
        </p:nvSpPr>
        <p:spPr>
          <a:xfrm>
            <a:off x="7349746" y="3150479"/>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III. LUYỆN TẬP</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grpSp>
        <p:nvGrpSpPr>
          <p:cNvPr id="12" name="Group 11"/>
          <p:cNvGrpSpPr/>
          <p:nvPr/>
        </p:nvGrpSpPr>
        <p:grpSpPr>
          <a:xfrm>
            <a:off x="6683741" y="199341"/>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51035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alt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CÔ TUYẾT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THCS TÔ HIỆU</a:t>
                </a:r>
                <a:endParaRPr kumimoji="0" lang="en-US" sz="1600" b="0" i="0" u="none" strike="noStrike" kern="1200" cap="none" spc="0" normalizeH="0" baseline="0" noProof="0" dirty="0">
                  <a:ln>
                    <a:noFill/>
                  </a:ln>
                  <a:solidFill>
                    <a:srgbClr val="5F5F5F"/>
                  </a:solidFill>
                  <a:effectLst/>
                  <a:uLnTx/>
                  <a:uFillTx/>
                  <a:latin typeface="SVN-Vanilla Daisy Pro" panose="00000500000000000000" pitchFamily="2" charset="0"/>
                  <a:ea typeface="+mn-ea"/>
                  <a:cs typeface="+mn-cs"/>
                </a:endParaRPr>
              </a:p>
            </p:txBody>
          </p:sp>
        </p:grpSp>
        <p:pic>
          <p:nvPicPr>
            <p:cNvPr id="14" name="Picture 13"/>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Lst>
            </a:blip>
            <a:stretch>
              <a:fillRect/>
            </a:stretch>
          </p:blipFill>
          <p:spPr>
            <a:xfrm>
              <a:off x="4755644" y="4705586"/>
              <a:ext cx="2420357" cy="1599842"/>
            </a:xfrm>
            <a:prstGeom prst="rect">
              <a:avLst/>
            </a:prstGeom>
          </p:spPr>
        </p:pic>
      </p:grpSp>
      <p:pic>
        <p:nvPicPr>
          <p:cNvPr id="4" name="Picture 3">
            <a:extLst>
              <a:ext uri="{FF2B5EF4-FFF2-40B4-BE49-F238E27FC236}">
                <a16:creationId xmlns:a16="http://schemas.microsoft.com/office/drawing/2014/main" id="{30E273F5-C2CC-C54B-3CB0-CB987332059F}"/>
              </a:ext>
            </a:extLst>
          </p:cNvPr>
          <p:cNvPicPr>
            <a:picLocks noChangeAspect="1"/>
          </p:cNvPicPr>
          <p:nvPr/>
        </p:nvPicPr>
        <p:blipFill>
          <a:blip r:embed="rId9"/>
          <a:stretch>
            <a:fillRect/>
          </a:stretch>
        </p:blipFill>
        <p:spPr>
          <a:xfrm>
            <a:off x="0" y="0"/>
            <a:ext cx="1082264" cy="1164653"/>
          </a:xfrm>
          <a:prstGeom prst="rect">
            <a:avLst/>
          </a:prstGeom>
        </p:spPr>
      </p:pic>
      <p:pic>
        <p:nvPicPr>
          <p:cNvPr id="5" name="Picture 4">
            <a:extLst>
              <a:ext uri="{FF2B5EF4-FFF2-40B4-BE49-F238E27FC236}">
                <a16:creationId xmlns:a16="http://schemas.microsoft.com/office/drawing/2014/main" id="{EAC85DDA-3E9E-A32D-80F5-4617C6EBAAC3}"/>
              </a:ext>
            </a:extLst>
          </p:cNvPr>
          <p:cNvPicPr>
            <a:picLocks noChangeAspect="1"/>
          </p:cNvPicPr>
          <p:nvPr/>
        </p:nvPicPr>
        <p:blipFill>
          <a:blip r:embed="rId10"/>
          <a:stretch>
            <a:fillRect/>
          </a:stretch>
        </p:blipFill>
        <p:spPr>
          <a:xfrm>
            <a:off x="7358817" y="3735254"/>
            <a:ext cx="4676603" cy="2790502"/>
          </a:xfrm>
          <a:prstGeom prst="rect">
            <a:avLst/>
          </a:prstGeom>
        </p:spPr>
      </p:pic>
    </p:spTree>
    <p:extLst>
      <p:ext uri="{BB962C8B-B14F-4D97-AF65-F5344CB8AC3E}">
        <p14:creationId xmlns:p14="http://schemas.microsoft.com/office/powerpoint/2010/main" val="3745511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93" y="766780"/>
            <a:ext cx="3502114" cy="4456679"/>
          </a:xfrm>
          <a:prstGeom prst="rect">
            <a:avLst/>
          </a:prstGeom>
        </p:spPr>
      </p:pic>
      <p:sp>
        <p:nvSpPr>
          <p:cNvPr id="35" name="Block Arc 34"/>
          <p:cNvSpPr/>
          <p:nvPr/>
        </p:nvSpPr>
        <p:spPr>
          <a:xfrm>
            <a:off x="-1503430" y="-20991"/>
            <a:ext cx="5784815" cy="7059815"/>
          </a:xfrm>
          <a:prstGeom prst="blockArc">
            <a:avLst>
              <a:gd name="adj1" fmla="val 18900000"/>
              <a:gd name="adj2" fmla="val 2700000"/>
              <a:gd name="adj3" fmla="val 369"/>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1" name="Oval 10"/>
          <p:cNvSpPr/>
          <p:nvPr/>
        </p:nvSpPr>
        <p:spPr>
          <a:xfrm>
            <a:off x="2276942" y="5383950"/>
            <a:ext cx="9489209" cy="1494383"/>
          </a:xfrm>
          <a:prstGeom prst="ellipse">
            <a:avLst/>
          </a:prstGeom>
          <a:solidFill>
            <a:srgbClr val="FDDC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2" name="Oval 21"/>
          <p:cNvSpPr/>
          <p:nvPr/>
        </p:nvSpPr>
        <p:spPr>
          <a:xfrm>
            <a:off x="3322967" y="3613537"/>
            <a:ext cx="8443184" cy="1582939"/>
          </a:xfrm>
          <a:prstGeom prst="ellipse">
            <a:avLst/>
          </a:prstGeom>
          <a:solidFill>
            <a:srgbClr val="E0F5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6" name="Oval 25"/>
          <p:cNvSpPr/>
          <p:nvPr/>
        </p:nvSpPr>
        <p:spPr>
          <a:xfrm>
            <a:off x="3387180" y="1899683"/>
            <a:ext cx="8443184" cy="1540171"/>
          </a:xfrm>
          <a:prstGeom prst="ellipse">
            <a:avLst/>
          </a:prstGeom>
          <a:solidFill>
            <a:srgbClr val="F8CCE0"/>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0" name="Oval 29"/>
          <p:cNvSpPr/>
          <p:nvPr/>
        </p:nvSpPr>
        <p:spPr>
          <a:xfrm>
            <a:off x="2874390" y="77268"/>
            <a:ext cx="8443184" cy="1354666"/>
          </a:xfrm>
          <a:prstGeom prst="ellipse">
            <a:avLst/>
          </a:prstGeom>
          <a:solidFill>
            <a:srgbClr val="DCD7FD"/>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6" name="TextBox 5"/>
          <p:cNvSpPr txBox="1"/>
          <p:nvPr/>
        </p:nvSpPr>
        <p:spPr>
          <a:xfrm>
            <a:off x="61917" y="2445652"/>
            <a:ext cx="376833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Bảo</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vệ</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môi</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trường</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và</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tài</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nguyên</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thiên</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nhiên</a:t>
            </a:r>
            <a:endParaRPr kumimoji="0" lang="en-US" sz="4000" b="1" i="0" u="none" strike="noStrike" kern="1200" cap="none" spc="0" normalizeH="0" baseline="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endParaRPr>
          </a:p>
        </p:txBody>
      </p:sp>
      <p:sp>
        <p:nvSpPr>
          <p:cNvPr id="16" name="TextBox 15"/>
          <p:cNvSpPr txBox="1"/>
          <p:nvPr/>
        </p:nvSpPr>
        <p:spPr>
          <a:xfrm>
            <a:off x="3943219" y="2044277"/>
            <a:ext cx="7550124" cy="1077218"/>
          </a:xfrm>
          <a:prstGeom prst="rect">
            <a:avLst/>
          </a:prstGeom>
          <a:noFill/>
        </p:spPr>
        <p:txBody>
          <a:bodyPr wrap="square" rtlCol="0">
            <a:spAutoFit/>
          </a:bodyPr>
          <a:lstStyle/>
          <a:p>
            <a:pPr lvl="0">
              <a:defRPr/>
            </a:pPr>
            <a:r>
              <a:rPr lang="en-US" sz="3200" b="1" dirty="0">
                <a:solidFill>
                  <a:srgbClr val="3333CC"/>
                </a:solidFill>
                <a:latin typeface="#9Slide05 Brannboll Ny" panose="02000000000000000000" pitchFamily="2" charset="0"/>
              </a:rPr>
              <a:t>2. </a:t>
            </a:r>
            <a:r>
              <a:rPr lang="en-US" sz="3200" b="1" dirty="0" err="1">
                <a:solidFill>
                  <a:srgbClr val="3333CC"/>
                </a:solidFill>
                <a:latin typeface="#9Slide05 Brannboll Ny" panose="02000000000000000000" pitchFamily="2" charset="0"/>
              </a:rPr>
              <a:t>Một</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số</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quy</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định</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cơ</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bản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của</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pháp</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luật</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về</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bảo</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vệ</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môi</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trường</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và</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tài</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nguyên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thiên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nhiên</a:t>
            </a:r>
            <a:endParaRPr kumimoji="0" lang="en-US" sz="3200" b="0" i="0" u="none" strike="noStrike" kern="1200" cap="none" spc="0" normalizeH="0" baseline="0" noProof="0" dirty="0">
              <a:ln>
                <a:noFill/>
              </a:ln>
              <a:solidFill>
                <a:srgbClr val="3333CC"/>
              </a:solidFill>
              <a:effectLst/>
              <a:uLnTx/>
              <a:uFillTx/>
              <a:latin typeface="#9Slide05 Brannboll Ny" panose="02000000000000000000" pitchFamily="2" charset="0"/>
              <a:cs typeface="Times New Roman" panose="02020603050405020304" pitchFamily="18" charset="0"/>
            </a:endParaRPr>
          </a:p>
        </p:txBody>
      </p:sp>
      <p:sp>
        <p:nvSpPr>
          <p:cNvPr id="36" name="TextBox 35"/>
          <p:cNvSpPr txBox="1"/>
          <p:nvPr/>
        </p:nvSpPr>
        <p:spPr>
          <a:xfrm>
            <a:off x="3527607" y="277547"/>
            <a:ext cx="755012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1. </a:t>
            </a:r>
            <a:r>
              <a:rPr kumimoji="0" lang="en-US" sz="3200" b="1" i="0" u="none" strike="noStrike" kern="1200" cap="none" spc="0" normalizeH="0" baseline="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Sự</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cần</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thiết</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phải</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bảo</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vệ</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môi</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trường</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và</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tài</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nguyên</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thiên</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nhiên</a:t>
            </a:r>
            <a:endParaRPr kumimoji="0" lang="en-US" sz="3200" b="1" i="0" u="none" strike="noStrike" kern="1200" cap="none" spc="0" normalizeH="0" baseline="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endParaRPr>
          </a:p>
        </p:txBody>
      </p:sp>
      <p:sp>
        <p:nvSpPr>
          <p:cNvPr id="46" name="TextBox 45"/>
          <p:cNvSpPr txBox="1"/>
          <p:nvPr/>
        </p:nvSpPr>
        <p:spPr>
          <a:xfrm>
            <a:off x="4183062" y="3771516"/>
            <a:ext cx="7550124" cy="1077218"/>
          </a:xfrm>
          <a:prstGeom prst="rect">
            <a:avLst/>
          </a:prstGeom>
          <a:noFill/>
        </p:spPr>
        <p:txBody>
          <a:bodyPr wrap="square" rtlCol="0">
            <a:spAutoFit/>
          </a:bodyPr>
          <a:lstStyle/>
          <a:p>
            <a:r>
              <a:rPr lang="en-US" sz="3200" b="1" dirty="0">
                <a:solidFill>
                  <a:srgbClr val="3333CC"/>
                </a:solidFill>
                <a:latin typeface="#9Slide05 Brannboll Ny" panose="02000000000000000000" pitchFamily="2" charset="0"/>
              </a:rPr>
              <a:t>3. </a:t>
            </a:r>
            <a:r>
              <a:rPr lang="en-US" sz="3200" b="1" dirty="0" err="1">
                <a:solidFill>
                  <a:srgbClr val="3333CC"/>
                </a:solidFill>
                <a:latin typeface="#9Slide05 Brannboll Ny" panose="02000000000000000000" pitchFamily="2" charset="0"/>
              </a:rPr>
              <a:t>Một</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số</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biện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pháp</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cần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thiết</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để</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bảo</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vệ</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môi</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trường</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và</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tài</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nguyên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thiên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nhiên</a:t>
            </a:r>
            <a:endParaRPr lang="en-US" sz="3200" dirty="0">
              <a:solidFill>
                <a:srgbClr val="3333CC"/>
              </a:solidFill>
              <a:latin typeface="#9Slide05 Brannboll Ny" panose="02000000000000000000" pitchFamily="2" charset="0"/>
            </a:endParaRPr>
          </a:p>
        </p:txBody>
      </p:sp>
      <p:sp>
        <p:nvSpPr>
          <p:cNvPr id="47" name="TextBox 46"/>
          <p:cNvSpPr txBox="1"/>
          <p:nvPr/>
        </p:nvSpPr>
        <p:spPr>
          <a:xfrm>
            <a:off x="3409927" y="5638133"/>
            <a:ext cx="8013212" cy="1077218"/>
          </a:xfrm>
          <a:prstGeom prst="rect">
            <a:avLst/>
          </a:prstGeom>
          <a:noFill/>
        </p:spPr>
        <p:txBody>
          <a:bodyPr wrap="square" rtlCol="0">
            <a:spAutoFit/>
          </a:bodyPr>
          <a:lstStyle/>
          <a:p>
            <a:r>
              <a:rPr lang="en-US" sz="3200" b="1" dirty="0">
                <a:solidFill>
                  <a:srgbClr val="3333CC"/>
                </a:solidFill>
                <a:latin typeface="#9Slide05 Brannboll Ny" panose="02000000000000000000" pitchFamily="2" charset="0"/>
              </a:rPr>
              <a:t>4. </a:t>
            </a:r>
            <a:r>
              <a:rPr lang="en-US" sz="3200" b="1" dirty="0" err="1">
                <a:solidFill>
                  <a:srgbClr val="3333CC"/>
                </a:solidFill>
                <a:latin typeface="#9Slide05 Brannboll Ny" panose="02000000000000000000" pitchFamily="2" charset="0"/>
              </a:rPr>
              <a:t>Trách</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nhiệm</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của</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học</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sinh</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trong</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việc</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bảo</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vệ</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môi</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trường</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và</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tài</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nguyên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thiên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nhiên</a:t>
            </a:r>
            <a:endParaRPr lang="en-US" sz="3200" dirty="0">
              <a:solidFill>
                <a:srgbClr val="3333CC"/>
              </a:solidFill>
              <a:latin typeface="#9Slide05 Brannboll Ny" panose="02000000000000000000" pitchFamily="2" charset="0"/>
            </a:endParaRPr>
          </a:p>
        </p:txBody>
      </p:sp>
      <p:sp>
        <p:nvSpPr>
          <p:cNvPr id="79" name="Rectangle 1"/>
          <p:cNvSpPr>
            <a:spLocks noChangeArrowheads="1"/>
          </p:cNvSpPr>
          <p:nvPr/>
        </p:nvSpPr>
        <p:spPr bwMode="auto">
          <a:xfrm>
            <a:off x="-94381" y="1102131"/>
            <a:ext cx="324261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9Slide05 SVNVanilla Daisy Pro" panose="00000500000000000000" pitchFamily="2" charset="0"/>
                <a:ea typeface="Calibri" pitchFamily="34" charset="0"/>
                <a:cs typeface="Times New Roman" pitchFamily="18" charset="0"/>
                <a:sym typeface="Wingdings" pitchFamily="2" charset="2"/>
              </a:rPr>
              <a:t>Vũ Thị Ánh Tuyết</a:t>
            </a:r>
            <a:endParaRPr kumimoji="0" lang="en-US" sz="2400" b="1" i="0" u="none" strike="noStrike" kern="1200" cap="none" spc="0" normalizeH="0" baseline="0" noProof="0" dirty="0">
              <a:ln>
                <a:noFill/>
              </a:ln>
              <a:solidFill>
                <a:srgbClr val="FF0000"/>
              </a:solidFill>
              <a:effectLst/>
              <a:uLnTx/>
              <a:uFillTx/>
              <a:latin typeface="#9Slide05 SVNVanilla Daisy Pro" panose="00000500000000000000" pitchFamily="2" charset="0"/>
              <a:ea typeface="Calibri" pitchFamily="34" charset="0"/>
              <a:cs typeface="Times New Roman" pitchFamily="18" charset="0"/>
              <a:sym typeface="Wingdings"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9Slide05 SVNDeadhead Script" pitchFamily="2" charset="0"/>
                <a:ea typeface="Calibri" pitchFamily="34" charset="0"/>
                <a:cs typeface="Times New Roman" pitchFamily="18" charset="0"/>
                <a:sym typeface="Wingdings" pitchFamily="2" charset="2"/>
              </a:rPr>
              <a:t>THCS </a:t>
            </a:r>
            <a:r>
              <a:rPr kumimoji="0" lang="vi-VN" sz="2400" b="0" i="0" u="none" strike="noStrike" kern="1200" cap="none" spc="0" normalizeH="0" baseline="0" noProof="0" dirty="0">
                <a:ln>
                  <a:noFill/>
                </a:ln>
                <a:solidFill>
                  <a:srgbClr val="FF0000"/>
                </a:solidFill>
                <a:effectLst/>
                <a:uLnTx/>
                <a:uFillTx/>
                <a:latin typeface="#9Slide05 SVNDeadhead Script" pitchFamily="2" charset="0"/>
                <a:ea typeface="Calibri" pitchFamily="34" charset="0"/>
                <a:cs typeface="Times New Roman" pitchFamily="18" charset="0"/>
                <a:sym typeface="Wingdings" pitchFamily="2" charset="2"/>
              </a:rPr>
              <a:t>Tô Hiệu- Lê Chân- Hải Phòng</a:t>
            </a:r>
            <a:endParaRPr kumimoji="0" lang="en-US" sz="2400" b="0" i="0" u="none" strike="noStrike" kern="1200" cap="none" spc="0" normalizeH="0" baseline="0" noProof="0" dirty="0">
              <a:ln>
                <a:noFill/>
              </a:ln>
              <a:solidFill>
                <a:srgbClr val="FF0000"/>
              </a:solidFill>
              <a:effectLst/>
              <a:uLnTx/>
              <a:uFillTx/>
              <a:latin typeface="#9Slide05 SVNDeadhead Script" pitchFamily="2" charset="0"/>
              <a:ea typeface="Calibri" pitchFamily="34" charset="0"/>
              <a:cs typeface="Times New Roman" pitchFamily="18" charset="0"/>
            </a:endParaRPr>
          </a:p>
        </p:txBody>
      </p:sp>
      <p:pic>
        <p:nvPicPr>
          <p:cNvPr id="69" name="Picture 68">
            <a:extLst>
              <a:ext uri="{FF2B5EF4-FFF2-40B4-BE49-F238E27FC236}">
                <a16:creationId xmlns:a16="http://schemas.microsoft.com/office/drawing/2014/main" id="{05CB7633-2922-4941-A6D2-F288DEC36A4F}"/>
              </a:ext>
            </a:extLst>
          </p:cNvPr>
          <p:cNvPicPr>
            <a:picLocks noChangeAspect="1"/>
          </p:cNvPicPr>
          <p:nvPr/>
        </p:nvPicPr>
        <p:blipFill>
          <a:blip r:embed="rId3"/>
          <a:stretch>
            <a:fillRect/>
          </a:stretch>
        </p:blipFill>
        <p:spPr>
          <a:xfrm>
            <a:off x="546470" y="12946"/>
            <a:ext cx="1082264" cy="1164653"/>
          </a:xfrm>
          <a:prstGeom prst="rect">
            <a:avLst/>
          </a:prstGeom>
        </p:spPr>
      </p:pic>
    </p:spTree>
    <p:extLst>
      <p:ext uri="{BB962C8B-B14F-4D97-AF65-F5344CB8AC3E}">
        <p14:creationId xmlns:p14="http://schemas.microsoft.com/office/powerpoint/2010/main" val="29302687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circle(in)">
                                      <p:cBhvr>
                                        <p:cTn id="10" dur="20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cTn>
                              </p:par>
                              <p:par>
                                <p:cTn id="23" presetID="16" presetClass="entr" presetSubtype="21"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par>
                                <p:cTn id="31" presetID="16" presetClass="entr" presetSubtype="21"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arn(inVertical)">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barn(inVertical)">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barn(inVertical)">
                                      <p:cBhvr>
                                        <p:cTn id="46" dur="500"/>
                                        <p:tgtEl>
                                          <p:spTgt spid="47"/>
                                        </p:tgtEl>
                                      </p:cBhvr>
                                    </p:animEffect>
                                  </p:childTnLst>
                                </p:cTn>
                              </p:par>
                              <p:par>
                                <p:cTn id="47" presetID="16" presetClass="entr" presetSubtype="21"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36" grpId="0"/>
      <p:bldP spid="46" grpId="0"/>
      <p:bldP spid="4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B34322-441A-4398-9039-01AB8830C2BE}"/>
              </a:ext>
            </a:extLst>
          </p:cNvPr>
          <p:cNvPicPr>
            <a:picLocks noChangeAspect="1"/>
          </p:cNvPicPr>
          <p:nvPr/>
        </p:nvPicPr>
        <p:blipFill>
          <a:blip r:embed="rId2"/>
          <a:stretch>
            <a:fillRect/>
          </a:stretch>
        </p:blipFill>
        <p:spPr>
          <a:xfrm>
            <a:off x="0" y="0"/>
            <a:ext cx="12192000" cy="6857999"/>
          </a:xfrm>
          <a:prstGeom prst="rect">
            <a:avLst/>
          </a:prstGeom>
        </p:spPr>
      </p:pic>
      <p:sp>
        <p:nvSpPr>
          <p:cNvPr id="4" name="Footer Placeholder 3">
            <a:extLst>
              <a:ext uri="{FF2B5EF4-FFF2-40B4-BE49-F238E27FC236}">
                <a16:creationId xmlns:a16="http://schemas.microsoft.com/office/drawing/2014/main" id="{E2D6C051-512B-41B0-B548-2F20624B54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图片 2">
            <a:extLst>
              <a:ext uri="{FF2B5EF4-FFF2-40B4-BE49-F238E27FC236}">
                <a16:creationId xmlns:a16="http://schemas.microsoft.com/office/drawing/2014/main" id="{AC0D56D1-318D-4ABB-B235-FD78C5C541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942" y="848028"/>
            <a:ext cx="5251578" cy="2580971"/>
          </a:xfrm>
          <a:prstGeom prst="rect">
            <a:avLst/>
          </a:prstGeom>
        </p:spPr>
      </p:pic>
      <p:pic>
        <p:nvPicPr>
          <p:cNvPr id="6" name="图片 3">
            <a:extLst>
              <a:ext uri="{FF2B5EF4-FFF2-40B4-BE49-F238E27FC236}">
                <a16:creationId xmlns:a16="http://schemas.microsoft.com/office/drawing/2014/main" id="{AD23BBDD-944F-4533-9395-7EDB14867A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4267" y="3564664"/>
            <a:ext cx="5689994" cy="3029156"/>
          </a:xfrm>
          <a:prstGeom prst="rect">
            <a:avLst/>
          </a:prstGeom>
        </p:spPr>
      </p:pic>
      <p:sp>
        <p:nvSpPr>
          <p:cNvPr id="7" name="文本框 5">
            <a:extLst>
              <a:ext uri="{FF2B5EF4-FFF2-40B4-BE49-F238E27FC236}">
                <a16:creationId xmlns:a16="http://schemas.microsoft.com/office/drawing/2014/main" id="{D37797BC-C2C8-4ECE-AD11-8738E60BCB33}"/>
              </a:ext>
            </a:extLst>
          </p:cNvPr>
          <p:cNvSpPr txBox="1"/>
          <p:nvPr/>
        </p:nvSpPr>
        <p:spPr>
          <a:xfrm>
            <a:off x="314814" y="1634622"/>
            <a:ext cx="4510318" cy="1384995"/>
          </a:xfrm>
          <a:prstGeom prst="rect">
            <a:avLst/>
          </a:prstGeom>
          <a:noFill/>
        </p:spPr>
        <p:txBody>
          <a:bodyPr wrap="square" rtlCol="0">
            <a:spAutoFit/>
          </a:bodyPr>
          <a:lstStyle/>
          <a:p>
            <a:pPr lvl="1">
              <a:defRPr/>
            </a:pPr>
            <a:r>
              <a:rPr lang="vi-VN" sz="2800" dirty="0">
                <a:solidFill>
                  <a:srgbClr val="0033CC"/>
                </a:solidFill>
                <a:latin typeface="Times New Roman" panose="02020603050405020304" pitchFamily="18" charset="0"/>
                <a:cs typeface="Times New Roman" panose="02020603050405020304" pitchFamily="18" charset="0"/>
              </a:rPr>
              <a:t>A. </a:t>
            </a:r>
            <a:r>
              <a:rPr lang="en-US" sz="2800" dirty="0" err="1">
                <a:solidFill>
                  <a:srgbClr val="0033CC"/>
                </a:solidFill>
                <a:latin typeface="Times New Roman" panose="02020603050405020304" pitchFamily="18" charset="0"/>
                <a:cs typeface="Times New Roman" panose="02020603050405020304" pitchFamily="18" charset="0"/>
              </a:rPr>
              <a:t>Muốn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phát</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triển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kinh</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tế</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phải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chấp</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nhận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môi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trường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bị</a:t>
            </a:r>
            <a:r>
              <a:rPr lang="en-US" sz="2800" dirty="0">
                <a:solidFill>
                  <a:srgbClr val="0033CC"/>
                </a:solidFill>
                <a:latin typeface="Times New Roman" panose="02020603050405020304" pitchFamily="18" charset="0"/>
                <a:cs typeface="Times New Roman" panose="02020603050405020304" pitchFamily="18" charset="0"/>
              </a:rPr>
              <a:t> ô </a:t>
            </a:r>
            <a:r>
              <a:rPr lang="en-US" sz="2800" dirty="0" err="1">
                <a:solidFill>
                  <a:srgbClr val="0033CC"/>
                </a:solidFill>
                <a:latin typeface="Times New Roman" panose="02020603050405020304" pitchFamily="18" charset="0"/>
                <a:cs typeface="Times New Roman" panose="02020603050405020304" pitchFamily="18" charset="0"/>
              </a:rPr>
              <a:t>nhiễm</a:t>
            </a:r>
            <a:r>
              <a:rPr lang="en-US" sz="2800" dirty="0">
                <a:solidFill>
                  <a:srgbClr val="0033CC"/>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C67B36FF-1340-49EE-A9E2-FFC99D0EFC6B}"/>
              </a:ext>
            </a:extLst>
          </p:cNvPr>
          <p:cNvSpPr txBox="1"/>
          <p:nvPr/>
        </p:nvSpPr>
        <p:spPr>
          <a:xfrm>
            <a:off x="6665599" y="4009164"/>
            <a:ext cx="4991758" cy="2246769"/>
          </a:xfrm>
          <a:prstGeom prst="rect">
            <a:avLst/>
          </a:prstGeom>
          <a:noFill/>
        </p:spPr>
        <p:txBody>
          <a:bodyPr wrap="square" rtlCol="0">
            <a:spAutoFit/>
          </a:bodyPr>
          <a:lstStyle/>
          <a:p>
            <a:pPr lvl="1">
              <a:defRPr/>
            </a:pPr>
            <a:r>
              <a:rPr lang="en-US" sz="2800" dirty="0">
                <a:solidFill>
                  <a:srgbClr val="0033CC"/>
                </a:solidFill>
                <a:latin typeface="Times New Roman" panose="02020603050405020304" pitchFamily="18" charset="0"/>
                <a:cs typeface="Times New Roman" panose="02020603050405020304" pitchFamily="18" charset="0"/>
              </a:rPr>
              <a:t>D. </a:t>
            </a:r>
            <a:r>
              <a:rPr lang="vi-VN" sz="2800" dirty="0">
                <a:solidFill>
                  <a:srgbClr val="0033CC"/>
                </a:solidFill>
                <a:latin typeface="Times New Roman" panose="02020603050405020304" pitchFamily="18" charset="0"/>
                <a:cs typeface="Times New Roman" panose="02020603050405020304" pitchFamily="18" charset="0"/>
              </a:rPr>
              <a:t>Giáo dục, tuyên truyền, xây dựng ý thức trách nhiệm về bảo vệ môi trường chỉ là nhiệm vụ riêng của cán bộ quản lí môi trường.</a:t>
            </a:r>
            <a:endParaRPr kumimoji="0" lang="en-US" sz="2800" b="0"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endParaRPr>
          </a:p>
        </p:txBody>
      </p:sp>
      <p:pic>
        <p:nvPicPr>
          <p:cNvPr id="9" name="图片 8">
            <a:extLst>
              <a:ext uri="{FF2B5EF4-FFF2-40B4-BE49-F238E27FC236}">
                <a16:creationId xmlns:a16="http://schemas.microsoft.com/office/drawing/2014/main" id="{3B886643-BE90-44D0-A5EC-881698C3F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1269" y="2469806"/>
            <a:ext cx="2074990" cy="2937435"/>
          </a:xfrm>
          <a:prstGeom prst="rect">
            <a:avLst/>
          </a:prstGeom>
        </p:spPr>
      </p:pic>
      <p:pic>
        <p:nvPicPr>
          <p:cNvPr id="10" name="图片 10">
            <a:extLst>
              <a:ext uri="{FF2B5EF4-FFF2-40B4-BE49-F238E27FC236}">
                <a16:creationId xmlns:a16="http://schemas.microsoft.com/office/drawing/2014/main" id="{2B6C16A2-3D0A-41BE-A132-42FD363DD5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4235" y="5959222"/>
            <a:ext cx="2633472" cy="521208"/>
          </a:xfrm>
          <a:prstGeom prst="rect">
            <a:avLst/>
          </a:prstGeom>
        </p:spPr>
      </p:pic>
      <p:pic>
        <p:nvPicPr>
          <p:cNvPr id="13" name="图片 2">
            <a:extLst>
              <a:ext uri="{FF2B5EF4-FFF2-40B4-BE49-F238E27FC236}">
                <a16:creationId xmlns:a16="http://schemas.microsoft.com/office/drawing/2014/main" id="{01A40A67-0E79-4CEB-B802-C423879A86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5770" y="1111348"/>
            <a:ext cx="5431416" cy="2519778"/>
          </a:xfrm>
          <a:prstGeom prst="rect">
            <a:avLst/>
          </a:prstGeom>
        </p:spPr>
      </p:pic>
      <p:pic>
        <p:nvPicPr>
          <p:cNvPr id="14" name="图片 2">
            <a:extLst>
              <a:ext uri="{FF2B5EF4-FFF2-40B4-BE49-F238E27FC236}">
                <a16:creationId xmlns:a16="http://schemas.microsoft.com/office/drawing/2014/main" id="{E871BC4A-C331-4420-BFEE-19C41A76E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59" y="3692319"/>
            <a:ext cx="4853391" cy="3029156"/>
          </a:xfrm>
          <a:prstGeom prst="rect">
            <a:avLst/>
          </a:prstGeom>
        </p:spPr>
      </p:pic>
      <p:sp>
        <p:nvSpPr>
          <p:cNvPr id="15" name="Rectangle 14">
            <a:extLst>
              <a:ext uri="{FF2B5EF4-FFF2-40B4-BE49-F238E27FC236}">
                <a16:creationId xmlns:a16="http://schemas.microsoft.com/office/drawing/2014/main" id="{E4C0743F-F190-4A64-AF68-EC4F46755532}"/>
              </a:ext>
            </a:extLst>
          </p:cNvPr>
          <p:cNvSpPr/>
          <p:nvPr/>
        </p:nvSpPr>
        <p:spPr>
          <a:xfrm>
            <a:off x="7400425" y="1317895"/>
            <a:ext cx="4171981" cy="2246769"/>
          </a:xfrm>
          <a:prstGeom prst="rect">
            <a:avLst/>
          </a:prstGeom>
        </p:spPr>
        <p:txBody>
          <a:bodyPr wrap="square">
            <a:spAutoFit/>
          </a:bodyPr>
          <a:lstStyle/>
          <a:p>
            <a:pPr lvl="0">
              <a:defRPr/>
            </a:pPr>
            <a:r>
              <a:rPr lang="vi-VN" sz="2800" dirty="0">
                <a:solidFill>
                  <a:srgbClr val="0033CC"/>
                </a:solidFill>
                <a:latin typeface="Times New Roman" panose="02020603050405020304" pitchFamily="18" charset="0"/>
                <a:cs typeface="Times New Roman" panose="02020603050405020304" pitchFamily="18" charset="0"/>
              </a:rPr>
              <a:t>B. Sử dụng túi vải, giấy, một số loại lá,... để gói, đựng sản phẩm thay cho túi ni-lông là góp phần bảo vệ môi trường..</a:t>
            </a:r>
            <a:endParaRPr kumimoji="0" lang="en-US" sz="2800" b="0"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ACE3E4BD-29F1-4165-A3CF-532EB85174D3}"/>
              </a:ext>
            </a:extLst>
          </p:cNvPr>
          <p:cNvSpPr/>
          <p:nvPr/>
        </p:nvSpPr>
        <p:spPr>
          <a:xfrm>
            <a:off x="200333" y="4257279"/>
            <a:ext cx="4280603" cy="1815882"/>
          </a:xfrm>
          <a:prstGeom prst="rect">
            <a:avLst/>
          </a:prstGeom>
        </p:spPr>
        <p:txBody>
          <a:bodyPr wrap="square">
            <a:spAutoFit/>
          </a:bodyPr>
          <a:lstStyle/>
          <a:p>
            <a:pPr lvl="1" algn="just">
              <a:defRPr/>
            </a:pPr>
            <a:r>
              <a:rPr lang="vi-VN" sz="2800" dirty="0">
                <a:solidFill>
                  <a:srgbClr val="0033CC"/>
                </a:solidFill>
                <a:latin typeface="Times New Roman" panose="02020603050405020304" pitchFamily="18" charset="0"/>
                <a:cs typeface="Times New Roman" panose="02020603050405020304" pitchFamily="18" charset="0"/>
              </a:rPr>
              <a:t>C. </a:t>
            </a:r>
            <a:r>
              <a:rPr lang="en-US" sz="2800" dirty="0" err="1">
                <a:solidFill>
                  <a:srgbClr val="0033CC"/>
                </a:solidFill>
                <a:latin typeface="Times New Roman" panose="02020603050405020304" pitchFamily="18" charset="0"/>
                <a:cs typeface="Times New Roman" panose="02020603050405020304" pitchFamily="18" charset="0"/>
              </a:rPr>
              <a:t>Để</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bảo</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vệ</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cây</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trồng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thì</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phải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phun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thuốc</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trừ</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sâu</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hoá</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học</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diệt</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trừ</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hết</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các</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loại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côn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trùng</a:t>
            </a:r>
            <a:r>
              <a:rPr lang="en-US" sz="2800" dirty="0">
                <a:solidFill>
                  <a:srgbClr val="0033CC"/>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F05FE60B-CEBA-4014-BD22-378D66BA4F28}"/>
              </a:ext>
            </a:extLst>
          </p:cNvPr>
          <p:cNvSpPr txBox="1"/>
          <p:nvPr/>
        </p:nvSpPr>
        <p:spPr>
          <a:xfrm>
            <a:off x="-28259" y="17048"/>
            <a:ext cx="10536364" cy="584775"/>
          </a:xfrm>
          <a:prstGeom prst="rect">
            <a:avLst/>
          </a:prstGeom>
          <a:solidFill>
            <a:schemeClr val="accent4">
              <a:lumMod val="20000"/>
              <a:lumOff val="80000"/>
            </a:schemeClr>
          </a:solid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tab pos="241300" algn="l"/>
              </a:tabLst>
              <a:defRPr/>
            </a:pP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Em</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đồng</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ý hay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không</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đồng</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tình</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với</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việc</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làm</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nào</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dưới</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đây</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Vì</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sao</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a:t>
            </a:r>
            <a:endPar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3264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1)">
                                      <p:cBhvr>
                                        <p:cTn id="13" dur="2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B34322-441A-4398-9039-01AB8830C2BE}"/>
              </a:ext>
            </a:extLst>
          </p:cNvPr>
          <p:cNvPicPr>
            <a:picLocks noChangeAspect="1"/>
          </p:cNvPicPr>
          <p:nvPr/>
        </p:nvPicPr>
        <p:blipFill>
          <a:blip r:embed="rId2"/>
          <a:stretch>
            <a:fillRect/>
          </a:stretch>
        </p:blipFill>
        <p:spPr>
          <a:xfrm>
            <a:off x="0" y="0"/>
            <a:ext cx="12192000" cy="6857999"/>
          </a:xfrm>
          <a:prstGeom prst="rect">
            <a:avLst/>
          </a:prstGeom>
        </p:spPr>
      </p:pic>
      <p:sp>
        <p:nvSpPr>
          <p:cNvPr id="4" name="Footer Placeholder 3">
            <a:extLst>
              <a:ext uri="{FF2B5EF4-FFF2-40B4-BE49-F238E27FC236}">
                <a16:creationId xmlns:a16="http://schemas.microsoft.com/office/drawing/2014/main" id="{E2D6C051-512B-41B0-B548-2F20624B54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图片 8">
            <a:extLst>
              <a:ext uri="{FF2B5EF4-FFF2-40B4-BE49-F238E27FC236}">
                <a16:creationId xmlns:a16="http://schemas.microsoft.com/office/drawing/2014/main" id="{3B886643-BE90-44D0-A5EC-881698C3F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3312" y="4569919"/>
            <a:ext cx="1791826" cy="2536577"/>
          </a:xfrm>
          <a:prstGeom prst="rect">
            <a:avLst/>
          </a:prstGeom>
        </p:spPr>
      </p:pic>
      <p:sp>
        <p:nvSpPr>
          <p:cNvPr id="17" name="TextBox 16">
            <a:extLst>
              <a:ext uri="{FF2B5EF4-FFF2-40B4-BE49-F238E27FC236}">
                <a16:creationId xmlns:a16="http://schemas.microsoft.com/office/drawing/2014/main" id="{F05FE60B-CEBA-4014-BD22-378D66BA4F28}"/>
              </a:ext>
            </a:extLst>
          </p:cNvPr>
          <p:cNvSpPr txBox="1"/>
          <p:nvPr/>
        </p:nvSpPr>
        <p:spPr>
          <a:xfrm>
            <a:off x="-28259" y="17048"/>
            <a:ext cx="11105990" cy="584775"/>
          </a:xfrm>
          <a:prstGeom prst="rect">
            <a:avLst/>
          </a:prstGeom>
          <a:solidFill>
            <a:schemeClr val="accent4">
              <a:lumMod val="20000"/>
              <a:lumOff val="80000"/>
            </a:schemeClr>
          </a:solid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tab pos="241300" algn="l"/>
              </a:tabLst>
              <a:defRPr/>
            </a:pP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Em</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đồng</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ý hay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không</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đồng</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tình</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với</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việc</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làm</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nào</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dưới</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đây</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Vì</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sao</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a:t>
            </a:r>
            <a:endPar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A3D8164B-FBD6-47F2-6FA6-253970A63B65}"/>
              </a:ext>
            </a:extLst>
          </p:cNvPr>
          <p:cNvSpPr txBox="1"/>
          <p:nvPr/>
        </p:nvSpPr>
        <p:spPr>
          <a:xfrm>
            <a:off x="399737" y="548132"/>
            <a:ext cx="11392525" cy="6124754"/>
          </a:xfrm>
          <a:prstGeom prst="rect">
            <a:avLst/>
          </a:prstGeom>
          <a:solidFill>
            <a:schemeClr val="accent2">
              <a:lumMod val="20000"/>
              <a:lumOff val="80000"/>
            </a:schemeClr>
          </a:solidFill>
        </p:spPr>
        <p:txBody>
          <a:bodyPr wrap="square">
            <a:spAutoFit/>
          </a:bodyPr>
          <a:lstStyle/>
          <a:p>
            <a:pPr algn="just"/>
            <a:r>
              <a:rPr lang="vi-VN" sz="2800" b="1" i="0" dirty="0">
                <a:solidFill>
                  <a:srgbClr val="000000"/>
                </a:solidFill>
                <a:effectLst/>
                <a:latin typeface="Times New Roman" panose="02020603050405020304" pitchFamily="18" charset="0"/>
                <a:cs typeface="Times New Roman" panose="02020603050405020304" pitchFamily="18" charset="0"/>
              </a:rPr>
              <a:t>- Ý kiến a) </a:t>
            </a:r>
            <a:r>
              <a:rPr lang="vi-VN" sz="2800" b="0" i="0" dirty="0">
                <a:solidFill>
                  <a:srgbClr val="000000"/>
                </a:solidFill>
                <a:effectLst/>
                <a:latin typeface="Times New Roman" panose="02020603050405020304" pitchFamily="18" charset="0"/>
                <a:cs typeface="Times New Roman" panose="02020603050405020304" pitchFamily="18" charset="0"/>
              </a:rPr>
              <a:t>Không đồng tình. Vì: để đảm bảo sự phát triển bền vững của kinh tế đất nước, chúng ta cần phải quan tâm bảo vệ môi trường và sử dụng hợp lí, tiết kiệm các nguồn tài nguyên thiên nhiên.</a:t>
            </a:r>
          </a:p>
          <a:p>
            <a:pPr algn="just"/>
            <a:r>
              <a:rPr lang="vi-VN" sz="2800" b="1" i="0" dirty="0">
                <a:solidFill>
                  <a:srgbClr val="000000"/>
                </a:solidFill>
                <a:effectLst/>
                <a:latin typeface="Times New Roman" panose="02020603050405020304" pitchFamily="18" charset="0"/>
                <a:cs typeface="Times New Roman" panose="02020603050405020304" pitchFamily="18" charset="0"/>
              </a:rPr>
              <a:t>- Ý kiến b) </a:t>
            </a:r>
            <a:r>
              <a:rPr lang="vi-VN" sz="2800" b="0" i="0" dirty="0">
                <a:solidFill>
                  <a:srgbClr val="000000"/>
                </a:solidFill>
                <a:effectLst/>
                <a:latin typeface="Times New Roman" panose="02020603050405020304" pitchFamily="18" charset="0"/>
                <a:cs typeface="Times New Roman" panose="02020603050405020304" pitchFamily="18" charset="0"/>
              </a:rPr>
              <a:t>Đồng ý. Vì: khi xả thải ra môi trường, phải mất thời gian rất lâu thì túi ni-lông mới có thể phân hủy, do đó, việc thường xuyên sử dụng túi ni-lông, đồ nhựa dùng một lần (ống hút, thìa, đĩa nhựa,…) góp phần làm trầm trọng tình trạng ô nhiễm.</a:t>
            </a:r>
          </a:p>
          <a:p>
            <a:pPr algn="just"/>
            <a:r>
              <a:rPr lang="vi-VN" sz="2800" b="1" i="0" dirty="0">
                <a:solidFill>
                  <a:srgbClr val="000000"/>
                </a:solidFill>
                <a:effectLst/>
                <a:latin typeface="Times New Roman" panose="02020603050405020304" pitchFamily="18" charset="0"/>
                <a:cs typeface="Times New Roman" panose="02020603050405020304" pitchFamily="18" charset="0"/>
              </a:rPr>
              <a:t>- Ý kiến c) </a:t>
            </a:r>
            <a:r>
              <a:rPr lang="vi-VN" sz="2800" b="0" i="0" dirty="0">
                <a:solidFill>
                  <a:srgbClr val="000000"/>
                </a:solidFill>
                <a:effectLst/>
                <a:latin typeface="Times New Roman" panose="02020603050405020304" pitchFamily="18" charset="0"/>
                <a:cs typeface="Times New Roman" panose="02020603050405020304" pitchFamily="18" charset="0"/>
              </a:rPr>
              <a:t>Không đồng tình. Vì: sử dụng quá nhiều thuốc trừ sâu hóa học có thể gây hại đến cây trồng, khiến cây trồng bị nhiễm độc, từ đó, gián tiếp ảnh hưởng đến sức khỏe của con người và gây ô nhiễm môi trường, suy thoái tài nguyên đất. Để bảo vệ cây trồng, đồng thời giúp giảm tình trạng ô nhiễm, thoái hóa đất, chúng ta có thể lựa chọn sử dụng các chế phẩm sinh học.</a:t>
            </a:r>
          </a:p>
          <a:p>
            <a:pPr algn="just"/>
            <a:r>
              <a:rPr lang="vi-VN" sz="2800" b="1" i="0" dirty="0">
                <a:solidFill>
                  <a:srgbClr val="000000"/>
                </a:solidFill>
                <a:effectLst/>
                <a:latin typeface="Times New Roman" panose="02020603050405020304" pitchFamily="18" charset="0"/>
                <a:cs typeface="Times New Roman" panose="02020603050405020304" pitchFamily="18" charset="0"/>
              </a:rPr>
              <a:t>- Ý kiến d) </a:t>
            </a:r>
            <a:r>
              <a:rPr lang="vi-VN" sz="2800" b="0" i="0" dirty="0">
                <a:solidFill>
                  <a:srgbClr val="000000"/>
                </a:solidFill>
                <a:effectLst/>
                <a:latin typeface="Times New Roman" panose="02020603050405020304" pitchFamily="18" charset="0"/>
                <a:cs typeface="Times New Roman" panose="02020603050405020304" pitchFamily="18" charset="0"/>
              </a:rPr>
              <a:t>Không đồng tình. Vì: Giáo dục, tuyên truyền, xây dựng ý thức trách nhiệm về bảo vệ môi trường là trách nhiệm của mọi công dân.</a:t>
            </a:r>
          </a:p>
        </p:txBody>
      </p:sp>
    </p:spTree>
    <p:extLst>
      <p:ext uri="{BB962C8B-B14F-4D97-AF65-F5344CB8AC3E}">
        <p14:creationId xmlns:p14="http://schemas.microsoft.com/office/powerpoint/2010/main" val="2502490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7E3DAA-E396-4FAE-B7AB-11C4DEC10C14}"/>
              </a:ext>
            </a:extLst>
          </p:cNvPr>
          <p:cNvPicPr>
            <a:picLocks noChangeAspect="1"/>
          </p:cNvPicPr>
          <p:nvPr/>
        </p:nvPicPr>
        <p:blipFill>
          <a:blip r:embed="rId3"/>
          <a:stretch>
            <a:fillRect/>
          </a:stretch>
        </p:blipFill>
        <p:spPr>
          <a:xfrm>
            <a:off x="-255102" y="1"/>
            <a:ext cx="12192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02" y="2792936"/>
            <a:ext cx="1774413" cy="3955199"/>
          </a:xfrm>
          <a:prstGeom prst="rect">
            <a:avLst/>
          </a:prstGeom>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5722" y="-134300"/>
            <a:ext cx="1694696" cy="1346220"/>
          </a:xfrm>
          <a:prstGeom prst="rect">
            <a:avLst/>
          </a:prstGeom>
        </p:spPr>
      </p:pic>
      <p:pic>
        <p:nvPicPr>
          <p:cNvPr id="6" name="图片 66">
            <a:extLst>
              <a:ext uri="{FF2B5EF4-FFF2-40B4-BE49-F238E27FC236}">
                <a16:creationId xmlns:a16="http://schemas.microsoft.com/office/drawing/2014/main" id="{E0106C5C-2049-42A2-8771-7304C6CFFC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id="{F8A9EDE8-E157-499D-A393-DEEED3A6142A}"/>
              </a:ext>
            </a:extLst>
          </p:cNvPr>
          <p:cNvSpPr txBox="1">
            <a:spLocks noChangeArrowheads="1"/>
          </p:cNvSpPr>
          <p:nvPr/>
        </p:nvSpPr>
        <p:spPr bwMode="auto">
          <a:xfrm>
            <a:off x="2788169" y="154860"/>
            <a:ext cx="586935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71" name="Rectangle 3">
            <a:extLst>
              <a:ext uri="{FF2B5EF4-FFF2-40B4-BE49-F238E27FC236}">
                <a16:creationId xmlns:a16="http://schemas.microsoft.com/office/drawing/2014/main" id="{E5323453-9503-4AF1-B7FF-C1363B605A58}"/>
              </a:ext>
            </a:extLst>
          </p:cNvPr>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2" name="Rectangle 4">
            <a:extLst>
              <a:ext uri="{FF2B5EF4-FFF2-40B4-BE49-F238E27FC236}">
                <a16:creationId xmlns:a16="http://schemas.microsoft.com/office/drawing/2014/main" id="{EF80E8EB-E9B5-47E3-AC56-3E42E0E60D4C}"/>
              </a:ext>
            </a:extLst>
          </p:cNvPr>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Ý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kiến</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chung</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của</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cả</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nhóm</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về</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chủ</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đề</a:t>
            </a:r>
            <a:endPar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endParaRPr>
          </a:p>
        </p:txBody>
      </p:sp>
      <p:grpSp>
        <p:nvGrpSpPr>
          <p:cNvPr id="73" name="Group 72">
            <a:extLst>
              <a:ext uri="{FF2B5EF4-FFF2-40B4-BE49-F238E27FC236}">
                <a16:creationId xmlns:a16="http://schemas.microsoft.com/office/drawing/2014/main" id="{718663EA-35DE-4FF5-9CBD-FF8DD629FB8C}"/>
              </a:ext>
            </a:extLst>
          </p:cNvPr>
          <p:cNvGrpSpPr/>
          <p:nvPr/>
        </p:nvGrpSpPr>
        <p:grpSpPr>
          <a:xfrm>
            <a:off x="234149" y="1105107"/>
            <a:ext cx="4375638" cy="4082892"/>
            <a:chOff x="7704888" y="1384847"/>
            <a:chExt cx="4375638" cy="4082892"/>
          </a:xfrm>
        </p:grpSpPr>
        <p:sp>
          <p:nvSpPr>
            <p:cNvPr id="74" name="Text Box 5">
              <a:extLst>
                <a:ext uri="{FF2B5EF4-FFF2-40B4-BE49-F238E27FC236}">
                  <a16:creationId xmlns:a16="http://schemas.microsoft.com/office/drawing/2014/main" id="{B3268A6E-D207-4E53-9338-B5C33E35D6DB}"/>
                </a:ext>
              </a:extLst>
            </p:cNvPr>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ý kiến cá nhân</a:t>
              </a:r>
            </a:p>
          </p:txBody>
        </p:sp>
        <p:sp>
          <p:nvSpPr>
            <p:cNvPr id="75" name="Line 6">
              <a:extLst>
                <a:ext uri="{FF2B5EF4-FFF2-40B4-BE49-F238E27FC236}">
                  <a16:creationId xmlns:a16="http://schemas.microsoft.com/office/drawing/2014/main" id="{ECB441F5-C0BD-40D2-A4C6-A81F38EDD35A}"/>
                </a:ext>
              </a:extLst>
            </p:cNvPr>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6" name="Line 7">
              <a:extLst>
                <a:ext uri="{FF2B5EF4-FFF2-40B4-BE49-F238E27FC236}">
                  <a16:creationId xmlns:a16="http://schemas.microsoft.com/office/drawing/2014/main" id="{7955E8CE-FB95-400C-B3E9-B567D3FBB21D}"/>
                </a:ext>
              </a:extLst>
            </p:cNvPr>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7" name="Line 8">
              <a:extLst>
                <a:ext uri="{FF2B5EF4-FFF2-40B4-BE49-F238E27FC236}">
                  <a16:creationId xmlns:a16="http://schemas.microsoft.com/office/drawing/2014/main" id="{204D0040-29D6-458F-AEEC-1D998610049B}"/>
                </a:ext>
              </a:extLst>
            </p:cNvPr>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8" name="Line 9">
              <a:extLst>
                <a:ext uri="{FF2B5EF4-FFF2-40B4-BE49-F238E27FC236}">
                  <a16:creationId xmlns:a16="http://schemas.microsoft.com/office/drawing/2014/main" id="{FB4184A8-7ADB-4473-8A33-1B2CB66646B5}"/>
                </a:ext>
              </a:extLst>
            </p:cNvPr>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9" name="Oval 10">
              <a:extLst>
                <a:ext uri="{FF2B5EF4-FFF2-40B4-BE49-F238E27FC236}">
                  <a16:creationId xmlns:a16="http://schemas.microsoft.com/office/drawing/2014/main" id="{9563B8CE-EAE2-42B1-990B-34AC93D4DD29}"/>
                </a:ext>
              </a:extLst>
            </p:cNvPr>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1</a:t>
              </a:r>
            </a:p>
          </p:txBody>
        </p:sp>
        <p:sp>
          <p:nvSpPr>
            <p:cNvPr id="80" name="Oval 11">
              <a:extLst>
                <a:ext uri="{FF2B5EF4-FFF2-40B4-BE49-F238E27FC236}">
                  <a16:creationId xmlns:a16="http://schemas.microsoft.com/office/drawing/2014/main" id="{A00020C0-3C9A-48E4-847C-6850AAF255D2}"/>
                </a:ext>
              </a:extLst>
            </p:cNvPr>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3</a:t>
              </a:r>
            </a:p>
          </p:txBody>
        </p:sp>
        <p:sp>
          <p:nvSpPr>
            <p:cNvPr id="81" name="Oval 12">
              <a:extLst>
                <a:ext uri="{FF2B5EF4-FFF2-40B4-BE49-F238E27FC236}">
                  <a16:creationId xmlns:a16="http://schemas.microsoft.com/office/drawing/2014/main" id="{5F799674-F856-4917-90C0-435AAEBF5445}"/>
                </a:ext>
              </a:extLst>
            </p:cNvPr>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4</a:t>
              </a:r>
            </a:p>
          </p:txBody>
        </p:sp>
        <p:sp>
          <p:nvSpPr>
            <p:cNvPr id="82" name="Oval 13">
              <a:extLst>
                <a:ext uri="{FF2B5EF4-FFF2-40B4-BE49-F238E27FC236}">
                  <a16:creationId xmlns:a16="http://schemas.microsoft.com/office/drawing/2014/main" id="{272DBE7F-E335-4FC9-A837-04741DB2015B}"/>
                </a:ext>
              </a:extLst>
            </p:cNvPr>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2</a:t>
              </a:r>
            </a:p>
          </p:txBody>
        </p:sp>
        <p:sp>
          <p:nvSpPr>
            <p:cNvPr id="83" name="Text Box 14">
              <a:extLst>
                <a:ext uri="{FF2B5EF4-FFF2-40B4-BE49-F238E27FC236}">
                  <a16:creationId xmlns:a16="http://schemas.microsoft.com/office/drawing/2014/main" id="{DB8E3A78-D17F-4D8C-A680-585B9B6BCD9A}"/>
                </a:ext>
              </a:extLst>
            </p:cNvPr>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4" name="Text Box 15">
              <a:extLst>
                <a:ext uri="{FF2B5EF4-FFF2-40B4-BE49-F238E27FC236}">
                  <a16:creationId xmlns:a16="http://schemas.microsoft.com/office/drawing/2014/main" id="{6E206251-15F9-4566-9009-4165D5282E45}"/>
                </a:ext>
              </a:extLst>
            </p:cNvPr>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5" name="Text Box 16">
              <a:extLst>
                <a:ext uri="{FF2B5EF4-FFF2-40B4-BE49-F238E27FC236}">
                  <a16:creationId xmlns:a16="http://schemas.microsoft.com/office/drawing/2014/main" id="{575F0E6F-8728-4A9D-9F02-BE256D53550E}"/>
                </a:ext>
              </a:extLst>
            </p:cNvPr>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6" name="Rectangle 17">
              <a:extLst>
                <a:ext uri="{FF2B5EF4-FFF2-40B4-BE49-F238E27FC236}">
                  <a16:creationId xmlns:a16="http://schemas.microsoft.com/office/drawing/2014/main" id="{E0314C92-D417-4AB4-B835-1193AED47D74}"/>
                </a:ext>
              </a:extLst>
            </p:cNvPr>
            <p:cNvSpPr>
              <a:spLocks noChangeArrowheads="1"/>
            </p:cNvSpPr>
            <p:nvPr/>
          </p:nvSpPr>
          <p:spPr bwMode="auto">
            <a:xfrm>
              <a:off x="7704888" y="1384847"/>
              <a:ext cx="4375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Kĩ</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thuật</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nl-NL" altLang="en-US" sz="36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“Khăn trải bàn”</a:t>
              </a:r>
              <a:r>
                <a:rPr kumimoji="0" lang="nl-NL"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endPar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endParaRPr>
            </a:p>
          </p:txBody>
        </p:sp>
      </p:grpSp>
      <p:pic>
        <p:nvPicPr>
          <p:cNvPr id="8" name="Picture 7">
            <a:extLst>
              <a:ext uri="{FF2B5EF4-FFF2-40B4-BE49-F238E27FC236}">
                <a16:creationId xmlns:a16="http://schemas.microsoft.com/office/drawing/2014/main" id="{3FC7F016-3902-4846-9E70-BC2B74341840}"/>
              </a:ext>
            </a:extLst>
          </p:cNvPr>
          <p:cNvPicPr>
            <a:picLocks noChangeAspect="1"/>
          </p:cNvPicPr>
          <p:nvPr/>
        </p:nvPicPr>
        <p:blipFill>
          <a:blip r:embed="rId7"/>
          <a:stretch>
            <a:fillRect/>
          </a:stretch>
        </p:blipFill>
        <p:spPr>
          <a:xfrm>
            <a:off x="10466363" y="41652"/>
            <a:ext cx="1549407" cy="1466058"/>
          </a:xfrm>
          <a:prstGeom prst="rect">
            <a:avLst/>
          </a:prstGeom>
        </p:spPr>
      </p:pic>
      <p:pic>
        <p:nvPicPr>
          <p:cNvPr id="11" name="Picture 10">
            <a:extLst>
              <a:ext uri="{FF2B5EF4-FFF2-40B4-BE49-F238E27FC236}">
                <a16:creationId xmlns:a16="http://schemas.microsoft.com/office/drawing/2014/main" id="{1F2F115A-0D21-0E26-DA6A-8D77B70EBAAD}"/>
              </a:ext>
            </a:extLst>
          </p:cNvPr>
          <p:cNvPicPr>
            <a:picLocks noChangeAspect="1"/>
          </p:cNvPicPr>
          <p:nvPr/>
        </p:nvPicPr>
        <p:blipFill>
          <a:blip r:embed="rId8"/>
          <a:stretch>
            <a:fillRect/>
          </a:stretch>
        </p:blipFill>
        <p:spPr>
          <a:xfrm>
            <a:off x="4949951" y="1547078"/>
            <a:ext cx="6523285" cy="5023539"/>
          </a:xfrm>
          <a:prstGeom prst="rect">
            <a:avLst/>
          </a:prstGeom>
        </p:spPr>
      </p:pic>
    </p:spTree>
    <p:extLst>
      <p:ext uri="{BB962C8B-B14F-4D97-AF65-F5344CB8AC3E}">
        <p14:creationId xmlns:p14="http://schemas.microsoft.com/office/powerpoint/2010/main" val="3962464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7E3DAA-E396-4FAE-B7AB-11C4DEC10C14}"/>
              </a:ext>
            </a:extLst>
          </p:cNvPr>
          <p:cNvPicPr>
            <a:picLocks noChangeAspect="1"/>
          </p:cNvPicPr>
          <p:nvPr/>
        </p:nvPicPr>
        <p:blipFill>
          <a:blip r:embed="rId3"/>
          <a:stretch>
            <a:fillRect/>
          </a:stretch>
        </p:blipFill>
        <p:spPr>
          <a:xfrm>
            <a:off x="-255102" y="1"/>
            <a:ext cx="12192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02" y="2792936"/>
            <a:ext cx="1774413" cy="3955199"/>
          </a:xfrm>
          <a:prstGeom prst="rect">
            <a:avLst/>
          </a:prstGeom>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5722" y="-134300"/>
            <a:ext cx="1694696" cy="1346220"/>
          </a:xfrm>
          <a:prstGeom prst="rect">
            <a:avLst/>
          </a:prstGeom>
        </p:spPr>
      </p:pic>
      <p:pic>
        <p:nvPicPr>
          <p:cNvPr id="6" name="图片 66">
            <a:extLst>
              <a:ext uri="{FF2B5EF4-FFF2-40B4-BE49-F238E27FC236}">
                <a16:creationId xmlns:a16="http://schemas.microsoft.com/office/drawing/2014/main" id="{E0106C5C-2049-42A2-8771-7304C6CFFC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id="{F8A9EDE8-E157-499D-A393-DEEED3A6142A}"/>
              </a:ext>
            </a:extLst>
          </p:cNvPr>
          <p:cNvSpPr txBox="1">
            <a:spLocks noChangeArrowheads="1"/>
          </p:cNvSpPr>
          <p:nvPr/>
        </p:nvSpPr>
        <p:spPr bwMode="auto">
          <a:xfrm>
            <a:off x="2788169" y="154860"/>
            <a:ext cx="586935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71" name="Rectangle 3">
            <a:extLst>
              <a:ext uri="{FF2B5EF4-FFF2-40B4-BE49-F238E27FC236}">
                <a16:creationId xmlns:a16="http://schemas.microsoft.com/office/drawing/2014/main" id="{E5323453-9503-4AF1-B7FF-C1363B605A58}"/>
              </a:ext>
            </a:extLst>
          </p:cNvPr>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2" name="Rectangle 4">
            <a:extLst>
              <a:ext uri="{FF2B5EF4-FFF2-40B4-BE49-F238E27FC236}">
                <a16:creationId xmlns:a16="http://schemas.microsoft.com/office/drawing/2014/main" id="{EF80E8EB-E9B5-47E3-AC56-3E42E0E60D4C}"/>
              </a:ext>
            </a:extLst>
          </p:cNvPr>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Ý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kiến</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chung</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của</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cả</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nhóm</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về</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chủ</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đề</a:t>
            </a:r>
            <a:endPar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endParaRPr>
          </a:p>
        </p:txBody>
      </p:sp>
      <p:grpSp>
        <p:nvGrpSpPr>
          <p:cNvPr id="73" name="Group 72">
            <a:extLst>
              <a:ext uri="{FF2B5EF4-FFF2-40B4-BE49-F238E27FC236}">
                <a16:creationId xmlns:a16="http://schemas.microsoft.com/office/drawing/2014/main" id="{718663EA-35DE-4FF5-9CBD-FF8DD629FB8C}"/>
              </a:ext>
            </a:extLst>
          </p:cNvPr>
          <p:cNvGrpSpPr/>
          <p:nvPr/>
        </p:nvGrpSpPr>
        <p:grpSpPr>
          <a:xfrm>
            <a:off x="234149" y="1105107"/>
            <a:ext cx="4375638" cy="4082892"/>
            <a:chOff x="7704888" y="1384847"/>
            <a:chExt cx="4375638" cy="4082892"/>
          </a:xfrm>
        </p:grpSpPr>
        <p:sp>
          <p:nvSpPr>
            <p:cNvPr id="74" name="Text Box 5">
              <a:extLst>
                <a:ext uri="{FF2B5EF4-FFF2-40B4-BE49-F238E27FC236}">
                  <a16:creationId xmlns:a16="http://schemas.microsoft.com/office/drawing/2014/main" id="{B3268A6E-D207-4E53-9338-B5C33E35D6DB}"/>
                </a:ext>
              </a:extLst>
            </p:cNvPr>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ý kiến cá nhân</a:t>
              </a:r>
            </a:p>
          </p:txBody>
        </p:sp>
        <p:sp>
          <p:nvSpPr>
            <p:cNvPr id="75" name="Line 6">
              <a:extLst>
                <a:ext uri="{FF2B5EF4-FFF2-40B4-BE49-F238E27FC236}">
                  <a16:creationId xmlns:a16="http://schemas.microsoft.com/office/drawing/2014/main" id="{ECB441F5-C0BD-40D2-A4C6-A81F38EDD35A}"/>
                </a:ext>
              </a:extLst>
            </p:cNvPr>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6" name="Line 7">
              <a:extLst>
                <a:ext uri="{FF2B5EF4-FFF2-40B4-BE49-F238E27FC236}">
                  <a16:creationId xmlns:a16="http://schemas.microsoft.com/office/drawing/2014/main" id="{7955E8CE-FB95-400C-B3E9-B567D3FBB21D}"/>
                </a:ext>
              </a:extLst>
            </p:cNvPr>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7" name="Line 8">
              <a:extLst>
                <a:ext uri="{FF2B5EF4-FFF2-40B4-BE49-F238E27FC236}">
                  <a16:creationId xmlns:a16="http://schemas.microsoft.com/office/drawing/2014/main" id="{204D0040-29D6-458F-AEEC-1D998610049B}"/>
                </a:ext>
              </a:extLst>
            </p:cNvPr>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8" name="Line 9">
              <a:extLst>
                <a:ext uri="{FF2B5EF4-FFF2-40B4-BE49-F238E27FC236}">
                  <a16:creationId xmlns:a16="http://schemas.microsoft.com/office/drawing/2014/main" id="{FB4184A8-7ADB-4473-8A33-1B2CB66646B5}"/>
                </a:ext>
              </a:extLst>
            </p:cNvPr>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9" name="Oval 10">
              <a:extLst>
                <a:ext uri="{FF2B5EF4-FFF2-40B4-BE49-F238E27FC236}">
                  <a16:creationId xmlns:a16="http://schemas.microsoft.com/office/drawing/2014/main" id="{9563B8CE-EAE2-42B1-990B-34AC93D4DD29}"/>
                </a:ext>
              </a:extLst>
            </p:cNvPr>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1</a:t>
              </a:r>
            </a:p>
          </p:txBody>
        </p:sp>
        <p:sp>
          <p:nvSpPr>
            <p:cNvPr id="80" name="Oval 11">
              <a:extLst>
                <a:ext uri="{FF2B5EF4-FFF2-40B4-BE49-F238E27FC236}">
                  <a16:creationId xmlns:a16="http://schemas.microsoft.com/office/drawing/2014/main" id="{A00020C0-3C9A-48E4-847C-6850AAF255D2}"/>
                </a:ext>
              </a:extLst>
            </p:cNvPr>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3</a:t>
              </a:r>
            </a:p>
          </p:txBody>
        </p:sp>
        <p:sp>
          <p:nvSpPr>
            <p:cNvPr id="81" name="Oval 12">
              <a:extLst>
                <a:ext uri="{FF2B5EF4-FFF2-40B4-BE49-F238E27FC236}">
                  <a16:creationId xmlns:a16="http://schemas.microsoft.com/office/drawing/2014/main" id="{5F799674-F856-4917-90C0-435AAEBF5445}"/>
                </a:ext>
              </a:extLst>
            </p:cNvPr>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4</a:t>
              </a:r>
            </a:p>
          </p:txBody>
        </p:sp>
        <p:sp>
          <p:nvSpPr>
            <p:cNvPr id="82" name="Oval 13">
              <a:extLst>
                <a:ext uri="{FF2B5EF4-FFF2-40B4-BE49-F238E27FC236}">
                  <a16:creationId xmlns:a16="http://schemas.microsoft.com/office/drawing/2014/main" id="{272DBE7F-E335-4FC9-A837-04741DB2015B}"/>
                </a:ext>
              </a:extLst>
            </p:cNvPr>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2</a:t>
              </a:r>
            </a:p>
          </p:txBody>
        </p:sp>
        <p:sp>
          <p:nvSpPr>
            <p:cNvPr id="83" name="Text Box 14">
              <a:extLst>
                <a:ext uri="{FF2B5EF4-FFF2-40B4-BE49-F238E27FC236}">
                  <a16:creationId xmlns:a16="http://schemas.microsoft.com/office/drawing/2014/main" id="{DB8E3A78-D17F-4D8C-A680-585B9B6BCD9A}"/>
                </a:ext>
              </a:extLst>
            </p:cNvPr>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4" name="Text Box 15">
              <a:extLst>
                <a:ext uri="{FF2B5EF4-FFF2-40B4-BE49-F238E27FC236}">
                  <a16:creationId xmlns:a16="http://schemas.microsoft.com/office/drawing/2014/main" id="{6E206251-15F9-4566-9009-4165D5282E45}"/>
                </a:ext>
              </a:extLst>
            </p:cNvPr>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5" name="Text Box 16">
              <a:extLst>
                <a:ext uri="{FF2B5EF4-FFF2-40B4-BE49-F238E27FC236}">
                  <a16:creationId xmlns:a16="http://schemas.microsoft.com/office/drawing/2014/main" id="{575F0E6F-8728-4A9D-9F02-BE256D53550E}"/>
                </a:ext>
              </a:extLst>
            </p:cNvPr>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6" name="Rectangle 17">
              <a:extLst>
                <a:ext uri="{FF2B5EF4-FFF2-40B4-BE49-F238E27FC236}">
                  <a16:creationId xmlns:a16="http://schemas.microsoft.com/office/drawing/2014/main" id="{E0314C92-D417-4AB4-B835-1193AED47D74}"/>
                </a:ext>
              </a:extLst>
            </p:cNvPr>
            <p:cNvSpPr>
              <a:spLocks noChangeArrowheads="1"/>
            </p:cNvSpPr>
            <p:nvPr/>
          </p:nvSpPr>
          <p:spPr bwMode="auto">
            <a:xfrm>
              <a:off x="7704888" y="1384847"/>
              <a:ext cx="4375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Kĩ</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thuật</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nl-NL" altLang="en-US" sz="36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“Khăn trải bàn”</a:t>
              </a:r>
              <a:r>
                <a:rPr kumimoji="0" lang="nl-NL"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endPar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endParaRPr>
            </a:p>
          </p:txBody>
        </p:sp>
      </p:grpSp>
      <p:pic>
        <p:nvPicPr>
          <p:cNvPr id="8" name="Picture 7">
            <a:extLst>
              <a:ext uri="{FF2B5EF4-FFF2-40B4-BE49-F238E27FC236}">
                <a16:creationId xmlns:a16="http://schemas.microsoft.com/office/drawing/2014/main" id="{3FC7F016-3902-4846-9E70-BC2B74341840}"/>
              </a:ext>
            </a:extLst>
          </p:cNvPr>
          <p:cNvPicPr>
            <a:picLocks noChangeAspect="1"/>
          </p:cNvPicPr>
          <p:nvPr/>
        </p:nvPicPr>
        <p:blipFill>
          <a:blip r:embed="rId7"/>
          <a:stretch>
            <a:fillRect/>
          </a:stretch>
        </p:blipFill>
        <p:spPr>
          <a:xfrm>
            <a:off x="11113301" y="-26637"/>
            <a:ext cx="1054785" cy="998044"/>
          </a:xfrm>
          <a:prstGeom prst="rect">
            <a:avLst/>
          </a:prstGeom>
        </p:spPr>
      </p:pic>
      <p:sp>
        <p:nvSpPr>
          <p:cNvPr id="9" name="TextBox 8">
            <a:extLst>
              <a:ext uri="{FF2B5EF4-FFF2-40B4-BE49-F238E27FC236}">
                <a16:creationId xmlns:a16="http://schemas.microsoft.com/office/drawing/2014/main" id="{133712DD-AD98-1E37-2D10-582A72338706}"/>
              </a:ext>
            </a:extLst>
          </p:cNvPr>
          <p:cNvSpPr txBox="1"/>
          <p:nvPr/>
        </p:nvSpPr>
        <p:spPr>
          <a:xfrm>
            <a:off x="4879973" y="841631"/>
            <a:ext cx="6947266" cy="6124754"/>
          </a:xfrm>
          <a:prstGeom prst="rect">
            <a:avLst/>
          </a:prstGeom>
          <a:noFill/>
        </p:spPr>
        <p:txBody>
          <a:bodyPr wrap="square">
            <a:spAutoFit/>
          </a:bodyPr>
          <a:lstStyle/>
          <a:p>
            <a:pPr algn="just"/>
            <a:r>
              <a:rPr lang="vi-VN" sz="2800" b="1" i="0" dirty="0">
                <a:solidFill>
                  <a:srgbClr val="3333CC"/>
                </a:solidFill>
                <a:effectLst/>
                <a:latin typeface="#9Slide05 Brannboll Ny" panose="02000000000000000000" pitchFamily="2" charset="0"/>
              </a:rPr>
              <a:t>-</a:t>
            </a:r>
            <a:r>
              <a:rPr lang="vi-VN" sz="2800" b="0" i="0" dirty="0">
                <a:solidFill>
                  <a:srgbClr val="3333CC"/>
                </a:solidFill>
                <a:effectLst/>
                <a:latin typeface="#9Slide05 Brannboll Ny" panose="02000000000000000000" pitchFamily="2" charset="0"/>
              </a:rPr>
              <a:t> </a:t>
            </a:r>
            <a:r>
              <a:rPr lang="vi-VN" sz="2800" b="1" i="0" dirty="0">
                <a:solidFill>
                  <a:srgbClr val="3333CC"/>
                </a:solidFill>
                <a:effectLst/>
                <a:latin typeface="#9Slide05 Brannboll Ny" panose="02000000000000000000" pitchFamily="2" charset="0"/>
              </a:rPr>
              <a:t>Các hành vi thực hiện đúng</a:t>
            </a:r>
            <a:r>
              <a:rPr lang="vi-VN" sz="2800" b="0" i="0" dirty="0">
                <a:solidFill>
                  <a:srgbClr val="3333CC"/>
                </a:solidFill>
                <a:effectLst/>
                <a:latin typeface="#9Slide05 Brannboll Ny" panose="02000000000000000000" pitchFamily="2" charset="0"/>
              </a:rPr>
              <a:t> pháp luật về bảo vệ tài nguyên thiên nhiên là:</a:t>
            </a:r>
          </a:p>
          <a:p>
            <a:pPr algn="just"/>
            <a:r>
              <a:rPr lang="vi-VN" sz="2800" b="0" i="0" dirty="0">
                <a:solidFill>
                  <a:srgbClr val="3333CC"/>
                </a:solidFill>
                <a:effectLst/>
                <a:latin typeface="#9Slide05 Brannboll Ny" panose="02000000000000000000" pitchFamily="2" charset="0"/>
              </a:rPr>
              <a:t>+ Khai thác rừng trồng theo quy hoạch của Nhà nước.</a:t>
            </a:r>
          </a:p>
          <a:p>
            <a:pPr algn="just"/>
            <a:r>
              <a:rPr lang="vi-VN" sz="2800" b="0" i="0" dirty="0">
                <a:solidFill>
                  <a:srgbClr val="3333CC"/>
                </a:solidFill>
                <a:effectLst/>
                <a:latin typeface="#9Slide05 Brannboll Ny" panose="02000000000000000000" pitchFamily="2" charset="0"/>
              </a:rPr>
              <a:t>+ Tố cáo hành vi khai thác khoáng sản trái phép.</a:t>
            </a:r>
          </a:p>
          <a:p>
            <a:pPr algn="just"/>
            <a:r>
              <a:rPr lang="vi-VN" sz="2800" b="0" i="0" dirty="0">
                <a:solidFill>
                  <a:srgbClr val="3333CC"/>
                </a:solidFill>
                <a:effectLst/>
                <a:latin typeface="#9Slide05 Brannboll Ny" panose="02000000000000000000" pitchFamily="2" charset="0"/>
              </a:rPr>
              <a:t>+ Sử dụng tiết kiệm điện, nước.</a:t>
            </a:r>
          </a:p>
          <a:p>
            <a:pPr algn="just"/>
            <a:r>
              <a:rPr lang="vi-VN" sz="2800" b="1" i="0" dirty="0">
                <a:solidFill>
                  <a:srgbClr val="3333CC"/>
                </a:solidFill>
                <a:effectLst/>
                <a:latin typeface="#9Slide05 Brannboll Ny" panose="02000000000000000000" pitchFamily="2" charset="0"/>
              </a:rPr>
              <a:t>- Các hành vi vi phạm</a:t>
            </a:r>
            <a:r>
              <a:rPr lang="vi-VN" sz="2800" b="0" i="0" dirty="0">
                <a:solidFill>
                  <a:srgbClr val="3333CC"/>
                </a:solidFill>
                <a:effectLst/>
                <a:latin typeface="#9Slide05 Brannboll Ny" panose="02000000000000000000" pitchFamily="2" charset="0"/>
              </a:rPr>
              <a:t> pháp luật về bảo vệ tài nguyên thiên nhiên là:</a:t>
            </a:r>
          </a:p>
          <a:p>
            <a:pPr algn="just"/>
            <a:r>
              <a:rPr lang="vi-VN" sz="2800" b="0" i="0" dirty="0">
                <a:solidFill>
                  <a:srgbClr val="3333CC"/>
                </a:solidFill>
                <a:effectLst/>
                <a:latin typeface="#9Slide05 Brannboll Ny" panose="02000000000000000000" pitchFamily="2" charset="0"/>
              </a:rPr>
              <a:t>+ Săn, bắn, bẫy, bắt động vật quý hiếm để bán =&gt; vi phạm khoản 3 điều 9 Luật lâm nghiệp năm 2017.</a:t>
            </a:r>
          </a:p>
          <a:p>
            <a:pPr algn="just"/>
            <a:r>
              <a:rPr lang="vi-VN" sz="2800" b="0" i="0" dirty="0">
                <a:solidFill>
                  <a:srgbClr val="3333CC"/>
                </a:solidFill>
                <a:effectLst/>
                <a:latin typeface="#9Slide05 Brannboll Ny" panose="02000000000000000000" pitchFamily="2" charset="0"/>
              </a:rPr>
              <a:t>+ Dùng mìn, điện để đánh bắt cá =&gt; vi phạm khoản 7 điều 7 Luật Thủy sản năm 2017</a:t>
            </a:r>
          </a:p>
          <a:p>
            <a:pPr algn="just"/>
            <a:r>
              <a:rPr lang="vi-VN" sz="2800" b="0" i="0" dirty="0">
                <a:solidFill>
                  <a:srgbClr val="3333CC"/>
                </a:solidFill>
                <a:effectLst/>
                <a:latin typeface="#9Slide05 Brannboll Ny" panose="02000000000000000000" pitchFamily="2" charset="0"/>
              </a:rPr>
              <a:t>+ Phá rừng nguyên sinh để trồng cà phê =&gt; vi phạm khoản 1 điều 9 Luật Lâm nghiệp năm 2017.</a:t>
            </a:r>
          </a:p>
        </p:txBody>
      </p:sp>
    </p:spTree>
    <p:extLst>
      <p:ext uri="{BB962C8B-B14F-4D97-AF65-F5344CB8AC3E}">
        <p14:creationId xmlns:p14="http://schemas.microsoft.com/office/powerpoint/2010/main" val="1426978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custDataLst>
              <p:tags r:id="rId1"/>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15F026C-603F-70FF-05F9-24CCD5279AC0}"/>
              </a:ext>
            </a:extLst>
          </p:cNvPr>
          <p:cNvSpPr txBox="1"/>
          <p:nvPr/>
        </p:nvSpPr>
        <p:spPr>
          <a:xfrm>
            <a:off x="167390" y="1238687"/>
            <a:ext cx="11857220" cy="5324535"/>
          </a:xfrm>
          <a:prstGeom prst="rect">
            <a:avLst/>
          </a:prstGeom>
          <a:noFill/>
        </p:spPr>
        <p:txBody>
          <a:bodyPr wrap="square">
            <a:spAutoFit/>
          </a:bodyPr>
          <a:lstStyle/>
          <a:p>
            <a:pPr algn="just"/>
            <a:r>
              <a:rPr lang="vi-VN" sz="2800" b="1" i="0" dirty="0">
                <a:solidFill>
                  <a:srgbClr val="000000"/>
                </a:solidFill>
                <a:effectLst/>
                <a:latin typeface="Open Sans" panose="020B0606030504020204" pitchFamily="34" charset="0"/>
              </a:rPr>
              <a:t> </a:t>
            </a:r>
            <a:r>
              <a:rPr lang="vi-VN" sz="2400" b="1" i="0" dirty="0">
                <a:solidFill>
                  <a:srgbClr val="000000"/>
                </a:solidFill>
                <a:effectLst/>
                <a:latin typeface="Times New Roman" panose="02020603050405020304" pitchFamily="18" charset="0"/>
                <a:cs typeface="Times New Roman" panose="02020603050405020304" pitchFamily="18" charset="0"/>
              </a:rPr>
              <a:t>Hậu quả của ô nhiễm môi trường:</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1" dirty="0">
                <a:solidFill>
                  <a:srgbClr val="000000"/>
                </a:solidFill>
                <a:effectLst/>
                <a:latin typeface="Times New Roman" panose="02020603050405020304" pitchFamily="18" charset="0"/>
                <a:cs typeface="Times New Roman" panose="02020603050405020304" pitchFamily="18" charset="0"/>
              </a:rPr>
              <a:t>+ Đối với con người:</a:t>
            </a:r>
            <a:r>
              <a:rPr lang="vi-VN" sz="2400" b="0" i="0" dirty="0">
                <a:solidFill>
                  <a:srgbClr val="000000"/>
                </a:solidFill>
                <a:effectLst/>
                <a:latin typeface="Times New Roman" panose="02020603050405020304" pitchFamily="18" charset="0"/>
                <a:cs typeface="Times New Roman" panose="02020603050405020304" pitchFamily="18" charset="0"/>
              </a:rPr>
              <a:t> ô nhiễm môi trường gây ảnh hưởng đến sức khỏe, thậm chí là tính mạng của con người. Ví dụ: Ô nhiễm không khí làm tăng nguy cơ mắc các bệnh, như: nhiễm khuẩn cấp tính đường hô hấp dưới, đột quỵ, đau tim, bệnh tắc nghẽn phổi mãn tính và ung thư phổi; Ô nhiễm nguồn nước gây nên một số bệnh như: các bệnh về đường tiêu hoá, bệnh giun sán, các bệnh do muỗi truyền, các bệnh về mắt, ngoài da,...</a:t>
            </a:r>
          </a:p>
          <a:p>
            <a:pPr algn="just"/>
            <a:r>
              <a:rPr lang="vi-VN" sz="2400" b="0" i="1" dirty="0">
                <a:solidFill>
                  <a:srgbClr val="000000"/>
                </a:solidFill>
                <a:effectLst/>
                <a:latin typeface="Times New Roman" panose="02020603050405020304" pitchFamily="18" charset="0"/>
                <a:cs typeface="Times New Roman" panose="02020603050405020304" pitchFamily="18" charset="0"/>
              </a:rPr>
              <a:t>+ Đối với các loài động, thực vật:</a:t>
            </a:r>
            <a:r>
              <a:rPr lang="vi-VN" sz="2400" b="0" i="0" dirty="0">
                <a:solidFill>
                  <a:srgbClr val="000000"/>
                </a:solidFill>
                <a:effectLst/>
                <a:latin typeface="Times New Roman" panose="02020603050405020304" pitchFamily="18" charset="0"/>
                <a:cs typeface="Times New Roman" panose="02020603050405020304" pitchFamily="18" charset="0"/>
              </a:rPr>
              <a:t> ô nhiễm môi trường đã làm suy thoái, hủy hoại các hệ sinh thái; ảnh hưởng tiêu cực đến sự sinh trưởng và phát triển của các loài sinh vật, dẫn đến nhiều nguy cơ, như: bị biến đổi gen, bị suy giảm chức năng sinh sản,…</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a:t>
            </a:r>
            <a:r>
              <a:rPr lang="vi-VN" sz="2400" b="0" i="1" dirty="0">
                <a:solidFill>
                  <a:srgbClr val="000000"/>
                </a:solidFill>
                <a:effectLst/>
                <a:latin typeface="Times New Roman" panose="02020603050405020304" pitchFamily="18" charset="0"/>
                <a:cs typeface="Times New Roman" panose="02020603050405020304" pitchFamily="18" charset="0"/>
              </a:rPr>
              <a:t>Đối với sự phát triển của các quốc gia:</a:t>
            </a:r>
            <a:r>
              <a:rPr lang="vi-VN" sz="2400" b="0" i="0" dirty="0">
                <a:solidFill>
                  <a:srgbClr val="000000"/>
                </a:solidFill>
                <a:effectLst/>
                <a:latin typeface="Times New Roman" panose="02020603050405020304" pitchFamily="18" charset="0"/>
                <a:cs typeface="Times New Roman" panose="02020603050405020304" pitchFamily="18" charset="0"/>
              </a:rPr>
              <a:t> ô nhiễm môi trường gây thiệt hại về kinh tế và ảnh hưởng xấu đến các vấn đề xã hội. Ví dụ: tiêu tốn ngân sách nhà nước cho việc khắc phục môi trường,…</a:t>
            </a:r>
          </a:p>
          <a:p>
            <a:pPr algn="just"/>
            <a:r>
              <a:rPr lang="vi-VN" sz="2400" b="1" i="0" dirty="0">
                <a:solidFill>
                  <a:srgbClr val="000000"/>
                </a:solidFill>
                <a:effectLst/>
                <a:latin typeface="Times New Roman" panose="02020603050405020304" pitchFamily="18" charset="0"/>
                <a:cs typeface="Times New Roman" panose="02020603050405020304" pitchFamily="18" charset="0"/>
              </a:rPr>
              <a:t>- Tài nguyên thiên nhiên vơi cạn </a:t>
            </a:r>
            <a:r>
              <a:rPr lang="vi-VN" sz="2400" b="0" i="0" dirty="0">
                <a:solidFill>
                  <a:srgbClr val="000000"/>
                </a:solidFill>
                <a:effectLst/>
                <a:latin typeface="Times New Roman" panose="02020603050405020304" pitchFamily="18" charset="0"/>
                <a:cs typeface="Times New Roman" panose="02020603050405020304" pitchFamily="18" charset="0"/>
              </a:rPr>
              <a:t>sẽ gây ảnh hưởng xấu đến sự sự phát triển kinh tế - xã hội của các cá nhân và đất nước.</a:t>
            </a:r>
          </a:p>
        </p:txBody>
      </p:sp>
    </p:spTree>
    <p:extLst>
      <p:ext uri="{BB962C8B-B14F-4D97-AF65-F5344CB8AC3E}">
        <p14:creationId xmlns:p14="http://schemas.microsoft.com/office/powerpoint/2010/main" val="342013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3"/>
          <a:stretch>
            <a:fillRect/>
          </a:stretch>
        </p:blipFill>
        <p:spPr>
          <a:xfrm>
            <a:off x="312622" y="93929"/>
            <a:ext cx="12192000" cy="6857999"/>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193" y="1893421"/>
            <a:ext cx="3188719" cy="5379300"/>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353" y="113165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IMG_1582517675295_1582518075254">
            <a:extLst>
              <a:ext uri="{FF2B5EF4-FFF2-40B4-BE49-F238E27FC236}">
                <a16:creationId xmlns:a16="http://schemas.microsoft.com/office/drawing/2014/main" id="{BCA39A04-626B-47ED-A2BA-1DB8ED96068D}"/>
              </a:ext>
            </a:extLst>
          </p:cNvPr>
          <p:cNvPicPr>
            <a:picLocks noGrp="1" noChangeAspect="1"/>
          </p:cNvPicPr>
          <p:nvPr isPhoto="1"/>
        </p:nvPicPr>
        <p:blipFill>
          <a:blip r:embed="rId6" cstate="print">
            <a:lum bright="-6000"/>
            <a:extLst>
              <a:ext uri="{28A0092B-C50C-407E-A947-70E740481C1C}">
                <a14:useLocalDpi xmlns:a14="http://schemas.microsoft.com/office/drawing/2010/main" val="0"/>
              </a:ext>
            </a:extLst>
          </a:blip>
          <a:stretch>
            <a:fillRect/>
          </a:stretch>
        </p:blipFill>
        <p:spPr>
          <a:xfrm>
            <a:off x="10142377" y="270001"/>
            <a:ext cx="1660691"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451448" y="3002112"/>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18962" y="527973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grpSp>
        <p:nvGrpSpPr>
          <p:cNvPr id="14" name="组合 135">
            <a:extLst>
              <a:ext uri="{FF2B5EF4-FFF2-40B4-BE49-F238E27FC236}">
                <a16:creationId xmlns:a16="http://schemas.microsoft.com/office/drawing/2014/main" id="{82BB745A-ECC9-43EF-846A-F4E291A48393}"/>
              </a:ext>
            </a:extLst>
          </p:cNvPr>
          <p:cNvGrpSpPr/>
          <p:nvPr/>
        </p:nvGrpSpPr>
        <p:grpSpPr>
          <a:xfrm>
            <a:off x="839449" y="0"/>
            <a:ext cx="10681175" cy="7359445"/>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TRÒ CHƠI: ĐÓNG VAI</a:t>
            </a: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
        <p:nvSpPr>
          <p:cNvPr id="5" name="TextBox 4">
            <a:extLst>
              <a:ext uri="{FF2B5EF4-FFF2-40B4-BE49-F238E27FC236}">
                <a16:creationId xmlns:a16="http://schemas.microsoft.com/office/drawing/2014/main" id="{3DEF1B87-BFF5-5F32-5779-C374DE7A14BA}"/>
              </a:ext>
            </a:extLst>
          </p:cNvPr>
          <p:cNvSpPr txBox="1"/>
          <p:nvPr/>
        </p:nvSpPr>
        <p:spPr>
          <a:xfrm>
            <a:off x="2011075" y="1368846"/>
            <a:ext cx="8195542" cy="4708981"/>
          </a:xfrm>
          <a:prstGeom prst="rect">
            <a:avLst/>
          </a:prstGeom>
          <a:noFill/>
        </p:spPr>
        <p:txBody>
          <a:bodyPr wrap="square">
            <a:spAutoFit/>
          </a:bodyPr>
          <a:lstStyle/>
          <a:p>
            <a:pPr algn="just"/>
            <a:r>
              <a:rPr lang="en-US" sz="2400" b="0" i="0" dirty="0">
                <a:solidFill>
                  <a:srgbClr val="3333CC"/>
                </a:solidFill>
                <a:effectLst/>
                <a:latin typeface="#9Slide05 Brannboll Ny" panose="02000000000000000000" pitchFamily="2" charset="0"/>
              </a:rPr>
              <a:t>E</a:t>
            </a:r>
            <a:r>
              <a:rPr lang="vi-VN" sz="2400" b="0" i="0" dirty="0">
                <a:solidFill>
                  <a:srgbClr val="3333CC"/>
                </a:solidFill>
                <a:effectLst/>
                <a:latin typeface="#9Slide05 Brannboll Ny" panose="02000000000000000000" pitchFamily="2" charset="0"/>
              </a:rPr>
              <a:t>m hãy đọc tình huống dưới đây và trả lời câu hỏi:</a:t>
            </a:r>
          </a:p>
          <a:p>
            <a:pPr algn="just"/>
            <a:r>
              <a:rPr lang="vi-VN" sz="2400" b="0" i="0" dirty="0">
                <a:solidFill>
                  <a:srgbClr val="000000"/>
                </a:solidFill>
                <a:effectLst/>
                <a:latin typeface="#9Slide05 Brannboll Ny" panose="02000000000000000000" pitchFamily="2" charset="0"/>
              </a:rPr>
              <a:t>a) Trên đường đi học về, H và Đ phát hiện một chiếc ô tô đang đỗ phế thải xuống bờ mương thoát nước của xóm mình. H rủ Đ đi báo công an xã nhưng Đ từ chối vì cho rằng đó không phải là việc của mình.</a:t>
            </a:r>
          </a:p>
          <a:p>
            <a:pPr algn="just"/>
            <a:r>
              <a:rPr lang="vi-VN" sz="2400" b="0" dirty="0">
                <a:solidFill>
                  <a:srgbClr val="3333CC"/>
                </a:solidFill>
                <a:effectLst/>
                <a:latin typeface="#9Slide05 Brannboll Ny" panose="02000000000000000000" pitchFamily="2" charset="0"/>
              </a:rPr>
              <a:t>- Em hãy nhận xét về hành vi của các nhân vật trong tình huống trên.</a:t>
            </a:r>
          </a:p>
          <a:p>
            <a:pPr algn="just"/>
            <a:r>
              <a:rPr lang="vi-VN" sz="2400" b="0" dirty="0">
                <a:solidFill>
                  <a:srgbClr val="3333CC"/>
                </a:solidFill>
                <a:effectLst/>
                <a:latin typeface="#9Slide05 Brannboll Ny" panose="02000000000000000000" pitchFamily="2" charset="0"/>
              </a:rPr>
              <a:t>- Nếu là H, em sẽ làm gì?</a:t>
            </a:r>
          </a:p>
          <a:p>
            <a:pPr algn="just"/>
            <a:r>
              <a:rPr lang="vi-VN" sz="2400" b="0" i="0" dirty="0">
                <a:solidFill>
                  <a:srgbClr val="000000"/>
                </a:solidFill>
                <a:effectLst/>
                <a:latin typeface="#9Slide05 Brannboll Ny" panose="02000000000000000000" pitchFamily="2" charset="0"/>
              </a:rPr>
              <a:t>b) Hưởng ứng Ngày Môi trường thế giới (ngày 5 - 6), Uỷ ban nhân dân xã T đã phát động cuộc thi “Sáng kiến tiết kiệm tài nguyên thiên nhiên". Mỗi xóm sẽ chọn một sáng kiến xuất sắc để tham gia dự thi.</a:t>
            </a:r>
          </a:p>
          <a:p>
            <a:pPr algn="just"/>
            <a:r>
              <a:rPr lang="vi-VN" sz="2400" b="0" dirty="0">
                <a:solidFill>
                  <a:srgbClr val="3333CC"/>
                </a:solidFill>
                <a:effectLst/>
                <a:latin typeface="#9Slide05 Brannboll Ny" panose="02000000000000000000" pitchFamily="2" charset="0"/>
              </a:rPr>
              <a:t>Nếu là người dân trong xã T, em và gia đình sẽ đề xuất sáng kiến tiết kiệm tài nguyên nào? Vì sao?</a:t>
            </a:r>
          </a:p>
          <a:p>
            <a:br>
              <a:rPr lang="vi-VN" dirty="0"/>
            </a:br>
            <a:endParaRPr lang="en-US" dirty="0"/>
          </a:p>
        </p:txBody>
      </p:sp>
    </p:spTree>
    <p:extLst>
      <p:ext uri="{BB962C8B-B14F-4D97-AF65-F5344CB8AC3E}">
        <p14:creationId xmlns:p14="http://schemas.microsoft.com/office/powerpoint/2010/main" val="2983980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37"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sp>
        <p:nvSpPr>
          <p:cNvPr id="5" name="TextBox 4">
            <a:extLst>
              <a:ext uri="{FF2B5EF4-FFF2-40B4-BE49-F238E27FC236}">
                <a16:creationId xmlns:a16="http://schemas.microsoft.com/office/drawing/2014/main" id="{18E68EE3-411F-1FD0-57EA-7E2071295380}"/>
              </a:ext>
            </a:extLst>
          </p:cNvPr>
          <p:cNvSpPr txBox="1"/>
          <p:nvPr/>
        </p:nvSpPr>
        <p:spPr>
          <a:xfrm>
            <a:off x="171468" y="0"/>
            <a:ext cx="11849064" cy="6740307"/>
          </a:xfrm>
          <a:prstGeom prst="rect">
            <a:avLst/>
          </a:prstGeom>
          <a:solidFill>
            <a:schemeClr val="accent2">
              <a:lumMod val="20000"/>
              <a:lumOff val="80000"/>
            </a:schemeClr>
          </a:solidFill>
        </p:spPr>
        <p:txBody>
          <a:bodyPr wrap="square">
            <a:spAutoFit/>
          </a:bodyPr>
          <a:lstStyle/>
          <a:p>
            <a:pPr algn="just"/>
            <a:r>
              <a:rPr lang="vi-VN" sz="2400" b="1" i="0" dirty="0">
                <a:solidFill>
                  <a:srgbClr val="000000"/>
                </a:solidFill>
                <a:effectLst/>
                <a:latin typeface="Times New Roman" panose="02020603050405020304" pitchFamily="18" charset="0"/>
                <a:cs typeface="Times New Roman" panose="02020603050405020304" pitchFamily="18" charset="0"/>
              </a:rPr>
              <a:t>* Trả lời câu hỏi tình huống a)</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Nhận xét:</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Bạn H đã có ý thức bảo vệ môi trường (thể hiện qua hành vi: muốn trình báo công an để tố cáo hành vi sai phạm của chiếc ô tô)</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Bạn Đ chưa có ý thức bảo vệ môi trường (thể hiện qua hành vi: từ chối việc tố cáo hành vi sai phạm của chiếc ô tô)</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Nếu là H, em sẽ:</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Bí mật dùng điện thoại để chụp ảnh/ quay lại video về hành vi đổ phế thải xuống bờ mương thoát nước.</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Nhanh chóng đến gặp lực lượng công an xã để cung cấp bằng chứng, tố cáo hành vi sai phạm của chủ chiếc ô tô.</a:t>
            </a:r>
          </a:p>
          <a:p>
            <a:pPr algn="just"/>
            <a:r>
              <a:rPr lang="vi-VN" sz="2400" b="1" i="0" dirty="0">
                <a:solidFill>
                  <a:srgbClr val="000000"/>
                </a:solidFill>
                <a:effectLst/>
                <a:latin typeface="Times New Roman" panose="02020603050405020304" pitchFamily="18" charset="0"/>
                <a:cs typeface="Times New Roman" panose="02020603050405020304" pitchFamily="18" charset="0"/>
              </a:rPr>
              <a:t>* Trả lời câu hỏi tình huống b)</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Nếu là người dân trong xã T, em sẽ đề xuất sáng kiến tiết kiệm tài nguyên nước. Vì:</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Nước là tài nguyên quý giá, rất cần thiết cho sự sống của con người và các loài sinh vật, nhưng nước không phải là vô tận.</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Việc tiết kiệm nước còn giúp ngăn ngừa cạn kiệt nguồn nước ngầm và góp phần bảo vệ môi trường.</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Hàng triệu người trên thế giới đang phải đối mặt với tình trạng thiếu nước sinh hoạt.</a:t>
            </a:r>
          </a:p>
        </p:txBody>
      </p:sp>
    </p:spTree>
    <p:extLst>
      <p:ext uri="{BB962C8B-B14F-4D97-AF65-F5344CB8AC3E}">
        <p14:creationId xmlns:p14="http://schemas.microsoft.com/office/powerpoint/2010/main" val="1302247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8AA5BA-1406-49A7-88B5-A37157C686B5}"/>
              </a:ext>
            </a:extLst>
          </p:cNvPr>
          <p:cNvPicPr>
            <a:picLocks noChangeAspect="1"/>
          </p:cNvPicPr>
          <p:nvPr/>
        </p:nvPicPr>
        <p:blipFill>
          <a:blip r:embed="rId2"/>
          <a:stretch>
            <a:fillRect/>
          </a:stretch>
        </p:blipFill>
        <p:spPr>
          <a:xfrm>
            <a:off x="0" y="0"/>
            <a:ext cx="12192000" cy="6857999"/>
          </a:xfrm>
          <a:prstGeom prst="rect">
            <a:avLst/>
          </a:prstGeom>
        </p:spPr>
      </p:pic>
      <p:grpSp>
        <p:nvGrpSpPr>
          <p:cNvPr id="5" name="Group 4"/>
          <p:cNvGrpSpPr/>
          <p:nvPr/>
        </p:nvGrpSpPr>
        <p:grpSpPr>
          <a:xfrm>
            <a:off x="-35734" y="509248"/>
            <a:ext cx="8182303" cy="5714857"/>
            <a:chOff x="114868" y="-346472"/>
            <a:chExt cx="7805125" cy="7426902"/>
          </a:xfrm>
        </p:grpSpPr>
        <p:pic>
          <p:nvPicPr>
            <p:cNvPr id="6" name="Google Shape;154;p8"/>
            <p:cNvPicPr preferRelativeResize="0"/>
            <p:nvPr/>
          </p:nvPicPr>
          <p:blipFill rotWithShape="1">
            <a:blip r:embed="rId3">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4" cstate="print">
              <a:alphaModFix/>
            </a:blip>
            <a:srcRect/>
            <a:stretch/>
          </p:blipFill>
          <p:spPr>
            <a:xfrm>
              <a:off x="3068240" y="4750073"/>
              <a:ext cx="2072846" cy="2330357"/>
            </a:xfrm>
            <a:prstGeom prst="rect">
              <a:avLst/>
            </a:prstGeom>
            <a:noFill/>
            <a:ln>
              <a:noFill/>
            </a:ln>
          </p:spPr>
        </p:pic>
      </p:grpSp>
      <p:sp>
        <p:nvSpPr>
          <p:cNvPr id="8" name="Rectangle 7"/>
          <p:cNvSpPr/>
          <p:nvPr/>
        </p:nvSpPr>
        <p:spPr>
          <a:xfrm>
            <a:off x="444184" y="2009508"/>
            <a:ext cx="6838838" cy="2388346"/>
          </a:xfrm>
          <a:prstGeom prst="rect">
            <a:avLst/>
          </a:prstGeom>
        </p:spPr>
        <p:txBody>
          <a:bodyPr wrap="square">
            <a:spAutoFit/>
          </a:bodyPr>
          <a:lstStyle/>
          <a:p>
            <a:pPr marL="0" marR="0" lvl="0" indent="0" algn="l" defTabSz="914400" rtl="0" eaLnBrk="1" fontAlgn="auto" latinLnBrk="0" hangingPunct="1">
              <a:lnSpc>
                <a:spcPct val="127000"/>
              </a:lnSpc>
              <a:spcBef>
                <a:spcPts val="0"/>
              </a:spcBef>
              <a:spcAft>
                <a:spcPts val="0"/>
              </a:spcAft>
              <a:buClrTx/>
              <a:buSzTx/>
              <a:buFontTx/>
              <a:buNone/>
              <a:tabLst>
                <a:tab pos="241300" algn="l"/>
              </a:tabLst>
              <a:defRPr/>
            </a:pPr>
            <a:r>
              <a:rPr lang="vi-VN" sz="4000" b="0" i="0" dirty="0">
                <a:solidFill>
                  <a:srgbClr val="3333CC"/>
                </a:solidFill>
                <a:effectLst/>
                <a:latin typeface="#9Slide05 Brannboll Ny" panose="02000000000000000000" pitchFamily="2" charset="0"/>
              </a:rPr>
              <a:t>Hãy kể những việc em đã làm để góp phần bảo vệ môi trường và tài nguyên thiên nhiên.</a:t>
            </a:r>
            <a:endParaRPr kumimoji="0" lang="en-US" sz="4000" b="0" i="0" u="none" strike="noStrike" kern="1200" cap="none" spc="0" normalizeH="0" baseline="0" noProof="0" dirty="0">
              <a:ln>
                <a:noFill/>
              </a:ln>
              <a:solidFill>
                <a:srgbClr val="3333CC"/>
              </a:solidFill>
              <a:effectLst/>
              <a:uLnTx/>
              <a:uFillTx/>
              <a:latin typeface="#9Slide05 Brannboll Ny" panose="02000000000000000000" pitchFamily="2" charset="0"/>
              <a:ea typeface="Calibri" panose="020F0502020204030204" pitchFamily="34" charset="0"/>
              <a:cs typeface="Times New Roman" panose="02020603050405020304" pitchFamily="18" charset="0"/>
            </a:endParaRPr>
          </a:p>
        </p:txBody>
      </p:sp>
      <p:pic>
        <p:nvPicPr>
          <p:cNvPr id="9" name="Shape 95"/>
          <p:cNvPicPr/>
          <p:nvPr/>
        </p:nvPicPr>
        <p:blipFill>
          <a:blip r:embed="rId5"/>
          <a:stretch/>
        </p:blipFill>
        <p:spPr>
          <a:xfrm>
            <a:off x="7727206" y="1582104"/>
            <a:ext cx="4556234" cy="4766648"/>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1592825" y="145949"/>
            <a:ext cx="8303244"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Hoạt</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động</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a:t>
            </a:r>
            <a:r>
              <a:rPr kumimoji="0" lang="vi-VN" sz="32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Thực hiện hành động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bảo</a:t>
            </a:r>
            <a:r>
              <a:rPr kumimoji="0" lang="en-US" sz="32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 </a:t>
            </a:r>
            <a:r>
              <a:rPr kumimoji="0" lang="en-US" sz="32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vệ</a:t>
            </a:r>
            <a:r>
              <a:rPr kumimoji="0" lang="en-US" sz="32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 </a:t>
            </a:r>
            <a:r>
              <a:rPr kumimoji="0" lang="en-US" sz="32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môi</a:t>
            </a:r>
            <a:r>
              <a:rPr kumimoji="0" lang="en-US" sz="32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 </a:t>
            </a:r>
            <a:r>
              <a:rPr kumimoji="0" lang="en-US" sz="32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trường</a:t>
            </a: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252177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4253AB-DF5B-4EF0-ACAF-FA435AF2C772}"/>
              </a:ext>
            </a:extLst>
          </p:cNvPr>
          <p:cNvPicPr>
            <a:picLocks noChangeAspect="1"/>
          </p:cNvPicPr>
          <p:nvPr/>
        </p:nvPicPr>
        <p:blipFill>
          <a:blip r:embed="rId3"/>
          <a:stretch>
            <a:fillRect/>
          </a:stretch>
        </p:blipFill>
        <p:spPr>
          <a:xfrm>
            <a:off x="156580" y="0"/>
            <a:ext cx="12192000" cy="6793462"/>
          </a:xfrm>
          <a:prstGeom prst="rect">
            <a:avLst/>
          </a:prstGeom>
        </p:spPr>
      </p:pic>
      <p:pic>
        <p:nvPicPr>
          <p:cNvPr id="6" name="Picture 5"/>
          <p:cNvPicPr>
            <a:picLocks noChangeAspect="1"/>
          </p:cNvPicPr>
          <p:nvPr/>
        </p:nvPicPr>
        <p:blipFill>
          <a:blip r:embed="rId4"/>
          <a:stretch>
            <a:fillRect/>
          </a:stretch>
        </p:blipFill>
        <p:spPr>
          <a:xfrm>
            <a:off x="848853" y="625642"/>
            <a:ext cx="6148048" cy="5795647"/>
          </a:xfrm>
          <a:prstGeom prst="rect">
            <a:avLst/>
          </a:prstGeom>
        </p:spPr>
      </p:pic>
      <p:sp>
        <p:nvSpPr>
          <p:cNvPr id="7" name="Rectangle 6"/>
          <p:cNvSpPr>
            <a:spLocks noChangeArrowheads="1"/>
          </p:cNvSpPr>
          <p:nvPr/>
        </p:nvSpPr>
        <p:spPr bwMode="auto">
          <a:xfrm rot="21274563">
            <a:off x="1497584" y="1147227"/>
            <a:ext cx="544228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5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5:</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Bảo</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vệ</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môi</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trường</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và</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tài</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nguyên</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thiên</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nhiên</a:t>
            </a:r>
            <a:endParaRPr kumimoji="0" lang="en-SG" altLang="en-US" sz="54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5"/>
          <a:stretch>
            <a:fillRect/>
          </a:stretch>
        </p:blipFill>
        <p:spPr>
          <a:xfrm>
            <a:off x="7031076" y="559076"/>
            <a:ext cx="5038519" cy="5182805"/>
          </a:xfrm>
          <a:prstGeom prst="rect">
            <a:avLst/>
          </a:prstGeom>
        </p:spPr>
      </p:pic>
      <p:sp>
        <p:nvSpPr>
          <p:cNvPr id="9" name="文本框 6"/>
          <p:cNvSpPr txBox="1"/>
          <p:nvPr/>
        </p:nvSpPr>
        <p:spPr>
          <a:xfrm>
            <a:off x="7349746" y="3150479"/>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IV. VẬN DỤNG</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grpSp>
        <p:nvGrpSpPr>
          <p:cNvPr id="12" name="Group 11"/>
          <p:cNvGrpSpPr/>
          <p:nvPr/>
        </p:nvGrpSpPr>
        <p:grpSpPr>
          <a:xfrm>
            <a:off x="6683741" y="199341"/>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51035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alt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CÔ TUYẾT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THCS TÔ HIỆU</a:t>
                </a:r>
                <a:endParaRPr kumimoji="0" lang="en-US" sz="1600" b="0" i="0" u="none" strike="noStrike" kern="1200" cap="none" spc="0" normalizeH="0" baseline="0" noProof="0" dirty="0">
                  <a:ln>
                    <a:noFill/>
                  </a:ln>
                  <a:solidFill>
                    <a:srgbClr val="5F5F5F"/>
                  </a:solidFill>
                  <a:effectLst/>
                  <a:uLnTx/>
                  <a:uFillTx/>
                  <a:latin typeface="SVN-Vanilla Daisy Pro" panose="00000500000000000000" pitchFamily="2" charset="0"/>
                  <a:ea typeface="+mn-ea"/>
                  <a:cs typeface="+mn-cs"/>
                </a:endParaRPr>
              </a:p>
            </p:txBody>
          </p:sp>
        </p:grpSp>
        <p:pic>
          <p:nvPicPr>
            <p:cNvPr id="14" name="Picture 13"/>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Lst>
            </a:blip>
            <a:stretch>
              <a:fillRect/>
            </a:stretch>
          </p:blipFill>
          <p:spPr>
            <a:xfrm>
              <a:off x="4755644" y="4705586"/>
              <a:ext cx="2420357" cy="1599842"/>
            </a:xfrm>
            <a:prstGeom prst="rect">
              <a:avLst/>
            </a:prstGeom>
          </p:spPr>
        </p:pic>
      </p:grpSp>
      <p:pic>
        <p:nvPicPr>
          <p:cNvPr id="4" name="Picture 3">
            <a:extLst>
              <a:ext uri="{FF2B5EF4-FFF2-40B4-BE49-F238E27FC236}">
                <a16:creationId xmlns:a16="http://schemas.microsoft.com/office/drawing/2014/main" id="{30E273F5-C2CC-C54B-3CB0-CB987332059F}"/>
              </a:ext>
            </a:extLst>
          </p:cNvPr>
          <p:cNvPicPr>
            <a:picLocks noChangeAspect="1"/>
          </p:cNvPicPr>
          <p:nvPr/>
        </p:nvPicPr>
        <p:blipFill>
          <a:blip r:embed="rId9"/>
          <a:stretch>
            <a:fillRect/>
          </a:stretch>
        </p:blipFill>
        <p:spPr>
          <a:xfrm>
            <a:off x="0" y="0"/>
            <a:ext cx="1082264" cy="1164653"/>
          </a:xfrm>
          <a:prstGeom prst="rect">
            <a:avLst/>
          </a:prstGeom>
        </p:spPr>
      </p:pic>
      <p:pic>
        <p:nvPicPr>
          <p:cNvPr id="5" name="Picture 4">
            <a:extLst>
              <a:ext uri="{FF2B5EF4-FFF2-40B4-BE49-F238E27FC236}">
                <a16:creationId xmlns:a16="http://schemas.microsoft.com/office/drawing/2014/main" id="{EAC85DDA-3E9E-A32D-80F5-4617C6EBAAC3}"/>
              </a:ext>
            </a:extLst>
          </p:cNvPr>
          <p:cNvPicPr>
            <a:picLocks noChangeAspect="1"/>
          </p:cNvPicPr>
          <p:nvPr/>
        </p:nvPicPr>
        <p:blipFill>
          <a:blip r:embed="rId10"/>
          <a:stretch>
            <a:fillRect/>
          </a:stretch>
        </p:blipFill>
        <p:spPr>
          <a:xfrm>
            <a:off x="7358817" y="3735254"/>
            <a:ext cx="4676603" cy="2790502"/>
          </a:xfrm>
          <a:prstGeom prst="rect">
            <a:avLst/>
          </a:prstGeom>
        </p:spPr>
      </p:pic>
    </p:spTree>
    <p:extLst>
      <p:ext uri="{BB962C8B-B14F-4D97-AF65-F5344CB8AC3E}">
        <p14:creationId xmlns:p14="http://schemas.microsoft.com/office/powerpoint/2010/main" val="3860410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a:extLst>
              <a:ext uri="{FF2B5EF4-FFF2-40B4-BE49-F238E27FC236}">
                <a16:creationId xmlns:a16="http://schemas.microsoft.com/office/drawing/2014/main" id="{A3069461-560C-4783-87E4-ABE516ADE0FF}"/>
              </a:ext>
            </a:extLst>
          </p:cNvPr>
          <p:cNvPicPr>
            <a:picLocks noChangeAspect="1"/>
          </p:cNvPicPr>
          <p:nvPr/>
        </p:nvPicPr>
        <p:blipFill>
          <a:blip r:embed="rId2"/>
          <a:stretch>
            <a:fillRect/>
          </a:stretch>
        </p:blipFill>
        <p:spPr>
          <a:xfrm>
            <a:off x="108593" y="35248"/>
            <a:ext cx="12192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691" y="3544624"/>
            <a:ext cx="3188719" cy="3540319"/>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4536" y="5359529"/>
            <a:ext cx="2869752"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494" y="213431"/>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4590" y="264255"/>
            <a:ext cx="1694696" cy="2161906"/>
          </a:xfrm>
          <a:prstGeom prst="rect">
            <a:avLst/>
          </a:prstGeom>
        </p:spPr>
      </p:pic>
      <p:grpSp>
        <p:nvGrpSpPr>
          <p:cNvPr id="7" name="组合 135">
            <a:extLst>
              <a:ext uri="{FF2B5EF4-FFF2-40B4-BE49-F238E27FC236}">
                <a16:creationId xmlns:a16="http://schemas.microsoft.com/office/drawing/2014/main" id="{D58AED1F-ABF0-45D8-9A7E-839BE7D8990D}"/>
              </a:ext>
            </a:extLst>
          </p:cNvPr>
          <p:cNvGrpSpPr/>
          <p:nvPr/>
        </p:nvGrpSpPr>
        <p:grpSpPr>
          <a:xfrm>
            <a:off x="822377" y="1025437"/>
            <a:ext cx="5347597" cy="3844335"/>
            <a:chOff x="3246438" y="1068388"/>
            <a:chExt cx="5711825" cy="4678363"/>
          </a:xfrm>
          <a:solidFill>
            <a:schemeClr val="tx1"/>
          </a:solidFill>
        </p:grpSpPr>
        <p:sp>
          <p:nvSpPr>
            <p:cNvPr id="9" name="Freeform 5">
              <a:extLst>
                <a:ext uri="{FF2B5EF4-FFF2-40B4-BE49-F238E27FC236}">
                  <a16:creationId xmlns:a16="http://schemas.microsoft.com/office/drawing/2014/main"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 name="Freeform 6">
              <a:extLst>
                <a:ext uri="{FF2B5EF4-FFF2-40B4-BE49-F238E27FC236}">
                  <a16:creationId xmlns:a16="http://schemas.microsoft.com/office/drawing/2014/main"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 name="Freeform 7">
              <a:extLst>
                <a:ext uri="{FF2B5EF4-FFF2-40B4-BE49-F238E27FC236}">
                  <a16:creationId xmlns:a16="http://schemas.microsoft.com/office/drawing/2014/main"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 name="Freeform 8">
              <a:extLst>
                <a:ext uri="{FF2B5EF4-FFF2-40B4-BE49-F238E27FC236}">
                  <a16:creationId xmlns:a16="http://schemas.microsoft.com/office/drawing/2014/main"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 name="Freeform 9">
              <a:extLst>
                <a:ext uri="{FF2B5EF4-FFF2-40B4-BE49-F238E27FC236}">
                  <a16:creationId xmlns:a16="http://schemas.microsoft.com/office/drawing/2014/main"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 name="Freeform 10">
              <a:extLst>
                <a:ext uri="{FF2B5EF4-FFF2-40B4-BE49-F238E27FC236}">
                  <a16:creationId xmlns:a16="http://schemas.microsoft.com/office/drawing/2014/main"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 name="Freeform 11">
              <a:extLst>
                <a:ext uri="{FF2B5EF4-FFF2-40B4-BE49-F238E27FC236}">
                  <a16:creationId xmlns:a16="http://schemas.microsoft.com/office/drawing/2014/main"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grpSp>
          <p:nvGrpSpPr>
            <p:cNvPr id="16" name="组合 143">
              <a:extLst>
                <a:ext uri="{FF2B5EF4-FFF2-40B4-BE49-F238E27FC236}">
                  <a16:creationId xmlns:a16="http://schemas.microsoft.com/office/drawing/2014/main"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 name="Freeform 13">
                <a:extLst>
                  <a:ext uri="{FF2B5EF4-FFF2-40B4-BE49-F238E27FC236}">
                    <a16:creationId xmlns:a16="http://schemas.microsoft.com/office/drawing/2014/main"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9" name="Freeform 14">
                <a:extLst>
                  <a:ext uri="{FF2B5EF4-FFF2-40B4-BE49-F238E27FC236}">
                    <a16:creationId xmlns:a16="http://schemas.microsoft.com/office/drawing/2014/main"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0" name="Freeform 15">
                <a:extLst>
                  <a:ext uri="{FF2B5EF4-FFF2-40B4-BE49-F238E27FC236}">
                    <a16:creationId xmlns:a16="http://schemas.microsoft.com/office/drawing/2014/main"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1" name="Freeform 16">
                <a:extLst>
                  <a:ext uri="{FF2B5EF4-FFF2-40B4-BE49-F238E27FC236}">
                    <a16:creationId xmlns:a16="http://schemas.microsoft.com/office/drawing/2014/main"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2" name="Freeform 17">
                <a:extLst>
                  <a:ext uri="{FF2B5EF4-FFF2-40B4-BE49-F238E27FC236}">
                    <a16:creationId xmlns:a16="http://schemas.microsoft.com/office/drawing/2014/main"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3" name="Freeform 18">
                <a:extLst>
                  <a:ext uri="{FF2B5EF4-FFF2-40B4-BE49-F238E27FC236}">
                    <a16:creationId xmlns:a16="http://schemas.microsoft.com/office/drawing/2014/main"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4" name="Freeform 19">
                <a:extLst>
                  <a:ext uri="{FF2B5EF4-FFF2-40B4-BE49-F238E27FC236}">
                    <a16:creationId xmlns:a16="http://schemas.microsoft.com/office/drawing/2014/main"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5" name="Freeform 20">
                <a:extLst>
                  <a:ext uri="{FF2B5EF4-FFF2-40B4-BE49-F238E27FC236}">
                    <a16:creationId xmlns:a16="http://schemas.microsoft.com/office/drawing/2014/main"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6" name="Freeform 21">
                <a:extLst>
                  <a:ext uri="{FF2B5EF4-FFF2-40B4-BE49-F238E27FC236}">
                    <a16:creationId xmlns:a16="http://schemas.microsoft.com/office/drawing/2014/main"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7" name="Freeform 22">
                <a:extLst>
                  <a:ext uri="{FF2B5EF4-FFF2-40B4-BE49-F238E27FC236}">
                    <a16:creationId xmlns:a16="http://schemas.microsoft.com/office/drawing/2014/main"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8" name="Freeform 23">
                <a:extLst>
                  <a:ext uri="{FF2B5EF4-FFF2-40B4-BE49-F238E27FC236}">
                    <a16:creationId xmlns:a16="http://schemas.microsoft.com/office/drawing/2014/main"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9" name="Freeform 24">
                <a:extLst>
                  <a:ext uri="{FF2B5EF4-FFF2-40B4-BE49-F238E27FC236}">
                    <a16:creationId xmlns:a16="http://schemas.microsoft.com/office/drawing/2014/main"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0" name="Freeform 25">
                <a:extLst>
                  <a:ext uri="{FF2B5EF4-FFF2-40B4-BE49-F238E27FC236}">
                    <a16:creationId xmlns:a16="http://schemas.microsoft.com/office/drawing/2014/main"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1" name="Freeform 26">
                <a:extLst>
                  <a:ext uri="{FF2B5EF4-FFF2-40B4-BE49-F238E27FC236}">
                    <a16:creationId xmlns:a16="http://schemas.microsoft.com/office/drawing/2014/main"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2" name="Freeform 27">
                <a:extLst>
                  <a:ext uri="{FF2B5EF4-FFF2-40B4-BE49-F238E27FC236}">
                    <a16:creationId xmlns:a16="http://schemas.microsoft.com/office/drawing/2014/main"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3" name="Freeform 28">
                <a:extLst>
                  <a:ext uri="{FF2B5EF4-FFF2-40B4-BE49-F238E27FC236}">
                    <a16:creationId xmlns:a16="http://schemas.microsoft.com/office/drawing/2014/main"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4" name="Freeform 29">
                <a:extLst>
                  <a:ext uri="{FF2B5EF4-FFF2-40B4-BE49-F238E27FC236}">
                    <a16:creationId xmlns:a16="http://schemas.microsoft.com/office/drawing/2014/main"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5" name="Freeform 30">
                <a:extLst>
                  <a:ext uri="{FF2B5EF4-FFF2-40B4-BE49-F238E27FC236}">
                    <a16:creationId xmlns:a16="http://schemas.microsoft.com/office/drawing/2014/main"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6" name="Freeform 31">
                <a:extLst>
                  <a:ext uri="{FF2B5EF4-FFF2-40B4-BE49-F238E27FC236}">
                    <a16:creationId xmlns:a16="http://schemas.microsoft.com/office/drawing/2014/main"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7" name="Freeform 32">
                <a:extLst>
                  <a:ext uri="{FF2B5EF4-FFF2-40B4-BE49-F238E27FC236}">
                    <a16:creationId xmlns:a16="http://schemas.microsoft.com/office/drawing/2014/main"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8" name="Freeform 33">
                <a:extLst>
                  <a:ext uri="{FF2B5EF4-FFF2-40B4-BE49-F238E27FC236}">
                    <a16:creationId xmlns:a16="http://schemas.microsoft.com/office/drawing/2014/main"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9" name="Freeform 34">
                <a:extLst>
                  <a:ext uri="{FF2B5EF4-FFF2-40B4-BE49-F238E27FC236}">
                    <a16:creationId xmlns:a16="http://schemas.microsoft.com/office/drawing/2014/main"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0" name="Freeform 35">
                <a:extLst>
                  <a:ext uri="{FF2B5EF4-FFF2-40B4-BE49-F238E27FC236}">
                    <a16:creationId xmlns:a16="http://schemas.microsoft.com/office/drawing/2014/main"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1" name="Freeform 36">
                <a:extLst>
                  <a:ext uri="{FF2B5EF4-FFF2-40B4-BE49-F238E27FC236}">
                    <a16:creationId xmlns:a16="http://schemas.microsoft.com/office/drawing/2014/main"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2" name="Freeform 37">
                <a:extLst>
                  <a:ext uri="{FF2B5EF4-FFF2-40B4-BE49-F238E27FC236}">
                    <a16:creationId xmlns:a16="http://schemas.microsoft.com/office/drawing/2014/main"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3" name="Freeform 38">
                <a:extLst>
                  <a:ext uri="{FF2B5EF4-FFF2-40B4-BE49-F238E27FC236}">
                    <a16:creationId xmlns:a16="http://schemas.microsoft.com/office/drawing/2014/main"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4" name="Freeform 39">
                <a:extLst>
                  <a:ext uri="{FF2B5EF4-FFF2-40B4-BE49-F238E27FC236}">
                    <a16:creationId xmlns:a16="http://schemas.microsoft.com/office/drawing/2014/main"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5" name="Freeform 40">
                <a:extLst>
                  <a:ext uri="{FF2B5EF4-FFF2-40B4-BE49-F238E27FC236}">
                    <a16:creationId xmlns:a16="http://schemas.microsoft.com/office/drawing/2014/main"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6" name="Freeform 41">
                <a:extLst>
                  <a:ext uri="{FF2B5EF4-FFF2-40B4-BE49-F238E27FC236}">
                    <a16:creationId xmlns:a16="http://schemas.microsoft.com/office/drawing/2014/main"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7" name="Freeform 42">
                <a:extLst>
                  <a:ext uri="{FF2B5EF4-FFF2-40B4-BE49-F238E27FC236}">
                    <a16:creationId xmlns:a16="http://schemas.microsoft.com/office/drawing/2014/main"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8" name="Freeform 43">
                <a:extLst>
                  <a:ext uri="{FF2B5EF4-FFF2-40B4-BE49-F238E27FC236}">
                    <a16:creationId xmlns:a16="http://schemas.microsoft.com/office/drawing/2014/main"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9" name="Freeform 44">
                <a:extLst>
                  <a:ext uri="{FF2B5EF4-FFF2-40B4-BE49-F238E27FC236}">
                    <a16:creationId xmlns:a16="http://schemas.microsoft.com/office/drawing/2014/main"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0" name="Freeform 45">
                <a:extLst>
                  <a:ext uri="{FF2B5EF4-FFF2-40B4-BE49-F238E27FC236}">
                    <a16:creationId xmlns:a16="http://schemas.microsoft.com/office/drawing/2014/main"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1" name="Freeform 46">
                <a:extLst>
                  <a:ext uri="{FF2B5EF4-FFF2-40B4-BE49-F238E27FC236}">
                    <a16:creationId xmlns:a16="http://schemas.microsoft.com/office/drawing/2014/main"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2" name="Freeform 47">
                <a:extLst>
                  <a:ext uri="{FF2B5EF4-FFF2-40B4-BE49-F238E27FC236}">
                    <a16:creationId xmlns:a16="http://schemas.microsoft.com/office/drawing/2014/main"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3" name="Freeform 48">
                <a:extLst>
                  <a:ext uri="{FF2B5EF4-FFF2-40B4-BE49-F238E27FC236}">
                    <a16:creationId xmlns:a16="http://schemas.microsoft.com/office/drawing/2014/main"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4" name="Freeform 49">
                <a:extLst>
                  <a:ext uri="{FF2B5EF4-FFF2-40B4-BE49-F238E27FC236}">
                    <a16:creationId xmlns:a16="http://schemas.microsoft.com/office/drawing/2014/main"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5" name="Freeform 50">
                <a:extLst>
                  <a:ext uri="{FF2B5EF4-FFF2-40B4-BE49-F238E27FC236}">
                    <a16:creationId xmlns:a16="http://schemas.microsoft.com/office/drawing/2014/main"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6" name="Freeform 51">
                <a:extLst>
                  <a:ext uri="{FF2B5EF4-FFF2-40B4-BE49-F238E27FC236}">
                    <a16:creationId xmlns:a16="http://schemas.microsoft.com/office/drawing/2014/main"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7" name="Freeform 52">
                <a:extLst>
                  <a:ext uri="{FF2B5EF4-FFF2-40B4-BE49-F238E27FC236}">
                    <a16:creationId xmlns:a16="http://schemas.microsoft.com/office/drawing/2014/main"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8" name="Freeform 53">
                <a:extLst>
                  <a:ext uri="{FF2B5EF4-FFF2-40B4-BE49-F238E27FC236}">
                    <a16:creationId xmlns:a16="http://schemas.microsoft.com/office/drawing/2014/main"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9" name="Freeform 54">
                <a:extLst>
                  <a:ext uri="{FF2B5EF4-FFF2-40B4-BE49-F238E27FC236}">
                    <a16:creationId xmlns:a16="http://schemas.microsoft.com/office/drawing/2014/main"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0" name="Freeform 55">
                <a:extLst>
                  <a:ext uri="{FF2B5EF4-FFF2-40B4-BE49-F238E27FC236}">
                    <a16:creationId xmlns:a16="http://schemas.microsoft.com/office/drawing/2014/main"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1" name="Freeform 56">
                <a:extLst>
                  <a:ext uri="{FF2B5EF4-FFF2-40B4-BE49-F238E27FC236}">
                    <a16:creationId xmlns:a16="http://schemas.microsoft.com/office/drawing/2014/main"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2" name="Freeform 57">
                <a:extLst>
                  <a:ext uri="{FF2B5EF4-FFF2-40B4-BE49-F238E27FC236}">
                    <a16:creationId xmlns:a16="http://schemas.microsoft.com/office/drawing/2014/main"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3" name="Freeform 58">
                <a:extLst>
                  <a:ext uri="{FF2B5EF4-FFF2-40B4-BE49-F238E27FC236}">
                    <a16:creationId xmlns:a16="http://schemas.microsoft.com/office/drawing/2014/main"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4" name="Freeform 59">
                <a:extLst>
                  <a:ext uri="{FF2B5EF4-FFF2-40B4-BE49-F238E27FC236}">
                    <a16:creationId xmlns:a16="http://schemas.microsoft.com/office/drawing/2014/main"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5" name="Freeform 60">
                <a:extLst>
                  <a:ext uri="{FF2B5EF4-FFF2-40B4-BE49-F238E27FC236}">
                    <a16:creationId xmlns:a16="http://schemas.microsoft.com/office/drawing/2014/main"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6" name="Freeform 61">
                <a:extLst>
                  <a:ext uri="{FF2B5EF4-FFF2-40B4-BE49-F238E27FC236}">
                    <a16:creationId xmlns:a16="http://schemas.microsoft.com/office/drawing/2014/main"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7" name="Freeform 62">
                <a:extLst>
                  <a:ext uri="{FF2B5EF4-FFF2-40B4-BE49-F238E27FC236}">
                    <a16:creationId xmlns:a16="http://schemas.microsoft.com/office/drawing/2014/main"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8" name="Freeform 63">
                <a:extLst>
                  <a:ext uri="{FF2B5EF4-FFF2-40B4-BE49-F238E27FC236}">
                    <a16:creationId xmlns:a16="http://schemas.microsoft.com/office/drawing/2014/main"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9" name="Freeform 64">
                <a:extLst>
                  <a:ext uri="{FF2B5EF4-FFF2-40B4-BE49-F238E27FC236}">
                    <a16:creationId xmlns:a16="http://schemas.microsoft.com/office/drawing/2014/main"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0" name="Freeform 65">
                <a:extLst>
                  <a:ext uri="{FF2B5EF4-FFF2-40B4-BE49-F238E27FC236}">
                    <a16:creationId xmlns:a16="http://schemas.microsoft.com/office/drawing/2014/main"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1" name="Freeform 66">
                <a:extLst>
                  <a:ext uri="{FF2B5EF4-FFF2-40B4-BE49-F238E27FC236}">
                    <a16:creationId xmlns:a16="http://schemas.microsoft.com/office/drawing/2014/main"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2" name="Freeform 67">
                <a:extLst>
                  <a:ext uri="{FF2B5EF4-FFF2-40B4-BE49-F238E27FC236}">
                    <a16:creationId xmlns:a16="http://schemas.microsoft.com/office/drawing/2014/main"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3" name="Freeform 68">
                <a:extLst>
                  <a:ext uri="{FF2B5EF4-FFF2-40B4-BE49-F238E27FC236}">
                    <a16:creationId xmlns:a16="http://schemas.microsoft.com/office/drawing/2014/main"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4" name="Freeform 69">
                <a:extLst>
                  <a:ext uri="{FF2B5EF4-FFF2-40B4-BE49-F238E27FC236}">
                    <a16:creationId xmlns:a16="http://schemas.microsoft.com/office/drawing/2014/main"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5" name="Freeform 70">
                <a:extLst>
                  <a:ext uri="{FF2B5EF4-FFF2-40B4-BE49-F238E27FC236}">
                    <a16:creationId xmlns:a16="http://schemas.microsoft.com/office/drawing/2014/main"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6" name="Freeform 71">
                <a:extLst>
                  <a:ext uri="{FF2B5EF4-FFF2-40B4-BE49-F238E27FC236}">
                    <a16:creationId xmlns:a16="http://schemas.microsoft.com/office/drawing/2014/main"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7" name="Freeform 72">
                <a:extLst>
                  <a:ext uri="{FF2B5EF4-FFF2-40B4-BE49-F238E27FC236}">
                    <a16:creationId xmlns:a16="http://schemas.microsoft.com/office/drawing/2014/main"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8" name="Freeform 73">
                <a:extLst>
                  <a:ext uri="{FF2B5EF4-FFF2-40B4-BE49-F238E27FC236}">
                    <a16:creationId xmlns:a16="http://schemas.microsoft.com/office/drawing/2014/main"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9" name="Freeform 74">
                <a:extLst>
                  <a:ext uri="{FF2B5EF4-FFF2-40B4-BE49-F238E27FC236}">
                    <a16:creationId xmlns:a16="http://schemas.microsoft.com/office/drawing/2014/main"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0" name="Freeform 75">
                <a:extLst>
                  <a:ext uri="{FF2B5EF4-FFF2-40B4-BE49-F238E27FC236}">
                    <a16:creationId xmlns:a16="http://schemas.microsoft.com/office/drawing/2014/main"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1" name="Freeform 76">
                <a:extLst>
                  <a:ext uri="{FF2B5EF4-FFF2-40B4-BE49-F238E27FC236}">
                    <a16:creationId xmlns:a16="http://schemas.microsoft.com/office/drawing/2014/main"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2" name="Freeform 77">
                <a:extLst>
                  <a:ext uri="{FF2B5EF4-FFF2-40B4-BE49-F238E27FC236}">
                    <a16:creationId xmlns:a16="http://schemas.microsoft.com/office/drawing/2014/main"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3" name="Freeform 78">
                <a:extLst>
                  <a:ext uri="{FF2B5EF4-FFF2-40B4-BE49-F238E27FC236}">
                    <a16:creationId xmlns:a16="http://schemas.microsoft.com/office/drawing/2014/main"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4" name="Freeform 79">
                <a:extLst>
                  <a:ext uri="{FF2B5EF4-FFF2-40B4-BE49-F238E27FC236}">
                    <a16:creationId xmlns:a16="http://schemas.microsoft.com/office/drawing/2014/main"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5" name="Freeform 80">
                <a:extLst>
                  <a:ext uri="{FF2B5EF4-FFF2-40B4-BE49-F238E27FC236}">
                    <a16:creationId xmlns:a16="http://schemas.microsoft.com/office/drawing/2014/main"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6" name="Freeform 81">
                <a:extLst>
                  <a:ext uri="{FF2B5EF4-FFF2-40B4-BE49-F238E27FC236}">
                    <a16:creationId xmlns:a16="http://schemas.microsoft.com/office/drawing/2014/main"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7" name="Freeform 82">
                <a:extLst>
                  <a:ext uri="{FF2B5EF4-FFF2-40B4-BE49-F238E27FC236}">
                    <a16:creationId xmlns:a16="http://schemas.microsoft.com/office/drawing/2014/main"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8" name="Freeform 83">
                <a:extLst>
                  <a:ext uri="{FF2B5EF4-FFF2-40B4-BE49-F238E27FC236}">
                    <a16:creationId xmlns:a16="http://schemas.microsoft.com/office/drawing/2014/main"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9" name="Freeform 84">
                <a:extLst>
                  <a:ext uri="{FF2B5EF4-FFF2-40B4-BE49-F238E27FC236}">
                    <a16:creationId xmlns:a16="http://schemas.microsoft.com/office/drawing/2014/main"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0" name="Freeform 85">
                <a:extLst>
                  <a:ext uri="{FF2B5EF4-FFF2-40B4-BE49-F238E27FC236}">
                    <a16:creationId xmlns:a16="http://schemas.microsoft.com/office/drawing/2014/main"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1" name="Freeform 86">
                <a:extLst>
                  <a:ext uri="{FF2B5EF4-FFF2-40B4-BE49-F238E27FC236}">
                    <a16:creationId xmlns:a16="http://schemas.microsoft.com/office/drawing/2014/main"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2" name="Freeform 87">
                <a:extLst>
                  <a:ext uri="{FF2B5EF4-FFF2-40B4-BE49-F238E27FC236}">
                    <a16:creationId xmlns:a16="http://schemas.microsoft.com/office/drawing/2014/main"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3" name="Freeform 88">
                <a:extLst>
                  <a:ext uri="{FF2B5EF4-FFF2-40B4-BE49-F238E27FC236}">
                    <a16:creationId xmlns:a16="http://schemas.microsoft.com/office/drawing/2014/main"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4" name="Freeform 89">
                <a:extLst>
                  <a:ext uri="{FF2B5EF4-FFF2-40B4-BE49-F238E27FC236}">
                    <a16:creationId xmlns:a16="http://schemas.microsoft.com/office/drawing/2014/main"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5" name="Freeform 90">
                <a:extLst>
                  <a:ext uri="{FF2B5EF4-FFF2-40B4-BE49-F238E27FC236}">
                    <a16:creationId xmlns:a16="http://schemas.microsoft.com/office/drawing/2014/main"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6" name="Freeform 91">
                <a:extLst>
                  <a:ext uri="{FF2B5EF4-FFF2-40B4-BE49-F238E27FC236}">
                    <a16:creationId xmlns:a16="http://schemas.microsoft.com/office/drawing/2014/main"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7" name="Freeform 92">
                <a:extLst>
                  <a:ext uri="{FF2B5EF4-FFF2-40B4-BE49-F238E27FC236}">
                    <a16:creationId xmlns:a16="http://schemas.microsoft.com/office/drawing/2014/main"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grpSp>
      </p:grpSp>
      <p:grpSp>
        <p:nvGrpSpPr>
          <p:cNvPr id="99" name="组合 225">
            <a:extLst>
              <a:ext uri="{FF2B5EF4-FFF2-40B4-BE49-F238E27FC236}">
                <a16:creationId xmlns:a16="http://schemas.microsoft.com/office/drawing/2014/main" id="{3E1C6EDD-57C8-41B1-91C8-7F0CD50A933A}"/>
              </a:ext>
            </a:extLst>
          </p:cNvPr>
          <p:cNvGrpSpPr/>
          <p:nvPr/>
        </p:nvGrpSpPr>
        <p:grpSpPr>
          <a:xfrm flipH="1">
            <a:off x="5947635" y="1599997"/>
            <a:ext cx="6570616" cy="5415707"/>
            <a:chOff x="3246438" y="1068388"/>
            <a:chExt cx="5711825" cy="4678363"/>
          </a:xfrm>
          <a:solidFill>
            <a:schemeClr val="tx1"/>
          </a:solidFill>
        </p:grpSpPr>
        <p:sp>
          <p:nvSpPr>
            <p:cNvPr id="101" name="Freeform 5">
              <a:extLst>
                <a:ext uri="{FF2B5EF4-FFF2-40B4-BE49-F238E27FC236}">
                  <a16:creationId xmlns:a16="http://schemas.microsoft.com/office/drawing/2014/main"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2" name="Freeform 6">
              <a:extLst>
                <a:ext uri="{FF2B5EF4-FFF2-40B4-BE49-F238E27FC236}">
                  <a16:creationId xmlns:a16="http://schemas.microsoft.com/office/drawing/2014/main"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3" name="Freeform 7">
              <a:extLst>
                <a:ext uri="{FF2B5EF4-FFF2-40B4-BE49-F238E27FC236}">
                  <a16:creationId xmlns:a16="http://schemas.microsoft.com/office/drawing/2014/main"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4" name="Freeform 8">
              <a:extLst>
                <a:ext uri="{FF2B5EF4-FFF2-40B4-BE49-F238E27FC236}">
                  <a16:creationId xmlns:a16="http://schemas.microsoft.com/office/drawing/2014/main"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5" name="Freeform 9">
              <a:extLst>
                <a:ext uri="{FF2B5EF4-FFF2-40B4-BE49-F238E27FC236}">
                  <a16:creationId xmlns:a16="http://schemas.microsoft.com/office/drawing/2014/main"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6" name="Freeform 10">
              <a:extLst>
                <a:ext uri="{FF2B5EF4-FFF2-40B4-BE49-F238E27FC236}">
                  <a16:creationId xmlns:a16="http://schemas.microsoft.com/office/drawing/2014/main"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7" name="Freeform 11">
              <a:extLst>
                <a:ext uri="{FF2B5EF4-FFF2-40B4-BE49-F238E27FC236}">
                  <a16:creationId xmlns:a16="http://schemas.microsoft.com/office/drawing/2014/main"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grpSp>
          <p:nvGrpSpPr>
            <p:cNvPr id="108" name="组合 233">
              <a:extLst>
                <a:ext uri="{FF2B5EF4-FFF2-40B4-BE49-F238E27FC236}">
                  <a16:creationId xmlns:a16="http://schemas.microsoft.com/office/drawing/2014/main"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a16="http://schemas.microsoft.com/office/drawing/2014/main"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0" name="Freeform 13">
                <a:extLst>
                  <a:ext uri="{FF2B5EF4-FFF2-40B4-BE49-F238E27FC236}">
                    <a16:creationId xmlns:a16="http://schemas.microsoft.com/office/drawing/2014/main"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1" name="Freeform 14">
                <a:extLst>
                  <a:ext uri="{FF2B5EF4-FFF2-40B4-BE49-F238E27FC236}">
                    <a16:creationId xmlns:a16="http://schemas.microsoft.com/office/drawing/2014/main"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2" name="Freeform 15">
                <a:extLst>
                  <a:ext uri="{FF2B5EF4-FFF2-40B4-BE49-F238E27FC236}">
                    <a16:creationId xmlns:a16="http://schemas.microsoft.com/office/drawing/2014/main"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3" name="Freeform 16">
                <a:extLst>
                  <a:ext uri="{FF2B5EF4-FFF2-40B4-BE49-F238E27FC236}">
                    <a16:creationId xmlns:a16="http://schemas.microsoft.com/office/drawing/2014/main"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4" name="Freeform 17">
                <a:extLst>
                  <a:ext uri="{FF2B5EF4-FFF2-40B4-BE49-F238E27FC236}">
                    <a16:creationId xmlns:a16="http://schemas.microsoft.com/office/drawing/2014/main"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5" name="Freeform 18">
                <a:extLst>
                  <a:ext uri="{FF2B5EF4-FFF2-40B4-BE49-F238E27FC236}">
                    <a16:creationId xmlns:a16="http://schemas.microsoft.com/office/drawing/2014/main"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6" name="Freeform 19">
                <a:extLst>
                  <a:ext uri="{FF2B5EF4-FFF2-40B4-BE49-F238E27FC236}">
                    <a16:creationId xmlns:a16="http://schemas.microsoft.com/office/drawing/2014/main"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7" name="Freeform 20">
                <a:extLst>
                  <a:ext uri="{FF2B5EF4-FFF2-40B4-BE49-F238E27FC236}">
                    <a16:creationId xmlns:a16="http://schemas.microsoft.com/office/drawing/2014/main"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8" name="Freeform 21">
                <a:extLst>
                  <a:ext uri="{FF2B5EF4-FFF2-40B4-BE49-F238E27FC236}">
                    <a16:creationId xmlns:a16="http://schemas.microsoft.com/office/drawing/2014/main"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9" name="Freeform 22">
                <a:extLst>
                  <a:ext uri="{FF2B5EF4-FFF2-40B4-BE49-F238E27FC236}">
                    <a16:creationId xmlns:a16="http://schemas.microsoft.com/office/drawing/2014/main"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0" name="Freeform 23">
                <a:extLst>
                  <a:ext uri="{FF2B5EF4-FFF2-40B4-BE49-F238E27FC236}">
                    <a16:creationId xmlns:a16="http://schemas.microsoft.com/office/drawing/2014/main"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1" name="Freeform 24">
                <a:extLst>
                  <a:ext uri="{FF2B5EF4-FFF2-40B4-BE49-F238E27FC236}">
                    <a16:creationId xmlns:a16="http://schemas.microsoft.com/office/drawing/2014/main"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2" name="Freeform 25">
                <a:extLst>
                  <a:ext uri="{FF2B5EF4-FFF2-40B4-BE49-F238E27FC236}">
                    <a16:creationId xmlns:a16="http://schemas.microsoft.com/office/drawing/2014/main"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3" name="Freeform 26">
                <a:extLst>
                  <a:ext uri="{FF2B5EF4-FFF2-40B4-BE49-F238E27FC236}">
                    <a16:creationId xmlns:a16="http://schemas.microsoft.com/office/drawing/2014/main"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4" name="Freeform 27">
                <a:extLst>
                  <a:ext uri="{FF2B5EF4-FFF2-40B4-BE49-F238E27FC236}">
                    <a16:creationId xmlns:a16="http://schemas.microsoft.com/office/drawing/2014/main"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5" name="Freeform 28">
                <a:extLst>
                  <a:ext uri="{FF2B5EF4-FFF2-40B4-BE49-F238E27FC236}">
                    <a16:creationId xmlns:a16="http://schemas.microsoft.com/office/drawing/2014/main"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6" name="Freeform 29">
                <a:extLst>
                  <a:ext uri="{FF2B5EF4-FFF2-40B4-BE49-F238E27FC236}">
                    <a16:creationId xmlns:a16="http://schemas.microsoft.com/office/drawing/2014/main"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7" name="Freeform 30">
                <a:extLst>
                  <a:ext uri="{FF2B5EF4-FFF2-40B4-BE49-F238E27FC236}">
                    <a16:creationId xmlns:a16="http://schemas.microsoft.com/office/drawing/2014/main"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8" name="Freeform 31">
                <a:extLst>
                  <a:ext uri="{FF2B5EF4-FFF2-40B4-BE49-F238E27FC236}">
                    <a16:creationId xmlns:a16="http://schemas.microsoft.com/office/drawing/2014/main"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9" name="Freeform 32">
                <a:extLst>
                  <a:ext uri="{FF2B5EF4-FFF2-40B4-BE49-F238E27FC236}">
                    <a16:creationId xmlns:a16="http://schemas.microsoft.com/office/drawing/2014/main"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0" name="Freeform 33">
                <a:extLst>
                  <a:ext uri="{FF2B5EF4-FFF2-40B4-BE49-F238E27FC236}">
                    <a16:creationId xmlns:a16="http://schemas.microsoft.com/office/drawing/2014/main"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1" name="Freeform 34">
                <a:extLst>
                  <a:ext uri="{FF2B5EF4-FFF2-40B4-BE49-F238E27FC236}">
                    <a16:creationId xmlns:a16="http://schemas.microsoft.com/office/drawing/2014/main"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2" name="Freeform 35">
                <a:extLst>
                  <a:ext uri="{FF2B5EF4-FFF2-40B4-BE49-F238E27FC236}">
                    <a16:creationId xmlns:a16="http://schemas.microsoft.com/office/drawing/2014/main"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3" name="Freeform 36">
                <a:extLst>
                  <a:ext uri="{FF2B5EF4-FFF2-40B4-BE49-F238E27FC236}">
                    <a16:creationId xmlns:a16="http://schemas.microsoft.com/office/drawing/2014/main"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4" name="Freeform 37">
                <a:extLst>
                  <a:ext uri="{FF2B5EF4-FFF2-40B4-BE49-F238E27FC236}">
                    <a16:creationId xmlns:a16="http://schemas.microsoft.com/office/drawing/2014/main"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5" name="Freeform 38">
                <a:extLst>
                  <a:ext uri="{FF2B5EF4-FFF2-40B4-BE49-F238E27FC236}">
                    <a16:creationId xmlns:a16="http://schemas.microsoft.com/office/drawing/2014/main"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6" name="Freeform 39">
                <a:extLst>
                  <a:ext uri="{FF2B5EF4-FFF2-40B4-BE49-F238E27FC236}">
                    <a16:creationId xmlns:a16="http://schemas.microsoft.com/office/drawing/2014/main"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7" name="Freeform 40">
                <a:extLst>
                  <a:ext uri="{FF2B5EF4-FFF2-40B4-BE49-F238E27FC236}">
                    <a16:creationId xmlns:a16="http://schemas.microsoft.com/office/drawing/2014/main"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8" name="Freeform 41">
                <a:extLst>
                  <a:ext uri="{FF2B5EF4-FFF2-40B4-BE49-F238E27FC236}">
                    <a16:creationId xmlns:a16="http://schemas.microsoft.com/office/drawing/2014/main"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9" name="Freeform 42">
                <a:extLst>
                  <a:ext uri="{FF2B5EF4-FFF2-40B4-BE49-F238E27FC236}">
                    <a16:creationId xmlns:a16="http://schemas.microsoft.com/office/drawing/2014/main"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0" name="Freeform 43">
                <a:extLst>
                  <a:ext uri="{FF2B5EF4-FFF2-40B4-BE49-F238E27FC236}">
                    <a16:creationId xmlns:a16="http://schemas.microsoft.com/office/drawing/2014/main"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1" name="Freeform 44">
                <a:extLst>
                  <a:ext uri="{FF2B5EF4-FFF2-40B4-BE49-F238E27FC236}">
                    <a16:creationId xmlns:a16="http://schemas.microsoft.com/office/drawing/2014/main"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2" name="Freeform 45">
                <a:extLst>
                  <a:ext uri="{FF2B5EF4-FFF2-40B4-BE49-F238E27FC236}">
                    <a16:creationId xmlns:a16="http://schemas.microsoft.com/office/drawing/2014/main"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3" name="Freeform 46">
                <a:extLst>
                  <a:ext uri="{FF2B5EF4-FFF2-40B4-BE49-F238E27FC236}">
                    <a16:creationId xmlns:a16="http://schemas.microsoft.com/office/drawing/2014/main"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4" name="Freeform 47">
                <a:extLst>
                  <a:ext uri="{FF2B5EF4-FFF2-40B4-BE49-F238E27FC236}">
                    <a16:creationId xmlns:a16="http://schemas.microsoft.com/office/drawing/2014/main"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5" name="Freeform 48">
                <a:extLst>
                  <a:ext uri="{FF2B5EF4-FFF2-40B4-BE49-F238E27FC236}">
                    <a16:creationId xmlns:a16="http://schemas.microsoft.com/office/drawing/2014/main"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6" name="Freeform 49">
                <a:extLst>
                  <a:ext uri="{FF2B5EF4-FFF2-40B4-BE49-F238E27FC236}">
                    <a16:creationId xmlns:a16="http://schemas.microsoft.com/office/drawing/2014/main"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7" name="Freeform 50">
                <a:extLst>
                  <a:ext uri="{FF2B5EF4-FFF2-40B4-BE49-F238E27FC236}">
                    <a16:creationId xmlns:a16="http://schemas.microsoft.com/office/drawing/2014/main"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8" name="Freeform 51">
                <a:extLst>
                  <a:ext uri="{FF2B5EF4-FFF2-40B4-BE49-F238E27FC236}">
                    <a16:creationId xmlns:a16="http://schemas.microsoft.com/office/drawing/2014/main"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9" name="Freeform 52">
                <a:extLst>
                  <a:ext uri="{FF2B5EF4-FFF2-40B4-BE49-F238E27FC236}">
                    <a16:creationId xmlns:a16="http://schemas.microsoft.com/office/drawing/2014/main"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0" name="Freeform 53">
                <a:extLst>
                  <a:ext uri="{FF2B5EF4-FFF2-40B4-BE49-F238E27FC236}">
                    <a16:creationId xmlns:a16="http://schemas.microsoft.com/office/drawing/2014/main"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1" name="Freeform 54">
                <a:extLst>
                  <a:ext uri="{FF2B5EF4-FFF2-40B4-BE49-F238E27FC236}">
                    <a16:creationId xmlns:a16="http://schemas.microsoft.com/office/drawing/2014/main"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2" name="Freeform 55">
                <a:extLst>
                  <a:ext uri="{FF2B5EF4-FFF2-40B4-BE49-F238E27FC236}">
                    <a16:creationId xmlns:a16="http://schemas.microsoft.com/office/drawing/2014/main"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3" name="Freeform 56">
                <a:extLst>
                  <a:ext uri="{FF2B5EF4-FFF2-40B4-BE49-F238E27FC236}">
                    <a16:creationId xmlns:a16="http://schemas.microsoft.com/office/drawing/2014/main"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4" name="Freeform 57">
                <a:extLst>
                  <a:ext uri="{FF2B5EF4-FFF2-40B4-BE49-F238E27FC236}">
                    <a16:creationId xmlns:a16="http://schemas.microsoft.com/office/drawing/2014/main"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5" name="Freeform 58">
                <a:extLst>
                  <a:ext uri="{FF2B5EF4-FFF2-40B4-BE49-F238E27FC236}">
                    <a16:creationId xmlns:a16="http://schemas.microsoft.com/office/drawing/2014/main"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6" name="Freeform 59">
                <a:extLst>
                  <a:ext uri="{FF2B5EF4-FFF2-40B4-BE49-F238E27FC236}">
                    <a16:creationId xmlns:a16="http://schemas.microsoft.com/office/drawing/2014/main"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7" name="Freeform 60">
                <a:extLst>
                  <a:ext uri="{FF2B5EF4-FFF2-40B4-BE49-F238E27FC236}">
                    <a16:creationId xmlns:a16="http://schemas.microsoft.com/office/drawing/2014/main"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8" name="Freeform 61">
                <a:extLst>
                  <a:ext uri="{FF2B5EF4-FFF2-40B4-BE49-F238E27FC236}">
                    <a16:creationId xmlns:a16="http://schemas.microsoft.com/office/drawing/2014/main"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9" name="Freeform 62">
                <a:extLst>
                  <a:ext uri="{FF2B5EF4-FFF2-40B4-BE49-F238E27FC236}">
                    <a16:creationId xmlns:a16="http://schemas.microsoft.com/office/drawing/2014/main"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0" name="Freeform 63">
                <a:extLst>
                  <a:ext uri="{FF2B5EF4-FFF2-40B4-BE49-F238E27FC236}">
                    <a16:creationId xmlns:a16="http://schemas.microsoft.com/office/drawing/2014/main"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1" name="Freeform 64">
                <a:extLst>
                  <a:ext uri="{FF2B5EF4-FFF2-40B4-BE49-F238E27FC236}">
                    <a16:creationId xmlns:a16="http://schemas.microsoft.com/office/drawing/2014/main"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2" name="Freeform 65">
                <a:extLst>
                  <a:ext uri="{FF2B5EF4-FFF2-40B4-BE49-F238E27FC236}">
                    <a16:creationId xmlns:a16="http://schemas.microsoft.com/office/drawing/2014/main"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3" name="Freeform 66">
                <a:extLst>
                  <a:ext uri="{FF2B5EF4-FFF2-40B4-BE49-F238E27FC236}">
                    <a16:creationId xmlns:a16="http://schemas.microsoft.com/office/drawing/2014/main"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4" name="Freeform 67">
                <a:extLst>
                  <a:ext uri="{FF2B5EF4-FFF2-40B4-BE49-F238E27FC236}">
                    <a16:creationId xmlns:a16="http://schemas.microsoft.com/office/drawing/2014/main"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5" name="Freeform 68">
                <a:extLst>
                  <a:ext uri="{FF2B5EF4-FFF2-40B4-BE49-F238E27FC236}">
                    <a16:creationId xmlns:a16="http://schemas.microsoft.com/office/drawing/2014/main"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6" name="Freeform 69">
                <a:extLst>
                  <a:ext uri="{FF2B5EF4-FFF2-40B4-BE49-F238E27FC236}">
                    <a16:creationId xmlns:a16="http://schemas.microsoft.com/office/drawing/2014/main"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7" name="Freeform 70">
                <a:extLst>
                  <a:ext uri="{FF2B5EF4-FFF2-40B4-BE49-F238E27FC236}">
                    <a16:creationId xmlns:a16="http://schemas.microsoft.com/office/drawing/2014/main"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8" name="Freeform 71">
                <a:extLst>
                  <a:ext uri="{FF2B5EF4-FFF2-40B4-BE49-F238E27FC236}">
                    <a16:creationId xmlns:a16="http://schemas.microsoft.com/office/drawing/2014/main"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9" name="Freeform 72">
                <a:extLst>
                  <a:ext uri="{FF2B5EF4-FFF2-40B4-BE49-F238E27FC236}">
                    <a16:creationId xmlns:a16="http://schemas.microsoft.com/office/drawing/2014/main"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0" name="Freeform 73">
                <a:extLst>
                  <a:ext uri="{FF2B5EF4-FFF2-40B4-BE49-F238E27FC236}">
                    <a16:creationId xmlns:a16="http://schemas.microsoft.com/office/drawing/2014/main"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1" name="Freeform 74">
                <a:extLst>
                  <a:ext uri="{FF2B5EF4-FFF2-40B4-BE49-F238E27FC236}">
                    <a16:creationId xmlns:a16="http://schemas.microsoft.com/office/drawing/2014/main"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2" name="Freeform 75">
                <a:extLst>
                  <a:ext uri="{FF2B5EF4-FFF2-40B4-BE49-F238E27FC236}">
                    <a16:creationId xmlns:a16="http://schemas.microsoft.com/office/drawing/2014/main"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3" name="Freeform 76">
                <a:extLst>
                  <a:ext uri="{FF2B5EF4-FFF2-40B4-BE49-F238E27FC236}">
                    <a16:creationId xmlns:a16="http://schemas.microsoft.com/office/drawing/2014/main"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4" name="Freeform 77">
                <a:extLst>
                  <a:ext uri="{FF2B5EF4-FFF2-40B4-BE49-F238E27FC236}">
                    <a16:creationId xmlns:a16="http://schemas.microsoft.com/office/drawing/2014/main"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5" name="Freeform 78">
                <a:extLst>
                  <a:ext uri="{FF2B5EF4-FFF2-40B4-BE49-F238E27FC236}">
                    <a16:creationId xmlns:a16="http://schemas.microsoft.com/office/drawing/2014/main"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6" name="Freeform 79">
                <a:extLst>
                  <a:ext uri="{FF2B5EF4-FFF2-40B4-BE49-F238E27FC236}">
                    <a16:creationId xmlns:a16="http://schemas.microsoft.com/office/drawing/2014/main"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7" name="Freeform 80">
                <a:extLst>
                  <a:ext uri="{FF2B5EF4-FFF2-40B4-BE49-F238E27FC236}">
                    <a16:creationId xmlns:a16="http://schemas.microsoft.com/office/drawing/2014/main"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8" name="Freeform 81">
                <a:extLst>
                  <a:ext uri="{FF2B5EF4-FFF2-40B4-BE49-F238E27FC236}">
                    <a16:creationId xmlns:a16="http://schemas.microsoft.com/office/drawing/2014/main"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9" name="Freeform 82">
                <a:extLst>
                  <a:ext uri="{FF2B5EF4-FFF2-40B4-BE49-F238E27FC236}">
                    <a16:creationId xmlns:a16="http://schemas.microsoft.com/office/drawing/2014/main"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0" name="Freeform 83">
                <a:extLst>
                  <a:ext uri="{FF2B5EF4-FFF2-40B4-BE49-F238E27FC236}">
                    <a16:creationId xmlns:a16="http://schemas.microsoft.com/office/drawing/2014/main"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1" name="Freeform 84">
                <a:extLst>
                  <a:ext uri="{FF2B5EF4-FFF2-40B4-BE49-F238E27FC236}">
                    <a16:creationId xmlns:a16="http://schemas.microsoft.com/office/drawing/2014/main"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2" name="Freeform 85">
                <a:extLst>
                  <a:ext uri="{FF2B5EF4-FFF2-40B4-BE49-F238E27FC236}">
                    <a16:creationId xmlns:a16="http://schemas.microsoft.com/office/drawing/2014/main"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3" name="Freeform 86">
                <a:extLst>
                  <a:ext uri="{FF2B5EF4-FFF2-40B4-BE49-F238E27FC236}">
                    <a16:creationId xmlns:a16="http://schemas.microsoft.com/office/drawing/2014/main"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4" name="Freeform 87">
                <a:extLst>
                  <a:ext uri="{FF2B5EF4-FFF2-40B4-BE49-F238E27FC236}">
                    <a16:creationId xmlns:a16="http://schemas.microsoft.com/office/drawing/2014/main"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5" name="Freeform 88">
                <a:extLst>
                  <a:ext uri="{FF2B5EF4-FFF2-40B4-BE49-F238E27FC236}">
                    <a16:creationId xmlns:a16="http://schemas.microsoft.com/office/drawing/2014/main"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6" name="Freeform 89">
                <a:extLst>
                  <a:ext uri="{FF2B5EF4-FFF2-40B4-BE49-F238E27FC236}">
                    <a16:creationId xmlns:a16="http://schemas.microsoft.com/office/drawing/2014/main"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7" name="Freeform 90">
                <a:extLst>
                  <a:ext uri="{FF2B5EF4-FFF2-40B4-BE49-F238E27FC236}">
                    <a16:creationId xmlns:a16="http://schemas.microsoft.com/office/drawing/2014/main"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8" name="Freeform 91">
                <a:extLst>
                  <a:ext uri="{FF2B5EF4-FFF2-40B4-BE49-F238E27FC236}">
                    <a16:creationId xmlns:a16="http://schemas.microsoft.com/office/drawing/2014/main"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9" name="Freeform 92">
                <a:extLst>
                  <a:ext uri="{FF2B5EF4-FFF2-40B4-BE49-F238E27FC236}">
                    <a16:creationId xmlns:a16="http://schemas.microsoft.com/office/drawing/2014/main"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grpSp>
      </p:grpSp>
      <p:grpSp>
        <p:nvGrpSpPr>
          <p:cNvPr id="190" name="组合 452">
            <a:extLst>
              <a:ext uri="{FF2B5EF4-FFF2-40B4-BE49-F238E27FC236}">
                <a16:creationId xmlns:a16="http://schemas.microsoft.com/office/drawing/2014/main" id="{AD5D3D59-1A45-4C00-8B3D-8EE88C7AE176}"/>
              </a:ext>
            </a:extLst>
          </p:cNvPr>
          <p:cNvGrpSpPr/>
          <p:nvPr/>
        </p:nvGrpSpPr>
        <p:grpSpPr>
          <a:xfrm>
            <a:off x="3949209" y="3678724"/>
            <a:ext cx="3005355" cy="3217518"/>
            <a:chOff x="4427538" y="954088"/>
            <a:chExt cx="3333750" cy="3729038"/>
          </a:xfrm>
        </p:grpSpPr>
        <p:sp>
          <p:nvSpPr>
            <p:cNvPr id="191" name="Freeform 5">
              <a:extLst>
                <a:ext uri="{FF2B5EF4-FFF2-40B4-BE49-F238E27FC236}">
                  <a16:creationId xmlns:a16="http://schemas.microsoft.com/office/drawing/2014/main"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a:extLst>
                <a:ext uri="{FF2B5EF4-FFF2-40B4-BE49-F238E27FC236}">
                  <a16:creationId xmlns:a16="http://schemas.microsoft.com/office/drawing/2014/main"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a:extLst>
                <a:ext uri="{FF2B5EF4-FFF2-40B4-BE49-F238E27FC236}">
                  <a16:creationId xmlns:a16="http://schemas.microsoft.com/office/drawing/2014/main"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a:extLst>
                <a:ext uri="{FF2B5EF4-FFF2-40B4-BE49-F238E27FC236}">
                  <a16:creationId xmlns:a16="http://schemas.microsoft.com/office/drawing/2014/main"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a:extLst>
                <a:ext uri="{FF2B5EF4-FFF2-40B4-BE49-F238E27FC236}">
                  <a16:creationId xmlns:a16="http://schemas.microsoft.com/office/drawing/2014/main"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a:extLst>
                <a:ext uri="{FF2B5EF4-FFF2-40B4-BE49-F238E27FC236}">
                  <a16:creationId xmlns:a16="http://schemas.microsoft.com/office/drawing/2014/main"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a:extLst>
                <a:ext uri="{FF2B5EF4-FFF2-40B4-BE49-F238E27FC236}">
                  <a16:creationId xmlns:a16="http://schemas.microsoft.com/office/drawing/2014/main"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a:extLst>
                <a:ext uri="{FF2B5EF4-FFF2-40B4-BE49-F238E27FC236}">
                  <a16:creationId xmlns:a16="http://schemas.microsoft.com/office/drawing/2014/main"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a:extLst>
                <a:ext uri="{FF2B5EF4-FFF2-40B4-BE49-F238E27FC236}">
                  <a16:creationId xmlns:a16="http://schemas.microsoft.com/office/drawing/2014/main"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a:extLst>
                <a:ext uri="{FF2B5EF4-FFF2-40B4-BE49-F238E27FC236}">
                  <a16:creationId xmlns:a16="http://schemas.microsoft.com/office/drawing/2014/main"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a:extLst>
                <a:ext uri="{FF2B5EF4-FFF2-40B4-BE49-F238E27FC236}">
                  <a16:creationId xmlns:a16="http://schemas.microsoft.com/office/drawing/2014/main"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a:extLst>
                <a:ext uri="{FF2B5EF4-FFF2-40B4-BE49-F238E27FC236}">
                  <a16:creationId xmlns:a16="http://schemas.microsoft.com/office/drawing/2014/main"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a:extLst>
                <a:ext uri="{FF2B5EF4-FFF2-40B4-BE49-F238E27FC236}">
                  <a16:creationId xmlns:a16="http://schemas.microsoft.com/office/drawing/2014/main"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a:extLst>
                <a:ext uri="{FF2B5EF4-FFF2-40B4-BE49-F238E27FC236}">
                  <a16:creationId xmlns:a16="http://schemas.microsoft.com/office/drawing/2014/main"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a:extLst>
                <a:ext uri="{FF2B5EF4-FFF2-40B4-BE49-F238E27FC236}">
                  <a16:creationId xmlns:a16="http://schemas.microsoft.com/office/drawing/2014/main"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a:extLst>
                <a:ext uri="{FF2B5EF4-FFF2-40B4-BE49-F238E27FC236}">
                  <a16:creationId xmlns:a16="http://schemas.microsoft.com/office/drawing/2014/main"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a:extLst>
                <a:ext uri="{FF2B5EF4-FFF2-40B4-BE49-F238E27FC236}">
                  <a16:creationId xmlns:a16="http://schemas.microsoft.com/office/drawing/2014/main"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a:extLst>
                <a:ext uri="{FF2B5EF4-FFF2-40B4-BE49-F238E27FC236}">
                  <a16:creationId xmlns:a16="http://schemas.microsoft.com/office/drawing/2014/main"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a:extLst>
                <a:ext uri="{FF2B5EF4-FFF2-40B4-BE49-F238E27FC236}">
                  <a16:creationId xmlns:a16="http://schemas.microsoft.com/office/drawing/2014/main"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a:extLst>
                <a:ext uri="{FF2B5EF4-FFF2-40B4-BE49-F238E27FC236}">
                  <a16:creationId xmlns:a16="http://schemas.microsoft.com/office/drawing/2014/main"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a:extLst>
                <a:ext uri="{FF2B5EF4-FFF2-40B4-BE49-F238E27FC236}">
                  <a16:creationId xmlns:a16="http://schemas.microsoft.com/office/drawing/2014/main"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a:extLst>
                <a:ext uri="{FF2B5EF4-FFF2-40B4-BE49-F238E27FC236}">
                  <a16:creationId xmlns:a16="http://schemas.microsoft.com/office/drawing/2014/main"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a:extLst>
                <a:ext uri="{FF2B5EF4-FFF2-40B4-BE49-F238E27FC236}">
                  <a16:creationId xmlns:a16="http://schemas.microsoft.com/office/drawing/2014/main"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a:extLst>
                <a:ext uri="{FF2B5EF4-FFF2-40B4-BE49-F238E27FC236}">
                  <a16:creationId xmlns:a16="http://schemas.microsoft.com/office/drawing/2014/main"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a:extLst>
                <a:ext uri="{FF2B5EF4-FFF2-40B4-BE49-F238E27FC236}">
                  <a16:creationId xmlns:a16="http://schemas.microsoft.com/office/drawing/2014/main"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a:extLst>
                <a:ext uri="{FF2B5EF4-FFF2-40B4-BE49-F238E27FC236}">
                  <a16:creationId xmlns:a16="http://schemas.microsoft.com/office/drawing/2014/main"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a:extLst>
                <a:ext uri="{FF2B5EF4-FFF2-40B4-BE49-F238E27FC236}">
                  <a16:creationId xmlns:a16="http://schemas.microsoft.com/office/drawing/2014/main"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a:extLst>
                <a:ext uri="{FF2B5EF4-FFF2-40B4-BE49-F238E27FC236}">
                  <a16:creationId xmlns:a16="http://schemas.microsoft.com/office/drawing/2014/main"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a:extLst>
                <a:ext uri="{FF2B5EF4-FFF2-40B4-BE49-F238E27FC236}">
                  <a16:creationId xmlns:a16="http://schemas.microsoft.com/office/drawing/2014/main"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a:extLst>
                <a:ext uri="{FF2B5EF4-FFF2-40B4-BE49-F238E27FC236}">
                  <a16:creationId xmlns:a16="http://schemas.microsoft.com/office/drawing/2014/main"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a:extLst>
                <a:ext uri="{FF2B5EF4-FFF2-40B4-BE49-F238E27FC236}">
                  <a16:creationId xmlns:a16="http://schemas.microsoft.com/office/drawing/2014/main"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a:extLst>
                <a:ext uri="{FF2B5EF4-FFF2-40B4-BE49-F238E27FC236}">
                  <a16:creationId xmlns:a16="http://schemas.microsoft.com/office/drawing/2014/main"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a:extLst>
                <a:ext uri="{FF2B5EF4-FFF2-40B4-BE49-F238E27FC236}">
                  <a16:creationId xmlns:a16="http://schemas.microsoft.com/office/drawing/2014/main"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a:extLst>
                <a:ext uri="{FF2B5EF4-FFF2-40B4-BE49-F238E27FC236}">
                  <a16:creationId xmlns:a16="http://schemas.microsoft.com/office/drawing/2014/main"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a:extLst>
                <a:ext uri="{FF2B5EF4-FFF2-40B4-BE49-F238E27FC236}">
                  <a16:creationId xmlns:a16="http://schemas.microsoft.com/office/drawing/2014/main"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a:extLst>
                <a:ext uri="{FF2B5EF4-FFF2-40B4-BE49-F238E27FC236}">
                  <a16:creationId xmlns:a16="http://schemas.microsoft.com/office/drawing/2014/main"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a:extLst>
                <a:ext uri="{FF2B5EF4-FFF2-40B4-BE49-F238E27FC236}">
                  <a16:creationId xmlns:a16="http://schemas.microsoft.com/office/drawing/2014/main"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a:extLst>
                <a:ext uri="{FF2B5EF4-FFF2-40B4-BE49-F238E27FC236}">
                  <a16:creationId xmlns:a16="http://schemas.microsoft.com/office/drawing/2014/main"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a:extLst>
                <a:ext uri="{FF2B5EF4-FFF2-40B4-BE49-F238E27FC236}">
                  <a16:creationId xmlns:a16="http://schemas.microsoft.com/office/drawing/2014/main"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a:extLst>
                <a:ext uri="{FF2B5EF4-FFF2-40B4-BE49-F238E27FC236}">
                  <a16:creationId xmlns:a16="http://schemas.microsoft.com/office/drawing/2014/main"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a:extLst>
                <a:ext uri="{FF2B5EF4-FFF2-40B4-BE49-F238E27FC236}">
                  <a16:creationId xmlns:a16="http://schemas.microsoft.com/office/drawing/2014/main"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a:extLst>
                <a:ext uri="{FF2B5EF4-FFF2-40B4-BE49-F238E27FC236}">
                  <a16:creationId xmlns:a16="http://schemas.microsoft.com/office/drawing/2014/main"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a:extLst>
              <a:ext uri="{FF2B5EF4-FFF2-40B4-BE49-F238E27FC236}">
                <a16:creationId xmlns:a16="http://schemas.microsoft.com/office/drawing/2014/main" id="{BBE72E53-9686-4F93-A5FE-C2ED56B0EFB0}"/>
              </a:ext>
            </a:extLst>
          </p:cNvPr>
          <p:cNvSpPr txBox="1"/>
          <p:nvPr/>
        </p:nvSpPr>
        <p:spPr>
          <a:xfrm>
            <a:off x="2510106" y="361349"/>
            <a:ext cx="73889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srgbClr val="FF0000"/>
                </a:solidFill>
                <a:effectLst/>
                <a:uLnTx/>
                <a:uFillTx/>
                <a:latin typeface="Times New Roman" pitchFamily="18" charset="0"/>
                <a:ea typeface="【苹果】迟暮朝朝醉晚灯" panose="02000500000000000000"/>
                <a:cs typeface="Times New Roman" pitchFamily="18" charset="0"/>
                <a:sym typeface="+mn-lt"/>
              </a:rPr>
              <a:t>HOẠT ĐỘNG DỰ ÁN</a:t>
            </a:r>
            <a:endParaRPr kumimoji="0" lang="en-US" sz="4400" b="1" i="0" u="none" strike="noStrike" kern="1200" cap="none" spc="0" normalizeH="0" baseline="0" noProof="0" dirty="0">
              <a:ln>
                <a:noFill/>
              </a:ln>
              <a:solidFill>
                <a:srgbClr val="000000"/>
              </a:solidFill>
              <a:effectLst/>
              <a:uLnTx/>
              <a:uFillTx/>
              <a:latin typeface="Calibri"/>
              <a:ea typeface="+mn-ea"/>
              <a:cs typeface="+mn-cs"/>
            </a:endParaRPr>
          </a:p>
        </p:txBody>
      </p:sp>
      <p:pic>
        <p:nvPicPr>
          <p:cNvPr id="235" name="Picture 234" descr="IMG_1582517675295_1582518075254">
            <a:extLst>
              <a:ext uri="{FF2B5EF4-FFF2-40B4-BE49-F238E27FC236}">
                <a16:creationId xmlns:a16="http://schemas.microsoft.com/office/drawing/2014/main" id="{48982288-D9D5-4450-9BD1-6D5980BC4C0E}"/>
              </a:ext>
            </a:extLst>
          </p:cNvPr>
          <p:cNvPicPr>
            <a:picLocks noGrp="1" noChangeAspect="1"/>
          </p:cNvPicPr>
          <p:nvPr isPhoto="1"/>
        </p:nvPicPr>
        <p:blipFill>
          <a:blip r:embed="rId7" cstate="print">
            <a:lum bright="-6000"/>
            <a:extLst>
              <a:ext uri="{28A0092B-C50C-407E-A947-70E740481C1C}">
                <a14:useLocalDpi xmlns:a14="http://schemas.microsoft.com/office/drawing/2010/main" val="0"/>
              </a:ext>
            </a:extLst>
          </a:blip>
          <a:stretch>
            <a:fillRect/>
          </a:stretch>
        </p:blipFill>
        <p:spPr>
          <a:xfrm>
            <a:off x="10463126" y="168867"/>
            <a:ext cx="1660691"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238" name="Picture 237">
            <a:extLst>
              <a:ext uri="{FF2B5EF4-FFF2-40B4-BE49-F238E27FC236}">
                <a16:creationId xmlns:a16="http://schemas.microsoft.com/office/drawing/2014/main" id="{7F2BBEE8-096E-06F0-82FD-181BAC4EB93B}"/>
              </a:ext>
            </a:extLst>
          </p:cNvPr>
          <p:cNvPicPr>
            <a:picLocks noChangeAspect="1"/>
          </p:cNvPicPr>
          <p:nvPr/>
        </p:nvPicPr>
        <p:blipFill>
          <a:blip r:embed="rId8"/>
          <a:stretch>
            <a:fillRect/>
          </a:stretch>
        </p:blipFill>
        <p:spPr>
          <a:xfrm>
            <a:off x="6808405" y="3001321"/>
            <a:ext cx="5200339" cy="2322777"/>
          </a:xfrm>
          <a:prstGeom prst="rect">
            <a:avLst/>
          </a:prstGeom>
        </p:spPr>
      </p:pic>
      <p:pic>
        <p:nvPicPr>
          <p:cNvPr id="239" name="Picture 238">
            <a:extLst>
              <a:ext uri="{FF2B5EF4-FFF2-40B4-BE49-F238E27FC236}">
                <a16:creationId xmlns:a16="http://schemas.microsoft.com/office/drawing/2014/main" id="{84943D96-0591-BB36-5182-B051E84F66F8}"/>
              </a:ext>
            </a:extLst>
          </p:cNvPr>
          <p:cNvPicPr>
            <a:picLocks noChangeAspect="1"/>
          </p:cNvPicPr>
          <p:nvPr/>
        </p:nvPicPr>
        <p:blipFill>
          <a:blip r:embed="rId9"/>
          <a:stretch>
            <a:fillRect/>
          </a:stretch>
        </p:blipFill>
        <p:spPr>
          <a:xfrm>
            <a:off x="1201156" y="1862202"/>
            <a:ext cx="4541914" cy="2322777"/>
          </a:xfrm>
          <a:prstGeom prst="rect">
            <a:avLst/>
          </a:prstGeom>
        </p:spPr>
      </p:pic>
    </p:spTree>
    <p:extLst>
      <p:ext uri="{BB962C8B-B14F-4D97-AF65-F5344CB8AC3E}">
        <p14:creationId xmlns:p14="http://schemas.microsoft.com/office/powerpoint/2010/main" val="276702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randombar(horizontal)">
                                      <p:cBhvr>
                                        <p:cTn id="21" dur="75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id="{40B24A12-4D58-4BDE-B624-843B9BDA08F3}"/>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3420" y="14610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4097822" y="2060051"/>
            <a:ext cx="56234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FF"/>
                </a:solidFill>
                <a:effectLst/>
                <a:uLnTx/>
                <a:uFillTx/>
                <a:latin typeface="#9Slide05 Brannboll Ny" panose="02000000000000000000" pitchFamily="2" charset="0"/>
                <a:ea typeface="+mn-ea"/>
                <a:cs typeface="Times New Roman" panose="02020603050405020304" pitchFamily="18" charset="0"/>
              </a:rPr>
              <a:t>Xin chào và hẹn gặp lại </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9" name="Picture 8" descr="IMG_1582517675295_1582518075254">
            <a:extLst>
              <a:ext uri="{FF2B5EF4-FFF2-40B4-BE49-F238E27FC236}">
                <a16:creationId xmlns:a16="http://schemas.microsoft.com/office/drawing/2014/main" id="{BCA39A04-626B-47ED-A2BA-1DB8ED96068D}"/>
              </a:ext>
            </a:extLst>
          </p:cNvPr>
          <p:cNvPicPr>
            <a:picLocks noGrp="1" noChangeAspect="1"/>
          </p:cNvPicPr>
          <p:nvPr isPhoto="1"/>
        </p:nvPicPr>
        <p:blipFill>
          <a:blip r:embed="rId5" cstate="print">
            <a:lum bright="-6000"/>
            <a:extLst>
              <a:ext uri="{28A0092B-C50C-407E-A947-70E740481C1C}">
                <a14:useLocalDpi xmlns:a14="http://schemas.microsoft.com/office/drawing/2010/main" val="0"/>
              </a:ext>
            </a:extLst>
          </a:blip>
          <a:stretch>
            <a:fillRect/>
          </a:stretch>
        </p:blipFill>
        <p:spPr>
          <a:xfrm>
            <a:off x="10142377" y="270001"/>
            <a:ext cx="1660691"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2030" y="4154948"/>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3370889" y="3933894"/>
            <a:ext cx="2687293" cy="1548203"/>
          </a:xfrm>
          <a:prstGeom prst="rect">
            <a:avLst/>
          </a:prstGeom>
        </p:spPr>
      </p:pic>
      <p:grpSp>
        <p:nvGrpSpPr>
          <p:cNvPr id="13" name="组合 2">
            <a:extLst>
              <a:ext uri="{FF2B5EF4-FFF2-40B4-BE49-F238E27FC236}">
                <a16:creationId xmlns:a16="http://schemas.microsoft.com/office/drawing/2014/main" id="{A83F8DA1-F2A1-4B4E-A71A-A565D60BD2CC}"/>
              </a:ext>
            </a:extLst>
          </p:cNvPr>
          <p:cNvGrpSpPr/>
          <p:nvPr/>
        </p:nvGrpSpPr>
        <p:grpSpPr>
          <a:xfrm>
            <a:off x="3539618" y="1421703"/>
            <a:ext cx="6654627" cy="2742465"/>
            <a:chOff x="1949253" y="1617623"/>
            <a:chExt cx="3271491" cy="2319693"/>
          </a:xfrm>
        </p:grpSpPr>
        <p:grpSp>
          <p:nvGrpSpPr>
            <p:cNvPr id="14" name="组合 135">
              <a:extLst>
                <a:ext uri="{FF2B5EF4-FFF2-40B4-BE49-F238E27FC236}">
                  <a16:creationId xmlns:a16="http://schemas.microsoft.com/office/drawing/2014/main" id="{82BB745A-ECC9-43EF-846A-F4E291A48393}"/>
                </a:ext>
              </a:extLst>
            </p:cNvPr>
            <p:cNvGrpSpPr/>
            <p:nvPr/>
          </p:nvGrpSpPr>
          <p:grpSpPr>
            <a:xfrm>
              <a:off x="1949253" y="1617623"/>
              <a:ext cx="3271491" cy="2319693"/>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a:extLst>
                <a:ext uri="{FF2B5EF4-FFF2-40B4-BE49-F238E27FC236}">
                  <a16:creationId xmlns:a16="http://schemas.microsoft.com/office/drawing/2014/main" id="{A24E153B-3B76-47C4-97F5-6C9C19FA3A43}"/>
                </a:ext>
              </a:extLst>
            </p:cNvPr>
            <p:cNvSpPr txBox="1">
              <a:spLocks noChangeArrowheads="1"/>
            </p:cNvSpPr>
            <p:nvPr/>
          </p:nvSpPr>
          <p:spPr bwMode="auto">
            <a:xfrm>
              <a:off x="2025013" y="2028013"/>
              <a:ext cx="2909328" cy="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spTree>
    <p:extLst>
      <p:ext uri="{BB962C8B-B14F-4D97-AF65-F5344CB8AC3E}">
        <p14:creationId xmlns:p14="http://schemas.microsoft.com/office/powerpoint/2010/main" val="781408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500"/>
                            </p:stCondLst>
                            <p:childTnLst>
                              <p:par>
                                <p:cTn id="21" presetID="37"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custDataLst>
              <p:tags r:id="rId1"/>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F73E634-F71F-8897-B14C-5478E6878B62}"/>
              </a:ext>
            </a:extLst>
          </p:cNvPr>
          <p:cNvSpPr txBox="1"/>
          <p:nvPr/>
        </p:nvSpPr>
        <p:spPr>
          <a:xfrm>
            <a:off x="545892" y="1344360"/>
            <a:ext cx="11116456" cy="584775"/>
          </a:xfrm>
          <a:prstGeom prst="rect">
            <a:avLst/>
          </a:prstGeom>
          <a:noFill/>
        </p:spPr>
        <p:txBody>
          <a:bodyPr wrap="square">
            <a:spAutoFit/>
          </a:bodyPr>
          <a:lstStyle/>
          <a:p>
            <a:pPr algn="just"/>
            <a:r>
              <a:rPr lang="vi-VN" sz="3200" b="1" i="0" dirty="0">
                <a:solidFill>
                  <a:srgbClr val="FF0000"/>
                </a:solidFill>
                <a:effectLst/>
                <a:latin typeface="Times New Roman" panose="02020603050405020304" pitchFamily="18" charset="0"/>
                <a:cs typeface="Times New Roman" panose="02020603050405020304" pitchFamily="18" charset="0"/>
              </a:rPr>
              <a:t>Chúng ta cần bảo vệ môi trường và tài nguyên thiên nhiên, vì:</a:t>
            </a:r>
          </a:p>
        </p:txBody>
      </p:sp>
      <p:sp>
        <p:nvSpPr>
          <p:cNvPr id="5" name="TextBox 4">
            <a:extLst>
              <a:ext uri="{FF2B5EF4-FFF2-40B4-BE49-F238E27FC236}">
                <a16:creationId xmlns:a16="http://schemas.microsoft.com/office/drawing/2014/main" id="{B42F8932-E090-3DDC-87C2-D44885345B3C}"/>
              </a:ext>
            </a:extLst>
          </p:cNvPr>
          <p:cNvSpPr txBox="1"/>
          <p:nvPr/>
        </p:nvSpPr>
        <p:spPr>
          <a:xfrm>
            <a:off x="156147" y="2120176"/>
            <a:ext cx="3576403" cy="452431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vi-VN" sz="3200" b="0" i="0" dirty="0">
                <a:solidFill>
                  <a:srgbClr val="000000"/>
                </a:solidFill>
                <a:effectLst/>
                <a:latin typeface="Times New Roman" panose="02020603050405020304" pitchFamily="18" charset="0"/>
                <a:cs typeface="Times New Roman" panose="02020603050405020304" pitchFamily="18" charset="0"/>
              </a:rPr>
              <a:t>+ Môi trường và tài nguyên thiên nhiên có tầm quan trọng đặc biệt đối với đời sống của con người, sinh vật và sự phát triển kinh tế, văn hoá, xã hội của đất nước.</a:t>
            </a:r>
          </a:p>
        </p:txBody>
      </p:sp>
      <p:sp>
        <p:nvSpPr>
          <p:cNvPr id="6" name="TextBox 5">
            <a:extLst>
              <a:ext uri="{FF2B5EF4-FFF2-40B4-BE49-F238E27FC236}">
                <a16:creationId xmlns:a16="http://schemas.microsoft.com/office/drawing/2014/main" id="{E52181C8-153F-F413-3112-E1145BFDA7A6}"/>
              </a:ext>
            </a:extLst>
          </p:cNvPr>
          <p:cNvSpPr txBox="1"/>
          <p:nvPr/>
        </p:nvSpPr>
        <p:spPr>
          <a:xfrm>
            <a:off x="4214695" y="2155263"/>
            <a:ext cx="4377129" cy="403187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vi-VN" sz="3200" b="0" i="0" dirty="0">
                <a:solidFill>
                  <a:srgbClr val="000000"/>
                </a:solidFill>
                <a:effectLst/>
                <a:latin typeface="Times New Roman" panose="02020603050405020304" pitchFamily="18" charset="0"/>
                <a:cs typeface="Times New Roman" panose="02020603050405020304" pitchFamily="18" charset="0"/>
              </a:rPr>
              <a:t>+ Việc bảo vệ môi trường và tài nguyên thiên nhiên giúp cho môi trường trong lành, đảm bảo cung cấp nguồn tài nguyên thiên nhiên cho sự phát triển của đất nước trong hiện tại và tương lai.</a:t>
            </a:r>
          </a:p>
        </p:txBody>
      </p:sp>
      <p:sp>
        <p:nvSpPr>
          <p:cNvPr id="10" name="TextBox 9">
            <a:extLst>
              <a:ext uri="{FF2B5EF4-FFF2-40B4-BE49-F238E27FC236}">
                <a16:creationId xmlns:a16="http://schemas.microsoft.com/office/drawing/2014/main" id="{B4EF75D8-7AFB-D4AB-F290-859403F72A7A}"/>
              </a:ext>
            </a:extLst>
          </p:cNvPr>
          <p:cNvSpPr txBox="1"/>
          <p:nvPr/>
        </p:nvSpPr>
        <p:spPr>
          <a:xfrm>
            <a:off x="9073969" y="2195985"/>
            <a:ext cx="2755620" cy="304698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vi-VN" sz="3200" b="0" i="0" dirty="0">
                <a:solidFill>
                  <a:srgbClr val="000000"/>
                </a:solidFill>
                <a:effectLst/>
                <a:latin typeface="Times New Roman" panose="02020603050405020304" pitchFamily="18" charset="0"/>
                <a:cs typeface="Times New Roman" panose="02020603050405020304" pitchFamily="18" charset="0"/>
              </a:rPr>
              <a:t>+ Bảo vệ môi trường và tài nguyên thiên nhiên là bảo vệ cuộc sống của chính chúng ta.</a:t>
            </a:r>
          </a:p>
        </p:txBody>
      </p:sp>
    </p:spTree>
    <p:extLst>
      <p:ext uri="{BB962C8B-B14F-4D97-AF65-F5344CB8AC3E}">
        <p14:creationId xmlns:p14="http://schemas.microsoft.com/office/powerpoint/2010/main" val="221854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a:extLst>
              <a:ext uri="{FF2B5EF4-FFF2-40B4-BE49-F238E27FC236}">
                <a16:creationId xmlns:a16="http://schemas.microsoft.com/office/drawing/2014/main" id="{9179388E-5E30-4889-77FA-8670666E08CB}"/>
              </a:ext>
            </a:extLst>
          </p:cNvPr>
          <p:cNvSpPr/>
          <p:nvPr/>
        </p:nvSpPr>
        <p:spPr>
          <a:xfrm>
            <a:off x="2419003" y="194888"/>
            <a:ext cx="6888480" cy="130048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 </a:t>
            </a:r>
            <a:r>
              <a:rPr kumimoji="0" lang="vi-VN"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ĐÔI</a:t>
            </a: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cxnSp>
        <p:nvCxnSpPr>
          <p:cNvPr id="5" name="Straight Arrow Connector 4">
            <a:extLst>
              <a:ext uri="{FF2B5EF4-FFF2-40B4-BE49-F238E27FC236}">
                <a16:creationId xmlns:a16="http://schemas.microsoft.com/office/drawing/2014/main" id="{9439B5BC-0743-5BB1-589D-E75C922110F0}"/>
              </a:ext>
            </a:extLst>
          </p:cNvPr>
          <p:cNvCxnSpPr>
            <a:cxnSpLocks/>
          </p:cNvCxnSpPr>
          <p:nvPr/>
        </p:nvCxnSpPr>
        <p:spPr>
          <a:xfrm>
            <a:off x="6107285" y="1475048"/>
            <a:ext cx="3816204" cy="403018"/>
          </a:xfrm>
          <a:prstGeom prst="straightConnector1">
            <a:avLst/>
          </a:prstGeom>
          <a:noFill/>
          <a:ln w="28575" cap="flat" cmpd="sng" algn="ctr">
            <a:solidFill>
              <a:srgbClr val="FF9933"/>
            </a:solidFill>
            <a:prstDash val="solid"/>
            <a:miter lim="800000"/>
            <a:tailEnd type="triangle"/>
          </a:ln>
          <a:effectLst/>
        </p:spPr>
      </p:cxnSp>
      <p:sp>
        <p:nvSpPr>
          <p:cNvPr id="6" name="Rectangle: Rounded Corners 13">
            <a:extLst>
              <a:ext uri="{FF2B5EF4-FFF2-40B4-BE49-F238E27FC236}">
                <a16:creationId xmlns:a16="http://schemas.microsoft.com/office/drawing/2014/main" id="{3F584D8C-08A7-C58B-2E92-99D086B136E7}"/>
              </a:ext>
            </a:extLst>
          </p:cNvPr>
          <p:cNvSpPr/>
          <p:nvPr/>
        </p:nvSpPr>
        <p:spPr>
          <a:xfrm>
            <a:off x="164424" y="1993280"/>
            <a:ext cx="5698819" cy="1546304"/>
          </a:xfrm>
          <a:prstGeom prst="roundRect">
            <a:avLst/>
          </a:prstGeom>
          <a:solidFill>
            <a:srgbClr val="CCFFCC"/>
          </a:solidFill>
          <a:ln w="12700" cap="flat" cmpd="sng" algn="ctr">
            <a:solidFill>
              <a:srgbClr val="4472C4">
                <a:shade val="50000"/>
              </a:srgbClr>
            </a:solidFill>
            <a:prstDash val="solid"/>
            <a:miter lim="800000"/>
          </a:ln>
          <a:effectLst/>
        </p:spPr>
        <p:txBody>
          <a:bodyPr rtlCol="0" anchor="ctr"/>
          <a:lstStyle/>
          <a:p>
            <a:pPr lvl="0">
              <a:defRPr/>
            </a:pPr>
            <a:r>
              <a:rPr kumimoji="0" lang="en-US" sz="2800" b="1" i="0" u="sng" strike="noStrike" kern="0" cap="none" spc="0" normalizeH="0" baseline="0" noProof="0" dirty="0" err="1">
                <a:ln>
                  <a:noFill/>
                </a:ln>
                <a:solidFill>
                  <a:srgbClr val="0033CC"/>
                </a:solidFill>
                <a:effectLst/>
                <a:uLnTx/>
                <a:uFillTx/>
                <a:latin typeface="Times New Roman" panose="02020603050405020304" pitchFamily="18" charset="0"/>
                <a:cs typeface="Times New Roman" panose="02020603050405020304" pitchFamily="18" charset="0"/>
              </a:rPr>
              <a:t>Câu</a:t>
            </a:r>
            <a:r>
              <a:rPr kumimoji="0" lang="en-US" sz="2800" b="1" i="0" u="sng" strike="noStrike" kern="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rPr>
              <a:t> 1</a:t>
            </a:r>
            <a:r>
              <a:rPr kumimoji="0" lang="en-US" sz="2800" b="1" i="0" u="none" strike="noStrike" kern="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lang="vi-VN" sz="2800" b="1" dirty="0">
                <a:solidFill>
                  <a:srgbClr val="0033CC"/>
                </a:solidFill>
                <a:latin typeface="Times New Roman" panose="02020603050405020304" pitchFamily="18" charset="0"/>
                <a:cs typeface="Times New Roman" panose="02020603050405020304" pitchFamily="18" charset="0"/>
              </a:rPr>
              <a:t>Em hãy cho biết tài nguyên rừng có ý nghĩa như thế nào đối với cuộc sống của con người.</a:t>
            </a:r>
            <a:endParaRPr kumimoji="0" lang="en-US" sz="2800" b="1" i="0" u="none" strike="noStrike" kern="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endParaRPr>
          </a:p>
        </p:txBody>
      </p:sp>
      <p:sp>
        <p:nvSpPr>
          <p:cNvPr id="7" name="Rectangle: Rounded Corners 15">
            <a:extLst>
              <a:ext uri="{FF2B5EF4-FFF2-40B4-BE49-F238E27FC236}">
                <a16:creationId xmlns:a16="http://schemas.microsoft.com/office/drawing/2014/main" id="{55342C9A-14BD-7214-8C33-CA692CCDABB4}"/>
              </a:ext>
            </a:extLst>
          </p:cNvPr>
          <p:cNvSpPr/>
          <p:nvPr/>
        </p:nvSpPr>
        <p:spPr>
          <a:xfrm>
            <a:off x="6250566" y="1939027"/>
            <a:ext cx="5698818" cy="2173840"/>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lvl="0">
              <a:defRPr/>
            </a:pPr>
            <a:r>
              <a:rPr lang="en-US" sz="2800" b="1" i="1" u="sng" kern="0" dirty="0" err="1">
                <a:solidFill>
                  <a:srgbClr val="0033CC"/>
                </a:solidFill>
                <a:latin typeface="Times New Roman" panose="02020603050405020304" pitchFamily="18" charset="0"/>
                <a:cs typeface="Times New Roman" panose="02020603050405020304" pitchFamily="18" charset="0"/>
              </a:rPr>
              <a:t>Câu</a:t>
            </a:r>
            <a:r>
              <a:rPr lang="en-US" sz="2800" b="1" i="1" u="sng" kern="0" dirty="0">
                <a:solidFill>
                  <a:srgbClr val="0033CC"/>
                </a:solidFill>
                <a:latin typeface="Times New Roman" panose="02020603050405020304" pitchFamily="18" charset="0"/>
                <a:cs typeface="Times New Roman" panose="02020603050405020304" pitchFamily="18" charset="0"/>
              </a:rPr>
              <a:t> 2</a:t>
            </a:r>
            <a:r>
              <a:rPr lang="en-US" sz="2800" b="1" i="1" kern="0" dirty="0">
                <a:solidFill>
                  <a:srgbClr val="0033CC"/>
                </a:solidFill>
                <a:latin typeface="Times New Roman" panose="02020603050405020304" pitchFamily="18" charset="0"/>
                <a:cs typeface="Times New Roman" panose="02020603050405020304" pitchFamily="18" charset="0"/>
              </a:rPr>
              <a:t>: </a:t>
            </a:r>
            <a:r>
              <a:rPr lang="vi-VN" sz="2800" b="1" dirty="0">
                <a:solidFill>
                  <a:srgbClr val="0033CC"/>
                </a:solidFill>
                <a:latin typeface="Times New Roman" panose="02020603050405020304" pitchFamily="18" charset="0"/>
                <a:cs typeface="Times New Roman" panose="02020603050405020304" pitchFamily="18" charset="0"/>
              </a:rPr>
              <a:t>Theo em, việc bảo vệ và khai thác hợp lí tài nguyên thiên nhiên có ý nghĩa như thế nào đối với cuộc sống của người dân và sự phát triển của mỗi quốc gia?</a:t>
            </a:r>
            <a:endParaRPr lang="en-US" sz="2800" b="1" kern="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Rounded Corners 23">
            <a:extLst>
              <a:ext uri="{FF2B5EF4-FFF2-40B4-BE49-F238E27FC236}">
                <a16:creationId xmlns:a16="http://schemas.microsoft.com/office/drawing/2014/main" id="{152CF6B5-7D30-64F6-EE36-F8EE5BE254A1}"/>
              </a:ext>
            </a:extLst>
          </p:cNvPr>
          <p:cNvSpPr/>
          <p:nvPr/>
        </p:nvSpPr>
        <p:spPr>
          <a:xfrm>
            <a:off x="715585" y="4629728"/>
            <a:ext cx="5380411" cy="2122054"/>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sp>
        <p:nvSpPr>
          <p:cNvPr id="9" name="Rectangle: Rounded Corners 25">
            <a:extLst>
              <a:ext uri="{FF2B5EF4-FFF2-40B4-BE49-F238E27FC236}">
                <a16:creationId xmlns:a16="http://schemas.microsoft.com/office/drawing/2014/main" id="{17C2E4E2-B928-977A-2389-086C5ADF6176}"/>
              </a:ext>
            </a:extLst>
          </p:cNvPr>
          <p:cNvSpPr/>
          <p:nvPr/>
        </p:nvSpPr>
        <p:spPr>
          <a:xfrm>
            <a:off x="6811581" y="4821083"/>
            <a:ext cx="5270888" cy="1818639"/>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10" name="Straight Arrow Connector 9">
            <a:extLst>
              <a:ext uri="{FF2B5EF4-FFF2-40B4-BE49-F238E27FC236}">
                <a16:creationId xmlns:a16="http://schemas.microsoft.com/office/drawing/2014/main" id="{0BD8EF19-C0B4-E8E2-085D-789E82E463E2}"/>
              </a:ext>
            </a:extLst>
          </p:cNvPr>
          <p:cNvCxnSpPr>
            <a:cxnSpLocks/>
          </p:cNvCxnSpPr>
          <p:nvPr/>
        </p:nvCxnSpPr>
        <p:spPr>
          <a:xfrm flipH="1">
            <a:off x="2884517" y="1465952"/>
            <a:ext cx="3378200" cy="473075"/>
          </a:xfrm>
          <a:prstGeom prst="straightConnector1">
            <a:avLst/>
          </a:prstGeom>
          <a:noFill/>
          <a:ln w="28575" cap="flat" cmpd="sng" algn="ctr">
            <a:solidFill>
              <a:srgbClr val="FF9933"/>
            </a:solidFill>
            <a:prstDash val="solid"/>
            <a:miter lim="800000"/>
            <a:tailEnd type="triangle"/>
          </a:ln>
          <a:effectLst/>
        </p:spPr>
      </p:cxnSp>
      <p:cxnSp>
        <p:nvCxnSpPr>
          <p:cNvPr id="11" name="Straight Connector 10">
            <a:extLst>
              <a:ext uri="{FF2B5EF4-FFF2-40B4-BE49-F238E27FC236}">
                <a16:creationId xmlns:a16="http://schemas.microsoft.com/office/drawing/2014/main" id="{93FB6F63-3568-9D82-0583-E32F2B215A2C}"/>
              </a:ext>
            </a:extLst>
          </p:cNvPr>
          <p:cNvCxnSpPr>
            <a:cxnSpLocks/>
          </p:cNvCxnSpPr>
          <p:nvPr/>
        </p:nvCxnSpPr>
        <p:spPr>
          <a:xfrm>
            <a:off x="2615332" y="3539584"/>
            <a:ext cx="0" cy="670559"/>
          </a:xfrm>
          <a:prstGeom prst="line">
            <a:avLst/>
          </a:prstGeom>
          <a:noFill/>
          <a:ln w="28575" cap="flat" cmpd="sng" algn="ctr">
            <a:solidFill>
              <a:srgbClr val="ED7D31"/>
            </a:solidFill>
            <a:prstDash val="dash"/>
            <a:round/>
            <a:headEnd type="none" w="med" len="med"/>
            <a:tailEnd type="none" w="med" len="med"/>
          </a:ln>
          <a:effectLst/>
        </p:spPr>
      </p:cxnSp>
      <p:cxnSp>
        <p:nvCxnSpPr>
          <p:cNvPr id="12" name="Straight Connector 11">
            <a:extLst>
              <a:ext uri="{FF2B5EF4-FFF2-40B4-BE49-F238E27FC236}">
                <a16:creationId xmlns:a16="http://schemas.microsoft.com/office/drawing/2014/main" id="{40A66764-D409-F398-0DD8-3D1F10594C90}"/>
              </a:ext>
            </a:extLst>
          </p:cNvPr>
          <p:cNvCxnSpPr>
            <a:cxnSpLocks/>
          </p:cNvCxnSpPr>
          <p:nvPr/>
        </p:nvCxnSpPr>
        <p:spPr>
          <a:xfrm>
            <a:off x="9261104" y="4210143"/>
            <a:ext cx="0" cy="670559"/>
          </a:xfrm>
          <a:prstGeom prst="line">
            <a:avLst/>
          </a:prstGeom>
          <a:noFill/>
          <a:ln w="28575" cap="flat" cmpd="sng" algn="ctr">
            <a:solidFill>
              <a:srgbClr val="ED7D31"/>
            </a:solidFill>
            <a:prstDash val="dash"/>
            <a:round/>
            <a:headEnd type="none" w="med" len="med"/>
            <a:tailEnd type="none" w="med" len="med"/>
          </a:ln>
          <a:effectLst/>
        </p:spPr>
      </p:cxnSp>
    </p:spTree>
    <p:extLst>
      <p:ext uri="{BB962C8B-B14F-4D97-AF65-F5344CB8AC3E}">
        <p14:creationId xmlns:p14="http://schemas.microsoft.com/office/powerpoint/2010/main" val="295144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a:extLst>
              <a:ext uri="{FF2B5EF4-FFF2-40B4-BE49-F238E27FC236}">
                <a16:creationId xmlns:a16="http://schemas.microsoft.com/office/drawing/2014/main" id="{9179388E-5E30-4889-77FA-8670666E08CB}"/>
              </a:ext>
            </a:extLst>
          </p:cNvPr>
          <p:cNvSpPr/>
          <p:nvPr/>
        </p:nvSpPr>
        <p:spPr>
          <a:xfrm>
            <a:off x="2570361" y="0"/>
            <a:ext cx="6888480" cy="138292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 </a:t>
            </a:r>
            <a:r>
              <a:rPr kumimoji="0" lang="vi-VN"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ĐÔI</a:t>
            </a: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cxnSp>
        <p:nvCxnSpPr>
          <p:cNvPr id="5" name="Straight Arrow Connector 4">
            <a:extLst>
              <a:ext uri="{FF2B5EF4-FFF2-40B4-BE49-F238E27FC236}">
                <a16:creationId xmlns:a16="http://schemas.microsoft.com/office/drawing/2014/main" id="{9439B5BC-0743-5BB1-589D-E75C922110F0}"/>
              </a:ext>
            </a:extLst>
          </p:cNvPr>
          <p:cNvCxnSpPr>
            <a:cxnSpLocks/>
          </p:cNvCxnSpPr>
          <p:nvPr/>
        </p:nvCxnSpPr>
        <p:spPr>
          <a:xfrm>
            <a:off x="6107285" y="1475048"/>
            <a:ext cx="3801213" cy="55459"/>
          </a:xfrm>
          <a:prstGeom prst="straightConnector1">
            <a:avLst/>
          </a:prstGeom>
          <a:noFill/>
          <a:ln w="28575" cap="flat" cmpd="sng" algn="ctr">
            <a:solidFill>
              <a:srgbClr val="FF9933"/>
            </a:solidFill>
            <a:prstDash val="solid"/>
            <a:miter lim="800000"/>
            <a:tailEnd type="triangle"/>
          </a:ln>
          <a:effectLst/>
        </p:spPr>
      </p:cxnSp>
      <p:sp>
        <p:nvSpPr>
          <p:cNvPr id="6" name="Rectangle: Rounded Corners 13">
            <a:extLst>
              <a:ext uri="{FF2B5EF4-FFF2-40B4-BE49-F238E27FC236}">
                <a16:creationId xmlns:a16="http://schemas.microsoft.com/office/drawing/2014/main" id="{3F584D8C-08A7-C58B-2E92-99D086B136E7}"/>
              </a:ext>
            </a:extLst>
          </p:cNvPr>
          <p:cNvSpPr/>
          <p:nvPr/>
        </p:nvSpPr>
        <p:spPr>
          <a:xfrm>
            <a:off x="315782" y="1501474"/>
            <a:ext cx="5698819" cy="1546304"/>
          </a:xfrm>
          <a:prstGeom prst="roundRect">
            <a:avLst/>
          </a:prstGeom>
          <a:solidFill>
            <a:srgbClr val="CCFFCC"/>
          </a:solidFill>
          <a:ln w="12700" cap="flat" cmpd="sng" algn="ctr">
            <a:solidFill>
              <a:srgbClr val="4472C4">
                <a:shade val="50000"/>
              </a:srgbClr>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Câu</a:t>
            </a:r>
            <a:r>
              <a:rPr kumimoji="0" lang="en-US" sz="2800" b="1" i="0" u="sng"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1</a:t>
            </a:r>
            <a:r>
              <a:rPr kumimoji="0" lang="en-US" sz="2800" b="1" i="0" u="none"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Em hãy cho biết tài nguyên rừng có ý nghĩa như thế nào đối với cuộc sống của con người.</a:t>
            </a:r>
            <a:endParaRPr kumimoji="0" lang="en-US" sz="2800" b="1" i="0" u="none"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endParaRPr>
          </a:p>
        </p:txBody>
      </p:sp>
      <p:sp>
        <p:nvSpPr>
          <p:cNvPr id="7" name="Rectangle: Rounded Corners 15">
            <a:extLst>
              <a:ext uri="{FF2B5EF4-FFF2-40B4-BE49-F238E27FC236}">
                <a16:creationId xmlns:a16="http://schemas.microsoft.com/office/drawing/2014/main" id="{55342C9A-14BD-7214-8C33-CA692CCDABB4}"/>
              </a:ext>
            </a:extLst>
          </p:cNvPr>
          <p:cNvSpPr/>
          <p:nvPr/>
        </p:nvSpPr>
        <p:spPr>
          <a:xfrm>
            <a:off x="7240248" y="1501474"/>
            <a:ext cx="4901369" cy="2975586"/>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sng" strike="noStrike" kern="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Câu</a:t>
            </a:r>
            <a:r>
              <a:rPr kumimoji="0" lang="en-US" sz="2800" b="1" i="1" u="sng"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2</a:t>
            </a:r>
            <a:r>
              <a:rPr kumimoji="0" lang="en-US" sz="2800" b="1" i="1" u="none"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Theo em, việc bảo vệ và khai thác hợp lí tài nguyên thiên nhiên có ý nghĩa như thế nào đối với cuộc sống của người dân và sự phát triển của mỗi quốc gia?</a:t>
            </a:r>
            <a:endParaRPr kumimoji="0" lang="en-US" sz="2800" b="1" i="0" u="none" strike="noStrike" kern="0" cap="none" spc="0" normalizeH="0" baseline="0" noProof="0" dirty="0">
              <a:ln>
                <a:noFill/>
              </a:ln>
              <a:solidFill>
                <a:srgbClr val="0033CC"/>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Rounded Corners 23">
            <a:extLst>
              <a:ext uri="{FF2B5EF4-FFF2-40B4-BE49-F238E27FC236}">
                <a16:creationId xmlns:a16="http://schemas.microsoft.com/office/drawing/2014/main" id="{152CF6B5-7D30-64F6-EE36-F8EE5BE254A1}"/>
              </a:ext>
            </a:extLst>
          </p:cNvPr>
          <p:cNvSpPr/>
          <p:nvPr/>
        </p:nvSpPr>
        <p:spPr>
          <a:xfrm>
            <a:off x="-69541" y="2989267"/>
            <a:ext cx="7492842" cy="3906481"/>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algn="just"/>
            <a:r>
              <a:rPr lang="vi-VN" sz="2000" dirty="0">
                <a:solidFill>
                  <a:srgbClr val="000000"/>
                </a:solidFill>
                <a:latin typeface="Open Sans" panose="020B0606030504020204" pitchFamily="34" charset="0"/>
              </a:rPr>
              <a:t>Ý nghĩa của tài nguyên rừng đối với cuộc sống con người:</a:t>
            </a:r>
          </a:p>
          <a:p>
            <a:pPr algn="just"/>
            <a:r>
              <a:rPr lang="vi-VN" sz="2000" dirty="0">
                <a:solidFill>
                  <a:srgbClr val="000000"/>
                </a:solidFill>
                <a:latin typeface="Open Sans" panose="020B0606030504020204" pitchFamily="34" charset="0"/>
              </a:rPr>
              <a:t>+ Cung cấp ô-xy, giữ không jhis trong lành.</a:t>
            </a:r>
          </a:p>
          <a:p>
            <a:pPr algn="just"/>
            <a:r>
              <a:rPr lang="vi-VN" sz="2000" dirty="0">
                <a:solidFill>
                  <a:srgbClr val="000000"/>
                </a:solidFill>
                <a:latin typeface="Open Sans" panose="020B0606030504020204" pitchFamily="34" charset="0"/>
              </a:rPr>
              <a:t>+ Điều tiết nước, phòng chống lũ lụt, xói mòn và sạt lở đất.</a:t>
            </a:r>
          </a:p>
          <a:p>
            <a:pPr algn="just"/>
            <a:r>
              <a:rPr lang="vi-VN" sz="2000" dirty="0">
                <a:solidFill>
                  <a:srgbClr val="000000"/>
                </a:solidFill>
                <a:latin typeface="Open Sans" panose="020B0606030504020204" pitchFamily="34" charset="0"/>
              </a:rPr>
              <a:t>+ Bảo vệ độ phì nhiêu và bồi dưỡng tiềm năng của tài nguyên đất.</a:t>
            </a:r>
          </a:p>
          <a:p>
            <a:pPr algn="just"/>
            <a:r>
              <a:rPr lang="vi-VN" sz="2000" dirty="0">
                <a:solidFill>
                  <a:srgbClr val="000000"/>
                </a:solidFill>
                <a:latin typeface="Open Sans" panose="020B0606030504020204" pitchFamily="34" charset="0"/>
              </a:rPr>
              <a:t>+ Cung cấp nguồn gỗ, củi,… cho các hoạt động phát triển kinh tế của con người.</a:t>
            </a:r>
          </a:p>
          <a:p>
            <a:pPr algn="just"/>
            <a:r>
              <a:rPr lang="vi-VN" sz="2000" dirty="0">
                <a:solidFill>
                  <a:srgbClr val="000000"/>
                </a:solidFill>
                <a:latin typeface="Open Sans" panose="020B0606030504020204" pitchFamily="34" charset="0"/>
              </a:rPr>
              <a:t>+ Các loài động, thực vật trong rừng cũng là một nguồn cung cấp thực phẩm, dược phẩm có giá trị cao và cung cấp nguồn gen quý để nghiên cứu khoa học,…</a:t>
            </a:r>
          </a:p>
          <a:p>
            <a:pPr algn="just"/>
            <a:r>
              <a:rPr lang="vi-VN" sz="2000" dirty="0">
                <a:solidFill>
                  <a:srgbClr val="000000"/>
                </a:solidFill>
                <a:latin typeface="Open Sans" panose="020B0606030504020204" pitchFamily="34" charset="0"/>
              </a:rPr>
              <a:t>+ Tài nguyên rừng cũng góp phần phát triển hoạt động du lịch sinh thái, du lịch thám hiểm,… của con người.</a:t>
            </a:r>
          </a:p>
        </p:txBody>
      </p:sp>
      <p:sp>
        <p:nvSpPr>
          <p:cNvPr id="9" name="Rectangle: Rounded Corners 25">
            <a:extLst>
              <a:ext uri="{FF2B5EF4-FFF2-40B4-BE49-F238E27FC236}">
                <a16:creationId xmlns:a16="http://schemas.microsoft.com/office/drawing/2014/main" id="{17C2E4E2-B928-977A-2389-086C5ADF6176}"/>
              </a:ext>
            </a:extLst>
          </p:cNvPr>
          <p:cNvSpPr/>
          <p:nvPr/>
        </p:nvSpPr>
        <p:spPr>
          <a:xfrm>
            <a:off x="7288389" y="4849500"/>
            <a:ext cx="4901370" cy="1818639"/>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lvl="0" algn="just">
              <a:defRPr/>
            </a:pPr>
            <a:r>
              <a:rPr lang="vi-VN" sz="2400" dirty="0">
                <a:solidFill>
                  <a:srgbClr val="0033CC"/>
                </a:solidFill>
              </a:rPr>
              <a:t>Việc bảo vệ và khai thác hợp lí tài nguyên thiên nhiên giúp đảm bảo cho sự phát triển bền vững của con người và đất nước ở hiện tại và cả tương lai.</a:t>
            </a:r>
            <a:endParaRPr kumimoji="0" lang="en-US" sz="2400" b="0" i="0" u="none" strike="noStrike" kern="0" cap="none" spc="0" normalizeH="0" baseline="0" noProof="0" dirty="0">
              <a:ln>
                <a:noFill/>
              </a:ln>
              <a:solidFill>
                <a:srgbClr val="0033CC"/>
              </a:solidFill>
              <a:effectLst/>
              <a:uLnTx/>
              <a:uFillTx/>
              <a:latin typeface="Times New Roman" panose="02020603050405020304" pitchFamily="18" charset="0"/>
              <a:ea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0BD8EF19-C0B4-E8E2-085D-789E82E463E2}"/>
              </a:ext>
            </a:extLst>
          </p:cNvPr>
          <p:cNvCxnSpPr>
            <a:cxnSpLocks/>
          </p:cNvCxnSpPr>
          <p:nvPr/>
        </p:nvCxnSpPr>
        <p:spPr>
          <a:xfrm flipH="1">
            <a:off x="2721364" y="1465952"/>
            <a:ext cx="3541353" cy="0"/>
          </a:xfrm>
          <a:prstGeom prst="straightConnector1">
            <a:avLst/>
          </a:prstGeom>
          <a:noFill/>
          <a:ln w="28575" cap="flat" cmpd="sng" algn="ctr">
            <a:solidFill>
              <a:srgbClr val="FF9933"/>
            </a:solidFill>
            <a:prstDash val="solid"/>
            <a:miter lim="800000"/>
            <a:tailEnd type="triangle"/>
          </a:ln>
          <a:effectLst/>
        </p:spPr>
      </p:cxnSp>
      <p:cxnSp>
        <p:nvCxnSpPr>
          <p:cNvPr id="11" name="Straight Connector 10">
            <a:extLst>
              <a:ext uri="{FF2B5EF4-FFF2-40B4-BE49-F238E27FC236}">
                <a16:creationId xmlns:a16="http://schemas.microsoft.com/office/drawing/2014/main" id="{93FB6F63-3568-9D82-0583-E32F2B215A2C}"/>
              </a:ext>
            </a:extLst>
          </p:cNvPr>
          <p:cNvCxnSpPr>
            <a:cxnSpLocks/>
          </p:cNvCxnSpPr>
          <p:nvPr/>
        </p:nvCxnSpPr>
        <p:spPr>
          <a:xfrm>
            <a:off x="2570361" y="3203931"/>
            <a:ext cx="0" cy="670559"/>
          </a:xfrm>
          <a:prstGeom prst="line">
            <a:avLst/>
          </a:prstGeom>
          <a:noFill/>
          <a:ln w="28575" cap="flat" cmpd="sng" algn="ctr">
            <a:solidFill>
              <a:srgbClr val="ED7D31"/>
            </a:solidFill>
            <a:prstDash val="dash"/>
            <a:round/>
            <a:headEnd type="none" w="med" len="med"/>
            <a:tailEnd type="none" w="med" len="med"/>
          </a:ln>
          <a:effectLst/>
        </p:spPr>
      </p:cxnSp>
      <p:cxnSp>
        <p:nvCxnSpPr>
          <p:cNvPr id="12" name="Straight Connector 11">
            <a:extLst>
              <a:ext uri="{FF2B5EF4-FFF2-40B4-BE49-F238E27FC236}">
                <a16:creationId xmlns:a16="http://schemas.microsoft.com/office/drawing/2014/main" id="{40A66764-D409-F398-0DD8-3D1F10594C90}"/>
              </a:ext>
            </a:extLst>
          </p:cNvPr>
          <p:cNvCxnSpPr>
            <a:cxnSpLocks/>
          </p:cNvCxnSpPr>
          <p:nvPr/>
        </p:nvCxnSpPr>
        <p:spPr>
          <a:xfrm>
            <a:off x="9307483" y="4150524"/>
            <a:ext cx="0" cy="436466"/>
          </a:xfrm>
          <a:prstGeom prst="line">
            <a:avLst/>
          </a:prstGeom>
          <a:noFill/>
          <a:ln w="28575" cap="flat" cmpd="sng" algn="ctr">
            <a:solidFill>
              <a:srgbClr val="ED7D31"/>
            </a:solidFill>
            <a:prstDash val="dash"/>
            <a:round/>
            <a:headEnd type="none" w="med" len="med"/>
            <a:tailEnd type="none" w="med" len="med"/>
          </a:ln>
          <a:effectLst/>
        </p:spPr>
      </p:cxnSp>
    </p:spTree>
    <p:extLst>
      <p:ext uri="{BB962C8B-B14F-4D97-AF65-F5344CB8AC3E}">
        <p14:creationId xmlns:p14="http://schemas.microsoft.com/office/powerpoint/2010/main" val="80563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C2DF2B-8E0D-47A0-BA81-ED78E4C2077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407963" y="-599608"/>
            <a:ext cx="11345897" cy="7734925"/>
          </a:xfrm>
          <a:prstGeom prst="rect">
            <a:avLst/>
          </a:prstGeom>
        </p:spPr>
      </p:pic>
      <p:grpSp>
        <p:nvGrpSpPr>
          <p:cNvPr id="12" name="Group 11"/>
          <p:cNvGrpSpPr/>
          <p:nvPr/>
        </p:nvGrpSpPr>
        <p:grpSpPr>
          <a:xfrm>
            <a:off x="8220876" y="686231"/>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5" name="Picture 4">
            <a:extLst>
              <a:ext uri="{FF2B5EF4-FFF2-40B4-BE49-F238E27FC236}">
                <a16:creationId xmlns:a16="http://schemas.microsoft.com/office/drawing/2014/main" id="{E0EAC2A3-522F-0F36-7C7D-4F1A3E9E0A8A}"/>
              </a:ext>
            </a:extLst>
          </p:cNvPr>
          <p:cNvPicPr>
            <a:picLocks noChangeAspect="1"/>
          </p:cNvPicPr>
          <p:nvPr/>
        </p:nvPicPr>
        <p:blipFill>
          <a:blip r:embed="rId7"/>
          <a:stretch>
            <a:fillRect/>
          </a:stretch>
        </p:blipFill>
        <p:spPr>
          <a:xfrm>
            <a:off x="1376890" y="1126476"/>
            <a:ext cx="8218120" cy="5023539"/>
          </a:xfrm>
          <a:prstGeom prst="rect">
            <a:avLst/>
          </a:prstGeom>
        </p:spPr>
      </p:pic>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64538"/>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627384" y="298729"/>
            <a:ext cx="11934373" cy="3337180"/>
          </a:xfrm>
          <a:prstGeom prst="rect">
            <a:avLst/>
          </a:prstGeom>
        </p:spPr>
      </p:pic>
      <p:grpSp>
        <p:nvGrpSpPr>
          <p:cNvPr id="3" name="Group 2"/>
          <p:cNvGrpSpPr/>
          <p:nvPr/>
        </p:nvGrpSpPr>
        <p:grpSpPr>
          <a:xfrm>
            <a:off x="220155" y="198217"/>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818EB94-E09C-1497-A906-192FA487D668}"/>
              </a:ext>
            </a:extLst>
          </p:cNvPr>
          <p:cNvSpPr txBox="1"/>
          <p:nvPr/>
        </p:nvSpPr>
        <p:spPr>
          <a:xfrm>
            <a:off x="2391084" y="1150207"/>
            <a:ext cx="9483170" cy="1791965"/>
          </a:xfrm>
          <a:prstGeom prst="rect">
            <a:avLst/>
          </a:prstGeom>
          <a:noFill/>
        </p:spPr>
        <p:txBody>
          <a:bodyPr wrap="square">
            <a:spAutoFit/>
          </a:bodyPr>
          <a:lstStyle/>
          <a:p>
            <a:pPr algn="just">
              <a:lnSpc>
                <a:spcPct val="107000"/>
              </a:lnSpc>
              <a:spcBef>
                <a:spcPts val="300"/>
              </a:spcBef>
              <a:spcAft>
                <a:spcPts val="800"/>
              </a:spcAft>
            </a:pP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2.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Quy</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định</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cơ</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bản</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của</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pháp</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luật</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về</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p>
          <a:p>
            <a:pPr algn="just">
              <a:lnSpc>
                <a:spcPct val="107000"/>
              </a:lnSpc>
              <a:spcBef>
                <a:spcPts val="300"/>
              </a:spcBef>
              <a:spcAft>
                <a:spcPts val="800"/>
              </a:spcAft>
            </a:pP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bảo</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vệ</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môi</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trường</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tài</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nguyên</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thiên</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nhiên</a:t>
            </a:r>
            <a:endPar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73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tabLst/>
              <a:defRPr/>
            </a:pPr>
            <a:r>
              <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THẢO LUẬN NHÓM BÀN</a:t>
            </a:r>
          </a:p>
        </p:txBody>
      </p:sp>
      <p:sp>
        <p:nvSpPr>
          <p:cNvPr id="8" name="Rectangle 7"/>
          <p:cNvSpPr/>
          <p:nvPr/>
        </p:nvSpPr>
        <p:spPr>
          <a:xfrm>
            <a:off x="4403364" y="47888"/>
            <a:ext cx="7139062" cy="543162"/>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tabLst/>
              <a:defRPr/>
            </a:pPr>
            <a:r>
              <a:rPr lang="en-US" sz="2531" b="1" dirty="0" err="1">
                <a:solidFill>
                  <a:srgbClr val="0000FF"/>
                </a:solidFill>
                <a:latin typeface="SVN-Vanilla Daisy Pro" panose="00000500000000000000" pitchFamily="2" charset="0"/>
                <a:ea typeface="Arial Unicode MS"/>
              </a:rPr>
              <a:t>Đọc</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thông</a:t>
            </a:r>
            <a:r>
              <a:rPr lang="en-US" sz="2531" b="1" dirty="0">
                <a:solidFill>
                  <a:srgbClr val="0000FF"/>
                </a:solidFill>
                <a:latin typeface="SVN-Vanilla Daisy Pro" panose="00000500000000000000" pitchFamily="2" charset="0"/>
                <a:ea typeface="Arial Unicode MS"/>
              </a:rPr>
              <a:t> tin, q</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uan</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sát</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hình</a:t>
            </a:r>
            <a:r>
              <a:rPr kumimoji="0" lang="en-US" sz="2531" b="1" i="0" u="none" strike="noStrike" kern="1200" cap="none" spc="0" normalizeH="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noProof="0" dirty="0" err="1">
                <a:ln>
                  <a:noFill/>
                </a:ln>
                <a:solidFill>
                  <a:srgbClr val="0000FF"/>
                </a:solidFill>
                <a:effectLst/>
                <a:uLnTx/>
                <a:uFillTx/>
                <a:latin typeface="SVN-Vanilla Daisy Pro" panose="00000500000000000000" pitchFamily="2" charset="0"/>
                <a:ea typeface="Arial Unicode MS"/>
                <a:cs typeface="+mn-cs"/>
              </a:rPr>
              <a:t>ảnh</a:t>
            </a:r>
            <a:r>
              <a:rPr kumimoji="0" lang="en-US" sz="2531" b="1" i="0" u="none" strike="noStrike" kern="1200" cap="none" spc="0" normalizeH="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và</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trả</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lời</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câu</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hỏi</a:t>
            </a:r>
            <a:endParaRPr kumimoji="0" lang="en-US" sz="2531" b="1" i="0" u="none" strike="noStrike" kern="1200" cap="none" spc="0" normalizeH="0" baseline="0" noProof="0" dirty="0">
              <a:ln>
                <a:noFill/>
              </a:ln>
              <a:solidFill>
                <a:srgbClr val="FF0000"/>
              </a:solidFill>
              <a:effectLst/>
              <a:uLnTx/>
              <a:uFillTx/>
              <a:latin typeface="SVN-Vanilla Daisy Pro" panose="00000500000000000000" pitchFamily="2" charset="0"/>
              <a:ea typeface="Arial Unicode MS"/>
              <a:cs typeface="+mn-cs"/>
            </a:endParaRPr>
          </a:p>
        </p:txBody>
      </p:sp>
      <p:sp>
        <p:nvSpPr>
          <p:cNvPr id="5" name="TextBox 4">
            <a:extLst>
              <a:ext uri="{FF2B5EF4-FFF2-40B4-BE49-F238E27FC236}">
                <a16:creationId xmlns:a16="http://schemas.microsoft.com/office/drawing/2014/main" id="{2F06E8BF-6256-78D4-2411-0D65047A8D8B}"/>
              </a:ext>
            </a:extLst>
          </p:cNvPr>
          <p:cNvSpPr txBox="1"/>
          <p:nvPr/>
        </p:nvSpPr>
        <p:spPr>
          <a:xfrm>
            <a:off x="7258983" y="574675"/>
            <a:ext cx="4705874" cy="5914440"/>
          </a:xfrm>
          <a:prstGeom prst="rect">
            <a:avLst/>
          </a:prstGeom>
          <a:noFill/>
        </p:spPr>
        <p:txBody>
          <a:bodyPr wrap="square">
            <a:spAutoFit/>
          </a:bodyPr>
          <a:lstStyle/>
          <a:p>
            <a:pPr algn="just">
              <a:spcBef>
                <a:spcPts val="300"/>
              </a:spcBef>
              <a:spcAft>
                <a:spcPts val="800"/>
              </a:spcAft>
            </a:pP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1:Căn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cứ</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300"/>
              </a:spcBef>
              <a:spcAft>
                <a:spcPts val="800"/>
              </a:spcAft>
            </a:pP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 1,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chưa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300"/>
              </a:spcBef>
              <a:spcAft>
                <a:spcPts val="800"/>
              </a:spcAft>
            </a:pPr>
            <a:r>
              <a:rPr lang="pt-BR" sz="2400" i="1" dirty="0">
                <a:effectLst/>
                <a:latin typeface="Times New Roman" panose="02020603050405020304" pitchFamily="18" charset="0"/>
                <a:ea typeface="Times New Roman" panose="02020603050405020304" pitchFamily="18" charset="0"/>
                <a:cs typeface="Times New Roman" panose="02020603050405020304" pitchFamily="18" charset="0"/>
              </a:rPr>
              <a:t>Câu 3;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Em hãy nêu những quy định khác của pháp luật về bảo vệ môi trường và tài nguyên thiên nhiên</a:t>
            </a:r>
            <a:r>
              <a:rPr lang="pt-BR"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EA1DA9F2-C85C-D2D9-4435-0F3CFAEFBED3}"/>
              </a:ext>
            </a:extLst>
          </p:cNvPr>
          <p:cNvPicPr>
            <a:picLocks noChangeAspect="1"/>
          </p:cNvPicPr>
          <p:nvPr/>
        </p:nvPicPr>
        <p:blipFill>
          <a:blip r:embed="rId2"/>
          <a:stretch>
            <a:fillRect/>
          </a:stretch>
        </p:blipFill>
        <p:spPr>
          <a:xfrm>
            <a:off x="0" y="734518"/>
            <a:ext cx="7139062" cy="2923083"/>
          </a:xfrm>
          <a:prstGeom prst="rect">
            <a:avLst/>
          </a:prstGeom>
        </p:spPr>
      </p:pic>
      <p:pic>
        <p:nvPicPr>
          <p:cNvPr id="9" name="Picture 8">
            <a:extLst>
              <a:ext uri="{FF2B5EF4-FFF2-40B4-BE49-F238E27FC236}">
                <a16:creationId xmlns:a16="http://schemas.microsoft.com/office/drawing/2014/main" id="{26E957C6-B69B-73B9-5A18-6F191947F271}"/>
              </a:ext>
            </a:extLst>
          </p:cNvPr>
          <p:cNvPicPr>
            <a:picLocks noChangeAspect="1"/>
          </p:cNvPicPr>
          <p:nvPr/>
        </p:nvPicPr>
        <p:blipFill>
          <a:blip r:embed="rId3"/>
          <a:stretch>
            <a:fillRect/>
          </a:stretch>
        </p:blipFill>
        <p:spPr>
          <a:xfrm>
            <a:off x="465056" y="3817443"/>
            <a:ext cx="6325488" cy="2923083"/>
          </a:xfrm>
          <a:prstGeom prst="rect">
            <a:avLst/>
          </a:prstGeom>
        </p:spPr>
      </p:pic>
    </p:spTree>
    <p:extLst>
      <p:ext uri="{BB962C8B-B14F-4D97-AF65-F5344CB8AC3E}">
        <p14:creationId xmlns:p14="http://schemas.microsoft.com/office/powerpoint/2010/main" val="16478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4160</TotalTime>
  <Words>2566</Words>
  <Application>Microsoft Office PowerPoint</Application>
  <PresentationFormat>Widescreen</PresentationFormat>
  <Paragraphs>235</Paragraphs>
  <Slides>35</Slides>
  <Notes>4</Notes>
  <HiddenSlides>0</HiddenSlides>
  <MMClips>0</MMClips>
  <ScaleCrop>false</ScaleCrop>
  <HeadingPairs>
    <vt:vector size="6" baseType="variant">
      <vt:variant>
        <vt:lpstr>Fonts Used</vt:lpstr>
      </vt:variant>
      <vt:variant>
        <vt:i4>26</vt:i4>
      </vt:variant>
      <vt:variant>
        <vt:lpstr>Theme</vt:lpstr>
      </vt:variant>
      <vt:variant>
        <vt:i4>5</vt:i4>
      </vt:variant>
      <vt:variant>
        <vt:lpstr>Slide Titles</vt:lpstr>
      </vt:variant>
      <vt:variant>
        <vt:i4>35</vt:i4>
      </vt:variant>
    </vt:vector>
  </HeadingPairs>
  <TitlesOfParts>
    <vt:vector size="66" baseType="lpstr">
      <vt:lpstr>DengXian</vt:lpstr>
      <vt:lpstr>Microsoft YaHei</vt:lpstr>
      <vt:lpstr>SimSun</vt:lpstr>
      <vt:lpstr>SimSun</vt:lpstr>
      <vt:lpstr>#9Slide05 Brannboll Ny</vt:lpstr>
      <vt:lpstr>#9Slide05 Fourth</vt:lpstr>
      <vt:lpstr>#9Slide05 Kathya</vt:lpstr>
      <vt:lpstr>#9Slide05 SVNDeadhead Script</vt:lpstr>
      <vt:lpstr>#9Slide05 SVNTradeMark</vt:lpstr>
      <vt:lpstr>#9Slide05 SVNVanilla Daisy Pro</vt:lpstr>
      <vt:lpstr>#9Slide06 DeathRattle BB</vt:lpstr>
      <vt:lpstr>#9Slide07 Marbelia Regular</vt:lpstr>
      <vt:lpstr>【苹果】迟暮朝朝醉晚灯</vt:lpstr>
      <vt:lpstr>Arial</vt:lpstr>
      <vt:lpstr>Arial Unicode MS</vt:lpstr>
      <vt:lpstr>Calibri</vt:lpstr>
      <vt:lpstr>Calibri Light</vt:lpstr>
      <vt:lpstr>Cambria</vt:lpstr>
      <vt:lpstr>Helvetica Neue</vt:lpstr>
      <vt:lpstr>ITC Avant Garde Std Bk</vt:lpstr>
      <vt:lpstr>Open Sans</vt:lpstr>
      <vt:lpstr>SVN-Vanilla Daisy Pro</vt:lpstr>
      <vt:lpstr>Times New Roman</vt:lpstr>
      <vt:lpstr>Verdana</vt:lpstr>
      <vt:lpstr>Wingdings</vt:lpstr>
      <vt:lpstr>方正静蕾简体</vt:lpstr>
      <vt:lpstr>Office Theme</vt:lpstr>
      <vt:lpstr>1_Office Theme</vt:lpstr>
      <vt:lpstr>1_Thiết kế: Thạch Trương Thảo (0987 039 863)</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Thị Ánh Tuyết</dc:creator>
  <cp:lastModifiedBy>GHC</cp:lastModifiedBy>
  <cp:revision>103</cp:revision>
  <dcterms:created xsi:type="dcterms:W3CDTF">2022-08-20T03:30:38Z</dcterms:created>
  <dcterms:modified xsi:type="dcterms:W3CDTF">2023-11-06T04:52:03Z</dcterms:modified>
</cp:coreProperties>
</file>