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0"/>
  </p:notesMasterIdLst>
  <p:sldIdLst>
    <p:sldId id="256" r:id="rId2"/>
    <p:sldId id="268" r:id="rId3"/>
    <p:sldId id="258" r:id="rId4"/>
    <p:sldId id="276" r:id="rId5"/>
    <p:sldId id="284" r:id="rId6"/>
    <p:sldId id="283" r:id="rId7"/>
    <p:sldId id="272" r:id="rId8"/>
    <p:sldId id="285" r:id="rId9"/>
    <p:sldId id="273" r:id="rId10"/>
    <p:sldId id="278" r:id="rId11"/>
    <p:sldId id="257" r:id="rId12"/>
    <p:sldId id="286" r:id="rId13"/>
    <p:sldId id="287" r:id="rId14"/>
    <p:sldId id="277" r:id="rId15"/>
    <p:sldId id="271" r:id="rId16"/>
    <p:sldId id="288" r:id="rId17"/>
    <p:sldId id="280" r:id="rId18"/>
    <p:sldId id="279" r:id="rId19"/>
    <p:sldId id="289" r:id="rId20"/>
    <p:sldId id="290" r:id="rId21"/>
    <p:sldId id="291" r:id="rId22"/>
    <p:sldId id="292" r:id="rId23"/>
    <p:sldId id="275" r:id="rId24"/>
    <p:sldId id="274" r:id="rId25"/>
    <p:sldId id="293" r:id="rId26"/>
    <p:sldId id="281" r:id="rId27"/>
    <p:sldId id="262" r:id="rId28"/>
    <p:sldId id="269" r:id="rId29"/>
  </p:sldIdLst>
  <p:sldSz cx="16778288" cy="9475788"/>
  <p:notesSz cx="6858000" cy="9144000"/>
  <p:defaultTextStyle>
    <a:defPPr>
      <a:defRPr lang="zh-CN"/>
    </a:defPPr>
    <a:lvl1pPr marL="0" lvl="0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30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1pPr>
    <a:lvl2pPr marL="457200" lvl="1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30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2pPr>
    <a:lvl3pPr marL="914400" lvl="2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30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3pPr>
    <a:lvl4pPr marL="1371600" lvl="3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30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4pPr>
    <a:lvl5pPr marL="1828800" lvl="4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30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5pPr>
    <a:lvl6pPr marL="2286000" lvl="5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30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6pPr>
    <a:lvl7pPr marL="2743200" lvl="6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30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7pPr>
    <a:lvl8pPr marL="3200400" lvl="7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30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8pPr>
    <a:lvl9pPr marL="3657600" lvl="8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30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9pPr>
  </p:defaultTextStyle>
  <p:extLst>
    <p:ext uri="{EFAFB233-063F-42B5-8137-9DF3F51BA10A}">
      <p15:sldGuideLst xmlns:p15="http://schemas.microsoft.com/office/powerpoint/2012/main">
        <p15:guide id="1" orient="horz" pos="2985">
          <p15:clr>
            <a:srgbClr val="A4A3A4"/>
          </p15:clr>
        </p15:guide>
        <p15:guide id="2" pos="5285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82B642"/>
    <a:srgbClr val="33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555"/>
    <p:restoredTop sz="94660"/>
  </p:normalViewPr>
  <p:slideViewPr>
    <p:cSldViewPr showGuides="1">
      <p:cViewPr varScale="1">
        <p:scale>
          <a:sx n="50" d="100"/>
          <a:sy n="50" d="100"/>
        </p:scale>
        <p:origin x="834" y="36"/>
      </p:cViewPr>
      <p:guideLst>
        <p:guide orient="horz" pos="2985"/>
        <p:guide pos="5285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33.jpe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33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08216C1-45A4-46A3-8151-BB2DC7B7D24F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F6105A9-B1F5-41FB-B404-2E93B658098E}">
      <dgm:prSet custT="1"/>
      <dgm:spPr/>
      <dgm:t>
        <a:bodyPr/>
        <a:lstStyle/>
        <a:p>
          <a:pPr algn="l"/>
          <a:r>
            <a:rPr lang="vi-VN" sz="3200" b="0" i="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Tôn trọng, ủng hộ, tuân theo những điều đúng đắn. </a:t>
          </a:r>
          <a:endParaRPr lang="en-US" sz="3200" dirty="0">
            <a:solidFill>
              <a:srgbClr val="0070C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8887B06-7FB7-4762-B0E5-56978E965359}" type="parTrans" cxnId="{7D64AAEE-C183-4886-80F3-040ED819DC14}">
      <dgm:prSet/>
      <dgm:spPr/>
      <dgm:t>
        <a:bodyPr/>
        <a:lstStyle/>
        <a:p>
          <a:pPr algn="l"/>
          <a:endParaRPr lang="en-US" sz="3200">
            <a:solidFill>
              <a:srgbClr val="0070C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97A21C5-4BE8-4536-A728-2101FAFE2A3D}" type="sibTrans" cxnId="{7D64AAEE-C183-4886-80F3-040ED819DC14}">
      <dgm:prSet/>
      <dgm:spPr/>
      <dgm:t>
        <a:bodyPr/>
        <a:lstStyle/>
        <a:p>
          <a:pPr algn="l"/>
          <a:endParaRPr lang="en-US" sz="3200">
            <a:solidFill>
              <a:srgbClr val="0070C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721E44A-E15C-4A51-9435-5F366039773D}">
      <dgm:prSet custT="1"/>
      <dgm:spPr/>
      <dgm:t>
        <a:bodyPr/>
        <a:lstStyle/>
        <a:p>
          <a:pPr algn="l"/>
          <a:r>
            <a:rPr lang="vi-VN" sz="3200" b="0" i="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Biết điều chỉnh suy nghĩ, hành vi của mình theo hướng tích cực. </a:t>
          </a:r>
          <a:endParaRPr lang="en-US" sz="3200" dirty="0">
            <a:solidFill>
              <a:srgbClr val="0070C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7E7CE5A-5F0B-42DE-A1F8-E1060CBD039C}" type="parTrans" cxnId="{C6F98666-94E9-4E92-AFD0-A18AD15B7463}">
      <dgm:prSet/>
      <dgm:spPr/>
      <dgm:t>
        <a:bodyPr/>
        <a:lstStyle/>
        <a:p>
          <a:pPr algn="l"/>
          <a:endParaRPr lang="en-US" sz="3200">
            <a:solidFill>
              <a:srgbClr val="0070C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D2FF6B8-FF88-43C6-97FD-5288DE701EC1}" type="sibTrans" cxnId="{C6F98666-94E9-4E92-AFD0-A18AD15B7463}">
      <dgm:prSet/>
      <dgm:spPr/>
      <dgm:t>
        <a:bodyPr/>
        <a:lstStyle/>
        <a:p>
          <a:pPr algn="l"/>
          <a:endParaRPr lang="en-US" sz="3200">
            <a:solidFill>
              <a:srgbClr val="0070C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E80D19C-5288-4A45-B1E2-85C84CC2F31E}">
      <dgm:prSet custT="1"/>
      <dgm:spPr/>
      <dgm:t>
        <a:bodyPr/>
        <a:lstStyle/>
        <a:p>
          <a:pPr algn="l"/>
          <a:r>
            <a:rPr lang="vi-VN" sz="3200" b="0" i="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Khích lệ, động viên bạn bè có thái độ, hành vi bảo vệ lẽ phải. </a:t>
          </a:r>
          <a:endParaRPr lang="en-US" sz="3200" dirty="0">
            <a:solidFill>
              <a:srgbClr val="0070C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53B1043-D624-4B63-9D4A-1D0455732FBB}" type="parTrans" cxnId="{B91612EC-E16D-4197-8449-B6D9E916C3A3}">
      <dgm:prSet/>
      <dgm:spPr/>
      <dgm:t>
        <a:bodyPr/>
        <a:lstStyle/>
        <a:p>
          <a:pPr algn="l"/>
          <a:endParaRPr lang="en-US" sz="3200">
            <a:solidFill>
              <a:srgbClr val="0070C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F7C3140-96E0-4FE4-B079-43F3045429CD}" type="sibTrans" cxnId="{B91612EC-E16D-4197-8449-B6D9E916C3A3}">
      <dgm:prSet/>
      <dgm:spPr/>
      <dgm:t>
        <a:bodyPr/>
        <a:lstStyle/>
        <a:p>
          <a:pPr algn="l"/>
          <a:endParaRPr lang="en-US" sz="3200">
            <a:solidFill>
              <a:srgbClr val="0070C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7273538-B452-4273-AF2E-992A1D9FF650}">
      <dgm:prSet custT="1"/>
      <dgm:spPr/>
      <dgm:t>
        <a:bodyPr/>
        <a:lstStyle/>
        <a:p>
          <a:pPr algn="l"/>
          <a:r>
            <a:rPr lang="vi-VN" sz="3200" b="0" i="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Lên án, phê phán những hành vi sai trái, không phù hợp lẽ phải. </a:t>
          </a:r>
          <a:endParaRPr lang="en-US" sz="3200" dirty="0">
            <a:solidFill>
              <a:srgbClr val="0070C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9354E15-AC59-42A8-B5A5-E4620CDF631D}" type="parTrans" cxnId="{3F43FD7F-04D2-4E57-9EBA-4D0BACA25CED}">
      <dgm:prSet/>
      <dgm:spPr/>
      <dgm:t>
        <a:bodyPr/>
        <a:lstStyle/>
        <a:p>
          <a:pPr algn="l"/>
          <a:endParaRPr lang="en-US" sz="3200">
            <a:solidFill>
              <a:srgbClr val="0070C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1214E56-00D7-4B8D-AF84-E593008318EA}" type="sibTrans" cxnId="{3F43FD7F-04D2-4E57-9EBA-4D0BACA25CED}">
      <dgm:prSet/>
      <dgm:spPr/>
      <dgm:t>
        <a:bodyPr/>
        <a:lstStyle/>
        <a:p>
          <a:pPr algn="l"/>
          <a:endParaRPr lang="en-US" sz="3200">
            <a:solidFill>
              <a:srgbClr val="0070C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B58D523-BCD8-4A5A-825A-723EBDC34C8B}" type="pres">
      <dgm:prSet presAssocID="{C08216C1-45A4-46A3-8151-BB2DC7B7D24F}" presName="linearFlow" presStyleCnt="0">
        <dgm:presLayoutVars>
          <dgm:dir/>
          <dgm:resizeHandles val="exact"/>
        </dgm:presLayoutVars>
      </dgm:prSet>
      <dgm:spPr/>
    </dgm:pt>
    <dgm:pt modelId="{942CC659-3D4F-46CC-80E1-74AABE47CACF}" type="pres">
      <dgm:prSet presAssocID="{4F6105A9-B1F5-41FB-B404-2E93B658098E}" presName="composite" presStyleCnt="0"/>
      <dgm:spPr/>
    </dgm:pt>
    <dgm:pt modelId="{7AC3B6F5-CF8E-4A5A-ACE0-ABAB64A353D4}" type="pres">
      <dgm:prSet presAssocID="{4F6105A9-B1F5-41FB-B404-2E93B658098E}" presName="imgShp" presStyleLbl="fgImgPlace1" presStyleIdx="0" presStyleCnt="4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AD396E2C-17BE-4A35-911A-28F40C495D11}" type="pres">
      <dgm:prSet presAssocID="{4F6105A9-B1F5-41FB-B404-2E93B658098E}" presName="txShp" presStyleLbl="node1" presStyleIdx="0" presStyleCnt="4">
        <dgm:presLayoutVars>
          <dgm:bulletEnabled val="1"/>
        </dgm:presLayoutVars>
      </dgm:prSet>
      <dgm:spPr/>
    </dgm:pt>
    <dgm:pt modelId="{A0BE38A4-58F1-4281-815A-D05F508172E0}" type="pres">
      <dgm:prSet presAssocID="{F97A21C5-4BE8-4536-A728-2101FAFE2A3D}" presName="spacing" presStyleCnt="0"/>
      <dgm:spPr/>
    </dgm:pt>
    <dgm:pt modelId="{8D572F8E-B1D7-4AA1-9EE8-557090920C88}" type="pres">
      <dgm:prSet presAssocID="{4721E44A-E15C-4A51-9435-5F366039773D}" presName="composite" presStyleCnt="0"/>
      <dgm:spPr/>
    </dgm:pt>
    <dgm:pt modelId="{9DC7ED84-9FFD-461C-B23F-6818573E5825}" type="pres">
      <dgm:prSet presAssocID="{4721E44A-E15C-4A51-9435-5F366039773D}" presName="imgShp" presStyleLbl="fgImgPlace1" presStyleIdx="1" presStyleCnt="4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AF45C683-B32E-4E57-8C70-DE732073773D}" type="pres">
      <dgm:prSet presAssocID="{4721E44A-E15C-4A51-9435-5F366039773D}" presName="txShp" presStyleLbl="node1" presStyleIdx="1" presStyleCnt="4">
        <dgm:presLayoutVars>
          <dgm:bulletEnabled val="1"/>
        </dgm:presLayoutVars>
      </dgm:prSet>
      <dgm:spPr/>
    </dgm:pt>
    <dgm:pt modelId="{5F0B2CBF-DF3F-48EE-A3DD-20543BAE8336}" type="pres">
      <dgm:prSet presAssocID="{DD2FF6B8-FF88-43C6-97FD-5288DE701EC1}" presName="spacing" presStyleCnt="0"/>
      <dgm:spPr/>
    </dgm:pt>
    <dgm:pt modelId="{BDBBD915-6002-440E-9F2D-A04520991370}" type="pres">
      <dgm:prSet presAssocID="{8E80D19C-5288-4A45-B1E2-85C84CC2F31E}" presName="composite" presStyleCnt="0"/>
      <dgm:spPr/>
    </dgm:pt>
    <dgm:pt modelId="{17D6A47A-171D-4FA4-BAF8-C245FBDAF92B}" type="pres">
      <dgm:prSet presAssocID="{8E80D19C-5288-4A45-B1E2-85C84CC2F31E}" presName="imgShp" presStyleLbl="fgImgPlace1" presStyleIdx="2" presStyleCnt="4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69B4B87C-B9EC-49AE-918E-AA0420FA9706}" type="pres">
      <dgm:prSet presAssocID="{8E80D19C-5288-4A45-B1E2-85C84CC2F31E}" presName="txShp" presStyleLbl="node1" presStyleIdx="2" presStyleCnt="4">
        <dgm:presLayoutVars>
          <dgm:bulletEnabled val="1"/>
        </dgm:presLayoutVars>
      </dgm:prSet>
      <dgm:spPr/>
    </dgm:pt>
    <dgm:pt modelId="{0358115B-4246-4FA0-85A1-D0983DD64A0C}" type="pres">
      <dgm:prSet presAssocID="{9F7C3140-96E0-4FE4-B079-43F3045429CD}" presName="spacing" presStyleCnt="0"/>
      <dgm:spPr/>
    </dgm:pt>
    <dgm:pt modelId="{27503E0C-DB90-4B99-8CD1-81066D660C37}" type="pres">
      <dgm:prSet presAssocID="{97273538-B452-4273-AF2E-992A1D9FF650}" presName="composite" presStyleCnt="0"/>
      <dgm:spPr/>
    </dgm:pt>
    <dgm:pt modelId="{5ED82552-135C-4AB8-9A1C-08BAC29C72E1}" type="pres">
      <dgm:prSet presAssocID="{97273538-B452-4273-AF2E-992A1D9FF650}" presName="imgShp" presStyleLbl="fgImgPlace1" presStyleIdx="3" presStyleCnt="4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585BF561-B181-4BA7-BCAB-BFBA9A960E2B}" type="pres">
      <dgm:prSet presAssocID="{97273538-B452-4273-AF2E-992A1D9FF650}" presName="txShp" presStyleLbl="node1" presStyleIdx="3" presStyleCnt="4">
        <dgm:presLayoutVars>
          <dgm:bulletEnabled val="1"/>
        </dgm:presLayoutVars>
      </dgm:prSet>
      <dgm:spPr/>
    </dgm:pt>
  </dgm:ptLst>
  <dgm:cxnLst>
    <dgm:cxn modelId="{18121F08-3252-43FB-8C13-2E9D0AC2E01E}" type="presOf" srcId="{4F6105A9-B1F5-41FB-B404-2E93B658098E}" destId="{AD396E2C-17BE-4A35-911A-28F40C495D11}" srcOrd="0" destOrd="0" presId="urn:microsoft.com/office/officeart/2005/8/layout/vList3"/>
    <dgm:cxn modelId="{C6F98666-94E9-4E92-AFD0-A18AD15B7463}" srcId="{C08216C1-45A4-46A3-8151-BB2DC7B7D24F}" destId="{4721E44A-E15C-4A51-9435-5F366039773D}" srcOrd="1" destOrd="0" parTransId="{D7E7CE5A-5F0B-42DE-A1F8-E1060CBD039C}" sibTransId="{DD2FF6B8-FF88-43C6-97FD-5288DE701EC1}"/>
    <dgm:cxn modelId="{F9A97672-6996-443A-9DBA-D19983F91A17}" type="presOf" srcId="{C08216C1-45A4-46A3-8151-BB2DC7B7D24F}" destId="{4B58D523-BCD8-4A5A-825A-723EBDC34C8B}" srcOrd="0" destOrd="0" presId="urn:microsoft.com/office/officeart/2005/8/layout/vList3"/>
    <dgm:cxn modelId="{3F43FD7F-04D2-4E57-9EBA-4D0BACA25CED}" srcId="{C08216C1-45A4-46A3-8151-BB2DC7B7D24F}" destId="{97273538-B452-4273-AF2E-992A1D9FF650}" srcOrd="3" destOrd="0" parTransId="{49354E15-AC59-42A8-B5A5-E4620CDF631D}" sibTransId="{61214E56-00D7-4B8D-AF84-E593008318EA}"/>
    <dgm:cxn modelId="{8A6B968E-F167-4965-9902-01A93F67007D}" type="presOf" srcId="{4721E44A-E15C-4A51-9435-5F366039773D}" destId="{AF45C683-B32E-4E57-8C70-DE732073773D}" srcOrd="0" destOrd="0" presId="urn:microsoft.com/office/officeart/2005/8/layout/vList3"/>
    <dgm:cxn modelId="{6830C68F-B701-42FD-899E-92B8C6C68787}" type="presOf" srcId="{8E80D19C-5288-4A45-B1E2-85C84CC2F31E}" destId="{69B4B87C-B9EC-49AE-918E-AA0420FA9706}" srcOrd="0" destOrd="0" presId="urn:microsoft.com/office/officeart/2005/8/layout/vList3"/>
    <dgm:cxn modelId="{B91612EC-E16D-4197-8449-B6D9E916C3A3}" srcId="{C08216C1-45A4-46A3-8151-BB2DC7B7D24F}" destId="{8E80D19C-5288-4A45-B1E2-85C84CC2F31E}" srcOrd="2" destOrd="0" parTransId="{453B1043-D624-4B63-9D4A-1D0455732FBB}" sibTransId="{9F7C3140-96E0-4FE4-B079-43F3045429CD}"/>
    <dgm:cxn modelId="{7D64AAEE-C183-4886-80F3-040ED819DC14}" srcId="{C08216C1-45A4-46A3-8151-BB2DC7B7D24F}" destId="{4F6105A9-B1F5-41FB-B404-2E93B658098E}" srcOrd="0" destOrd="0" parTransId="{58887B06-7FB7-4762-B0E5-56978E965359}" sibTransId="{F97A21C5-4BE8-4536-A728-2101FAFE2A3D}"/>
    <dgm:cxn modelId="{4AFAC3F0-EC9F-4132-AE1C-F8E9A5512447}" type="presOf" srcId="{97273538-B452-4273-AF2E-992A1D9FF650}" destId="{585BF561-B181-4BA7-BCAB-BFBA9A960E2B}" srcOrd="0" destOrd="0" presId="urn:microsoft.com/office/officeart/2005/8/layout/vList3"/>
    <dgm:cxn modelId="{46A01291-7A9B-463C-82CF-1A37B126A197}" type="presParOf" srcId="{4B58D523-BCD8-4A5A-825A-723EBDC34C8B}" destId="{942CC659-3D4F-46CC-80E1-74AABE47CACF}" srcOrd="0" destOrd="0" presId="urn:microsoft.com/office/officeart/2005/8/layout/vList3"/>
    <dgm:cxn modelId="{01CA0156-EE5E-4E38-A83B-751C6A79CF4F}" type="presParOf" srcId="{942CC659-3D4F-46CC-80E1-74AABE47CACF}" destId="{7AC3B6F5-CF8E-4A5A-ACE0-ABAB64A353D4}" srcOrd="0" destOrd="0" presId="urn:microsoft.com/office/officeart/2005/8/layout/vList3"/>
    <dgm:cxn modelId="{0BA57E44-A5F8-4E8C-A171-E16788AC739C}" type="presParOf" srcId="{942CC659-3D4F-46CC-80E1-74AABE47CACF}" destId="{AD396E2C-17BE-4A35-911A-28F40C495D11}" srcOrd="1" destOrd="0" presId="urn:microsoft.com/office/officeart/2005/8/layout/vList3"/>
    <dgm:cxn modelId="{D774F166-CDD8-4DCA-8EE9-B16C8E945594}" type="presParOf" srcId="{4B58D523-BCD8-4A5A-825A-723EBDC34C8B}" destId="{A0BE38A4-58F1-4281-815A-D05F508172E0}" srcOrd="1" destOrd="0" presId="urn:microsoft.com/office/officeart/2005/8/layout/vList3"/>
    <dgm:cxn modelId="{2EFD10E1-9911-4689-8469-C9A667440898}" type="presParOf" srcId="{4B58D523-BCD8-4A5A-825A-723EBDC34C8B}" destId="{8D572F8E-B1D7-4AA1-9EE8-557090920C88}" srcOrd="2" destOrd="0" presId="urn:microsoft.com/office/officeart/2005/8/layout/vList3"/>
    <dgm:cxn modelId="{A88A53C3-D725-477C-BBD5-A7CAA4F0B429}" type="presParOf" srcId="{8D572F8E-B1D7-4AA1-9EE8-557090920C88}" destId="{9DC7ED84-9FFD-461C-B23F-6818573E5825}" srcOrd="0" destOrd="0" presId="urn:microsoft.com/office/officeart/2005/8/layout/vList3"/>
    <dgm:cxn modelId="{00880CB7-B01C-4673-9021-152B60BCD351}" type="presParOf" srcId="{8D572F8E-B1D7-4AA1-9EE8-557090920C88}" destId="{AF45C683-B32E-4E57-8C70-DE732073773D}" srcOrd="1" destOrd="0" presId="urn:microsoft.com/office/officeart/2005/8/layout/vList3"/>
    <dgm:cxn modelId="{6793D520-AFA3-4DAE-AA56-7DFC73B5E3DB}" type="presParOf" srcId="{4B58D523-BCD8-4A5A-825A-723EBDC34C8B}" destId="{5F0B2CBF-DF3F-48EE-A3DD-20543BAE8336}" srcOrd="3" destOrd="0" presId="urn:microsoft.com/office/officeart/2005/8/layout/vList3"/>
    <dgm:cxn modelId="{8AEDB1FF-7E58-460B-8FB0-7581971E2BE9}" type="presParOf" srcId="{4B58D523-BCD8-4A5A-825A-723EBDC34C8B}" destId="{BDBBD915-6002-440E-9F2D-A04520991370}" srcOrd="4" destOrd="0" presId="urn:microsoft.com/office/officeart/2005/8/layout/vList3"/>
    <dgm:cxn modelId="{E8A9A0ED-9FDF-4019-B4B3-2531DD4264B3}" type="presParOf" srcId="{BDBBD915-6002-440E-9F2D-A04520991370}" destId="{17D6A47A-171D-4FA4-BAF8-C245FBDAF92B}" srcOrd="0" destOrd="0" presId="urn:microsoft.com/office/officeart/2005/8/layout/vList3"/>
    <dgm:cxn modelId="{A17CD385-5C59-4858-A1C5-95EC35E28816}" type="presParOf" srcId="{BDBBD915-6002-440E-9F2D-A04520991370}" destId="{69B4B87C-B9EC-49AE-918E-AA0420FA9706}" srcOrd="1" destOrd="0" presId="urn:microsoft.com/office/officeart/2005/8/layout/vList3"/>
    <dgm:cxn modelId="{18C9AE31-C89F-4362-904E-B7256C7ACC19}" type="presParOf" srcId="{4B58D523-BCD8-4A5A-825A-723EBDC34C8B}" destId="{0358115B-4246-4FA0-85A1-D0983DD64A0C}" srcOrd="5" destOrd="0" presId="urn:microsoft.com/office/officeart/2005/8/layout/vList3"/>
    <dgm:cxn modelId="{3548CF82-A873-4548-94CA-38ED9B26091B}" type="presParOf" srcId="{4B58D523-BCD8-4A5A-825A-723EBDC34C8B}" destId="{27503E0C-DB90-4B99-8CD1-81066D660C37}" srcOrd="6" destOrd="0" presId="urn:microsoft.com/office/officeart/2005/8/layout/vList3"/>
    <dgm:cxn modelId="{DDE81F0C-DC01-47ED-84C4-53E3A104C050}" type="presParOf" srcId="{27503E0C-DB90-4B99-8CD1-81066D660C37}" destId="{5ED82552-135C-4AB8-9A1C-08BAC29C72E1}" srcOrd="0" destOrd="0" presId="urn:microsoft.com/office/officeart/2005/8/layout/vList3"/>
    <dgm:cxn modelId="{CD788824-A09D-4CE1-B8EE-E82F6DB29986}" type="presParOf" srcId="{27503E0C-DB90-4B99-8CD1-81066D660C37}" destId="{585BF561-B181-4BA7-BCAB-BFBA9A960E2B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D396E2C-17BE-4A35-911A-28F40C495D11}">
      <dsp:nvSpPr>
        <dsp:cNvPr id="0" name=""/>
        <dsp:cNvSpPr/>
      </dsp:nvSpPr>
      <dsp:spPr>
        <a:xfrm rot="10800000">
          <a:off x="3397855" y="795"/>
          <a:ext cx="12188159" cy="1311624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8390" tIns="121920" rIns="227584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vi-VN" sz="3200" b="0" i="0" kern="1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Tôn trọng, ủng hộ, tuân theo những điều đúng đắn. </a:t>
          </a:r>
          <a:endParaRPr lang="en-US" sz="3200" kern="1200" dirty="0">
            <a:solidFill>
              <a:srgbClr val="0070C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3725761" y="795"/>
        <a:ext cx="11860253" cy="1311624"/>
      </dsp:txXfrm>
    </dsp:sp>
    <dsp:sp modelId="{7AC3B6F5-CF8E-4A5A-ACE0-ABAB64A353D4}">
      <dsp:nvSpPr>
        <dsp:cNvPr id="0" name=""/>
        <dsp:cNvSpPr/>
      </dsp:nvSpPr>
      <dsp:spPr>
        <a:xfrm>
          <a:off x="2742043" y="795"/>
          <a:ext cx="1311624" cy="1311624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F45C683-B32E-4E57-8C70-DE732073773D}">
      <dsp:nvSpPr>
        <dsp:cNvPr id="0" name=""/>
        <dsp:cNvSpPr/>
      </dsp:nvSpPr>
      <dsp:spPr>
        <a:xfrm rot="10800000">
          <a:off x="3397855" y="1646170"/>
          <a:ext cx="12188159" cy="1311624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8390" tIns="121920" rIns="227584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vi-VN" sz="3200" b="0" i="0" kern="1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Biết điều chỉnh suy nghĩ, hành vi của mình theo hướng tích cực. </a:t>
          </a:r>
          <a:endParaRPr lang="en-US" sz="3200" kern="1200" dirty="0">
            <a:solidFill>
              <a:srgbClr val="0070C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3725761" y="1646170"/>
        <a:ext cx="11860253" cy="1311624"/>
      </dsp:txXfrm>
    </dsp:sp>
    <dsp:sp modelId="{9DC7ED84-9FFD-461C-B23F-6818573E5825}">
      <dsp:nvSpPr>
        <dsp:cNvPr id="0" name=""/>
        <dsp:cNvSpPr/>
      </dsp:nvSpPr>
      <dsp:spPr>
        <a:xfrm>
          <a:off x="2742043" y="1646170"/>
          <a:ext cx="1311624" cy="1311624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9B4B87C-B9EC-49AE-918E-AA0420FA9706}">
      <dsp:nvSpPr>
        <dsp:cNvPr id="0" name=""/>
        <dsp:cNvSpPr/>
      </dsp:nvSpPr>
      <dsp:spPr>
        <a:xfrm rot="10800000">
          <a:off x="3397855" y="3291545"/>
          <a:ext cx="12188159" cy="1311624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8390" tIns="121920" rIns="227584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vi-VN" sz="3200" b="0" i="0" kern="1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Khích lệ, động viên bạn bè có thái độ, hành vi bảo vệ lẽ phải. </a:t>
          </a:r>
          <a:endParaRPr lang="en-US" sz="3200" kern="1200" dirty="0">
            <a:solidFill>
              <a:srgbClr val="0070C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3725761" y="3291545"/>
        <a:ext cx="11860253" cy="1311624"/>
      </dsp:txXfrm>
    </dsp:sp>
    <dsp:sp modelId="{17D6A47A-171D-4FA4-BAF8-C245FBDAF92B}">
      <dsp:nvSpPr>
        <dsp:cNvPr id="0" name=""/>
        <dsp:cNvSpPr/>
      </dsp:nvSpPr>
      <dsp:spPr>
        <a:xfrm>
          <a:off x="2742043" y="3291545"/>
          <a:ext cx="1311624" cy="1311624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85BF561-B181-4BA7-BCAB-BFBA9A960E2B}">
      <dsp:nvSpPr>
        <dsp:cNvPr id="0" name=""/>
        <dsp:cNvSpPr/>
      </dsp:nvSpPr>
      <dsp:spPr>
        <a:xfrm rot="10800000">
          <a:off x="3397855" y="4936920"/>
          <a:ext cx="12188159" cy="1311624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8390" tIns="121920" rIns="227584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vi-VN" sz="3200" b="0" i="0" kern="1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Lên án, phê phán những hành vi sai trái, không phù hợp lẽ phải. </a:t>
          </a:r>
          <a:endParaRPr lang="en-US" sz="3200" kern="1200" dirty="0">
            <a:solidFill>
              <a:srgbClr val="0070C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3725761" y="4936920"/>
        <a:ext cx="11860253" cy="1311624"/>
      </dsp:txXfrm>
    </dsp:sp>
    <dsp:sp modelId="{5ED82552-135C-4AB8-9A1C-08BAC29C72E1}">
      <dsp:nvSpPr>
        <dsp:cNvPr id="0" name=""/>
        <dsp:cNvSpPr/>
      </dsp:nvSpPr>
      <dsp:spPr>
        <a:xfrm>
          <a:off x="2742043" y="4936920"/>
          <a:ext cx="1311624" cy="1311624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页眉占位符 16385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endParaRPr lang="zh-CN" sz="1200" dirty="0"/>
          </a:p>
        </p:txBody>
      </p:sp>
      <p:sp>
        <p:nvSpPr>
          <p:cNvPr id="16387" name="日期占位符 16386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 algn="r"/>
            <a:endParaRPr lang="zh-CN" altLang="en-US" sz="1200" dirty="0"/>
          </a:p>
        </p:txBody>
      </p:sp>
      <p:sp>
        <p:nvSpPr>
          <p:cNvPr id="16388" name="幻灯片图像占位符 16387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93700" y="685800"/>
            <a:ext cx="6070600" cy="3429000"/>
          </a:xfrm>
          <a:prstGeom prst="rect">
            <a:avLst/>
          </a:prstGeom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16389" name="文本占位符 16388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16390" name="页脚占位符 16389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/>
            <a:endParaRPr lang="zh-CN" sz="1200" dirty="0"/>
          </a:p>
        </p:txBody>
      </p:sp>
      <p:sp>
        <p:nvSpPr>
          <p:cNvPr id="16391" name="灯片编号占位符 16390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/>
            <a:fld id="{9A0DB2DC-4C9A-4742-B13C-FB6460FD3503}" type="slidenum">
              <a:rPr lang="en-US" altLang="zh-CN" sz="1200" dirty="0"/>
              <a:t>‹#›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294759128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lvl="0" indent="0" algn="l" defTabSz="91440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1pPr>
    <a:lvl2pPr marL="457200" lvl="1" indent="0" algn="l" defTabSz="91440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2pPr>
    <a:lvl3pPr marL="914400" lvl="2" indent="0" algn="l" defTabSz="91440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3pPr>
    <a:lvl4pPr marL="1371600" lvl="3" indent="0" algn="l" defTabSz="91440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4pPr>
    <a:lvl5pPr marL="1828800" lvl="4" indent="0" algn="l" defTabSz="91440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5pPr>
    <a:lvl6pPr marL="2286000" lvl="5" indent="0" algn="l" defTabSz="91440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6pPr>
    <a:lvl7pPr marL="2743200" lvl="6" indent="0" algn="l" defTabSz="91440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7pPr>
    <a:lvl8pPr marL="3200400" lvl="7" indent="0" algn="l" defTabSz="91440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8pPr>
    <a:lvl9pPr marL="3657600" lvl="8" indent="0" algn="l" defTabSz="91440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幻灯片图像占位符 17409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411" name="文本占位符 17410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1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106980697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幻灯片图像占位符 18433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435" name="文本占位符 1843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11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180060047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幻灯片图像占位符 52225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2227" name="文本占位符 52226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12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198085572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幻灯片图像占位符 55297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5299" name="文本占位符 55298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14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14466939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幻灯片图像占位符 5120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1203" name="文本占位符 51202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15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119882343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幻灯片图像占位符 28673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8675" name="文本占位符 2867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16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59499152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幻灯片图像占位符 58369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8371" name="文本占位符 58370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17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345136075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幻灯片图像占位符 59393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9395" name="文本占位符 5939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18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190278714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幻灯片图像占位符 59393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9395" name="文本占位符 5939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19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393104682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幻灯片图像占位符 59393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9395" name="文本占位符 5939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20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189159658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幻灯片图像占位符 59393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9395" name="文本占位符 5939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21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36995084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幻灯片图像占位符 28673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8675" name="文本占位符 2867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2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342639292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幻灯片图像占位符 59393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9395" name="文本占位符 5939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22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146683749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幻灯片图像占位符 57345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7347" name="文本占位符 57346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23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275988071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幻灯片图像占位符 60417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0419" name="文本占位符 60418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24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235180513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幻灯片图像占位符 28673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8675" name="文本占位符 2867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25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397436900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幻灯片图像占位符 6144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1443" name="文本占位符 61442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26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240859656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幻灯片图像占位符 23553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3555" name="文本占位符 2355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27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423294979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幻灯片图像占位符 3072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0723" name="文本占位符 30722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28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27696686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幻灯片图像占位符 19457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459" name="文本占位符 19458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3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25887558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幻灯片图像占位符 5632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6323" name="文本占位符 56322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4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26606613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幻灯片图像占位符 5632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6323" name="文本占位符 56322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5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12252722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幻灯片图像占位符 28673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8675" name="文本占位符 2867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6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28870110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幻灯片图像占位符 52225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2227" name="文本占位符 52226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7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11709539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幻灯片图像占位符 53249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3251" name="文本占位符 53250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9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19179728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幻灯片图像占位符 54273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4275" name="文本占位符 5427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10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2729820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2097326" y="1550835"/>
            <a:ext cx="12583954" cy="3299088"/>
          </a:xfrm>
          <a:prstGeom prst="rect">
            <a:avLst/>
          </a:prstGeom>
        </p:spPr>
        <p:txBody>
          <a:bodyPr anchor="b"/>
          <a:lstStyle>
            <a:lvl1pPr algn="ctr">
              <a:defRPr sz="8255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2097326" y="4977149"/>
            <a:ext cx="12583954" cy="228786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305"/>
            </a:lvl1pPr>
            <a:lvl2pPr marL="629285" indent="0" algn="ctr">
              <a:buNone/>
              <a:defRPr sz="2750"/>
            </a:lvl2pPr>
            <a:lvl3pPr marL="1258570" indent="0" algn="ctr">
              <a:buNone/>
              <a:defRPr sz="2475"/>
            </a:lvl3pPr>
            <a:lvl4pPr marL="1887855" indent="0" algn="ctr">
              <a:buNone/>
              <a:defRPr sz="2200"/>
            </a:lvl4pPr>
            <a:lvl5pPr marL="2516505" indent="0" algn="ctr">
              <a:buNone/>
              <a:defRPr sz="2200"/>
            </a:lvl5pPr>
            <a:lvl6pPr marL="3145790" indent="0" algn="ctr">
              <a:buNone/>
              <a:defRPr sz="2200"/>
            </a:lvl6pPr>
            <a:lvl7pPr marL="3775075" indent="0" algn="ctr">
              <a:buNone/>
              <a:defRPr sz="2200"/>
            </a:lvl7pPr>
            <a:lvl8pPr marL="4404360" indent="0" algn="ctr">
              <a:buNone/>
              <a:defRPr sz="2200"/>
            </a:lvl8pPr>
            <a:lvl9pPr marL="5033645" indent="0" algn="ctr">
              <a:buNone/>
              <a:defRPr sz="2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</p:cSld>
  <p:clrMapOvr>
    <a:masterClrMapping/>
  </p:clrMapOvr>
  <p:transition advClick="0" advTm="3000"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955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628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  <p:transition advClick="0" advTm="3000">
    <p:rand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2007189" y="504515"/>
            <a:ext cx="3617887" cy="8030561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1153529" y="504515"/>
            <a:ext cx="10643928" cy="8030561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  <p:transition advClick="0" advTm="3000">
    <p:rand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1153529" y="2522574"/>
            <a:ext cx="7130907" cy="6012502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8494169" y="2522574"/>
            <a:ext cx="7130907" cy="289986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8494169" y="5633018"/>
            <a:ext cx="7130907" cy="290205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  <p:transition advClick="0" advTm="3000"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955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628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  <p:transition advClick="0" advTm="3000"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44790" y="2362446"/>
            <a:ext cx="14471547" cy="3941796"/>
          </a:xfrm>
          <a:prstGeom prst="rect">
            <a:avLst/>
          </a:prstGeom>
        </p:spPr>
        <p:txBody>
          <a:bodyPr anchor="b"/>
          <a:lstStyle>
            <a:lvl1pPr>
              <a:defRPr sz="8255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44790" y="6341533"/>
            <a:ext cx="14471547" cy="20728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305">
                <a:solidFill>
                  <a:schemeClr val="tx1">
                    <a:tint val="75000"/>
                  </a:schemeClr>
                </a:solidFill>
              </a:defRPr>
            </a:lvl1pPr>
            <a:lvl2pPr marL="629285" indent="0">
              <a:buNone/>
              <a:defRPr sz="2750">
                <a:solidFill>
                  <a:schemeClr val="tx1">
                    <a:tint val="75000"/>
                  </a:schemeClr>
                </a:solidFill>
              </a:defRPr>
            </a:lvl2pPr>
            <a:lvl3pPr marL="1258570" indent="0">
              <a:buNone/>
              <a:defRPr sz="2475">
                <a:solidFill>
                  <a:schemeClr val="tx1">
                    <a:tint val="75000"/>
                  </a:schemeClr>
                </a:solidFill>
              </a:defRPr>
            </a:lvl3pPr>
            <a:lvl4pPr marL="1887855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4pPr>
            <a:lvl5pPr marL="2516505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5pPr>
            <a:lvl6pPr marL="314579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6pPr>
            <a:lvl7pPr marL="3775075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7pPr>
            <a:lvl8pPr marL="440436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8pPr>
            <a:lvl9pPr marL="5033645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</p:cSld>
  <p:clrMapOvr>
    <a:masterClrMapping/>
  </p:clrMapOvr>
  <p:transition advClick="0" advTm="3000"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955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1153529" y="2522574"/>
            <a:ext cx="7130907" cy="60125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494169" y="2522574"/>
            <a:ext cx="7130907" cy="60125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  <p:transition advClick="0" advTm="3000"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55714" y="504515"/>
            <a:ext cx="14471547" cy="1831609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633236" y="2457373"/>
            <a:ext cx="6707002" cy="1138448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3855"/>
            </a:lvl1pPr>
            <a:lvl2pPr marL="629285" indent="0">
              <a:buNone/>
              <a:defRPr sz="3305"/>
            </a:lvl2pPr>
            <a:lvl3pPr marL="1258570" indent="0">
              <a:buNone/>
              <a:defRPr sz="2750"/>
            </a:lvl3pPr>
            <a:lvl4pPr marL="1887855" indent="0">
              <a:buNone/>
              <a:defRPr sz="2475"/>
            </a:lvl4pPr>
            <a:lvl5pPr marL="2516505" indent="0">
              <a:buNone/>
              <a:defRPr sz="2475"/>
            </a:lvl5pPr>
            <a:lvl6pPr marL="3145790" indent="0">
              <a:buNone/>
              <a:defRPr sz="2475"/>
            </a:lvl6pPr>
            <a:lvl7pPr marL="3775075" indent="0">
              <a:buNone/>
              <a:defRPr sz="2475"/>
            </a:lvl7pPr>
            <a:lvl8pPr marL="4404360" indent="0">
              <a:buNone/>
              <a:defRPr sz="2475"/>
            </a:lvl8pPr>
            <a:lvl9pPr marL="5033645" indent="0">
              <a:buNone/>
              <a:defRPr sz="2475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633236" y="3682912"/>
            <a:ext cx="6707002" cy="486971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8610785" y="2457373"/>
            <a:ext cx="6740034" cy="1138448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3855"/>
            </a:lvl1pPr>
            <a:lvl2pPr marL="629285" indent="0">
              <a:buNone/>
              <a:defRPr sz="3305"/>
            </a:lvl2pPr>
            <a:lvl3pPr marL="1258570" indent="0">
              <a:buNone/>
              <a:defRPr sz="2750"/>
            </a:lvl3pPr>
            <a:lvl4pPr marL="1887855" indent="0">
              <a:buNone/>
              <a:defRPr sz="2475"/>
            </a:lvl4pPr>
            <a:lvl5pPr marL="2516505" indent="0">
              <a:buNone/>
              <a:defRPr sz="2475"/>
            </a:lvl5pPr>
            <a:lvl6pPr marL="3145790" indent="0">
              <a:buNone/>
              <a:defRPr sz="2475"/>
            </a:lvl6pPr>
            <a:lvl7pPr marL="3775075" indent="0">
              <a:buNone/>
              <a:defRPr sz="2475"/>
            </a:lvl7pPr>
            <a:lvl8pPr marL="4404360" indent="0">
              <a:buNone/>
              <a:defRPr sz="2475"/>
            </a:lvl8pPr>
            <a:lvl9pPr marL="5033645" indent="0">
              <a:buNone/>
              <a:defRPr sz="2475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8610785" y="3682912"/>
            <a:ext cx="6740034" cy="486971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  <p:transition advClick="0" advTm="3000"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955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p:transition advClick="0" advTm="3000"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Click="0" advTm="3000"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55714" y="631740"/>
            <a:ext cx="5411536" cy="2211091"/>
          </a:xfrm>
          <a:prstGeom prst="rect">
            <a:avLst/>
          </a:prstGeom>
        </p:spPr>
        <p:txBody>
          <a:bodyPr anchor="b"/>
          <a:lstStyle>
            <a:lvl1pPr>
              <a:defRPr sz="4405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7133093" y="1364384"/>
            <a:ext cx="8494169" cy="6734176"/>
          </a:xfrm>
          <a:prstGeom prst="rect">
            <a:avLst/>
          </a:prstGeom>
        </p:spPr>
        <p:txBody>
          <a:bodyPr/>
          <a:lstStyle>
            <a:lvl1pPr>
              <a:defRPr sz="4405"/>
            </a:lvl1pPr>
            <a:lvl2pPr>
              <a:defRPr sz="3855"/>
            </a:lvl2pPr>
            <a:lvl3pPr>
              <a:defRPr sz="3305"/>
            </a:lvl3pPr>
            <a:lvl4pPr>
              <a:defRPr sz="2750"/>
            </a:lvl4pPr>
            <a:lvl5pPr>
              <a:defRPr sz="2750"/>
            </a:lvl5pPr>
            <a:lvl6pPr>
              <a:defRPr sz="2750"/>
            </a:lvl6pPr>
            <a:lvl7pPr>
              <a:defRPr sz="2750"/>
            </a:lvl7pPr>
            <a:lvl8pPr>
              <a:defRPr sz="2750"/>
            </a:lvl8pPr>
            <a:lvl9pPr>
              <a:defRPr sz="275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155714" y="2842832"/>
            <a:ext cx="5411536" cy="52666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200"/>
            </a:lvl1pPr>
            <a:lvl2pPr marL="629285" indent="0">
              <a:buNone/>
              <a:defRPr sz="1925"/>
            </a:lvl2pPr>
            <a:lvl3pPr marL="1258570" indent="0">
              <a:buNone/>
              <a:defRPr sz="1650"/>
            </a:lvl3pPr>
            <a:lvl4pPr marL="1887855" indent="0">
              <a:buNone/>
              <a:defRPr sz="1375"/>
            </a:lvl4pPr>
            <a:lvl5pPr marL="2516505" indent="0">
              <a:buNone/>
              <a:defRPr sz="1375"/>
            </a:lvl5pPr>
            <a:lvl6pPr marL="3145790" indent="0">
              <a:buNone/>
              <a:defRPr sz="1375"/>
            </a:lvl6pPr>
            <a:lvl7pPr marL="3775075" indent="0">
              <a:buNone/>
              <a:defRPr sz="1375"/>
            </a:lvl7pPr>
            <a:lvl8pPr marL="4404360" indent="0">
              <a:buNone/>
              <a:defRPr sz="1375"/>
            </a:lvl8pPr>
            <a:lvl9pPr marL="5033645" indent="0">
              <a:buNone/>
              <a:defRPr sz="1375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</p:cSld>
  <p:clrMapOvr>
    <a:masterClrMapping/>
  </p:clrMapOvr>
  <p:transition advClick="0" advTm="3000"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55714" y="631740"/>
            <a:ext cx="5732345" cy="2211091"/>
          </a:xfrm>
          <a:prstGeom prst="rect">
            <a:avLst/>
          </a:prstGeom>
        </p:spPr>
        <p:txBody>
          <a:bodyPr anchor="b"/>
          <a:lstStyle>
            <a:lvl1pPr>
              <a:defRPr sz="4405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7133093" y="631742"/>
            <a:ext cx="8494169" cy="74668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05"/>
            </a:lvl1pPr>
            <a:lvl2pPr marL="629285" indent="0">
              <a:buNone/>
              <a:defRPr sz="3855"/>
            </a:lvl2pPr>
            <a:lvl3pPr marL="1258570" indent="0">
              <a:buNone/>
              <a:defRPr sz="3305"/>
            </a:lvl3pPr>
            <a:lvl4pPr marL="1887855" indent="0">
              <a:buNone/>
              <a:defRPr sz="2750"/>
            </a:lvl4pPr>
            <a:lvl5pPr marL="2516505" indent="0">
              <a:buNone/>
              <a:defRPr sz="2750"/>
            </a:lvl5pPr>
            <a:lvl6pPr marL="3145790" indent="0">
              <a:buNone/>
              <a:defRPr sz="2750"/>
            </a:lvl6pPr>
            <a:lvl7pPr marL="3775075" indent="0">
              <a:buNone/>
              <a:defRPr sz="2750"/>
            </a:lvl7pPr>
            <a:lvl8pPr marL="4404360" indent="0">
              <a:buNone/>
              <a:defRPr sz="2750"/>
            </a:lvl8pPr>
            <a:lvl9pPr marL="5033645" indent="0">
              <a:buNone/>
              <a:defRPr sz="275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155714" y="2842832"/>
            <a:ext cx="5732345" cy="52666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750"/>
            </a:lvl1pPr>
            <a:lvl2pPr marL="629285" indent="0">
              <a:buNone/>
              <a:defRPr sz="2475"/>
            </a:lvl2pPr>
            <a:lvl3pPr marL="1258570" indent="0">
              <a:buNone/>
              <a:defRPr sz="2200"/>
            </a:lvl3pPr>
            <a:lvl4pPr marL="1887855" indent="0">
              <a:buNone/>
              <a:defRPr sz="1925"/>
            </a:lvl4pPr>
            <a:lvl5pPr marL="2516505" indent="0">
              <a:buNone/>
              <a:defRPr sz="1925"/>
            </a:lvl5pPr>
            <a:lvl6pPr marL="3145790" indent="0">
              <a:buNone/>
              <a:defRPr sz="1925"/>
            </a:lvl6pPr>
            <a:lvl7pPr marL="3775075" indent="0">
              <a:buNone/>
              <a:defRPr sz="1925"/>
            </a:lvl7pPr>
            <a:lvl8pPr marL="4404360" indent="0">
              <a:buNone/>
              <a:defRPr sz="1925"/>
            </a:lvl8pPr>
            <a:lvl9pPr marL="5033645" indent="0">
              <a:buNone/>
              <a:defRPr sz="1925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</p:cSld>
  <p:clrMapOvr>
    <a:masterClrMapping/>
  </p:clrMapOvr>
  <p:transition advClick="0" advTm="3000">
    <p:rand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图片 1031" descr="背景2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16776700" cy="9474200"/>
          </a:xfrm>
          <a:prstGeom prst="rect">
            <a:avLst/>
          </a:prstGeom>
          <a:noFill/>
          <a:ln w="9525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advClick="0" advTm="3000">
    <p:random/>
  </p:transition>
  <p:hf sldNum="0" hdr="0"/>
  <p:txStyles>
    <p:titleStyle>
      <a:lvl1pPr marL="0" lvl="0" indent="0" algn="ctr" defTabSz="1500505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None/>
        <a:defRPr sz="72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561975" lvl="0" indent="-561975" algn="l" defTabSz="150050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5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1219200" lvl="1" indent="-469900" algn="l" defTabSz="150050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46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875155" lvl="2" indent="-374650" algn="l" defTabSz="150050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9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2625725" lvl="3" indent="-375920" algn="l" defTabSz="150050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33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3375025" lvl="4" indent="-374650" algn="l" defTabSz="150050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33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150050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33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150050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33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150050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33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150050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33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3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3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3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3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3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3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3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3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9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32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7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1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9" name="图片 2068" descr="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6096" y="1028625"/>
            <a:ext cx="13465175" cy="84343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71" name="图片 2070" descr="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579938"/>
            <a:ext cx="16778288" cy="48958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56" name="文本框 2055"/>
          <p:cNvSpPr txBox="1"/>
          <p:nvPr/>
        </p:nvSpPr>
        <p:spPr>
          <a:xfrm>
            <a:off x="2700512" y="1826666"/>
            <a:ext cx="12528551" cy="2462213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algn="ctr" defTabSz="1500505">
              <a:spcBef>
                <a:spcPts val="1200"/>
              </a:spcBef>
            </a:pPr>
            <a:r>
              <a:rPr lang="en-US" altLang="zh-CN" sz="7200" b="1">
                <a:solidFill>
                  <a:srgbClr val="FF0066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Tiết 9 - 10</a:t>
            </a:r>
          </a:p>
          <a:p>
            <a:pPr lvl="0" algn="ctr" defTabSz="1500505">
              <a:spcBef>
                <a:spcPts val="1200"/>
              </a:spcBef>
            </a:pPr>
            <a:r>
              <a:rPr lang="en-US" altLang="zh-CN" sz="7200" b="1">
                <a:solidFill>
                  <a:srgbClr val="FF0066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BÀI </a:t>
            </a:r>
            <a:r>
              <a:rPr lang="en-US" altLang="zh-CN" sz="7200" b="1" dirty="0">
                <a:solidFill>
                  <a:srgbClr val="FF0066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4 BẢO VỆ LẼ PHẢI</a:t>
            </a:r>
          </a:p>
        </p:txBody>
      </p:sp>
      <p:pic>
        <p:nvPicPr>
          <p:cNvPr id="2070" name="图片 2069" descr="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47876" y="4770513"/>
            <a:ext cx="12749212" cy="4897438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advClick="0"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0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500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500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500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6" name="图片 44035" descr="1-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7950" y="5622925"/>
            <a:ext cx="16886238" cy="38528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3081" descr="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4448" y="1354196"/>
            <a:ext cx="13820569" cy="922139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7F2DA3C-33DF-3C2E-534A-C76004FFE892}"/>
              </a:ext>
            </a:extLst>
          </p:cNvPr>
          <p:cNvSpPr txBox="1"/>
          <p:nvPr/>
        </p:nvSpPr>
        <p:spPr>
          <a:xfrm>
            <a:off x="1846937" y="2658151"/>
            <a:ext cx="11114136" cy="40318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en-US" sz="4000" dirty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vi-VN" sz="4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 vệ lẽ phải là</a:t>
            </a:r>
            <a:r>
              <a:rPr lang="en-US" sz="4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4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ủng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tuân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đắn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571500" indent="-571500" algn="just">
              <a:buFontTx/>
              <a:buChar char="-"/>
            </a:pP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chỉnh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lẽ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chấp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4038" name="图片 44037" descr="1-3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106555" y="4315523"/>
            <a:ext cx="5195888" cy="550386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" name="TextBox 11"/>
          <p:cNvSpPr txBox="1"/>
          <p:nvPr/>
        </p:nvSpPr>
        <p:spPr>
          <a:xfrm>
            <a:off x="693880" y="589000"/>
            <a:ext cx="1420170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5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5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5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5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5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5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5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lẽ</a:t>
            </a:r>
            <a:r>
              <a:rPr lang="en-US" sz="5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5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p:transition advClick="0"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40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4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4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40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40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40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图片 3075" descr="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550" y="273050"/>
            <a:ext cx="14978063" cy="90297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8" name="图片 3077" descr="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71775" y="1138238"/>
            <a:ext cx="1465263" cy="21129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9" name="图片 3078" descr="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95738" y="6575424"/>
            <a:ext cx="9505950" cy="196605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80" name="图片 3079" descr="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97325" y="1390650"/>
            <a:ext cx="9505950" cy="18605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81" name="图片 3080" descr="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95334" y="3345702"/>
            <a:ext cx="9505950" cy="20113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82" name="图片 3081" descr="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25888" y="5130800"/>
            <a:ext cx="9505950" cy="16192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7" name="图片 3076" descr="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07902" y="4473615"/>
            <a:ext cx="8386763" cy="515461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87DEB28-446B-FB61-A99F-5D485962A8FD}"/>
              </a:ext>
            </a:extLst>
          </p:cNvPr>
          <p:cNvSpPr txBox="1"/>
          <p:nvPr/>
        </p:nvSpPr>
        <p:spPr>
          <a:xfrm>
            <a:off x="4502399" y="3431875"/>
            <a:ext cx="8352928" cy="13234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en-US" sz="4000" dirty="0" err="1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Góp</a:t>
            </a:r>
            <a:r>
              <a:rPr lang="en-US" sz="4000" dirty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4000" dirty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đẩy</a:t>
            </a:r>
            <a:r>
              <a:rPr lang="en-US" sz="4000" dirty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lùi</a:t>
            </a:r>
            <a:r>
              <a:rPr lang="en-US" sz="4000" dirty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4000" dirty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4000" dirty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4000" dirty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xấu</a:t>
            </a:r>
            <a:r>
              <a:rPr lang="en-US" sz="4000" dirty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000" dirty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000" dirty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lành</a:t>
            </a:r>
            <a:r>
              <a:rPr lang="en-US" sz="4000" dirty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4000" dirty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mói</a:t>
            </a:r>
            <a:r>
              <a:rPr lang="en-US" sz="4000" dirty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4000" dirty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4000" dirty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4000" dirty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4000" dirty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vi-VN" sz="4000" dirty="0">
              <a:solidFill>
                <a:schemeClr val="tx1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092226" y="583952"/>
            <a:ext cx="33129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Ý </a:t>
            </a:r>
            <a:r>
              <a:rPr lang="en-US" sz="4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4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2" name="Rectangle 1"/>
          <p:cNvSpPr/>
          <p:nvPr/>
        </p:nvSpPr>
        <p:spPr>
          <a:xfrm>
            <a:off x="4590257" y="1493806"/>
            <a:ext cx="838835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vi-VN" sz="4000" dirty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 vệ lẽ phải giúp</a:t>
            </a:r>
            <a:r>
              <a:rPr lang="en-US" sz="4000" dirty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4000" dirty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000" dirty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000" dirty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4000" dirty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4000" dirty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4000" dirty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endParaRPr lang="en-US" sz="36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87DEB28-446B-FB61-A99F-5D485962A8FD}"/>
              </a:ext>
            </a:extLst>
          </p:cNvPr>
          <p:cNvSpPr txBox="1"/>
          <p:nvPr/>
        </p:nvSpPr>
        <p:spPr>
          <a:xfrm>
            <a:off x="4502399" y="5450685"/>
            <a:ext cx="8352928" cy="707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en-US" sz="4000" dirty="0" err="1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4000" dirty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đẩy</a:t>
            </a:r>
            <a:r>
              <a:rPr lang="en-US" sz="4000" dirty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4000" dirty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4000" dirty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ổn</a:t>
            </a:r>
            <a:r>
              <a:rPr lang="en-US" sz="4000" dirty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4000" dirty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4000" dirty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4000" dirty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4000" dirty="0">
              <a:solidFill>
                <a:schemeClr val="tx1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87DEB28-446B-FB61-A99F-5D485962A8FD}"/>
              </a:ext>
            </a:extLst>
          </p:cNvPr>
          <p:cNvSpPr txBox="1"/>
          <p:nvPr/>
        </p:nvSpPr>
        <p:spPr>
          <a:xfrm>
            <a:off x="4502399" y="6902912"/>
            <a:ext cx="8352928" cy="13234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en-US" sz="4000" dirty="0" err="1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sz="4000" dirty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4000" dirty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niềm</a:t>
            </a:r>
            <a:r>
              <a:rPr lang="en-US" sz="4000" dirty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4000" dirty="0" err="1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000" dirty="0" err="1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000" dirty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000" dirty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4000" dirty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4000" dirty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4000" dirty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4000" dirty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lương</a:t>
            </a:r>
            <a:r>
              <a:rPr lang="en-US" sz="4000" dirty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tri.</a:t>
            </a:r>
            <a:endParaRPr lang="vi-VN" sz="4000" dirty="0">
              <a:solidFill>
                <a:schemeClr val="tx1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advClick="0"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0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0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9" dur="1000"/>
                                        <p:tgtEl>
                                          <p:spTgt spid="30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0"/>
                            </p:stCondLst>
                            <p:childTnLst>
                              <p:par>
                                <p:cTn id="31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5" dur="10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000"/>
                            </p:stCondLst>
                            <p:childTnLst>
                              <p:par>
                                <p:cTn id="37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1" dur="10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2" name="图片 37891" descr="1-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7950" y="5622925"/>
            <a:ext cx="16886238" cy="38528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7897" name="图片 37896" descr="1-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7813" y="3101975"/>
            <a:ext cx="6516687" cy="4876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7894" name="图片 37893" descr="1-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9275" y="5240338"/>
            <a:ext cx="4383088" cy="3962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7895" name="图片 37894" descr="1-2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56325" y="0"/>
            <a:ext cx="10440988" cy="9526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7896" name="图片 37895" descr="1-2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81200" y="920750"/>
            <a:ext cx="4114800" cy="36576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7266644" y="4038809"/>
            <a:ext cx="6875735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6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6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6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6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6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6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6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6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lẽ</a:t>
            </a:r>
            <a:r>
              <a:rPr lang="en-US" sz="6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6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18809479"/>
      </p:ext>
    </p:extLst>
  </p:cSld>
  <p:clrMapOvr>
    <a:masterClrMapping/>
  </p:clrMapOvr>
  <p:transition advClick="0"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78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8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78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78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78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78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78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78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78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5" dur="500"/>
                                        <p:tgtEl>
                                          <p:spTgt spid="378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78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78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78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124448" y="921470"/>
            <a:ext cx="13321480" cy="193899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QUAN </a:t>
            </a:r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 HÌNH 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</a:p>
          <a:p>
            <a:pPr algn="ctr"/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lẽ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6648" t="14691" r="45552" b="41694"/>
          <a:stretch/>
        </p:blipFill>
        <p:spPr>
          <a:xfrm>
            <a:off x="180232" y="3902138"/>
            <a:ext cx="7694569" cy="475252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15538" t="25077" r="45551" b="33385"/>
          <a:stretch/>
        </p:blipFill>
        <p:spPr>
          <a:xfrm>
            <a:off x="8182868" y="3884260"/>
            <a:ext cx="8316924" cy="4752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828778"/>
      </p:ext>
    </p:extLst>
  </p:cSld>
  <p:clrMapOvr>
    <a:masterClrMapping/>
  </p:clrMapOvr>
  <p:transition>
    <p:random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2" name="图片 43011" descr="1-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7950" y="5622925"/>
            <a:ext cx="16886238" cy="38528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3013" name="图片 43012" descr="1-3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00338" y="346075"/>
            <a:ext cx="10514012" cy="85709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3014" name="图片 43013" descr="1-3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37863" y="611188"/>
            <a:ext cx="6229350" cy="91678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3015" name="图片 43014" descr="1-3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2203450"/>
            <a:ext cx="5608638" cy="72723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1F4D7AE-5E2F-9005-BEB9-E7633AB65462}"/>
              </a:ext>
            </a:extLst>
          </p:cNvPr>
          <p:cNvSpPr/>
          <p:nvPr/>
        </p:nvSpPr>
        <p:spPr>
          <a:xfrm>
            <a:off x="4999706" y="3256102"/>
            <a:ext cx="6780463" cy="2435988"/>
          </a:xfrm>
          <a:prstGeom prst="rect">
            <a:avLst/>
          </a:prstGeom>
          <a:noFill/>
          <a:ln w="28575">
            <a:noFill/>
            <a:prstDash val="sysDash"/>
          </a:ln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sz="540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54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54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54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54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54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54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54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54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lẽ</a:t>
            </a:r>
            <a:r>
              <a:rPr lang="en-US" sz="54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54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30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30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30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30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30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30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30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30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30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0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430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430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252240" y="633438"/>
            <a:ext cx="16273808" cy="8842350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798" name="图片 33797" descr="1-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85095" y="96726"/>
            <a:ext cx="1977650" cy="180109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Rectangle 1"/>
          <p:cNvSpPr/>
          <p:nvPr/>
        </p:nvSpPr>
        <p:spPr>
          <a:xfrm>
            <a:off x="1188344" y="997273"/>
            <a:ext cx="1303344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dirty="0">
                <a:solidFill>
                  <a:schemeClr val="tx1">
                    <a:lumMod val="10000"/>
                  </a:schemeClr>
                </a:solidFill>
              </a:rPr>
              <a:t>	</a:t>
            </a:r>
            <a:r>
              <a:rPr lang="vi-VN" sz="3200" dirty="0">
                <a:solidFill>
                  <a:schemeClr val="tx1">
                    <a:lumMod val="10000"/>
                  </a:schemeClr>
                </a:solidFill>
              </a:rPr>
              <a:t>Học sinh cần có những lời nói, hành động cụ thể để bảo vệ lẽ phải thông qua các  việc làm như: </a:t>
            </a:r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C1C85E99-EEAB-9B1A-59A9-67382BFFDFE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72216467"/>
              </p:ext>
            </p:extLst>
          </p:nvPr>
        </p:nvGraphicFramePr>
        <p:xfrm>
          <a:off x="-539848" y="2289622"/>
          <a:ext cx="18328059" cy="62493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33799" name="图片 33798" descr="1-2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2240" y="5746006"/>
            <a:ext cx="4020871" cy="3729782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37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7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7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37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37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37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37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0" name="图片 14339" descr="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989888"/>
            <a:ext cx="16778288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342" name="图片 14341" descr="3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20641" y="444391"/>
            <a:ext cx="11809413" cy="87312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341" name="图片 14340" descr="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2775" y="5486400"/>
            <a:ext cx="4679950" cy="36655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5905500" y="3297734"/>
            <a:ext cx="910838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>
                <a:solidFill>
                  <a:srgbClr val="82B6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LUYỆN TẬP</a:t>
            </a:r>
          </a:p>
        </p:txBody>
      </p:sp>
    </p:spTree>
    <p:extLst>
      <p:ext uri="{BB962C8B-B14F-4D97-AF65-F5344CB8AC3E}">
        <p14:creationId xmlns:p14="http://schemas.microsoft.com/office/powerpoint/2010/main" val="861189249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3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3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1000"/>
                                        <p:tgtEl>
                                          <p:spTgt spid="14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8" name="图片 47107" descr="1-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7950" y="5622925"/>
            <a:ext cx="16886238" cy="38528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7111" name="图片 47110" descr="1-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45475" y="2938463"/>
            <a:ext cx="6732588" cy="4876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7109" name="图片 47108" descr="1-4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17138" y="4378325"/>
            <a:ext cx="5218112" cy="47117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7110" name="图片 47109" descr="1-4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-454025"/>
            <a:ext cx="11685588" cy="992981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8748986" y="1998702"/>
            <a:ext cx="136815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1: </a:t>
            </a:r>
          </a:p>
        </p:txBody>
      </p:sp>
      <p:sp>
        <p:nvSpPr>
          <p:cNvPr id="3" name="TextBox 2"/>
          <p:cNvSpPr txBox="1"/>
          <p:nvPr/>
        </p:nvSpPr>
        <p:spPr>
          <a:xfrm rot="21398703">
            <a:off x="1404368" y="2569131"/>
            <a:ext cx="756084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4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Hs</a:t>
            </a:r>
            <a:r>
              <a:rPr lang="en-US" sz="4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4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giơ</a:t>
            </a:r>
            <a:r>
              <a:rPr lang="en-US" sz="4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4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4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4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4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4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4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4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4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4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4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4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4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4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4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4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4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p:transition advClick="0"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7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7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7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7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7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7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7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0" dur="500"/>
                                        <p:tgtEl>
                                          <p:spTgt spid="47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71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7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7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6" name="图片 46085" descr="1-4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37416" y="273398"/>
            <a:ext cx="6264696" cy="518457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6088" name="图片 46087" descr="1-4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11856" y="4305846"/>
            <a:ext cx="4730750" cy="53086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Oval 1"/>
          <p:cNvSpPr/>
          <p:nvPr/>
        </p:nvSpPr>
        <p:spPr>
          <a:xfrm>
            <a:off x="2861635" y="598228"/>
            <a:ext cx="11056605" cy="828092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3780632" y="1957955"/>
            <a:ext cx="871296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  </a:t>
            </a:r>
          </a:p>
          <a:p>
            <a:pPr algn="ctr"/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lẽ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tôn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p:transition advClick="0"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60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60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60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46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6" name="图片 46085" descr="1-4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37416" y="273398"/>
            <a:ext cx="6264696" cy="518457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6088" name="图片 46087" descr="1-4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11856" y="4305846"/>
            <a:ext cx="4730750" cy="53086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Oval 1"/>
          <p:cNvSpPr/>
          <p:nvPr/>
        </p:nvSpPr>
        <p:spPr>
          <a:xfrm>
            <a:off x="2861635" y="598228"/>
            <a:ext cx="11056605" cy="828092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3780632" y="1957955"/>
            <a:ext cx="871296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2:  </a:t>
            </a:r>
          </a:p>
          <a:p>
            <a:pPr algn="ctr"/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kiên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vói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54775787"/>
      </p:ext>
    </p:extLst>
  </p:cSld>
  <p:clrMapOvr>
    <a:masterClrMapping/>
  </p:clrMapOvr>
  <p:transition advClick="0"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60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60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60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46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0" name="图片 14339" descr="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989888"/>
            <a:ext cx="16778288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342" name="图片 14341" descr="3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20641" y="444391"/>
            <a:ext cx="11809413" cy="87312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341" name="图片 14340" descr="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2775" y="5486400"/>
            <a:ext cx="4679950" cy="36655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5905500" y="3297734"/>
            <a:ext cx="910838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>
                <a:solidFill>
                  <a:srgbClr val="82B6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</a:t>
            </a:r>
          </a:p>
          <a:p>
            <a:pPr algn="ctr"/>
            <a:r>
              <a:rPr lang="en-US" sz="8800" b="1" dirty="0">
                <a:solidFill>
                  <a:srgbClr val="82B6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</p:txBody>
      </p:sp>
    </p:spTree>
  </p:cSld>
  <p:clrMapOvr>
    <a:masterClrMapping/>
  </p:clrMapOvr>
  <p:transition advClick="0"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3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3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1000"/>
                                        <p:tgtEl>
                                          <p:spTgt spid="14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6" name="图片 46085" descr="1-4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37416" y="273398"/>
            <a:ext cx="6264696" cy="518457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6088" name="图片 46087" descr="1-4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11856" y="4305846"/>
            <a:ext cx="4730750" cy="53086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Oval 1"/>
          <p:cNvSpPr/>
          <p:nvPr/>
        </p:nvSpPr>
        <p:spPr>
          <a:xfrm>
            <a:off x="2861635" y="598228"/>
            <a:ext cx="11056605" cy="828092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4033454" y="2854501"/>
            <a:ext cx="871296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3:  </a:t>
            </a:r>
          </a:p>
          <a:p>
            <a:pPr algn="ctr"/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lẽ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chịu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thiệt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thòi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08624915"/>
      </p:ext>
    </p:extLst>
  </p:cSld>
  <p:clrMapOvr>
    <a:masterClrMapping/>
  </p:clrMapOvr>
  <p:transition advClick="0"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60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60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60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46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6" name="图片 46085" descr="1-4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37416" y="273398"/>
            <a:ext cx="6264696" cy="518457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6088" name="图片 46087" descr="1-4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11856" y="4305846"/>
            <a:ext cx="4730750" cy="53086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Oval 1"/>
          <p:cNvSpPr/>
          <p:nvPr/>
        </p:nvSpPr>
        <p:spPr>
          <a:xfrm>
            <a:off x="2861635" y="598228"/>
            <a:ext cx="11056605" cy="828092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4033454" y="2854501"/>
            <a:ext cx="918022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4:  </a:t>
            </a:r>
          </a:p>
          <a:p>
            <a:pPr algn="ctr"/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góp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49680130"/>
      </p:ext>
    </p:extLst>
  </p:cSld>
  <p:clrMapOvr>
    <a:masterClrMapping/>
  </p:clrMapOvr>
  <p:transition advClick="0"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60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60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60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46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6" name="图片 46085" descr="1-4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37416" y="273398"/>
            <a:ext cx="6264696" cy="518457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6088" name="图片 46087" descr="1-4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11856" y="4305846"/>
            <a:ext cx="4730750" cy="53086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Oval 1"/>
          <p:cNvSpPr/>
          <p:nvPr/>
        </p:nvSpPr>
        <p:spPr>
          <a:xfrm>
            <a:off x="2861635" y="598228"/>
            <a:ext cx="11056605" cy="828092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4033454" y="2854501"/>
            <a:ext cx="871296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5:  </a:t>
            </a:r>
          </a:p>
          <a:p>
            <a:pPr algn="ctr"/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can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thiệp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76897889"/>
      </p:ext>
    </p:extLst>
  </p:cSld>
  <p:clrMapOvr>
    <a:masterClrMapping/>
  </p:clrMapOvr>
  <p:transition advClick="0"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60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60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60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46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4" name="图片 40963" descr="1-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7950" y="5622925"/>
            <a:ext cx="16886238" cy="38528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0965" name="图片 40964" descr="1-4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09300" y="5794375"/>
            <a:ext cx="5003800" cy="36814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0966" name="图片 40965" descr="1-3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6512" y="-735012"/>
            <a:ext cx="4121150" cy="101917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0967" name="图片 40966" descr="1-3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92275" y="2217738"/>
            <a:ext cx="14708188" cy="416401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3816573" y="721360"/>
            <a:ext cx="10459591" cy="1477328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2/23 SGK</a:t>
            </a:r>
          </a:p>
          <a:p>
            <a:pPr algn="ctr"/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lẽ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lẽ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556496" y="2937694"/>
            <a:ext cx="403244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265221" y="2784060"/>
            <a:ext cx="391522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B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phê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khuyết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che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giấu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khuyết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2030243" y="2805807"/>
            <a:ext cx="391522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thập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cứ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advClick="0"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9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9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09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09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8" dur="500"/>
                                        <p:tgtEl>
                                          <p:spTgt spid="409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09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09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09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09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68264" y="705446"/>
            <a:ext cx="15481720" cy="828092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9941" name="图片 39940" descr="1-4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507038"/>
            <a:ext cx="6808788" cy="39687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3134498" y="1172685"/>
            <a:ext cx="101531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đóng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7" name="图片 40966" descr="1-3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6296" y="2104828"/>
            <a:ext cx="14708188" cy="416401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1532186" y="3181132"/>
            <a:ext cx="374441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336916" y="3169028"/>
            <a:ext cx="374441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1413480" y="3201996"/>
            <a:ext cx="374441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mắc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700512" y="2275245"/>
            <a:ext cx="1944216" cy="553998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 1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597056" y="2368648"/>
            <a:ext cx="1944216" cy="553998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 2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2313580" y="2347810"/>
            <a:ext cx="1944216" cy="553998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 3</a:t>
            </a:r>
          </a:p>
        </p:txBody>
      </p:sp>
    </p:spTree>
  </p:cSld>
  <p:clrMapOvr>
    <a:masterClrMapping/>
  </p:clrMapOvr>
  <p:transition advClick="0"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99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99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99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0" name="图片 14339" descr="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989888"/>
            <a:ext cx="16778288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342" name="图片 14341" descr="3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20641" y="444391"/>
            <a:ext cx="11809413" cy="87312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341" name="图片 14340" descr="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2775" y="5486400"/>
            <a:ext cx="4679950" cy="36655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5905500" y="3297734"/>
            <a:ext cx="910838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>
                <a:solidFill>
                  <a:srgbClr val="82B6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</a:t>
            </a:r>
          </a:p>
          <a:p>
            <a:pPr algn="ctr"/>
            <a:r>
              <a:rPr lang="en-US" sz="8800" b="1" dirty="0">
                <a:solidFill>
                  <a:srgbClr val="82B6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</a:p>
        </p:txBody>
      </p:sp>
    </p:spTree>
    <p:extLst>
      <p:ext uri="{BB962C8B-B14F-4D97-AF65-F5344CB8AC3E}">
        <p14:creationId xmlns:p14="http://schemas.microsoft.com/office/powerpoint/2010/main" val="4286286778"/>
      </p:ext>
    </p:extLst>
  </p:cSld>
  <p:clrMapOvr>
    <a:masterClrMapping/>
  </p:clrMapOvr>
  <p:transition advClick="0"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3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3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1000"/>
                                        <p:tgtEl>
                                          <p:spTgt spid="14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68264" y="705446"/>
            <a:ext cx="15481720" cy="828092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8133" name="图片 48132" descr="1-5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70588"/>
            <a:ext cx="5145088" cy="3505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8134" name="图片 48133" descr="1-5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7338" y="287338"/>
            <a:ext cx="3962400" cy="36210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8135" name="图片 48134" descr="1-5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41163" y="5129213"/>
            <a:ext cx="4937125" cy="434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3856711" y="2178666"/>
            <a:ext cx="104411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xót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xấu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lặng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sợ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– ( Martin Luther King)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444928" y="1464569"/>
            <a:ext cx="30963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708624" y="4166434"/>
            <a:ext cx="9001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p:transition advClick="0"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81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8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8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81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8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8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8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8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图片 8195" descr="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989888"/>
            <a:ext cx="16778288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197" name="图片 8196" descr="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313" y="415925"/>
            <a:ext cx="15265400" cy="898048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7964815" y="3434566"/>
            <a:ext cx="6120680" cy="31700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điệp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lẽ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08424" y="3142178"/>
            <a:ext cx="30963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BÀI 2</a:t>
            </a:r>
          </a:p>
        </p:txBody>
      </p:sp>
    </p:spTree>
  </p:cSld>
  <p:clrMapOvr>
    <a:masterClrMapping/>
  </p:clrMapOvr>
  <p:transition advClick="0"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02" name="图片 15401" descr="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1913" y="965200"/>
            <a:ext cx="13465175" cy="84343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403" name="图片 15402" descr="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579938"/>
            <a:ext cx="16778288" cy="48958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5404" name="文本框 15403"/>
          <p:cNvSpPr txBox="1"/>
          <p:nvPr/>
        </p:nvSpPr>
        <p:spPr>
          <a:xfrm>
            <a:off x="5868864" y="2470612"/>
            <a:ext cx="5832326" cy="1200329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defTabSz="1500505">
              <a:spcBef>
                <a:spcPct val="50000"/>
              </a:spcBef>
            </a:pPr>
            <a:r>
              <a:rPr lang="en-US" altLang="zh-CN" sz="7200" b="1" dirty="0">
                <a:solidFill>
                  <a:srgbClr val="FF0066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TẠM BIỆT</a:t>
            </a:r>
            <a:endParaRPr lang="zh-CN" altLang="en-US" sz="7200" b="1" dirty="0">
              <a:solidFill>
                <a:srgbClr val="FF0066"/>
              </a:solidFill>
              <a:latin typeface="Times New Roman" panose="02020603050405020304" pitchFamily="18" charset="0"/>
              <a:ea typeface="黑体" panose="0201060906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5406" name="图片 15405" descr="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52638" y="4089400"/>
            <a:ext cx="12749212" cy="4897438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advClick="0"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4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4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4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54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4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4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500"/>
                                        <p:tgtEl>
                                          <p:spTgt spid="1540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500"/>
                                        <p:tgtEl>
                                          <p:spTgt spid="1540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500"/>
                                        <p:tgtEl>
                                          <p:spTgt spid="1540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40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图片 4099" descr="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989888"/>
            <a:ext cx="16778288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1" name="图片 4100" descr="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884613"/>
            <a:ext cx="7200900" cy="55911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2" name="图片 4101" descr="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56213" y="-3175"/>
            <a:ext cx="11522075" cy="94789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7020992" y="3299838"/>
            <a:ext cx="7200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CHƠI: LÀM THEO LẼ PHẢI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516936" y="4043659"/>
            <a:ext cx="72008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VD: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kèm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lợn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bay.</a:t>
            </a: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bay.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phạt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p:transition advClick="0"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94" name="图片 41993" descr="1-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865438"/>
            <a:ext cx="6516688" cy="4876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993" name="图片 41992" descr="1-3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00338" y="290092"/>
            <a:ext cx="10514012" cy="85709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992" name="图片 41991" descr="1-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07950" y="5622925"/>
            <a:ext cx="16886238" cy="38528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995" name="图片 41994" descr="1-3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485563" y="2578100"/>
            <a:ext cx="5608637" cy="62785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矩形 5"/>
          <p:cNvSpPr/>
          <p:nvPr/>
        </p:nvSpPr>
        <p:spPr>
          <a:xfrm>
            <a:off x="5292836" y="2561062"/>
            <a:ext cx="633670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altLang="zh-CN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zh-CN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lẽ</a:t>
            </a:r>
            <a:r>
              <a:rPr lang="en-US" altLang="zh-CN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altLang="zh-CN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zh-CN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zh-CN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zh-CN" altLang="en-US" sz="4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advClick="0" advTm="3000">
    <p:random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94" name="图片 41993" descr="1-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865438"/>
            <a:ext cx="6516688" cy="4876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993" name="图片 41992" descr="1-3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00338" y="346075"/>
            <a:ext cx="10514012" cy="85709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992" name="图片 41991" descr="1-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07950" y="5622925"/>
            <a:ext cx="16886238" cy="38528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995" name="图片 41994" descr="1-3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485563" y="2578100"/>
            <a:ext cx="5608637" cy="62785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矩形 5"/>
          <p:cNvSpPr/>
          <p:nvPr/>
        </p:nvSpPr>
        <p:spPr>
          <a:xfrm>
            <a:off x="4677057" y="2783156"/>
            <a:ext cx="698481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Lẽ</a:t>
            </a:r>
            <a:r>
              <a:rPr lang="en-US" altLang="zh-CN" sz="4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altLang="zh-CN" sz="4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zh-CN" sz="4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zh-CN" sz="4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altLang="zh-CN" sz="4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altLang="zh-CN" sz="4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đắn</a:t>
            </a:r>
            <a:r>
              <a:rPr lang="en-US" altLang="zh-CN" sz="4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zh-CN" sz="4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altLang="zh-CN" sz="4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altLang="zh-CN" sz="4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zh-CN" sz="4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altLang="zh-CN" sz="4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altLang="zh-CN" sz="4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zh-CN" sz="4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altLang="zh-CN" sz="4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altLang="zh-CN" sz="4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altLang="zh-CN" sz="4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zh-CN" sz="4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altLang="zh-CN" sz="4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altLang="zh-CN" sz="4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en-US" sz="4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1761472"/>
      </p:ext>
    </p:extLst>
  </p:cSld>
  <p:clrMapOvr>
    <a:masterClrMapping/>
  </p:clrMapOvr>
  <p:transition advClick="0" advTm="3000">
    <p:random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0" name="图片 14339" descr="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989888"/>
            <a:ext cx="16778288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342" name="图片 14341" descr="3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20641" y="444391"/>
            <a:ext cx="11809413" cy="87312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341" name="图片 14340" descr="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2775" y="5486400"/>
            <a:ext cx="4679950" cy="36655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5905500" y="3297734"/>
            <a:ext cx="910838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>
                <a:solidFill>
                  <a:srgbClr val="82B6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</a:t>
            </a:r>
          </a:p>
          <a:p>
            <a:pPr algn="ctr"/>
            <a:r>
              <a:rPr lang="en-US" sz="8800" b="1" dirty="0">
                <a:solidFill>
                  <a:srgbClr val="82B6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989330438"/>
      </p:ext>
    </p:extLst>
  </p:cSld>
  <p:clrMapOvr>
    <a:masterClrMapping/>
  </p:clrMapOvr>
  <p:transition advClick="0"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3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3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1000"/>
                                        <p:tgtEl>
                                          <p:spTgt spid="14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2" name="图片 37891" descr="1-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7950" y="5622925"/>
            <a:ext cx="16886238" cy="38528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7897" name="图片 37896" descr="1-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7813" y="3101975"/>
            <a:ext cx="6516687" cy="4876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7894" name="图片 37893" descr="1-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9275" y="5240338"/>
            <a:ext cx="4383088" cy="3962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7895" name="图片 37894" descr="1-2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56325" y="0"/>
            <a:ext cx="10440988" cy="9526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7896" name="图片 37895" descr="1-2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81200" y="920750"/>
            <a:ext cx="4114800" cy="36576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7266644" y="4038809"/>
            <a:ext cx="687573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6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6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6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6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6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6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6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lẽ</a:t>
            </a:r>
            <a:r>
              <a:rPr lang="en-US" sz="6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6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p:transition advClick="0"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78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8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78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78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78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78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78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78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78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5" dur="500"/>
                                        <p:tgtEl>
                                          <p:spTgt spid="378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78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78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78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52240" y="561430"/>
            <a:ext cx="16129792" cy="85689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4068664" y="849462"/>
            <a:ext cx="98650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SỰ TRUNG THỰC HAY LÀ TÌNH BẠN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12280" y="1542824"/>
            <a:ext cx="14977664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chánh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rin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phiên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tòa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xi- xi – pi-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thủa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tội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tuyên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phạt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phiên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tòa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van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rằng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hằng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chật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phạt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đứa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bếng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nhác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quậy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gánh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nặng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rin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Lao  -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tờ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buộc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tòa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thừa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lưỡng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bổn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bè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bổng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phạt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hứa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kèm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gửi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kèm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séc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phạt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phí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“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gửi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séc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981432" y="8266286"/>
            <a:ext cx="45365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(Theo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Phan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Phiệt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kim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NXB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TP HCM, 2004)</a:t>
            </a:r>
          </a:p>
        </p:txBody>
      </p:sp>
    </p:spTree>
    <p:extLst>
      <p:ext uri="{BB962C8B-B14F-4D97-AF65-F5344CB8AC3E}">
        <p14:creationId xmlns:p14="http://schemas.microsoft.com/office/powerpoint/2010/main" val="2538757086"/>
      </p:ext>
    </p:extLst>
  </p:cSld>
  <p:clrMapOvr>
    <a:masterClrMapping/>
  </p:clrMapOvr>
  <p:transition advClick="0" advTm="3000">
    <p:random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6" name="图片 38915" descr="1-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07950" y="5622925"/>
            <a:ext cx="16886238" cy="38528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8918" name="图片 38917" descr="1-3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2280" y="-734714"/>
            <a:ext cx="14819984" cy="1056289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8919" name="图片 38918" descr="1-3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888913" y="3154363"/>
            <a:ext cx="3889375" cy="5791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8917" name="图片 38916" descr="1-3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249480" y="2434053"/>
            <a:ext cx="4687887" cy="74676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文本框 5"/>
          <p:cNvSpPr txBox="1"/>
          <p:nvPr/>
        </p:nvSpPr>
        <p:spPr>
          <a:xfrm>
            <a:off x="5279391" y="1917987"/>
            <a:ext cx="5847159" cy="1077218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algn="ctr" defTabSz="1500505">
              <a:spcBef>
                <a:spcPts val="0"/>
              </a:spcBef>
            </a:pP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 LUẬN NHÓM</a:t>
            </a:r>
          </a:p>
          <a:p>
            <a:pPr lvl="0" algn="ctr" defTabSz="1500505">
              <a:spcBef>
                <a:spcPts val="0"/>
              </a:spcBef>
            </a:pP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 </a:t>
            </a:r>
            <a:r>
              <a:rPr lang="en-US" altLang="zh-CN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altLang="zh-CN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CN" alt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950284" y="3030528"/>
            <a:ext cx="893862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a,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Chánh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rin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ấu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b, Theo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lẽ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  <a:p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c,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lẽ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  <p:pic>
        <p:nvPicPr>
          <p:cNvPr id="3" name="Clip đếm ngược 5 phú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436051" y="6529731"/>
            <a:ext cx="3533837" cy="2650378"/>
          </a:xfrm>
          <a:prstGeom prst="rect">
            <a:avLst/>
          </a:prstGeom>
        </p:spPr>
      </p:pic>
    </p:spTree>
  </p:cSld>
  <p:clrMapOvr>
    <a:masterClrMapping/>
  </p:clrMapOvr>
  <p:transition advClick="0"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89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89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89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89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89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89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89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89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89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89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89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89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89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2" dur="8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3" dur="8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8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7" dur="8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8" dur="8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8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45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6" grpId="0" build="allAtOnce"/>
    </p:bldLst>
  </p:timing>
</p:sld>
</file>

<file path=ppt/theme/theme1.xml><?xml version="1.0" encoding="utf-8"?>
<a:theme xmlns:a="http://schemas.openxmlformats.org/drawingml/2006/main" name="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Cambria-Calibri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atMod val="350000"/>
                <a:shade val="99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259</TotalTime>
  <Words>724</Words>
  <Application>Microsoft Office PowerPoint</Application>
  <PresentationFormat>Custom</PresentationFormat>
  <Paragraphs>106</Paragraphs>
  <Slides>28</Slides>
  <Notes>26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3" baseType="lpstr">
      <vt:lpstr>黑体</vt:lpstr>
      <vt:lpstr>宋体</vt:lpstr>
      <vt:lpstr>Arial</vt:lpstr>
      <vt:lpstr>Times New Roman</vt:lpstr>
      <vt:lpstr>默认设计模板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MC SYSTEM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Administrator</dc:creator>
  <cp:lastModifiedBy>GHC</cp:lastModifiedBy>
  <cp:revision>57</cp:revision>
  <dcterms:created xsi:type="dcterms:W3CDTF">2015-09-14T06:10:05Z</dcterms:created>
  <dcterms:modified xsi:type="dcterms:W3CDTF">2023-10-25T21:12:46Z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2052-10.1.0.6065</vt:lpwstr>
  </property>
</Properties>
</file>