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58" r:id="rId2"/>
    <p:sldId id="359" r:id="rId3"/>
    <p:sldId id="377" r:id="rId4"/>
    <p:sldId id="376" r:id="rId5"/>
    <p:sldId id="381" r:id="rId6"/>
    <p:sldId id="368" r:id="rId7"/>
    <p:sldId id="382" r:id="rId8"/>
    <p:sldId id="383" r:id="rId9"/>
    <p:sldId id="384" r:id="rId10"/>
    <p:sldId id="387" r:id="rId11"/>
    <p:sldId id="356" r:id="rId12"/>
    <p:sldId id="390" r:id="rId13"/>
    <p:sldId id="372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678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15.gif"/><Relationship Id="rId5" Type="http://schemas.microsoft.com/office/2007/relationships/media" Target="../media/media5.wav"/><Relationship Id="rId10" Type="http://schemas.openxmlformats.org/officeDocument/2006/relationships/image" Target="../media/image14.png"/><Relationship Id="rId4" Type="http://schemas.openxmlformats.org/officeDocument/2006/relationships/audio" Target="../media/media4.wav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Chu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Thanh Loan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Gia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Thiều</a:t>
            </a:r>
            <a:br>
              <a:rPr 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2 AmHinh TietTau BQ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431838"/>
            <a:ext cx="8913215" cy="5652924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tập tiết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797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Hát: 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en-US" sz="3600" b="1" i="1">
                <a:solidFill>
                  <a:srgbClr val="C00000"/>
                </a:solidFill>
              </a:rPr>
              <a:t>Lí cây đa</a:t>
            </a:r>
            <a:br>
              <a:rPr lang="en-US" sz="3600" b="1">
                <a:solidFill>
                  <a:srgbClr val="C00000"/>
                </a:solidFill>
              </a:rPr>
            </a:b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" name="Karaoke LiCay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1524000"/>
            <a:ext cx="81534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72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1F98B2-515E-4168-B80E-E5764E860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97" y="228600"/>
            <a:ext cx="7558055" cy="646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00FF"/>
                </a:solidFill>
              </a:rPr>
              <a:t>- Ôn tập các nội dung đã học ở Chủ đề 2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2</a:t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GIAI ĐIỆU QUÊ HƯƠNG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685800" y="2514600"/>
            <a:ext cx="105918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 2</a:t>
            </a:r>
            <a:endParaRPr lang="en-US" sz="3600" b="1" i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Nhạc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cụ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C00000"/>
                </a:solidFill>
                <a:latin typeface="+mj-lt"/>
              </a:rPr>
              <a:t>hoà tấu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- </a:t>
            </a:r>
            <a:r>
              <a:rPr lang="en-US" sz="3600" b="1" dirty="0" err="1">
                <a:solidFill>
                  <a:srgbClr val="0000FF"/>
                </a:solidFill>
                <a:latin typeface="+mj-lt"/>
              </a:rPr>
              <a:t>Hát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Ôn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Lí cây đa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514600" y="0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4800" y="1981200"/>
            <a:ext cx="11577638" cy="3532823"/>
            <a:chOff x="304800" y="381000"/>
            <a:chExt cx="11577638" cy="35328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533400"/>
              <a:ext cx="11577638" cy="338042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2286000" y="381000"/>
              <a:ext cx="1143000" cy="84806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I. Đọc nhạc: </a:t>
            </a:r>
            <a:r>
              <a:rPr lang="en-US" sz="3200" b="1">
                <a:solidFill>
                  <a:srgbClr val="C00000"/>
                </a:solidFill>
              </a:rPr>
              <a:t>Ôn tập </a:t>
            </a:r>
            <a:r>
              <a:rPr lang="en-US" sz="3200" b="1" i="1">
                <a:solidFill>
                  <a:srgbClr val="C00000"/>
                </a:solidFill>
              </a:rPr>
              <a:t>Bài đọc nhạc số 2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23831"/>
          <a:stretch/>
        </p:blipFill>
        <p:spPr>
          <a:xfrm>
            <a:off x="87630" y="366968"/>
            <a:ext cx="1893570" cy="123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54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Gam C denchamdoi BQ2">
            <a:hlinkClick r:id="" action="ppaction://media"/>
            <a:extLst>
              <a:ext uri="{FF2B5EF4-FFF2-40B4-BE49-F238E27FC236}">
                <a16:creationId xmlns:a16="http://schemas.microsoft.com/office/drawing/2014/main" id="{9DB62E0A-AF6C-48FA-9033-47D3344BBA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600" y="965200"/>
            <a:ext cx="107188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68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2 Bai DocNhac so 2 BQ TacG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71600"/>
            <a:ext cx="107188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68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600" b="1">
                <a:solidFill>
                  <a:srgbClr val="0000FF"/>
                </a:solidFill>
              </a:rPr>
              <a:t>Nhạc cụ: </a:t>
            </a:r>
            <a:br>
              <a:rPr lang="en-US" sz="3600" b="1">
                <a:solidFill>
                  <a:srgbClr val="0000FF"/>
                </a:solidFill>
              </a:rPr>
            </a:b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và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957833"/>
            <a:ext cx="6638925" cy="48239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5033"/>
            <a:ext cx="1676400" cy="128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" y="1223656"/>
            <a:ext cx="11916636" cy="3581400"/>
            <a:chOff x="76200" y="1143000"/>
            <a:chExt cx="11916636" cy="3581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4711"/>
            <a:stretch/>
          </p:blipFill>
          <p:spPr>
            <a:xfrm>
              <a:off x="76200" y="1219200"/>
              <a:ext cx="11916636" cy="35052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 bwMode="auto">
            <a:xfrm>
              <a:off x="2057400" y="1143000"/>
              <a:ext cx="1447800" cy="990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vi-V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76544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732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83753" y="381000"/>
            <a:ext cx="220284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BÈ KÈN PHÍM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2500" t="40370" r="52917" b="48720"/>
          <a:stretch/>
        </p:blipFill>
        <p:spPr>
          <a:xfrm>
            <a:off x="2074717" y="1745431"/>
            <a:ext cx="6324600" cy="1122308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47800" y="1905000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8763000" y="1195451"/>
            <a:ext cx="3048000" cy="1884308"/>
            <a:chOff x="7620000" y="1178437"/>
            <a:chExt cx="3048000" cy="188430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7620000" y="1178437"/>
              <a:ext cx="3048000" cy="1884308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8839200" y="24967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506261" y="249567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292862" y="250631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942195" y="249671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436934" y="24915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/>
          <a:srcRect l="12500" t="55410" r="52917" b="34445"/>
          <a:stretch/>
        </p:blipFill>
        <p:spPr>
          <a:xfrm>
            <a:off x="2133600" y="4414678"/>
            <a:ext cx="6324600" cy="1043628"/>
          </a:xfrm>
          <a:prstGeom prst="rect">
            <a:avLst/>
          </a:prstGeom>
        </p:spPr>
      </p:pic>
      <p:sp>
        <p:nvSpPr>
          <p:cNvPr id="29" name="Oval 28"/>
          <p:cNvSpPr>
            <a:spLocks noChangeAspect="1"/>
          </p:cNvSpPr>
          <p:nvPr/>
        </p:nvSpPr>
        <p:spPr bwMode="auto">
          <a:xfrm>
            <a:off x="1508760" y="4677485"/>
            <a:ext cx="548640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>
                <a:solidFill>
                  <a:srgbClr val="FF0000"/>
                </a:solidFill>
              </a:rPr>
              <a:t>2</a:t>
            </a:r>
            <a:endParaRPr kumimoji="0" lang="vi-VN" sz="24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8686800" y="3983092"/>
            <a:ext cx="3048000" cy="1884308"/>
            <a:chOff x="8305800" y="3983092"/>
            <a:chExt cx="3048000" cy="188430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8305800" y="3983092"/>
              <a:ext cx="3048000" cy="188430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9525000" y="5301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192061" y="530033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978662" y="5310965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627995" y="5301367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122734" y="529622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328299" y="5289699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HoaTau Ca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45989" y="2504790"/>
            <a:ext cx="406400" cy="406400"/>
          </a:xfrm>
          <a:prstGeom prst="rect">
            <a:avLst/>
          </a:prstGeom>
        </p:spPr>
      </p:pic>
      <p:pic>
        <p:nvPicPr>
          <p:cNvPr id="3" name="HoaTau Cau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20501" y="5277686"/>
            <a:ext cx="406400" cy="406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4680" y="2065010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7162" y="4830924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966337" y="1339031"/>
            <a:ext cx="605774" cy="421775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4825" y="3338429"/>
            <a:ext cx="219075" cy="466725"/>
          </a:xfrm>
          <a:prstGeom prst="rect">
            <a:avLst/>
          </a:prstGeom>
        </p:spPr>
      </p:pic>
      <p:pic>
        <p:nvPicPr>
          <p:cNvPr id="4" name="HoaTau Cau 1 &amp;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34393" y="33212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63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583" t="35185" r="35000" b="57407"/>
          <a:stretch/>
        </p:blipFill>
        <p:spPr>
          <a:xfrm>
            <a:off x="697229" y="2895600"/>
            <a:ext cx="10797540" cy="990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5771">
            <a:off x="1485480" y="3762834"/>
            <a:ext cx="538216" cy="5600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799" y="8382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THANH PHÁCH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" name="Be ThanhPhach am th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799" y="21238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77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6361</TotalTime>
  <Words>155</Words>
  <Application>Microsoft Office PowerPoint</Application>
  <PresentationFormat>Widescreen</PresentationFormat>
  <Paragraphs>29</Paragraphs>
  <Slides>13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Default Design</vt:lpstr>
      <vt:lpstr>Giáo viên: Chu Thị Thanh Loan Trường: THCS Nguyễn Gia Thiều </vt:lpstr>
      <vt:lpstr>Chủ đề 2 GIAI ĐIỆU QUÊ HƯƠNG</vt:lpstr>
      <vt:lpstr>I. Đọc nhạc: Ôn tập Bài đọc nhạc số 2</vt:lpstr>
      <vt:lpstr>PowerPoint Presentation</vt:lpstr>
      <vt:lpstr>PowerPoint Presentation</vt:lpstr>
      <vt:lpstr>II. Nhạc cụ:  Ôn tập bài hoà tấu và bài tập tiết tấu </vt:lpstr>
      <vt:lpstr>1. Ôn tập bài hoà tấu </vt:lpstr>
      <vt:lpstr>PowerPoint Presentation</vt:lpstr>
      <vt:lpstr>PowerPoint Presentation</vt:lpstr>
      <vt:lpstr>2. Ôn tập bài tập tiết tấu </vt:lpstr>
      <vt:lpstr>III. Hát:  Ôn tập bài Lí cây đa 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Chu Thi Thanh Loan</cp:lastModifiedBy>
  <cp:revision>253</cp:revision>
  <dcterms:created xsi:type="dcterms:W3CDTF">2006-11-06T13:45:38Z</dcterms:created>
  <dcterms:modified xsi:type="dcterms:W3CDTF">2023-11-02T02:06:59Z</dcterms:modified>
</cp:coreProperties>
</file>