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7"/>
  </p:notesMasterIdLst>
  <p:sldIdLst>
    <p:sldId id="317" r:id="rId2"/>
    <p:sldId id="292" r:id="rId3"/>
    <p:sldId id="318" r:id="rId4"/>
    <p:sldId id="344" r:id="rId5"/>
    <p:sldId id="334" r:id="rId6"/>
    <p:sldId id="393" r:id="rId7"/>
    <p:sldId id="394" r:id="rId8"/>
    <p:sldId id="375" r:id="rId9"/>
    <p:sldId id="385" r:id="rId10"/>
    <p:sldId id="489" r:id="rId11"/>
    <p:sldId id="346" r:id="rId12"/>
    <p:sldId id="485" r:id="rId13"/>
    <p:sldId id="486" r:id="rId14"/>
    <p:sldId id="487" r:id="rId15"/>
    <p:sldId id="484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CC00CC"/>
    <a:srgbClr val="FFF1B3"/>
    <a:srgbClr val="EDF6F7"/>
    <a:srgbClr val="C8FFFF"/>
    <a:srgbClr val="FF7043"/>
    <a:srgbClr val="FF00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66" d="100"/>
          <a:sy n="66" d="100"/>
        </p:scale>
        <p:origin x="678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b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viên:Chu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Thanh Loan</a:t>
            </a:r>
            <a:b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Gia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Thiều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8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7620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EC355B-A3DC-BBBE-BDB9-8D77D6601AF2}"/>
              </a:ext>
            </a:extLst>
          </p:cNvPr>
          <p:cNvGrpSpPr/>
          <p:nvPr/>
        </p:nvGrpSpPr>
        <p:grpSpPr>
          <a:xfrm>
            <a:off x="535319" y="2385753"/>
            <a:ext cx="737680" cy="985986"/>
            <a:chOff x="560330" y="2385753"/>
            <a:chExt cx="737680" cy="9859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34B514-1606-8C84-C714-F20873FCB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0331" y="2385753"/>
              <a:ext cx="631767" cy="63176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A842DE1-3602-5CAE-C85A-D26945C9B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330" y="2895600"/>
              <a:ext cx="737680" cy="47613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73117B-78B6-F57B-6978-4CF4EE409F0A}"/>
              </a:ext>
            </a:extLst>
          </p:cNvPr>
          <p:cNvGrpSpPr/>
          <p:nvPr/>
        </p:nvGrpSpPr>
        <p:grpSpPr>
          <a:xfrm>
            <a:off x="535319" y="4547739"/>
            <a:ext cx="737680" cy="985986"/>
            <a:chOff x="560330" y="2385753"/>
            <a:chExt cx="737680" cy="98598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CE8346-CA7F-7790-487D-E461EB506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0331" y="2385753"/>
              <a:ext cx="631767" cy="6317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0A64579-790A-4897-2A5D-2D1454162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330" y="2895600"/>
              <a:ext cx="737680" cy="476139"/>
            </a:xfrm>
            <a:prstGeom prst="rect">
              <a:avLst/>
            </a:prstGeom>
          </p:spPr>
        </p:pic>
      </p:grpSp>
      <p:pic>
        <p:nvPicPr>
          <p:cNvPr id="22" name="Be Nhac cu go">
            <a:hlinkClick r:id="" action="ppaction://media"/>
            <a:extLst>
              <a:ext uri="{FF2B5EF4-FFF2-40B4-BE49-F238E27FC236}">
                <a16:creationId xmlns:a16="http://schemas.microsoft.com/office/drawing/2014/main" id="{399F4670-A4DB-FCB4-8E02-C5ABC033F5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1574800"/>
            <a:ext cx="406400" cy="406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43B587A-A8E4-A71F-4B5E-1991AB14A4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1578" y="2366791"/>
            <a:ext cx="10295105" cy="32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5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hoa tau so 2">
            <a:hlinkClick r:id="" action="ppaction://media"/>
            <a:extLst>
              <a:ext uri="{FF2B5EF4-FFF2-40B4-BE49-F238E27FC236}">
                <a16:creationId xmlns:a16="http://schemas.microsoft.com/office/drawing/2014/main" id="{4BFE2682-B01E-70F2-B034-50466C0F2E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733" y="381000"/>
            <a:ext cx="10727267" cy="60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12192000" cy="609600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</a:rPr>
              <a:t>III. Trải nghiệm và khám phá:</a:t>
            </a:r>
            <a:br>
              <a:rPr lang="en-US" sz="3200" b="1">
                <a:solidFill>
                  <a:srgbClr val="C00000"/>
                </a:solidFill>
              </a:rPr>
            </a:br>
            <a:r>
              <a:rPr lang="en-US" sz="3200" b="1">
                <a:solidFill>
                  <a:srgbClr val="C00000"/>
                </a:solidFill>
              </a:rPr>
              <a:t>Điền thêm cao độ cho nét nhạc</a:t>
            </a:r>
            <a:endParaRPr lang="en-US" sz="3200" b="1" dirty="0">
              <a:solidFill>
                <a:srgbClr val="C0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9C0F82-BB0B-ACC1-C951-1E0D486C2122}"/>
              </a:ext>
            </a:extLst>
          </p:cNvPr>
          <p:cNvGrpSpPr/>
          <p:nvPr/>
        </p:nvGrpSpPr>
        <p:grpSpPr>
          <a:xfrm>
            <a:off x="18448" y="1447800"/>
            <a:ext cx="12192000" cy="4724400"/>
            <a:chOff x="18448" y="1447800"/>
            <a:chExt cx="12192000" cy="4724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DBBB85-4EDE-48AE-696A-9969BC4B39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7612"/>
            <a:stretch/>
          </p:blipFill>
          <p:spPr>
            <a:xfrm>
              <a:off x="18448" y="1447800"/>
              <a:ext cx="12192000" cy="1143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810906-53F6-990B-019A-EEDA27CAA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49" t="23880" r="9526"/>
            <a:stretch/>
          </p:blipFill>
          <p:spPr>
            <a:xfrm>
              <a:off x="1261110" y="2674593"/>
              <a:ext cx="9669780" cy="34976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9035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 Dien them cao do">
            <a:hlinkClick r:id="" action="ppaction://media"/>
            <a:extLst>
              <a:ext uri="{FF2B5EF4-FFF2-40B4-BE49-F238E27FC236}">
                <a16:creationId xmlns:a16="http://schemas.microsoft.com/office/drawing/2014/main" id="{DF83FEE6-B4B9-54F2-F5FF-CE7F8DD7EE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31"/>
                </p14:media>
              </p:ext>
            </p:extLst>
          </p:nvPr>
        </p:nvPicPr>
        <p:blipFill rotWithShape="1">
          <a:blip r:embed="rId4"/>
          <a:srcRect l="776" t="38630" r="1012"/>
          <a:stretch/>
        </p:blipFill>
        <p:spPr>
          <a:xfrm>
            <a:off x="914401" y="1676400"/>
            <a:ext cx="10363200" cy="403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0"/>
            <a:ext cx="8382000" cy="381000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</a:rPr>
              <a:t>Đáp án tham khảo: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73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36FCF6-06B4-D8F4-72CC-89F5C1348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535"/>
            <a:ext cx="12192000" cy="480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91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905001"/>
            <a:ext cx="8915400" cy="259079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en-US" sz="2800" i="1">
                <a:solidFill>
                  <a:srgbClr val="0000FF"/>
                </a:solidFill>
              </a:rPr>
              <a:t>Bản làng tươi đẹp </a:t>
            </a:r>
            <a:r>
              <a:rPr lang="en-US" sz="2800">
                <a:solidFill>
                  <a:srgbClr val="0000FF"/>
                </a:solidFill>
              </a:rPr>
              <a:t>kết hợp gõ đệm bằng nhạc cụ gõ hoặc động tác cơ thể.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</a:t>
            </a:r>
            <a:r>
              <a:rPr lang="en-US" sz="2800" i="1">
                <a:solidFill>
                  <a:srgbClr val="0000FF"/>
                </a:solidFill>
              </a:rPr>
              <a:t>Bài hoà tấu số 2</a:t>
            </a:r>
            <a:endParaRPr lang="en-US" sz="280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800">
              <a:solidFill>
                <a:srgbClr val="0000FF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79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532381C5-8AA7-91DF-EFDB-83B0E8485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6858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YÊU LÀN ĐIỆU DÂN CA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701D1305-B0E5-D9B8-78F1-F36B8A7794EF}"/>
              </a:ext>
            </a:extLst>
          </p:cNvPr>
          <p:cNvSpPr txBox="1">
            <a:spLocks/>
          </p:cNvSpPr>
          <p:nvPr/>
        </p:nvSpPr>
        <p:spPr bwMode="auto">
          <a:xfrm>
            <a:off x="2209800" y="2057400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4</a:t>
            </a:r>
            <a:endParaRPr 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ubtitle 6">
            <a:extLst>
              <a:ext uri="{FF2B5EF4-FFF2-40B4-BE49-F238E27FC236}">
                <a16:creationId xmlns:a16="http://schemas.microsoft.com/office/drawing/2014/main" id="{3F21F074-7DEE-CD2F-FBB4-2C84E8B72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042616"/>
            <a:ext cx="9982200" cy="2162908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Đọc nhạc: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Nhạc cụ:</a:t>
            </a:r>
          </a:p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 Thể hiện tiết tấu; ứng dụng đệm cho bài hát</a:t>
            </a:r>
          </a:p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hoà tấu số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vi-VN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720516" y="2015591"/>
            <a:ext cx="8185484" cy="3470809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4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2) – </a:t>
            </a:r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tuần</a:t>
            </a:r>
            <a:r>
              <a:rPr lang="en-US" sz="40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8</a:t>
            </a:r>
          </a:p>
          <a:p>
            <a:pPr algn="just"/>
            <a:r>
              <a:rPr lang="en-US" sz="2800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hiện tiết tấu; ứng dụng đệm cho </a:t>
            </a:r>
            <a:endParaRPr lang="en-US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vi-VN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hát </a:t>
            </a:r>
            <a:r>
              <a:rPr lang="vi-VN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Bản làng tươi đẹp</a:t>
            </a:r>
            <a:endParaRPr lang="en-US" b="1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Ôn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hoà tấu số </a:t>
            </a:r>
            <a:r>
              <a:rPr lang="en-US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  <a:p>
            <a:pPr algn="just"/>
            <a:r>
              <a:rPr lang="en-US" sz="32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TN&amp;KP: </a:t>
            </a:r>
            <a:r>
              <a:rPr lang="en-US" sz="32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nhạc</a:t>
            </a:r>
            <a:endParaRPr lang="en-US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4572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I. Thể hiện tiết tấu;</a:t>
            </a:r>
          </a:p>
          <a:p>
            <a:r>
              <a:rPr lang="en-US" sz="32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ứng dụng đệm cho bài hát </a:t>
            </a:r>
            <a:r>
              <a:rPr lang="vi-VN" sz="32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Bản làng tươi đẹp</a:t>
            </a:r>
            <a:endParaRPr lang="en-US" sz="3200" i="1" kern="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A080A75-111F-B1A7-70CE-3C0A1A5AC64F}"/>
              </a:ext>
            </a:extLst>
          </p:cNvPr>
          <p:cNvGrpSpPr/>
          <p:nvPr/>
        </p:nvGrpSpPr>
        <p:grpSpPr>
          <a:xfrm>
            <a:off x="1143000" y="2359794"/>
            <a:ext cx="10286701" cy="4041006"/>
            <a:chOff x="1143000" y="2207394"/>
            <a:chExt cx="10286701" cy="40410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4B879DB-53EA-3F38-6AFE-DA6597FA7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0" y="2241885"/>
              <a:ext cx="1676400" cy="2235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C9D2010-1EE8-4200-E5C7-F50703938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838"/>
            <a:stretch/>
          </p:blipFill>
          <p:spPr>
            <a:xfrm>
              <a:off x="8229301" y="2364796"/>
              <a:ext cx="3200400" cy="38836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9B680BC-66EB-CB12-BE64-7BDC4E076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000" y="2207394"/>
              <a:ext cx="2821305" cy="3096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8302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2 Mau TT">
            <a:hlinkClick r:id="" action="ppaction://media"/>
            <a:extLst>
              <a:ext uri="{FF2B5EF4-FFF2-40B4-BE49-F238E27FC236}">
                <a16:creationId xmlns:a16="http://schemas.microsoft.com/office/drawing/2014/main" id="{00653AC8-10B1-FCBD-FD61-15F44BA723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533400"/>
            <a:ext cx="8991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52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7C59667-16C3-4B90-98E2-93534A0A7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76200"/>
            <a:ext cx="96012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Minh hoạ gõ đệm cho bài hát </a:t>
            </a:r>
            <a:r>
              <a:rPr lang="vi-VN" sz="2800" b="1" i="1">
                <a:solidFill>
                  <a:srgbClr val="0000FF"/>
                </a:solidFill>
                <a:cs typeface="Times New Roman" panose="02020603050405020304" pitchFamily="18" charset="0"/>
              </a:rPr>
              <a:t>Bản làng tươi đẹp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626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Go dem Ban Lang tuoi dep 1 lan">
            <a:hlinkClick r:id="" action="ppaction://media"/>
            <a:extLst>
              <a:ext uri="{FF2B5EF4-FFF2-40B4-BE49-F238E27FC236}">
                <a16:creationId xmlns:a16="http://schemas.microsoft.com/office/drawing/2014/main" id="{5DDB75D5-BBF6-BE86-01E6-9777280D3B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350" y="762000"/>
            <a:ext cx="10287000" cy="57864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0CBDE3-A6E4-99BA-AA37-FE475CAB5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309562"/>
            <a:ext cx="719328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72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10972800" cy="842656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II. Ôn tập </a:t>
            </a:r>
            <a:r>
              <a:rPr lang="en-US" sz="3200" b="1" i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Bài hoà tấu số 2</a:t>
            </a:r>
            <a:endParaRPr lang="en-US" sz="3200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EE81AF-2301-C39D-ACE7-67267EF62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838200"/>
            <a:ext cx="9584444" cy="563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9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1447800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A9FD0A-1A59-420B-BEC9-1E95F3BE1063}"/>
              </a:ext>
            </a:extLst>
          </p:cNvPr>
          <p:cNvGrpSpPr/>
          <p:nvPr/>
        </p:nvGrpSpPr>
        <p:grpSpPr>
          <a:xfrm>
            <a:off x="2243468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C07F83-0652-4284-92A7-B26BDE0BBCF3}"/>
              </a:ext>
            </a:extLst>
          </p:cNvPr>
          <p:cNvSpPr txBox="1"/>
          <p:nvPr/>
        </p:nvSpPr>
        <p:spPr>
          <a:xfrm>
            <a:off x="1453150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B9AD441-AE26-45B4-8297-DE8951D6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4935570" y="4268969"/>
            <a:ext cx="2362200" cy="1187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239DA95-B134-4279-A302-E40BF86C370C}"/>
              </a:ext>
            </a:extLst>
          </p:cNvPr>
          <p:cNvGrpSpPr/>
          <p:nvPr/>
        </p:nvGrpSpPr>
        <p:grpSpPr>
          <a:xfrm>
            <a:off x="5079147" y="4991345"/>
            <a:ext cx="1158240" cy="447685"/>
            <a:chOff x="9582912" y="5110951"/>
            <a:chExt cx="1158240" cy="37358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75C8EF-E0E3-404A-B2C9-B8AAA790D2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8F2F91-8EB2-4D17-BE62-220396D0EA36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D53B77-D427-4EE9-8B88-E552E565D51A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9F2DD26-9897-4C58-98EE-8D6B9846E411}"/>
              </a:ext>
            </a:extLst>
          </p:cNvPr>
          <p:cNvSpPr txBox="1"/>
          <p:nvPr/>
        </p:nvSpPr>
        <p:spPr>
          <a:xfrm>
            <a:off x="4876800" y="5488169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314B39-88B2-62BF-9FE1-2ABE6B949A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8404671" y="4268969"/>
            <a:ext cx="2362200" cy="11875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38031E0-83E7-5A54-40BF-85D236FCFCD8}"/>
              </a:ext>
            </a:extLst>
          </p:cNvPr>
          <p:cNvGrpSpPr/>
          <p:nvPr/>
        </p:nvGrpSpPr>
        <p:grpSpPr>
          <a:xfrm>
            <a:off x="8767010" y="4991345"/>
            <a:ext cx="1158240" cy="447685"/>
            <a:chOff x="9582912" y="5110951"/>
            <a:chExt cx="1158240" cy="37358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0F5A07-4180-C37E-CB3E-A667088A10E6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5B4DFE-39AE-BE3F-7535-AF901F1F32E8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AB1FA7-B744-31A3-2CA0-DF246D47A199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AED489B-D4FB-48EE-847F-3F72BE0D484C}"/>
              </a:ext>
            </a:extLst>
          </p:cNvPr>
          <p:cNvSpPr txBox="1"/>
          <p:nvPr/>
        </p:nvSpPr>
        <p:spPr>
          <a:xfrm>
            <a:off x="8626427" y="5488169"/>
            <a:ext cx="19896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Am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La thứ)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2391D9-0CB5-1EBD-EC88-0FAB98E78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332" y="1679098"/>
            <a:ext cx="10842868" cy="1140302"/>
          </a:xfrm>
          <a:prstGeom prst="rect">
            <a:avLst/>
          </a:prstGeom>
        </p:spPr>
      </p:pic>
      <p:pic>
        <p:nvPicPr>
          <p:cNvPr id="15" name="Be hoa am">
            <a:hlinkClick r:id="" action="ppaction://media"/>
            <a:extLst>
              <a:ext uri="{FF2B5EF4-FFF2-40B4-BE49-F238E27FC236}">
                <a16:creationId xmlns:a16="http://schemas.microsoft.com/office/drawing/2014/main" id="{604DBEBF-ABE7-FD4E-945C-AFA7C4B31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2971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9690</TotalTime>
  <Words>240</Words>
  <Application>Microsoft Office PowerPoint</Application>
  <PresentationFormat>Widescreen</PresentationFormat>
  <Paragraphs>39</Paragraphs>
  <Slides>15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Wingdings</vt:lpstr>
      <vt:lpstr>Default Design</vt:lpstr>
      <vt:lpstr>Giáo viên:Chu Thị Thanh Loan Trường: THCS Nguyễn Gia Thiều</vt:lpstr>
      <vt:lpstr>Chủ đề 2 EM YÊU LÀN ĐIỆU DÂN CA</vt:lpstr>
      <vt:lpstr>PowerPoint Presentation</vt:lpstr>
      <vt:lpstr>PowerPoint Presentation</vt:lpstr>
      <vt:lpstr>PowerPoint Presentation</vt:lpstr>
      <vt:lpstr>Minh hoạ gõ đệm cho bài hát Bản làng tươi đẹp</vt:lpstr>
      <vt:lpstr>PowerPoint Presentation</vt:lpstr>
      <vt:lpstr>II. Ôn tập Bài hoà tấu số 2</vt:lpstr>
      <vt:lpstr>PowerPoint Presentation</vt:lpstr>
      <vt:lpstr>PowerPoint Presentation</vt:lpstr>
      <vt:lpstr>PowerPoint Presentation</vt:lpstr>
      <vt:lpstr>III. Trải nghiệm và khám phá: Điền thêm cao độ cho nét nhạc</vt:lpstr>
      <vt:lpstr>Đáp án tham khảo: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Chu Thi Thanh Loan</cp:lastModifiedBy>
  <cp:revision>332</cp:revision>
  <dcterms:created xsi:type="dcterms:W3CDTF">2006-11-06T13:45:38Z</dcterms:created>
  <dcterms:modified xsi:type="dcterms:W3CDTF">2023-11-02T02:05:02Z</dcterms:modified>
</cp:coreProperties>
</file>