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3"/>
  </p:notesMasterIdLst>
  <p:sldIdLst>
    <p:sldId id="358" r:id="rId2"/>
    <p:sldId id="359" r:id="rId3"/>
    <p:sldId id="396" r:id="rId4"/>
    <p:sldId id="385" r:id="rId5"/>
    <p:sldId id="376" r:id="rId6"/>
    <p:sldId id="346" r:id="rId7"/>
    <p:sldId id="393" r:id="rId8"/>
    <p:sldId id="394" r:id="rId9"/>
    <p:sldId id="362" r:id="rId10"/>
    <p:sldId id="390" r:id="rId11"/>
    <p:sldId id="372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7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Chu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077B2-7ACD-F788-D7FA-161BFF36E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6" y="0"/>
            <a:ext cx="9686924" cy="690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255837"/>
            <a:ext cx="83820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2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74676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2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EM YÊU LÀN ĐIỆU DÂN CA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2032000" y="2514600"/>
            <a:ext cx="84836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</a:rPr>
              <a:t>Đi cấy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4144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23DE9-AFB1-DECB-8B56-51543471B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23" y="1161372"/>
            <a:ext cx="9688277" cy="48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62881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3258549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2468231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1092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72528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70505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CFBFB-65BC-9151-0D69-9129968784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15" t="41111" r="43751" b="50000"/>
          <a:stretch/>
        </p:blipFill>
        <p:spPr>
          <a:xfrm>
            <a:off x="1106882" y="1854111"/>
            <a:ext cx="9713518" cy="1133870"/>
          </a:xfrm>
          <a:prstGeom prst="rect">
            <a:avLst/>
          </a:prstGeom>
        </p:spPr>
      </p:pic>
      <p:pic>
        <p:nvPicPr>
          <p:cNvPr id="9" name="Be hoa am am thanh">
            <a:hlinkClick r:id="" action="ppaction://media"/>
            <a:extLst>
              <a:ext uri="{FF2B5EF4-FFF2-40B4-BE49-F238E27FC236}">
                <a16:creationId xmlns:a16="http://schemas.microsoft.com/office/drawing/2014/main" id="{AA0D0266-F812-8996-C6F4-E9482DB30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D2F9E3-0006-21DC-AA1B-768906FAD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5" t="39999" r="33125" b="33334"/>
          <a:stretch/>
        </p:blipFill>
        <p:spPr>
          <a:xfrm>
            <a:off x="1577979" y="2438400"/>
            <a:ext cx="98679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8DFC970-5B44-41F8-8EA5-9B7EDD0B3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3" y="3179695"/>
            <a:ext cx="776214" cy="498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CE6068-D0A9-8723-5FF1-6A12688C0A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3" y="5105400"/>
            <a:ext cx="776214" cy="498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39E26-C48F-0C74-CDE9-ABD0D5EBA3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1" y="2543250"/>
            <a:ext cx="548595" cy="5394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13DAFE-5346-1AD1-883E-1C8881265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7" y="4489748"/>
            <a:ext cx="548595" cy="539452"/>
          </a:xfrm>
          <a:prstGeom prst="rect">
            <a:avLst/>
          </a:prstGeom>
        </p:spPr>
      </p:pic>
      <p:pic>
        <p:nvPicPr>
          <p:cNvPr id="8" name="Be nhac cu go">
            <a:hlinkClick r:id="" action="ppaction://media"/>
            <a:extLst>
              <a:ext uri="{FF2B5EF4-FFF2-40B4-BE49-F238E27FC236}">
                <a16:creationId xmlns:a16="http://schemas.microsoft.com/office/drawing/2014/main" id="{9A8637C7-5BD5-05BB-1FC9-F97EB56C3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799" y="152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Hoa Tau BQ">
            <a:hlinkClick r:id="" action="ppaction://media"/>
            <a:extLst>
              <a:ext uri="{FF2B5EF4-FFF2-40B4-BE49-F238E27FC236}">
                <a16:creationId xmlns:a16="http://schemas.microsoft.com/office/drawing/2014/main" id="{EE9755A3-A55B-2BD9-EC02-AD6F39138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2873"/>
            <a:ext cx="11540067" cy="6491287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Đi cấy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4BE1FA-7CAF-4F38-A9A8-78EF772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Hát kết hợp gõ đệm</a:t>
            </a:r>
            <a:endParaRPr lang="en-US" sz="3200" b="1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CD2 GoDem Di cay BQ">
            <a:hlinkClick r:id="" action="ppaction://media"/>
            <a:extLst>
              <a:ext uri="{FF2B5EF4-FFF2-40B4-BE49-F238E27FC236}">
                <a16:creationId xmlns:a16="http://schemas.microsoft.com/office/drawing/2014/main" id="{6782772D-ED87-B0EE-F479-3A9538F66E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64" b="1764"/>
          <a:stretch/>
        </p:blipFill>
        <p:spPr>
          <a:xfrm>
            <a:off x="990600" y="915083"/>
            <a:ext cx="10083800" cy="55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A021A8-D2A5-9C3C-A2A1-FC6D300F745D}"/>
              </a:ext>
            </a:extLst>
          </p:cNvPr>
          <p:cNvGrpSpPr/>
          <p:nvPr/>
        </p:nvGrpSpPr>
        <p:grpSpPr>
          <a:xfrm>
            <a:off x="1142999" y="1143000"/>
            <a:ext cx="9448801" cy="3733800"/>
            <a:chOff x="1066800" y="1371600"/>
            <a:chExt cx="9448801" cy="3733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75C9DC-8DD5-9865-6899-9840D5432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7592" b="20968"/>
            <a:stretch/>
          </p:blipFill>
          <p:spPr>
            <a:xfrm>
              <a:off x="1066800" y="1371600"/>
              <a:ext cx="6898779" cy="3733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43AAB2-FBCD-C048-DF49-C00F26244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233" r="6573"/>
            <a:stretch/>
          </p:blipFill>
          <p:spPr>
            <a:xfrm>
              <a:off x="8763000" y="1676400"/>
              <a:ext cx="1752601" cy="2859506"/>
            </a:xfrm>
            <a:prstGeom prst="rect">
              <a:avLst/>
            </a:prstGeom>
          </p:spPr>
        </p:pic>
      </p:grpSp>
      <p:pic>
        <p:nvPicPr>
          <p:cNvPr id="8" name="Net nhac Tay Nguyen">
            <a:hlinkClick r:id="" action="ppaction://media"/>
            <a:extLst>
              <a:ext uri="{FF2B5EF4-FFF2-40B4-BE49-F238E27FC236}">
                <a16:creationId xmlns:a16="http://schemas.microsoft.com/office/drawing/2014/main" id="{3018630E-D2D8-D70B-DBCC-62D9C50E6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5988" y="4927599"/>
            <a:ext cx="406400" cy="406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1D5FB-6A16-315B-B8C1-91AFDF1D5185}"/>
              </a:ext>
            </a:extLst>
          </p:cNvPr>
          <p:cNvSpPr txBox="1">
            <a:spLocks/>
          </p:cNvSpPr>
          <p:nvPr/>
        </p:nvSpPr>
        <p:spPr bwMode="auto">
          <a:xfrm>
            <a:off x="457200" y="5562599"/>
            <a:ext cx="8229600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kern="0">
                <a:solidFill>
                  <a:srgbClr val="00B050"/>
                </a:solidFill>
                <a:cs typeface="Times New Roman" panose="02020603050405020304" pitchFamily="18" charset="0"/>
              </a:rPr>
              <a:t>Âm hưởng dân ca Tây Nguyên</a:t>
            </a:r>
            <a:endParaRPr lang="en-US" sz="3200" b="1" kern="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6731</TotalTime>
  <Words>131</Words>
  <Application>Microsoft Office PowerPoint</Application>
  <PresentationFormat>Widescreen</PresentationFormat>
  <Paragraphs>27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Default Design</vt:lpstr>
      <vt:lpstr>Giáo viên: Chu Thị Thanh Loan Trường: THCS Nguyễn Gia Thiều</vt:lpstr>
      <vt:lpstr>Chủ đề 2 EM YÊU LÀN ĐIỆU DÂN CA</vt:lpstr>
      <vt:lpstr>I. Ôn tập bài hoà tấu</vt:lpstr>
      <vt:lpstr>PowerPoint Presentation</vt:lpstr>
      <vt:lpstr>PowerPoint Presentation</vt:lpstr>
      <vt:lpstr>PowerPoint Presentation</vt:lpstr>
      <vt:lpstr>II. Ôn tập bài hát Đi cấy</vt:lpstr>
      <vt:lpstr>Hát kết hợp gõ đệm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Chu Thi Thanh Loan</cp:lastModifiedBy>
  <cp:revision>270</cp:revision>
  <dcterms:created xsi:type="dcterms:W3CDTF">2006-11-06T13:45:38Z</dcterms:created>
  <dcterms:modified xsi:type="dcterms:W3CDTF">2023-11-02T02:02:57Z</dcterms:modified>
</cp:coreProperties>
</file>