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0" r:id="rId5"/>
    <p:sldId id="288" r:id="rId6"/>
    <p:sldId id="256" r:id="rId7"/>
    <p:sldId id="290" r:id="rId8"/>
    <p:sldId id="291" r:id="rId9"/>
    <p:sldId id="268" r:id="rId10"/>
    <p:sldId id="267" r:id="rId11"/>
    <p:sldId id="266" r:id="rId12"/>
    <p:sldId id="283" r:id="rId13"/>
    <p:sldId id="292" r:id="rId14"/>
    <p:sldId id="269" r:id="rId15"/>
    <p:sldId id="286" r:id="rId16"/>
    <p:sldId id="278" r:id="rId17"/>
    <p:sldId id="289" r:id="rId18"/>
    <p:sldId id="279"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DFF"/>
    <a:srgbClr val="15142A"/>
    <a:srgbClr val="FAED3B"/>
    <a:srgbClr val="70AD47"/>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75346" autoAdjust="0"/>
  </p:normalViewPr>
  <p:slideViewPr>
    <p:cSldViewPr snapToGrid="0">
      <p:cViewPr varScale="1">
        <p:scale>
          <a:sx n="49" d="100"/>
          <a:sy n="49" d="100"/>
        </p:scale>
        <p:origin x="3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Để ôn tập kiến thức bài cũ, phục vụ việc tìm hiểu bài mới chúng ta cùng chơi 1 trò chơi nhỏ.</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90509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err="1">
                <a:solidFill>
                  <a:srgbClr val="FF0000"/>
                </a:solidFill>
                <a:latin typeface="Arial" panose="020B0604020202020204" pitchFamily="34" charset="0"/>
                <a:cs typeface="Arial" panose="020B0604020202020204" pitchFamily="34" charset="0"/>
              </a:rPr>
              <a:t>Hoạt</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động</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nhóm</a:t>
            </a:r>
            <a:endParaRPr lang="en-US" b="1" i="1" dirty="0">
              <a:solidFill>
                <a:srgbClr val="FF0000"/>
              </a:solidFill>
              <a:latin typeface="Arial" panose="020B0604020202020204" pitchFamily="34" charset="0"/>
              <a:cs typeface="Arial" panose="020B0604020202020204" pitchFamily="34" charset="0"/>
            </a:endParaRPr>
          </a:p>
          <a:p>
            <a:r>
              <a:rPr lang="vi-VN" dirty="0"/>
              <a:t>Chốt lại: như vậy vừa rồi chúng ta đã tìm hiểu về các cách phân tích một số ra thừa số nguyên tố đó là 2 cách rẽ nhánh và theo cột dọc và cô thấy các bạn làm khá tốt phần này rồi. Vậy các con có biết việc ta phân tích các số ra thừa số nguyên tố được ứng dụng vào việc gì không?</a:t>
            </a:r>
          </a:p>
          <a:p>
            <a:r>
              <a:rPr lang="vi-VN" dirty="0"/>
              <a:t>À việc phân tích một số ra thừa số nguyên tố được vận dụng để giải quyết rất nhiều bài tập liên quan, và hôm nay cô sẽ giới thiệu với lớp một ứng dụng của việc phân tích một số ra thừa số nguyên tố</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33320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80098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Như vậy cô thấy các bạn đã nhớ được các kiến thức trọng tâm của bài cũ và đây cũng là nền tảng để khai thác kiến thức mới trong bài học ngày hôm nay. Cta vào bài mới các con ghi bài.</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245738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Giải thích về thuật ngữ thừa số nguyên tố</a:t>
            </a:r>
          </a:p>
          <a:p>
            <a:r>
              <a:rPr lang="vi-VN" dirty="0"/>
              <a:t>Thừa số là thành phần của phép tính nào?</a:t>
            </a:r>
          </a:p>
          <a:p>
            <a:r>
              <a:rPr lang="vi-VN" dirty="0"/>
              <a:t>Vậy thừa số nguyên tố sẽ là các thừa số của phép nhân nhưng phải là số nguyên tố. Vậy thì để tìm hiểu xem làm thế nào để tìm được thừa số nguyên tố và làm thế nào để phân tích một số ra thừa số nguyên tố ta cùng đi tìm hiểu trong bài học này</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45048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Làm thế nào để tìm được ước nguyên tố của 91</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109937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Nhấn mạnh việc dùng tính chất chia hết cho 2,3,5</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412502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 </a:t>
            </a:r>
            <a:r>
              <a:rPr lang="vi-VN" dirty="0"/>
              <a:t>có thể viết 187 =  11.17 như vậy ước ngto là 11 và 17.</a:t>
            </a:r>
          </a:p>
          <a:p>
            <a:r>
              <a:rPr lang="vi-VN" dirty="0"/>
              <a:t>Vậy các con quan sát tiếp ở đây 11 và 17 đều là ước nguyên tố và cô đã viết 187 dưới dạng tích của 11.17 thì đây chính là thao tác phân tích số 187 thành các thừa số nguyên tố. Từ đó ta có khái niệm</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Và ở tiết học trước cô đã giao nhiệm vụ cho lớp về nhà tìm hiểu xem có bao nhiêu cách phân tích một số thành các thừa số nguyên tố. Vậy dựa vào phần tìm hiểu ở nhà hãy cho cô biết con tìm được bao nhiêu cách để phân tích một số thành các thừa số nguyên tố. </a:t>
            </a:r>
          </a:p>
          <a:p>
            <a:r>
              <a:rPr lang="vi-VN" dirty="0"/>
              <a:t>Vậy cô mới 2 bạn lên bảng 1 bạn phân tích số 12 ra thừa số ngto bằng cách rẽ nhánh và một bạn phân tích theo cột dọc</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37743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429405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10/30/2023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10/30/2023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4488562"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cs typeface="Arial" panose="020B0604020202020204" pitchFamily="34" charset="0"/>
              </a:rPr>
              <a:t>KHỞI ĐỘNG</a:t>
            </a:r>
            <a:endParaRPr lang="en-US" sz="3000"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DDA6543-D5A7-4C32-AD3C-0592E52B9142}"/>
              </a:ext>
            </a:extLst>
          </p:cNvPr>
          <p:cNvGrpSpPr/>
          <p:nvPr/>
        </p:nvGrpSpPr>
        <p:grpSpPr>
          <a:xfrm>
            <a:off x="408857" y="1566317"/>
            <a:ext cx="11146951" cy="849260"/>
            <a:chOff x="241306" y="2452678"/>
            <a:chExt cx="11778089" cy="451310"/>
          </a:xfrm>
          <a:solidFill>
            <a:srgbClr val="327E3B"/>
          </a:solidFill>
        </p:grpSpPr>
        <p:sp>
          <p:nvSpPr>
            <p:cNvPr id="17" name="Rectangle 16">
              <a:extLst>
                <a:ext uri="{FF2B5EF4-FFF2-40B4-BE49-F238E27FC236}">
                  <a16:creationId xmlns:a16="http://schemas.microsoft.com/office/drawing/2014/main" id="{0121B2B7-2CEC-4B78-87F8-FD4EB3EB8B8F}"/>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18" name="Oval 17">
              <a:extLst>
                <a:ext uri="{FF2B5EF4-FFF2-40B4-BE49-F238E27FC236}">
                  <a16:creationId xmlns:a16="http://schemas.microsoft.com/office/drawing/2014/main" id="{C3F9ACE6-0B60-476A-AAEE-2DB6745618B0}"/>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9849EA0-07FA-4ECE-9DD3-50FAAD64DA10}"/>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0" name="Oval 19">
              <a:extLst>
                <a:ext uri="{FF2B5EF4-FFF2-40B4-BE49-F238E27FC236}">
                  <a16:creationId xmlns:a16="http://schemas.microsoft.com/office/drawing/2014/main" id="{F065EBA5-7AE1-436B-9692-C48187F8FEB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D9748EE-2344-4089-8565-02DE90C7A687}"/>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a16="http://schemas.microsoft.com/office/drawing/2014/main" id="{FC981EA5-4A18-4280-B672-6B0BB7D9E4D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E1557F4-BDCA-47FF-9684-2A8D771258E5}"/>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a16="http://schemas.microsoft.com/office/drawing/2014/main" id="{BC4D0EDF-99C0-45F5-A98C-901F5839E7D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25" name="Oval 24">
            <a:extLst>
              <a:ext uri="{FF2B5EF4-FFF2-40B4-BE49-F238E27FC236}">
                <a16:creationId xmlns:a16="http://schemas.microsoft.com/office/drawing/2014/main" id="{4A1832E5-0274-4A70-A73B-CEB14BC517C5}"/>
              </a:ext>
            </a:extLst>
          </p:cNvPr>
          <p:cNvSpPr/>
          <p:nvPr/>
        </p:nvSpPr>
        <p:spPr>
          <a:xfrm>
            <a:off x="369995" y="169864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26C4B2D-5C63-47DE-BC01-68F9DCB4250D}"/>
              </a:ext>
            </a:extLst>
          </p:cNvPr>
          <p:cNvSpPr/>
          <p:nvPr/>
        </p:nvSpPr>
        <p:spPr>
          <a:xfrm>
            <a:off x="965245" y="1733296"/>
            <a:ext cx="2026543" cy="553998"/>
          </a:xfrm>
          <a:prstGeom prst="rect">
            <a:avLst/>
          </a:prstGeom>
        </p:spPr>
        <p:txBody>
          <a:bodyPr wrap="square">
            <a:spAutoFit/>
          </a:bodyPr>
          <a:lstStyle/>
          <a:p>
            <a:pPr algn="ctr"/>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13</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67DE77F7-D9D3-4410-9C75-277C5AB36945}"/>
              </a:ext>
            </a:extLst>
          </p:cNvPr>
          <p:cNvGrpSpPr/>
          <p:nvPr/>
        </p:nvGrpSpPr>
        <p:grpSpPr>
          <a:xfrm>
            <a:off x="36141" y="516443"/>
            <a:ext cx="11763721" cy="857803"/>
            <a:chOff x="36141" y="727794"/>
            <a:chExt cx="11763721" cy="659320"/>
          </a:xfrm>
        </p:grpSpPr>
        <p:grpSp>
          <p:nvGrpSpPr>
            <p:cNvPr id="9" name="Group 8">
              <a:extLst>
                <a:ext uri="{FF2B5EF4-FFF2-40B4-BE49-F238E27FC236}">
                  <a16:creationId xmlns:a16="http://schemas.microsoft.com/office/drawing/2014/main" id="{BEDF9E8B-1A33-4DBC-8917-95E9CCC8A946}"/>
                </a:ext>
              </a:extLst>
            </p:cNvPr>
            <p:cNvGrpSpPr/>
            <p:nvPr/>
          </p:nvGrpSpPr>
          <p:grpSpPr>
            <a:xfrm>
              <a:off x="36141" y="727794"/>
              <a:ext cx="11756571" cy="659320"/>
              <a:chOff x="63654" y="1860878"/>
              <a:chExt cx="20757617" cy="1040476"/>
            </a:xfrm>
          </p:grpSpPr>
          <p:sp>
            <p:nvSpPr>
              <p:cNvPr id="10" name="Rounded Rectangle 53">
                <a:extLst>
                  <a:ext uri="{FF2B5EF4-FFF2-40B4-BE49-F238E27FC236}">
                    <a16:creationId xmlns:a16="http://schemas.microsoft.com/office/drawing/2014/main" id="{753A5DF8-4A8B-4760-BEE3-CA2487938558}"/>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3805C44-C5D0-49DC-8F84-750614D727A1}"/>
                  </a:ext>
                </a:extLst>
              </p:cNvPr>
              <p:cNvGrpSpPr/>
              <p:nvPr/>
            </p:nvGrpSpPr>
            <p:grpSpPr>
              <a:xfrm>
                <a:off x="63654" y="1860878"/>
                <a:ext cx="4156839" cy="1040476"/>
                <a:chOff x="923003" y="3917552"/>
                <a:chExt cx="4156839" cy="1040476"/>
              </a:xfrm>
            </p:grpSpPr>
            <p:grpSp>
              <p:nvGrpSpPr>
                <p:cNvPr id="12" name="Group 11">
                  <a:extLst>
                    <a:ext uri="{FF2B5EF4-FFF2-40B4-BE49-F238E27FC236}">
                      <a16:creationId xmlns:a16="http://schemas.microsoft.com/office/drawing/2014/main" id="{DEC7163C-12E0-4217-A490-373ACBECC60E}"/>
                    </a:ext>
                  </a:extLst>
                </p:cNvPr>
                <p:cNvGrpSpPr/>
                <p:nvPr/>
              </p:nvGrpSpPr>
              <p:grpSpPr>
                <a:xfrm>
                  <a:off x="1362045" y="4056327"/>
                  <a:ext cx="3717797" cy="897986"/>
                  <a:chOff x="2028795" y="4418277"/>
                  <a:chExt cx="3717797" cy="897986"/>
                </a:xfrm>
              </p:grpSpPr>
              <p:sp>
                <p:nvSpPr>
                  <p:cNvPr id="14" name="Freeform 20">
                    <a:extLst>
                      <a:ext uri="{FF2B5EF4-FFF2-40B4-BE49-F238E27FC236}">
                        <a16:creationId xmlns:a16="http://schemas.microsoft.com/office/drawing/2014/main" id="{B197AE4C-132C-4142-830C-9A6D335D8432}"/>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15" name="TextBox 14">
                    <a:extLst>
                      <a:ext uri="{FF2B5EF4-FFF2-40B4-BE49-F238E27FC236}">
                        <a16:creationId xmlns:a16="http://schemas.microsoft.com/office/drawing/2014/main" id="{8C1911D0-400A-46A1-8835-5DD226EAE3B6}"/>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13" name="Picture 12">
                  <a:extLst>
                    <a:ext uri="{FF2B5EF4-FFF2-40B4-BE49-F238E27FC236}">
                      <a16:creationId xmlns:a16="http://schemas.microsoft.com/office/drawing/2014/main" id="{5F4E4863-9F80-4227-A6A4-ECB4A0B05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4" name="TextBox 33">
              <a:extLst>
                <a:ext uri="{FF2B5EF4-FFF2-40B4-BE49-F238E27FC236}">
                  <a16:creationId xmlns:a16="http://schemas.microsoft.com/office/drawing/2014/main" id="{D1A41992-5684-4221-92CF-CF40DE9555E6}"/>
                </a:ext>
              </a:extLst>
            </p:cNvPr>
            <p:cNvSpPr txBox="1"/>
            <p:nvPr/>
          </p:nvSpPr>
          <p:spPr>
            <a:xfrm>
              <a:off x="2340776" y="851815"/>
              <a:ext cx="9459086" cy="444292"/>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vi-VN" sz="3000" b="1" dirty="0">
                  <a:latin typeface="Arial" panose="020B0604020202020204" pitchFamily="34" charset="0"/>
                  <a:ea typeface="Tahoma" panose="020B0604030504040204" pitchFamily="34" charset="0"/>
                  <a:cs typeface="Arial" panose="020B0604020202020204" pitchFamily="34" charset="0"/>
                </a:rPr>
                <a:t>Đâu là số nguyên tố</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1" name="Rectangle 50">
            <a:extLst>
              <a:ext uri="{FF2B5EF4-FFF2-40B4-BE49-F238E27FC236}">
                <a16:creationId xmlns:a16="http://schemas.microsoft.com/office/drawing/2014/main" id="{EF80BEBF-E635-45BD-BCE7-67AB62894A1D}"/>
              </a:ext>
            </a:extLst>
          </p:cNvPr>
          <p:cNvSpPr/>
          <p:nvPr/>
        </p:nvSpPr>
        <p:spPr>
          <a:xfrm>
            <a:off x="3803944" y="1720645"/>
            <a:ext cx="2026543" cy="553998"/>
          </a:xfrm>
          <a:prstGeom prst="rect">
            <a:avLst/>
          </a:prstGeom>
        </p:spPr>
        <p:txBody>
          <a:bodyPr wrap="square">
            <a:spAutoFit/>
          </a:bodyPr>
          <a:lstStyle/>
          <a:p>
            <a:pPr algn="ctr"/>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52" name="Rectangle 51">
            <a:extLst>
              <a:ext uri="{FF2B5EF4-FFF2-40B4-BE49-F238E27FC236}">
                <a16:creationId xmlns:a16="http://schemas.microsoft.com/office/drawing/2014/main" id="{7CB6E8D6-C226-43C6-8CE6-CD705A670A0E}"/>
              </a:ext>
            </a:extLst>
          </p:cNvPr>
          <p:cNvSpPr/>
          <p:nvPr/>
        </p:nvSpPr>
        <p:spPr>
          <a:xfrm>
            <a:off x="6640724" y="1720645"/>
            <a:ext cx="2026543" cy="553998"/>
          </a:xfrm>
          <a:prstGeom prst="rect">
            <a:avLst/>
          </a:prstGeom>
        </p:spPr>
        <p:txBody>
          <a:bodyPr wrap="square">
            <a:spAutoFit/>
          </a:bodyPr>
          <a:lstStyle/>
          <a:p>
            <a:pPr algn="ctr"/>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24</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53" name="Rectangle 52">
            <a:extLst>
              <a:ext uri="{FF2B5EF4-FFF2-40B4-BE49-F238E27FC236}">
                <a16:creationId xmlns:a16="http://schemas.microsoft.com/office/drawing/2014/main" id="{1A2F6ECD-8CB8-4472-A466-4AFE48A24359}"/>
              </a:ext>
            </a:extLst>
          </p:cNvPr>
          <p:cNvSpPr/>
          <p:nvPr/>
        </p:nvSpPr>
        <p:spPr>
          <a:xfrm>
            <a:off x="9494612" y="1756236"/>
            <a:ext cx="2026543" cy="553998"/>
          </a:xfrm>
          <a:prstGeom prst="rect">
            <a:avLst/>
          </a:prstGeom>
        </p:spPr>
        <p:txBody>
          <a:bodyPr wrap="square">
            <a:spAutoFit/>
          </a:bodyPr>
          <a:lstStyle/>
          <a:p>
            <a:pPr algn="ct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15</a:t>
            </a:r>
          </a:p>
        </p:txBody>
      </p:sp>
      <p:grpSp>
        <p:nvGrpSpPr>
          <p:cNvPr id="61" name="Group 60">
            <a:extLst>
              <a:ext uri="{FF2B5EF4-FFF2-40B4-BE49-F238E27FC236}">
                <a16:creationId xmlns:a16="http://schemas.microsoft.com/office/drawing/2014/main" id="{6B019C61-FFF8-47A9-9208-1BAE609CE29B}"/>
              </a:ext>
            </a:extLst>
          </p:cNvPr>
          <p:cNvGrpSpPr/>
          <p:nvPr/>
        </p:nvGrpSpPr>
        <p:grpSpPr>
          <a:xfrm>
            <a:off x="428238" y="4769891"/>
            <a:ext cx="11146951" cy="849260"/>
            <a:chOff x="241306" y="2452678"/>
            <a:chExt cx="11778089" cy="451310"/>
          </a:xfrm>
          <a:solidFill>
            <a:srgbClr val="327E3B"/>
          </a:solidFill>
        </p:grpSpPr>
        <p:sp>
          <p:nvSpPr>
            <p:cNvPr id="62" name="Rectangle 61">
              <a:extLst>
                <a:ext uri="{FF2B5EF4-FFF2-40B4-BE49-F238E27FC236}">
                  <a16:creationId xmlns:a16="http://schemas.microsoft.com/office/drawing/2014/main" id="{054564CC-56E4-495A-944F-CBA34025D800}"/>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3" name="Oval 62">
              <a:extLst>
                <a:ext uri="{FF2B5EF4-FFF2-40B4-BE49-F238E27FC236}">
                  <a16:creationId xmlns:a16="http://schemas.microsoft.com/office/drawing/2014/main" id="{77584CB2-423A-40F4-ACD3-FBA7F75FA82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8214B771-5826-4FBA-8AEC-0C442D9163FF}"/>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5" name="Oval 64">
              <a:extLst>
                <a:ext uri="{FF2B5EF4-FFF2-40B4-BE49-F238E27FC236}">
                  <a16:creationId xmlns:a16="http://schemas.microsoft.com/office/drawing/2014/main" id="{C076B866-0EC5-4375-A87D-08519E1970F8}"/>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BBF5099A-59C8-42A8-8B8B-A0198E20F28F}"/>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7" name="Oval 66">
              <a:extLst>
                <a:ext uri="{FF2B5EF4-FFF2-40B4-BE49-F238E27FC236}">
                  <a16:creationId xmlns:a16="http://schemas.microsoft.com/office/drawing/2014/main" id="{6B0541E4-F953-4FA9-98AB-10C8EBCFC6A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C07E2EB0-FE47-4410-87B4-E0272EC27A32}"/>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9" name="Oval 68">
              <a:extLst>
                <a:ext uri="{FF2B5EF4-FFF2-40B4-BE49-F238E27FC236}">
                  <a16:creationId xmlns:a16="http://schemas.microsoft.com/office/drawing/2014/main" id="{F6CAC080-6F33-476D-AF7E-D0B41BE60786}"/>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0" name="Oval 69">
            <a:extLst>
              <a:ext uri="{FF2B5EF4-FFF2-40B4-BE49-F238E27FC236}">
                <a16:creationId xmlns:a16="http://schemas.microsoft.com/office/drawing/2014/main" id="{C84743F8-E11D-4465-915E-1FEE54DD1E4B}"/>
              </a:ext>
            </a:extLst>
          </p:cNvPr>
          <p:cNvSpPr/>
          <p:nvPr/>
        </p:nvSpPr>
        <p:spPr>
          <a:xfrm>
            <a:off x="6123310" y="491580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27B30E89-6452-45D2-B1F8-81EB072EB9B0}"/>
              </a:ext>
            </a:extLst>
          </p:cNvPr>
          <p:cNvSpPr/>
          <p:nvPr/>
        </p:nvSpPr>
        <p:spPr>
          <a:xfrm>
            <a:off x="984626" y="4936870"/>
            <a:ext cx="2147271" cy="553998"/>
          </a:xfrm>
          <a:prstGeom prst="rect">
            <a:avLst/>
          </a:prstGeom>
        </p:spPr>
        <p:txBody>
          <a:bodyPr wrap="square">
            <a:spAutoFit/>
          </a:bodyPr>
          <a:lstStyle/>
          <a:p>
            <a:pPr algn="ct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2</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18A4FCA0-B6B9-4CE1-8D73-3EC5A0612005}"/>
              </a:ext>
            </a:extLst>
          </p:cNvPr>
          <p:cNvGrpSpPr/>
          <p:nvPr/>
        </p:nvGrpSpPr>
        <p:grpSpPr>
          <a:xfrm>
            <a:off x="43291" y="3272370"/>
            <a:ext cx="11756571" cy="813765"/>
            <a:chOff x="81215" y="3169305"/>
            <a:chExt cx="11756571" cy="1035984"/>
          </a:xfrm>
        </p:grpSpPr>
        <p:grpSp>
          <p:nvGrpSpPr>
            <p:cNvPr id="54" name="Group 53">
              <a:extLst>
                <a:ext uri="{FF2B5EF4-FFF2-40B4-BE49-F238E27FC236}">
                  <a16:creationId xmlns:a16="http://schemas.microsoft.com/office/drawing/2014/main" id="{EA40E7A1-B03B-4705-ADFD-3A7DABA16088}"/>
                </a:ext>
              </a:extLst>
            </p:cNvPr>
            <p:cNvGrpSpPr/>
            <p:nvPr/>
          </p:nvGrpSpPr>
          <p:grpSpPr>
            <a:xfrm>
              <a:off x="81215" y="3169305"/>
              <a:ext cx="11756571" cy="1035984"/>
              <a:chOff x="63654" y="1860878"/>
              <a:chExt cx="20757617" cy="1040476"/>
            </a:xfrm>
          </p:grpSpPr>
          <p:sp>
            <p:nvSpPr>
              <p:cNvPr id="55" name="Rounded Rectangle 53">
                <a:extLst>
                  <a:ext uri="{FF2B5EF4-FFF2-40B4-BE49-F238E27FC236}">
                    <a16:creationId xmlns:a16="http://schemas.microsoft.com/office/drawing/2014/main" id="{A60639FA-9692-4AB8-9D3F-C1A1F6A47697}"/>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038C52CE-84C1-4216-BF2A-62BE78BB4219}"/>
                  </a:ext>
                </a:extLst>
              </p:cNvPr>
              <p:cNvGrpSpPr/>
              <p:nvPr/>
            </p:nvGrpSpPr>
            <p:grpSpPr>
              <a:xfrm>
                <a:off x="63654" y="1860878"/>
                <a:ext cx="4156839" cy="1040476"/>
                <a:chOff x="923003" y="3917552"/>
                <a:chExt cx="4156839" cy="1040476"/>
              </a:xfrm>
            </p:grpSpPr>
            <p:grpSp>
              <p:nvGrpSpPr>
                <p:cNvPr id="57" name="Group 56">
                  <a:extLst>
                    <a:ext uri="{FF2B5EF4-FFF2-40B4-BE49-F238E27FC236}">
                      <a16:creationId xmlns:a16="http://schemas.microsoft.com/office/drawing/2014/main" id="{94BC3D17-1954-4278-9886-8CA85021B0F3}"/>
                    </a:ext>
                  </a:extLst>
                </p:cNvPr>
                <p:cNvGrpSpPr/>
                <p:nvPr/>
              </p:nvGrpSpPr>
              <p:grpSpPr>
                <a:xfrm>
                  <a:off x="1362045" y="4056327"/>
                  <a:ext cx="3717797" cy="832104"/>
                  <a:chOff x="2028795" y="4418277"/>
                  <a:chExt cx="3717797" cy="832104"/>
                </a:xfrm>
              </p:grpSpPr>
              <p:sp>
                <p:nvSpPr>
                  <p:cNvPr id="59" name="Freeform 20">
                    <a:extLst>
                      <a:ext uri="{FF2B5EF4-FFF2-40B4-BE49-F238E27FC236}">
                        <a16:creationId xmlns:a16="http://schemas.microsoft.com/office/drawing/2014/main" id="{DE46C2C3-522B-47FC-87DB-0F271BB75173}"/>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60" name="TextBox 59">
                    <a:extLst>
                      <a:ext uri="{FF2B5EF4-FFF2-40B4-BE49-F238E27FC236}">
                        <a16:creationId xmlns:a16="http://schemas.microsoft.com/office/drawing/2014/main" id="{14F04C46-1D65-4E0E-BD66-A62FF65C2FF4}"/>
                      </a:ext>
                    </a:extLst>
                  </p:cNvPr>
                  <p:cNvSpPr txBox="1"/>
                  <p:nvPr/>
                </p:nvSpPr>
                <p:spPr>
                  <a:xfrm>
                    <a:off x="2218308" y="4441997"/>
                    <a:ext cx="3528284" cy="556400"/>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2.</a:t>
                    </a:r>
                  </a:p>
                </p:txBody>
              </p:sp>
            </p:grpSp>
            <p:pic>
              <p:nvPicPr>
                <p:cNvPr id="58" name="Picture 57">
                  <a:extLst>
                    <a:ext uri="{FF2B5EF4-FFF2-40B4-BE49-F238E27FC236}">
                      <a16:creationId xmlns:a16="http://schemas.microsoft.com/office/drawing/2014/main" id="{B3DC9923-2E17-48DA-80AD-99D512A6E9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2" name="TextBox 71">
              <a:extLst>
                <a:ext uri="{FF2B5EF4-FFF2-40B4-BE49-F238E27FC236}">
                  <a16:creationId xmlns:a16="http://schemas.microsoft.com/office/drawing/2014/main" id="{535470F9-FCBA-4E2F-9E2A-FDAEF6579305}"/>
                </a:ext>
              </a:extLst>
            </p:cNvPr>
            <p:cNvSpPr txBox="1"/>
            <p:nvPr/>
          </p:nvSpPr>
          <p:spPr>
            <a:xfrm>
              <a:off x="2385850" y="3353797"/>
              <a:ext cx="9368938" cy="735892"/>
            </a:xfrm>
            <a:prstGeom prst="rect">
              <a:avLst/>
            </a:prstGeom>
            <a:noFill/>
          </p:spPr>
          <p:txBody>
            <a:bodyPr wrap="square" rtlCol="0">
              <a:spAutoFit/>
            </a:bodyPr>
            <a:lstStyle/>
            <a:p>
              <a:pPr marR="0">
                <a:lnSpc>
                  <a:spcPct val="115000"/>
                </a:lnSpc>
                <a:spcBef>
                  <a:spcPts val="0"/>
                </a:spcBef>
                <a:spcAft>
                  <a:spcPts val="0"/>
                </a:spcAft>
              </a:pPr>
              <a:r>
                <a:rPr lang="vi-VN" sz="3000" b="1" dirty="0">
                  <a:latin typeface="Arial" panose="020B0604020202020204" pitchFamily="34" charset="0"/>
                  <a:ea typeface="Tahoma" panose="020B0604030504040204" pitchFamily="34" charset="0"/>
                  <a:cs typeface="Arial" panose="020B0604020202020204" pitchFamily="34" charset="0"/>
                </a:rPr>
                <a:t>Số nào sau đây là hợp số?</a:t>
              </a:r>
            </a:p>
          </p:txBody>
        </p:sp>
      </p:grpSp>
      <p:sp>
        <p:nvSpPr>
          <p:cNvPr id="73" name="Rectangle 72">
            <a:extLst>
              <a:ext uri="{FF2B5EF4-FFF2-40B4-BE49-F238E27FC236}">
                <a16:creationId xmlns:a16="http://schemas.microsoft.com/office/drawing/2014/main" id="{8AF4E94D-6FEB-49DD-99E8-F673742F84BA}"/>
              </a:ext>
            </a:extLst>
          </p:cNvPr>
          <p:cNvSpPr/>
          <p:nvPr/>
        </p:nvSpPr>
        <p:spPr>
          <a:xfrm>
            <a:off x="3823325" y="4924219"/>
            <a:ext cx="2153906" cy="553998"/>
          </a:xfrm>
          <a:prstGeom prst="rect">
            <a:avLst/>
          </a:prstGeom>
        </p:spPr>
        <p:txBody>
          <a:bodyPr wrap="square">
            <a:spAutoFit/>
          </a:bodyPr>
          <a:lstStyle/>
          <a:p>
            <a:pPr algn="ct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74" name="Rectangle 73">
            <a:extLst>
              <a:ext uri="{FF2B5EF4-FFF2-40B4-BE49-F238E27FC236}">
                <a16:creationId xmlns:a16="http://schemas.microsoft.com/office/drawing/2014/main" id="{2F065DB6-ED92-42DA-88BA-3A9B65A2F73C}"/>
              </a:ext>
            </a:extLst>
          </p:cNvPr>
          <p:cNvSpPr/>
          <p:nvPr/>
        </p:nvSpPr>
        <p:spPr>
          <a:xfrm>
            <a:off x="6660105" y="4924219"/>
            <a:ext cx="2162460" cy="553998"/>
          </a:xfrm>
          <a:prstGeom prst="rect">
            <a:avLst/>
          </a:prstGeom>
        </p:spPr>
        <p:txBody>
          <a:bodyPr wrap="square">
            <a:spAutoFit/>
          </a:bodyPr>
          <a:lstStyle/>
          <a:p>
            <a:pPr algn="ct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a:t>
            </a:r>
          </a:p>
        </p:txBody>
      </p:sp>
      <p:sp>
        <p:nvSpPr>
          <p:cNvPr id="75" name="Rectangle 74">
            <a:extLst>
              <a:ext uri="{FF2B5EF4-FFF2-40B4-BE49-F238E27FC236}">
                <a16:creationId xmlns:a16="http://schemas.microsoft.com/office/drawing/2014/main" id="{338A6565-59F9-4816-8225-6ADB2E202B49}"/>
              </a:ext>
            </a:extLst>
          </p:cNvPr>
          <p:cNvSpPr/>
          <p:nvPr/>
        </p:nvSpPr>
        <p:spPr>
          <a:xfrm>
            <a:off x="9513993" y="4959810"/>
            <a:ext cx="2173921" cy="553998"/>
          </a:xfrm>
          <a:prstGeom prst="rect">
            <a:avLst/>
          </a:prstGeom>
        </p:spPr>
        <p:txBody>
          <a:bodyPr wrap="square">
            <a:spAutoFit/>
          </a:bodyPr>
          <a:lstStyle/>
          <a:p>
            <a:pPr algn="ctr"/>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76" name="15s">
            <a:hlinkClick r:id="" action="ppaction://media"/>
            <a:extLst>
              <a:ext uri="{FF2B5EF4-FFF2-40B4-BE49-F238E27FC236}">
                <a16:creationId xmlns:a16="http://schemas.microsoft.com/office/drawing/2014/main" id="{5C3CFB83-214F-4F63-9F2F-A7B25F490303}"/>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07426" y="2477509"/>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pic>
        <p:nvPicPr>
          <p:cNvPr id="77" name="15s">
            <a:hlinkClick r:id="" action="ppaction://media"/>
            <a:extLst>
              <a:ext uri="{FF2B5EF4-FFF2-40B4-BE49-F238E27FC236}">
                <a16:creationId xmlns:a16="http://schemas.microsoft.com/office/drawing/2014/main" id="{EDC1529D-C4BB-4702-979A-96B20E335F51}"/>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74670" y="5703954"/>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435190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circle(in)">
                                      <p:cBhvr>
                                        <p:cTn id="34"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76"/>
                </p:tgtEl>
              </p:cMediaNode>
            </p:video>
            <p:video>
              <p:cMediaNode vol="80000">
                <p:cTn id="36" fill="hold" display="0">
                  <p:stCondLst>
                    <p:cond delay="indefinite"/>
                  </p:stCondLst>
                </p:cTn>
                <p:tgtEl>
                  <p:spTgt spid="77"/>
                </p:tgtEl>
              </p:cMediaNode>
            </p:video>
          </p:childTnLst>
        </p:cTn>
      </p:par>
    </p:tnLst>
    <p:bldLst>
      <p:bldP spid="25" grpId="0" animBg="1"/>
      <p:bldP spid="7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pic>
        <p:nvPicPr>
          <p:cNvPr id="13" name="!!3" descr="Icon&#10;&#10;Description automatically generated with low confidence">
            <a:extLst>
              <a:ext uri="{FF2B5EF4-FFF2-40B4-BE49-F238E27FC236}">
                <a16:creationId xmlns:a16="http://schemas.microsoft.com/office/drawing/2014/main" id="{6FD194B4-275B-4D7C-9A52-03004FB6F2A2}"/>
              </a:ext>
            </a:extLst>
          </p:cNvPr>
          <p:cNvPicPr>
            <a:picLocks noChangeAspect="1"/>
          </p:cNvPicPr>
          <p:nvPr/>
        </p:nvPicPr>
        <p:blipFill>
          <a:blip r:embed="rId3">
            <a:duotone>
              <a:prstClr val="black"/>
              <a:srgbClr val="FF0000">
                <a:tint val="45000"/>
                <a:satMod val="400000"/>
              </a:srgbClr>
            </a:duotone>
          </a:blip>
          <a:stretch>
            <a:fillRect/>
          </a:stretch>
        </p:blipFill>
        <p:spPr>
          <a:xfrm>
            <a:off x="4772721" y="0"/>
            <a:ext cx="2787571" cy="2787571"/>
          </a:xfrm>
          <a:prstGeom prst="rect">
            <a:avLst/>
          </a:prstGeom>
        </p:spPr>
      </p:pic>
      <p:sp>
        <p:nvSpPr>
          <p:cNvPr id="16" name="TextBox 15">
            <a:extLst>
              <a:ext uri="{FF2B5EF4-FFF2-40B4-BE49-F238E27FC236}">
                <a16:creationId xmlns:a16="http://schemas.microsoft.com/office/drawing/2014/main" id="{C801102C-836E-40D8-A085-E3ED3088305F}"/>
              </a:ext>
            </a:extLst>
          </p:cNvPr>
          <p:cNvSpPr txBox="1"/>
          <p:nvPr/>
        </p:nvSpPr>
        <p:spPr>
          <a:xfrm>
            <a:off x="658610" y="3235063"/>
            <a:ext cx="10713033" cy="1477328"/>
          </a:xfrm>
          <a:prstGeom prst="rect">
            <a:avLst/>
          </a:prstGeom>
          <a:noFill/>
        </p:spPr>
        <p:txBody>
          <a:bodyPr wrap="square">
            <a:spAutoFit/>
          </a:bodyPr>
          <a:lstStyle/>
          <a:p>
            <a:pPr algn="just"/>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Chú</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thừa</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chia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mỗi</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cho</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thương</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1. </a:t>
            </a:r>
          </a:p>
        </p:txBody>
      </p:sp>
      <p:sp>
        <p:nvSpPr>
          <p:cNvPr id="2" name="Rectangle 1">
            <a:extLst>
              <a:ext uri="{FF2B5EF4-FFF2-40B4-BE49-F238E27FC236}">
                <a16:creationId xmlns:a16="http://schemas.microsoft.com/office/drawing/2014/main" id="{EC1317F1-B94A-758B-38AA-16F7D8BB84D6}"/>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5266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D09346-BD30-4F98-B1BF-ED193573095F}"/>
              </a:ext>
            </a:extLst>
          </p:cNvPr>
          <p:cNvSpPr txBox="1"/>
          <p:nvPr/>
        </p:nvSpPr>
        <p:spPr>
          <a:xfrm>
            <a:off x="2653741" y="457200"/>
            <a:ext cx="8752116" cy="1015663"/>
          </a:xfrm>
          <a:prstGeom prst="rect">
            <a:avLst/>
          </a:prstGeom>
          <a:noFill/>
        </p:spPr>
        <p:txBody>
          <a:bodyPr wrap="square" rtlCol="0">
            <a:spAutoFit/>
          </a:bodyPr>
          <a:lstStyle/>
          <a:p>
            <a:pPr algn="just"/>
            <a:r>
              <a:rPr lang="en-US" sz="3000" b="1" dirty="0" err="1">
                <a:solidFill>
                  <a:schemeClr val="accent1"/>
                </a:solidFill>
                <a:latin typeface="Arial" panose="020B0604020202020204" pitchFamily="34" charset="0"/>
                <a:cs typeface="Arial" panose="020B0604020202020204" pitchFamily="34" charset="0"/>
              </a:rPr>
              <a:t>Ví</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dụ</a:t>
            </a:r>
            <a:r>
              <a:rPr lang="en-US" sz="3000" b="1" dirty="0">
                <a:solidFill>
                  <a:schemeClr val="accent1"/>
                </a:solidFill>
                <a:latin typeface="Arial" panose="020B0604020202020204" pitchFamily="34" charset="0"/>
                <a:cs typeface="Arial" panose="020B0604020202020204" pitchFamily="34" charset="0"/>
              </a:rPr>
              <a:t> </a:t>
            </a:r>
            <a:r>
              <a:rPr lang="vi-VN" sz="3000" b="1" dirty="0">
                <a:solidFill>
                  <a:schemeClr val="accent1"/>
                </a:solidFill>
                <a:latin typeface="Arial" panose="020B0604020202020204" pitchFamily="34" charset="0"/>
                <a:cs typeface="Arial" panose="020B0604020202020204" pitchFamily="34" charset="0"/>
              </a:rPr>
              <a:t>2</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120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vi-VN" sz="3000" b="1" dirty="0">
                <a:solidFill>
                  <a:schemeClr val="accent1"/>
                </a:solidFill>
                <a:latin typeface="Arial" panose="020B0604020202020204" pitchFamily="34" charset="0"/>
                <a:cs typeface="Arial" panose="020B0604020202020204" pitchFamily="34" charset="0"/>
              </a:rPr>
              <a:t> theo 2 cách</a:t>
            </a:r>
            <a:endParaRPr lang="en-US" sz="3000" b="1" dirty="0">
              <a:solidFill>
                <a:schemeClr val="accent1"/>
              </a:solidFill>
              <a:latin typeface="Arial" panose="020B0604020202020204" pitchFamily="34" charset="0"/>
              <a:cs typeface="Arial" panose="020B0604020202020204" pitchFamily="34" charset="0"/>
            </a:endParaRPr>
          </a:p>
        </p:txBody>
      </p:sp>
      <p:pic>
        <p:nvPicPr>
          <p:cNvPr id="16" name="!!3" descr="Chuyên đề về xác định công thức của hợp chất vô cơ và hữu cơ - Tech12h">
            <a:extLst>
              <a:ext uri="{FF2B5EF4-FFF2-40B4-BE49-F238E27FC236}">
                <a16:creationId xmlns:a16="http://schemas.microsoft.com/office/drawing/2014/main" id="{D8AB661D-D5CE-41C7-B4D9-AAA252145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29482"/>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DDF7563A-5674-449C-8578-77A0AEABFA96}"/>
              </a:ext>
            </a:extLst>
          </p:cNvPr>
          <p:cNvGrpSpPr/>
          <p:nvPr/>
        </p:nvGrpSpPr>
        <p:grpSpPr>
          <a:xfrm>
            <a:off x="618701" y="2166615"/>
            <a:ext cx="2276787" cy="1200329"/>
            <a:chOff x="576295" y="2375695"/>
            <a:chExt cx="1669099" cy="1200329"/>
          </a:xfrm>
        </p:grpSpPr>
        <p:sp>
          <p:nvSpPr>
            <p:cNvPr id="26" name="TextBox 25">
              <a:extLst>
                <a:ext uri="{FF2B5EF4-FFF2-40B4-BE49-F238E27FC236}">
                  <a16:creationId xmlns:a16="http://schemas.microsoft.com/office/drawing/2014/main" id="{9998B367-3CE2-409E-A7CC-86861E4CB9FB}"/>
                </a:ext>
              </a:extLst>
            </p:cNvPr>
            <p:cNvSpPr txBox="1"/>
            <p:nvPr/>
          </p:nvSpPr>
          <p:spPr>
            <a:xfrm>
              <a:off x="576295" y="2375695"/>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120</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10               12</a:t>
              </a:r>
            </a:p>
          </p:txBody>
        </p:sp>
        <p:cxnSp>
          <p:nvCxnSpPr>
            <p:cNvPr id="27" name="Straight Connector 26">
              <a:extLst>
                <a:ext uri="{FF2B5EF4-FFF2-40B4-BE49-F238E27FC236}">
                  <a16:creationId xmlns:a16="http://schemas.microsoft.com/office/drawing/2014/main" id="{5C11C371-5CF7-4156-B6DC-4B084C5C891E}"/>
                </a:ext>
              </a:extLst>
            </p:cNvPr>
            <p:cNvCxnSpPr>
              <a:cxnSpLocks/>
            </p:cNvCxnSpPr>
            <p:nvPr/>
          </p:nvCxnSpPr>
          <p:spPr>
            <a:xfrm flipH="1">
              <a:off x="974940"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12F32C-152E-4C18-A008-7CDD7107A642}"/>
                </a:ext>
              </a:extLst>
            </p:cNvPr>
            <p:cNvCxnSpPr>
              <a:cxnSpLocks/>
            </p:cNvCxnSpPr>
            <p:nvPr/>
          </p:nvCxnSpPr>
          <p:spPr>
            <a:xfrm>
              <a:off x="1424766"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1ABD0FBD-74B9-488B-AFC7-A257C1FFDC45}"/>
              </a:ext>
            </a:extLst>
          </p:cNvPr>
          <p:cNvGrpSpPr/>
          <p:nvPr/>
        </p:nvGrpSpPr>
        <p:grpSpPr>
          <a:xfrm>
            <a:off x="1574791" y="2968547"/>
            <a:ext cx="1726194" cy="1200329"/>
            <a:chOff x="1161166" y="3098489"/>
            <a:chExt cx="1243075" cy="1200329"/>
          </a:xfrm>
        </p:grpSpPr>
        <p:sp>
          <p:nvSpPr>
            <p:cNvPr id="31" name="TextBox 30">
              <a:extLst>
                <a:ext uri="{FF2B5EF4-FFF2-40B4-BE49-F238E27FC236}">
                  <a16:creationId xmlns:a16="http://schemas.microsoft.com/office/drawing/2014/main" id="{B436D40F-AF70-473F-9CDC-DBECE9D60AE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3            4</a:t>
              </a:r>
            </a:p>
          </p:txBody>
        </p:sp>
        <p:cxnSp>
          <p:nvCxnSpPr>
            <p:cNvPr id="39" name="Straight Connector 38">
              <a:extLst>
                <a:ext uri="{FF2B5EF4-FFF2-40B4-BE49-F238E27FC236}">
                  <a16:creationId xmlns:a16="http://schemas.microsoft.com/office/drawing/2014/main" id="{F6DD13A3-5BEC-4CC4-BC3A-3CD32A98E9D4}"/>
                </a:ext>
              </a:extLst>
            </p:cNvPr>
            <p:cNvCxnSpPr>
              <a:cxnSpLocks/>
            </p:cNvCxnSpPr>
            <p:nvPr/>
          </p:nvCxnSpPr>
          <p:spPr>
            <a:xfrm flipH="1">
              <a:off x="1409345"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B8B1DD-F518-44AF-9CD3-F121C02A77D3}"/>
                </a:ext>
              </a:extLst>
            </p:cNvPr>
            <p:cNvCxnSpPr>
              <a:cxnSpLocks/>
            </p:cNvCxnSpPr>
            <p:nvPr/>
          </p:nvCxnSpPr>
          <p:spPr>
            <a:xfrm>
              <a:off x="1859171"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9351BA9-5E58-445A-9F67-6E05A42D3DCC}"/>
              </a:ext>
            </a:extLst>
          </p:cNvPr>
          <p:cNvGrpSpPr/>
          <p:nvPr/>
        </p:nvGrpSpPr>
        <p:grpSpPr>
          <a:xfrm>
            <a:off x="168917" y="2959407"/>
            <a:ext cx="1498791" cy="1200329"/>
            <a:chOff x="1485309" y="3858785"/>
            <a:chExt cx="1243075" cy="1200329"/>
          </a:xfrm>
        </p:grpSpPr>
        <p:sp>
          <p:nvSpPr>
            <p:cNvPr id="37" name="TextBox 36">
              <a:extLst>
                <a:ext uri="{FF2B5EF4-FFF2-40B4-BE49-F238E27FC236}">
                  <a16:creationId xmlns:a16="http://schemas.microsoft.com/office/drawing/2014/main" id="{A8F5CBFF-3D44-4C3C-B017-E908680772EC}"/>
                </a:ext>
              </a:extLst>
            </p:cNvPr>
            <p:cNvSpPr txBox="1"/>
            <p:nvPr/>
          </p:nvSpPr>
          <p:spPr>
            <a:xfrm>
              <a:off x="1485309" y="385878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2          5</a:t>
              </a:r>
            </a:p>
          </p:txBody>
        </p:sp>
        <p:cxnSp>
          <p:nvCxnSpPr>
            <p:cNvPr id="41" name="Straight Connector 40">
              <a:extLst>
                <a:ext uri="{FF2B5EF4-FFF2-40B4-BE49-F238E27FC236}">
                  <a16:creationId xmlns:a16="http://schemas.microsoft.com/office/drawing/2014/main" id="{B04543CF-B306-4A55-AFB9-340AD6357271}"/>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08322A-6CE8-4B86-AF11-20C83573CA02}"/>
                </a:ext>
              </a:extLst>
            </p:cNvPr>
            <p:cNvCxnSpPr>
              <a:cxnSpLocks/>
            </p:cNvCxnSpPr>
            <p:nvPr/>
          </p:nvCxnSpPr>
          <p:spPr>
            <a:xfrm>
              <a:off x="2122715" y="4276263"/>
              <a:ext cx="302042" cy="366174"/>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E2816A2E-5C0F-45F9-A670-4C7229AC30A4}"/>
              </a:ext>
            </a:extLst>
          </p:cNvPr>
          <p:cNvCxnSpPr>
            <a:cxnSpLocks/>
          </p:cNvCxnSpPr>
          <p:nvPr/>
        </p:nvCxnSpPr>
        <p:spPr>
          <a:xfrm flipH="1">
            <a:off x="2703513" y="4144014"/>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4E33B0F-46D4-4422-B78C-6CC4914D861B}"/>
              </a:ext>
            </a:extLst>
          </p:cNvPr>
          <p:cNvGrpSpPr/>
          <p:nvPr/>
        </p:nvGrpSpPr>
        <p:grpSpPr>
          <a:xfrm>
            <a:off x="2428105" y="3742927"/>
            <a:ext cx="1459881" cy="1200329"/>
            <a:chOff x="1899191" y="4663214"/>
            <a:chExt cx="1243075" cy="1200329"/>
          </a:xfrm>
        </p:grpSpPr>
        <p:sp>
          <p:nvSpPr>
            <p:cNvPr id="38" name="TextBox 37">
              <a:extLst>
                <a:ext uri="{FF2B5EF4-FFF2-40B4-BE49-F238E27FC236}">
                  <a16:creationId xmlns:a16="http://schemas.microsoft.com/office/drawing/2014/main" id="{A2ABFAC2-5CEB-4887-AD33-926F5F539CA8}"/>
                </a:ext>
              </a:extLst>
            </p:cNvPr>
            <p:cNvSpPr txBox="1"/>
            <p:nvPr/>
          </p:nvSpPr>
          <p:spPr>
            <a:xfrm>
              <a:off x="1899191" y="4663214"/>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2           2</a:t>
              </a:r>
            </a:p>
          </p:txBody>
        </p:sp>
        <p:cxnSp>
          <p:nvCxnSpPr>
            <p:cNvPr id="44" name="Straight Connector 43">
              <a:extLst>
                <a:ext uri="{FF2B5EF4-FFF2-40B4-BE49-F238E27FC236}">
                  <a16:creationId xmlns:a16="http://schemas.microsoft.com/office/drawing/2014/main" id="{E0671230-6DCC-4740-BCD5-0FA6CEE0133F}"/>
                </a:ext>
              </a:extLst>
            </p:cNvPr>
            <p:cNvCxnSpPr>
              <a:cxnSpLocks/>
            </p:cNvCxnSpPr>
            <p:nvPr/>
          </p:nvCxnSpPr>
          <p:spPr>
            <a:xfrm>
              <a:off x="2543279"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430128AB-08A7-430C-90C7-88B92B339332}"/>
              </a:ext>
            </a:extLst>
          </p:cNvPr>
          <p:cNvSpPr txBox="1"/>
          <p:nvPr/>
        </p:nvSpPr>
        <p:spPr>
          <a:xfrm>
            <a:off x="8921818" y="1323480"/>
            <a:ext cx="15199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120     2</a:t>
            </a:r>
          </a:p>
        </p:txBody>
      </p:sp>
      <p:sp>
        <p:nvSpPr>
          <p:cNvPr id="51" name="TextBox 50">
            <a:extLst>
              <a:ext uri="{FF2B5EF4-FFF2-40B4-BE49-F238E27FC236}">
                <a16:creationId xmlns:a16="http://schemas.microsoft.com/office/drawing/2014/main" id="{B7E3B2B7-FEA5-491C-867F-39742652789D}"/>
              </a:ext>
            </a:extLst>
          </p:cNvPr>
          <p:cNvSpPr txBox="1"/>
          <p:nvPr/>
        </p:nvSpPr>
        <p:spPr>
          <a:xfrm>
            <a:off x="9082346" y="1969547"/>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60     2</a:t>
            </a:r>
          </a:p>
        </p:txBody>
      </p:sp>
      <p:sp>
        <p:nvSpPr>
          <p:cNvPr id="52" name="TextBox 51">
            <a:extLst>
              <a:ext uri="{FF2B5EF4-FFF2-40B4-BE49-F238E27FC236}">
                <a16:creationId xmlns:a16="http://schemas.microsoft.com/office/drawing/2014/main" id="{519C126D-C64E-4840-8FBD-CE49507FC760}"/>
              </a:ext>
            </a:extLst>
          </p:cNvPr>
          <p:cNvSpPr txBox="1"/>
          <p:nvPr/>
        </p:nvSpPr>
        <p:spPr>
          <a:xfrm>
            <a:off x="9078140" y="2572448"/>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30     2</a:t>
            </a:r>
          </a:p>
        </p:txBody>
      </p:sp>
      <p:sp>
        <p:nvSpPr>
          <p:cNvPr id="53" name="TextBox 52">
            <a:extLst>
              <a:ext uri="{FF2B5EF4-FFF2-40B4-BE49-F238E27FC236}">
                <a16:creationId xmlns:a16="http://schemas.microsoft.com/office/drawing/2014/main" id="{5642353A-DA5F-453E-9D86-0F79B5B8866C}"/>
              </a:ext>
            </a:extLst>
          </p:cNvPr>
          <p:cNvSpPr txBox="1"/>
          <p:nvPr/>
        </p:nvSpPr>
        <p:spPr>
          <a:xfrm>
            <a:off x="8899788" y="3175349"/>
            <a:ext cx="1470748"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a:t>
            </a:r>
          </a:p>
        </p:txBody>
      </p:sp>
      <p:sp>
        <p:nvSpPr>
          <p:cNvPr id="54" name="TextBox 53">
            <a:extLst>
              <a:ext uri="{FF2B5EF4-FFF2-40B4-BE49-F238E27FC236}">
                <a16:creationId xmlns:a16="http://schemas.microsoft.com/office/drawing/2014/main" id="{B706523A-F288-4954-9B88-04828489F28A}"/>
              </a:ext>
            </a:extLst>
          </p:cNvPr>
          <p:cNvSpPr txBox="1"/>
          <p:nvPr/>
        </p:nvSpPr>
        <p:spPr>
          <a:xfrm>
            <a:off x="9214126" y="3768611"/>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5     5</a:t>
            </a:r>
          </a:p>
        </p:txBody>
      </p:sp>
      <p:sp>
        <p:nvSpPr>
          <p:cNvPr id="55" name="TextBox 54">
            <a:extLst>
              <a:ext uri="{FF2B5EF4-FFF2-40B4-BE49-F238E27FC236}">
                <a16:creationId xmlns:a16="http://schemas.microsoft.com/office/drawing/2014/main" id="{E0F49A3E-2D26-4AE5-A2A3-743B1AA32886}"/>
              </a:ext>
            </a:extLst>
          </p:cNvPr>
          <p:cNvSpPr txBox="1"/>
          <p:nvPr/>
        </p:nvSpPr>
        <p:spPr>
          <a:xfrm>
            <a:off x="9214126" y="428603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     </a:t>
            </a:r>
          </a:p>
        </p:txBody>
      </p:sp>
      <p:sp>
        <p:nvSpPr>
          <p:cNvPr id="58" name="TextBox 57">
            <a:extLst>
              <a:ext uri="{FF2B5EF4-FFF2-40B4-BE49-F238E27FC236}">
                <a16:creationId xmlns:a16="http://schemas.microsoft.com/office/drawing/2014/main" id="{FD3176F0-79CE-44F3-9334-D7994838A7B0}"/>
              </a:ext>
            </a:extLst>
          </p:cNvPr>
          <p:cNvSpPr txBox="1"/>
          <p:nvPr/>
        </p:nvSpPr>
        <p:spPr>
          <a:xfrm>
            <a:off x="380261" y="5036744"/>
            <a:ext cx="3401780"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1:Rẽ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2.5.3.2.2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D0CFFFC6-756F-4ED1-82BE-47686A1CF642}"/>
              </a:ext>
            </a:extLst>
          </p:cNvPr>
          <p:cNvGrpSpPr/>
          <p:nvPr/>
        </p:nvGrpSpPr>
        <p:grpSpPr>
          <a:xfrm>
            <a:off x="4905603" y="2059401"/>
            <a:ext cx="2276787" cy="1200329"/>
            <a:chOff x="655098" y="2342634"/>
            <a:chExt cx="1669099" cy="1200329"/>
          </a:xfrm>
        </p:grpSpPr>
        <p:sp>
          <p:nvSpPr>
            <p:cNvPr id="67" name="TextBox 66">
              <a:extLst>
                <a:ext uri="{FF2B5EF4-FFF2-40B4-BE49-F238E27FC236}">
                  <a16:creationId xmlns:a16="http://schemas.microsoft.com/office/drawing/2014/main" id="{C4219805-18D2-4AEE-8B43-5F69782DBFAB}"/>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120</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6              20</a:t>
              </a:r>
            </a:p>
          </p:txBody>
        </p:sp>
        <p:cxnSp>
          <p:nvCxnSpPr>
            <p:cNvPr id="68" name="Straight Connector 67">
              <a:extLst>
                <a:ext uri="{FF2B5EF4-FFF2-40B4-BE49-F238E27FC236}">
                  <a16:creationId xmlns:a16="http://schemas.microsoft.com/office/drawing/2014/main" id="{844CB807-0D63-43D8-9E9F-615F3C4D643B}"/>
                </a:ext>
              </a:extLst>
            </p:cNvPr>
            <p:cNvCxnSpPr>
              <a:cxnSpLocks/>
            </p:cNvCxnSpPr>
            <p:nvPr/>
          </p:nvCxnSpPr>
          <p:spPr>
            <a:xfrm flipH="1">
              <a:off x="974940"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D78BB53-B138-4892-8B23-0D11B4A06568}"/>
                </a:ext>
              </a:extLst>
            </p:cNvPr>
            <p:cNvCxnSpPr>
              <a:cxnSpLocks/>
            </p:cNvCxnSpPr>
            <p:nvPr/>
          </p:nvCxnSpPr>
          <p:spPr>
            <a:xfrm>
              <a:off x="1424766"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B2CC7341-1846-40C1-9D07-EBB93994CA14}"/>
              </a:ext>
            </a:extLst>
          </p:cNvPr>
          <p:cNvGrpSpPr/>
          <p:nvPr/>
        </p:nvGrpSpPr>
        <p:grpSpPr>
          <a:xfrm>
            <a:off x="5718137" y="2841813"/>
            <a:ext cx="1772462" cy="1200329"/>
            <a:chOff x="1161166" y="3098489"/>
            <a:chExt cx="1243075" cy="1200329"/>
          </a:xfrm>
        </p:grpSpPr>
        <p:sp>
          <p:nvSpPr>
            <p:cNvPr id="71" name="TextBox 70">
              <a:extLst>
                <a:ext uri="{FF2B5EF4-FFF2-40B4-BE49-F238E27FC236}">
                  <a16:creationId xmlns:a16="http://schemas.microsoft.com/office/drawing/2014/main" id="{DE670673-1D7F-497D-B11B-0609D1D7794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5             4</a:t>
              </a:r>
            </a:p>
          </p:txBody>
        </p:sp>
        <p:cxnSp>
          <p:nvCxnSpPr>
            <p:cNvPr id="72" name="Straight Connector 71">
              <a:extLst>
                <a:ext uri="{FF2B5EF4-FFF2-40B4-BE49-F238E27FC236}">
                  <a16:creationId xmlns:a16="http://schemas.microsoft.com/office/drawing/2014/main" id="{375B2F3F-AA62-4177-BCF5-D0F59D3D6808}"/>
                </a:ext>
              </a:extLst>
            </p:cNvPr>
            <p:cNvCxnSpPr>
              <a:cxnSpLocks/>
            </p:cNvCxnSpPr>
            <p:nvPr/>
          </p:nvCxnSpPr>
          <p:spPr>
            <a:xfrm flipH="1">
              <a:off x="1409345"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F5A311D-E6C2-4866-8FFA-F5DD7874CC69}"/>
                </a:ext>
              </a:extLst>
            </p:cNvPr>
            <p:cNvCxnSpPr>
              <a:cxnSpLocks/>
            </p:cNvCxnSpPr>
            <p:nvPr/>
          </p:nvCxnSpPr>
          <p:spPr>
            <a:xfrm>
              <a:off x="1859171"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7E8B7AFC-0A29-439C-BB40-FA58DBF3FD7C}"/>
              </a:ext>
            </a:extLst>
          </p:cNvPr>
          <p:cNvGrpSpPr/>
          <p:nvPr/>
        </p:nvGrpSpPr>
        <p:grpSpPr>
          <a:xfrm>
            <a:off x="4374169" y="2826988"/>
            <a:ext cx="1524480" cy="1200329"/>
            <a:chOff x="1485309" y="3858785"/>
            <a:chExt cx="1243075" cy="1200329"/>
          </a:xfrm>
        </p:grpSpPr>
        <p:sp>
          <p:nvSpPr>
            <p:cNvPr id="75" name="TextBox 74">
              <a:extLst>
                <a:ext uri="{FF2B5EF4-FFF2-40B4-BE49-F238E27FC236}">
                  <a16:creationId xmlns:a16="http://schemas.microsoft.com/office/drawing/2014/main" id="{9FE8AE7C-AF2E-4B97-ADB5-2693CE352030}"/>
                </a:ext>
              </a:extLst>
            </p:cNvPr>
            <p:cNvSpPr txBox="1"/>
            <p:nvPr/>
          </p:nvSpPr>
          <p:spPr>
            <a:xfrm>
              <a:off x="1485309" y="385878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a:t>
              </a:r>
            </a:p>
          </p:txBody>
        </p:sp>
        <p:cxnSp>
          <p:nvCxnSpPr>
            <p:cNvPr id="76" name="Straight Connector 75">
              <a:extLst>
                <a:ext uri="{FF2B5EF4-FFF2-40B4-BE49-F238E27FC236}">
                  <a16:creationId xmlns:a16="http://schemas.microsoft.com/office/drawing/2014/main" id="{681E80CA-F423-44BD-9FE7-EED4FDCC6E38}"/>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5DE4435-F490-4E78-A9DE-088F32B68D80}"/>
                </a:ext>
              </a:extLst>
            </p:cNvPr>
            <p:cNvCxnSpPr>
              <a:cxnSpLocks/>
            </p:cNvCxnSpPr>
            <p:nvPr/>
          </p:nvCxnSpPr>
          <p:spPr>
            <a:xfrm>
              <a:off x="2122715" y="4276263"/>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78" name="Straight Connector 77">
            <a:extLst>
              <a:ext uri="{FF2B5EF4-FFF2-40B4-BE49-F238E27FC236}">
                <a16:creationId xmlns:a16="http://schemas.microsoft.com/office/drawing/2014/main" id="{5C4065C0-B267-4916-94F4-4CBEE834D97C}"/>
              </a:ext>
            </a:extLst>
          </p:cNvPr>
          <p:cNvCxnSpPr>
            <a:cxnSpLocks/>
          </p:cNvCxnSpPr>
          <p:nvPr/>
        </p:nvCxnSpPr>
        <p:spPr>
          <a:xfrm flipH="1">
            <a:off x="6803841" y="4050349"/>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89FF64B2-2F6D-4A29-B641-4F6F2A885BAE}"/>
              </a:ext>
            </a:extLst>
          </p:cNvPr>
          <p:cNvGrpSpPr/>
          <p:nvPr/>
        </p:nvGrpSpPr>
        <p:grpSpPr>
          <a:xfrm>
            <a:off x="6530159" y="3650922"/>
            <a:ext cx="1459881" cy="1200329"/>
            <a:chOff x="1880698" y="4663215"/>
            <a:chExt cx="1243075" cy="1200329"/>
          </a:xfrm>
        </p:grpSpPr>
        <p:sp>
          <p:nvSpPr>
            <p:cNvPr id="80" name="TextBox 79">
              <a:extLst>
                <a:ext uri="{FF2B5EF4-FFF2-40B4-BE49-F238E27FC236}">
                  <a16:creationId xmlns:a16="http://schemas.microsoft.com/office/drawing/2014/main" id="{092D8B10-A861-4863-A67B-0D663983825C}"/>
                </a:ext>
              </a:extLst>
            </p:cNvPr>
            <p:cNvSpPr txBox="1"/>
            <p:nvPr/>
          </p:nvSpPr>
          <p:spPr>
            <a:xfrm>
              <a:off x="1880698" y="466321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2           2</a:t>
              </a:r>
            </a:p>
          </p:txBody>
        </p:sp>
        <p:cxnSp>
          <p:nvCxnSpPr>
            <p:cNvPr id="81" name="Straight Connector 80">
              <a:extLst>
                <a:ext uri="{FF2B5EF4-FFF2-40B4-BE49-F238E27FC236}">
                  <a16:creationId xmlns:a16="http://schemas.microsoft.com/office/drawing/2014/main" id="{4E6B4656-B3FC-4DBD-A26B-8CB2AB7E29F6}"/>
                </a:ext>
              </a:extLst>
            </p:cNvPr>
            <p:cNvCxnSpPr>
              <a:cxnSpLocks/>
            </p:cNvCxnSpPr>
            <p:nvPr/>
          </p:nvCxnSpPr>
          <p:spPr>
            <a:xfrm>
              <a:off x="2543279"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8AAFA290-05AA-49EF-9AD5-F7B6759660CE}"/>
              </a:ext>
            </a:extLst>
          </p:cNvPr>
          <p:cNvSpPr txBox="1"/>
          <p:nvPr/>
        </p:nvSpPr>
        <p:spPr>
          <a:xfrm>
            <a:off x="4048491" y="5075520"/>
            <a:ext cx="3401781"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2:Rẽ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2.3.5.2.2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cxnSp>
        <p:nvCxnSpPr>
          <p:cNvPr id="90" name="Straight Connector 89">
            <a:extLst>
              <a:ext uri="{FF2B5EF4-FFF2-40B4-BE49-F238E27FC236}">
                <a16:creationId xmlns:a16="http://schemas.microsoft.com/office/drawing/2014/main" id="{72E4292D-67B1-495F-B8F0-22AA160DA81B}"/>
              </a:ext>
            </a:extLst>
          </p:cNvPr>
          <p:cNvCxnSpPr/>
          <p:nvPr/>
        </p:nvCxnSpPr>
        <p:spPr>
          <a:xfrm>
            <a:off x="9710374" y="1323480"/>
            <a:ext cx="0" cy="34084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E36E19C-94C2-4D2B-AC12-B990D0895AE1}"/>
              </a:ext>
            </a:extLst>
          </p:cNvPr>
          <p:cNvSpPr txBox="1"/>
          <p:nvPr/>
        </p:nvSpPr>
        <p:spPr>
          <a:xfrm>
            <a:off x="7833942" y="5051306"/>
            <a:ext cx="3401781"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Theo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cột</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dọc</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2.2.2.3.5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FF26FEF-51DF-D018-EC6E-9B4CD69D7AC9}"/>
              </a:ext>
            </a:extLst>
          </p:cNvPr>
          <p:cNvSpPr/>
          <p:nvPr/>
        </p:nvSpPr>
        <p:spPr>
          <a:xfrm>
            <a:off x="9345881" y="5801165"/>
            <a:ext cx="2025762" cy="942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348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D09346-BD30-4F98-B1BF-ED193573095F}"/>
              </a:ext>
            </a:extLst>
          </p:cNvPr>
          <p:cNvSpPr txBox="1"/>
          <p:nvPr/>
        </p:nvSpPr>
        <p:spPr>
          <a:xfrm>
            <a:off x="2369093" y="2984477"/>
            <a:ext cx="8503346" cy="553998"/>
          </a:xfrm>
          <a:prstGeom prst="rect">
            <a:avLst/>
          </a:prstGeom>
          <a:noFill/>
        </p:spPr>
        <p:txBody>
          <a:bodyPr wrap="square" rtlCol="0">
            <a:spAutoFit/>
          </a:bodyPr>
          <a:lstStyle/>
          <a:p>
            <a:pPr algn="just"/>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450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a:t>
            </a:r>
          </a:p>
        </p:txBody>
      </p:sp>
      <p:pic>
        <p:nvPicPr>
          <p:cNvPr id="49" name="!!3">
            <a:extLst>
              <a:ext uri="{FF2B5EF4-FFF2-40B4-BE49-F238E27FC236}">
                <a16:creationId xmlns:a16="http://schemas.microsoft.com/office/drawing/2014/main" id="{6ED510BC-4545-42A0-A374-5ED96F6FB27B}"/>
              </a:ext>
            </a:extLst>
          </p:cNvPr>
          <p:cNvPicPr>
            <a:picLocks noChangeAspect="1"/>
          </p:cNvPicPr>
          <p:nvPr/>
        </p:nvPicPr>
        <p:blipFill>
          <a:blip r:embed="rId3"/>
          <a:stretch>
            <a:fillRect/>
          </a:stretch>
        </p:blipFill>
        <p:spPr>
          <a:xfrm>
            <a:off x="226162" y="0"/>
            <a:ext cx="3258005" cy="2905530"/>
          </a:xfrm>
          <a:prstGeom prst="rect">
            <a:avLst/>
          </a:prstGeom>
        </p:spPr>
      </p:pic>
      <p:sp>
        <p:nvSpPr>
          <p:cNvPr id="6" name="Thought Bubble: Cloud 5">
            <a:extLst>
              <a:ext uri="{FF2B5EF4-FFF2-40B4-BE49-F238E27FC236}">
                <a16:creationId xmlns:a16="http://schemas.microsoft.com/office/drawing/2014/main" id="{657C2195-49EB-4C57-BDA7-64C18D91CC53}"/>
              </a:ext>
            </a:extLst>
          </p:cNvPr>
          <p:cNvSpPr/>
          <p:nvPr/>
        </p:nvSpPr>
        <p:spPr>
          <a:xfrm>
            <a:off x="3678500" y="133609"/>
            <a:ext cx="6748035" cy="2771922"/>
          </a:xfrm>
          <a:prstGeom prst="cloudCallout">
            <a:avLst>
              <a:gd name="adj1" fmla="val -50435"/>
              <a:gd name="adj2" fmla="val -4216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a:solidFill>
                <a:schemeClr val="accent1">
                  <a:lumMod val="75000"/>
                </a:schemeClr>
              </a:solidFill>
              <a:latin typeface="Arial" panose="020B0604020202020204" pitchFamily="34" charset="0"/>
              <a:cs typeface="Arial" panose="020B0604020202020204" pitchFamily="34" charset="0"/>
            </a:endParaRPr>
          </a:p>
          <a:p>
            <a:pPr algn="ctr"/>
            <a:endParaRPr lang="vi-VN" sz="2400" b="1" dirty="0">
              <a:solidFill>
                <a:schemeClr val="accent1">
                  <a:lumMod val="75000"/>
                </a:schemeClr>
              </a:solidFill>
              <a:latin typeface="Arial" panose="020B0604020202020204" pitchFamily="34" charset="0"/>
              <a:cs typeface="Arial" panose="020B0604020202020204" pitchFamily="34" charset="0"/>
            </a:endParaRPr>
          </a:p>
          <a:p>
            <a:pPr algn="ctr"/>
            <a:r>
              <a:rPr lang="en-US" sz="2400" b="1" dirty="0" err="1">
                <a:solidFill>
                  <a:schemeClr val="accent1">
                    <a:lumMod val="75000"/>
                  </a:schemeClr>
                </a:solidFill>
                <a:latin typeface="Arial" panose="020B0604020202020204" pitchFamily="34" charset="0"/>
                <a:cs typeface="Arial" panose="020B0604020202020204" pitchFamily="34" charset="0"/>
              </a:rPr>
              <a:t>Nhận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xét</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Dù</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phân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tích</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một</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số</a:t>
            </a:r>
            <a:r>
              <a:rPr lang="en-US" sz="2400" b="1" dirty="0">
                <a:solidFill>
                  <a:schemeClr val="accent1">
                    <a:lumMod val="75000"/>
                  </a:schemeClr>
                </a:solidFill>
                <a:latin typeface="Arial" panose="020B0604020202020204" pitchFamily="34" charset="0"/>
                <a:cs typeface="Arial" panose="020B0604020202020204" pitchFamily="34" charset="0"/>
              </a:rPr>
              <a:t> ra </a:t>
            </a:r>
            <a:r>
              <a:rPr lang="en-US" sz="2400" b="1" dirty="0" err="1">
                <a:solidFill>
                  <a:schemeClr val="accent1">
                    <a:lumMod val="75000"/>
                  </a:schemeClr>
                </a:solidFill>
                <a:latin typeface="Arial" panose="020B0604020202020204" pitchFamily="34" charset="0"/>
                <a:cs typeface="Arial" panose="020B0604020202020204" pitchFamily="34" charset="0"/>
              </a:rPr>
              <a:t>thừa</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số</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nguyên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tố</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bằng</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cách</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nào</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thì</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cuối</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cùng</a:t>
            </a:r>
            <a:r>
              <a:rPr lang="en-US" sz="2400" b="1" dirty="0">
                <a:solidFill>
                  <a:schemeClr val="accent1">
                    <a:lumMod val="75000"/>
                  </a:schemeClr>
                </a:solidFill>
                <a:latin typeface="Arial" panose="020B0604020202020204" pitchFamily="34" charset="0"/>
                <a:cs typeface="Arial" panose="020B0604020202020204" pitchFamily="34" charset="0"/>
              </a:rPr>
              <a:t> ta </a:t>
            </a:r>
            <a:r>
              <a:rPr lang="en-US" sz="2400" b="1" dirty="0" err="1">
                <a:solidFill>
                  <a:schemeClr val="accent1">
                    <a:lumMod val="75000"/>
                  </a:schemeClr>
                </a:solidFill>
                <a:latin typeface="Arial" panose="020B0604020202020204" pitchFamily="34" charset="0"/>
                <a:cs typeface="Arial" panose="020B0604020202020204" pitchFamily="34" charset="0"/>
              </a:rPr>
              <a:t>cũng</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có</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được</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một</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kết</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quả</a:t>
            </a:r>
            <a:r>
              <a:rPr lang="en-US" sz="2400" b="1" dirty="0">
                <a:solidFill>
                  <a:schemeClr val="accent1">
                    <a:lumMod val="75000"/>
                  </a:schemeClr>
                </a:solidFill>
                <a:latin typeface="Arial" panose="020B0604020202020204" pitchFamily="34" charset="0"/>
                <a:cs typeface="Arial" panose="020B0604020202020204" pitchFamily="34" charset="0"/>
              </a:rPr>
              <a:t>.</a:t>
            </a:r>
          </a:p>
          <a:p>
            <a:pPr algn="ctr"/>
            <a:endParaRPr lang="en-US" sz="24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5BE33A0-F392-4D9C-9ECC-1844FF376995}"/>
              </a:ext>
            </a:extLst>
          </p:cNvPr>
          <p:cNvPicPr>
            <a:picLocks noChangeAspect="1"/>
          </p:cNvPicPr>
          <p:nvPr/>
        </p:nvPicPr>
        <p:blipFill>
          <a:blip r:embed="rId4"/>
          <a:stretch>
            <a:fillRect/>
          </a:stretch>
        </p:blipFill>
        <p:spPr>
          <a:xfrm>
            <a:off x="1000553" y="2451892"/>
            <a:ext cx="1224766" cy="1068110"/>
          </a:xfrm>
          <a:prstGeom prst="rect">
            <a:avLst/>
          </a:prstGeom>
        </p:spPr>
      </p:pic>
      <p:sp>
        <p:nvSpPr>
          <p:cNvPr id="11" name="TextBox 10">
            <a:extLst>
              <a:ext uri="{FF2B5EF4-FFF2-40B4-BE49-F238E27FC236}">
                <a16:creationId xmlns:a16="http://schemas.microsoft.com/office/drawing/2014/main" id="{7394576B-8801-48EA-9EE7-4BD4B1049144}"/>
              </a:ext>
            </a:extLst>
          </p:cNvPr>
          <p:cNvSpPr txBox="1"/>
          <p:nvPr/>
        </p:nvSpPr>
        <p:spPr>
          <a:xfrm>
            <a:off x="2369093" y="3968604"/>
            <a:ext cx="4833257" cy="553998"/>
          </a:xfrm>
          <a:prstGeom prst="rect">
            <a:avLst/>
          </a:prstGeom>
          <a:noFill/>
        </p:spPr>
        <p:txBody>
          <a:bodyPr wrap="square" rtlCol="0">
            <a:spAutoFit/>
          </a:bodyPr>
          <a:lstStyle/>
          <a:p>
            <a:r>
              <a:rPr lang="en-US" sz="3000" b="1" dirty="0" err="1">
                <a:solidFill>
                  <a:schemeClr val="accent2"/>
                </a:solidFill>
                <a:latin typeface="Arial" panose="020B0604020202020204" pitchFamily="34" charset="0"/>
                <a:cs typeface="Arial" panose="020B0604020202020204" pitchFamily="34" charset="0"/>
              </a:rPr>
              <a:t>Kết</a:t>
            </a:r>
            <a:r>
              <a:rPr lang="en-US" sz="3000" b="1" dirty="0">
                <a:solidFill>
                  <a:schemeClr val="accent2"/>
                </a:solidFill>
                <a:latin typeface="Arial" panose="020B0604020202020204" pitchFamily="34" charset="0"/>
                <a:cs typeface="Arial" panose="020B0604020202020204" pitchFamily="34" charset="0"/>
              </a:rPr>
              <a:t> </a:t>
            </a:r>
            <a:r>
              <a:rPr lang="en-US" sz="3000" b="1" dirty="0" err="1">
                <a:solidFill>
                  <a:schemeClr val="accent2"/>
                </a:solidFill>
                <a:latin typeface="Arial" panose="020B0604020202020204" pitchFamily="34" charset="0"/>
                <a:cs typeface="Arial" panose="020B0604020202020204" pitchFamily="34" charset="0"/>
              </a:rPr>
              <a:t>quả</a:t>
            </a:r>
            <a:r>
              <a:rPr lang="en-US" sz="3000" b="1" dirty="0">
                <a:solidFill>
                  <a:schemeClr val="accent2"/>
                </a:solidFill>
                <a:latin typeface="Arial" panose="020B0604020202020204" pitchFamily="34" charset="0"/>
                <a:cs typeface="Arial" panose="020B0604020202020204" pitchFamily="34" charset="0"/>
              </a:rPr>
              <a:t>: 450 = 2.3</a:t>
            </a:r>
            <a:r>
              <a:rPr lang="en-US" sz="3000" b="1" baseline="30000" dirty="0">
                <a:solidFill>
                  <a:schemeClr val="accent2"/>
                </a:solidFill>
                <a:latin typeface="Arial" panose="020B0604020202020204" pitchFamily="34" charset="0"/>
                <a:cs typeface="Arial" panose="020B0604020202020204" pitchFamily="34" charset="0"/>
              </a:rPr>
              <a:t>2</a:t>
            </a:r>
            <a:r>
              <a:rPr lang="en-US" sz="3000" b="1" dirty="0">
                <a:solidFill>
                  <a:schemeClr val="accent2"/>
                </a:solidFill>
                <a:latin typeface="Arial" panose="020B0604020202020204" pitchFamily="34" charset="0"/>
                <a:cs typeface="Arial" panose="020B0604020202020204" pitchFamily="34" charset="0"/>
              </a:rPr>
              <a:t>.5</a:t>
            </a:r>
            <a:r>
              <a:rPr lang="en-US" sz="3000" b="1" baseline="30000" dirty="0">
                <a:solidFill>
                  <a:schemeClr val="accent2"/>
                </a:solidFill>
                <a:latin typeface="Arial" panose="020B0604020202020204" pitchFamily="34" charset="0"/>
                <a:cs typeface="Arial" panose="020B0604020202020204" pitchFamily="34" charset="0"/>
              </a:rPr>
              <a:t>2</a:t>
            </a:r>
            <a:r>
              <a:rPr lang="en-US" sz="3000" b="1" dirty="0">
                <a:solidFill>
                  <a:schemeClr val="accent2"/>
                </a:solidFill>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45B31BC4-2868-30D8-A06F-9AA1641C1EF8}"/>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A2FC7F1-CA69-093D-35ED-8B745FC32FB6}"/>
              </a:ext>
            </a:extLst>
          </p:cNvPr>
          <p:cNvSpPr txBox="1"/>
          <p:nvPr/>
        </p:nvSpPr>
        <p:spPr>
          <a:xfrm>
            <a:off x="1000553" y="4595976"/>
            <a:ext cx="7934441" cy="1685846"/>
          </a:xfrm>
          <a:prstGeom prst="rect">
            <a:avLst/>
          </a:prstGeom>
          <a:noFill/>
        </p:spPr>
        <p:txBody>
          <a:bodyPr wrap="square">
            <a:spAutoFit/>
          </a:bodyPr>
          <a:lstStyle/>
          <a:p>
            <a:pPr>
              <a:lnSpc>
                <a:spcPct val="150000"/>
              </a:lnSpc>
            </a:pPr>
            <a:r>
              <a:rPr lang="en-US" sz="2400" b="1" dirty="0" err="1">
                <a:solidFill>
                  <a:srgbClr val="0070C0"/>
                </a:solidFill>
                <a:latin typeface="Arial" panose="020B0604020202020204" pitchFamily="34" charset="0"/>
                <a:cs typeface="Arial" panose="020B0604020202020204" pitchFamily="34" charset="0"/>
              </a:rPr>
              <a:t>Có</a:t>
            </a:r>
            <a:r>
              <a:rPr lang="en-US" sz="2400" b="1" dirty="0">
                <a:solidFill>
                  <a:srgbClr val="0070C0"/>
                </a:solidFill>
                <a:latin typeface="Arial" panose="020B0604020202020204" pitchFamily="34" charset="0"/>
                <a:cs typeface="Arial" panose="020B0604020202020204" pitchFamily="34" charset="0"/>
              </a:rPr>
              <a:t> 2 </a:t>
            </a:r>
            <a:r>
              <a:rPr lang="en-US" sz="2400" b="1" dirty="0" err="1">
                <a:solidFill>
                  <a:srgbClr val="0070C0"/>
                </a:solidFill>
                <a:latin typeface="Arial" panose="020B0604020202020204" pitchFamily="34" charset="0"/>
                <a:cs typeface="Arial" panose="020B0604020202020204" pitchFamily="34" charset="0"/>
              </a:rPr>
              <a:t>cách</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phân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tích</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một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số</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ra</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thừa</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số</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nguyên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tố</a:t>
            </a:r>
            <a:r>
              <a:rPr lang="en-US" sz="2400" b="1" dirty="0">
                <a:solidFill>
                  <a:srgbClr val="0070C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Ø"/>
            </a:pPr>
            <a:r>
              <a:rPr lang="en-US" sz="2400" b="1" dirty="0" err="1">
                <a:solidFill>
                  <a:srgbClr val="0070C0"/>
                </a:solidFill>
                <a:latin typeface="Arial" panose="020B0604020202020204" pitchFamily="34" charset="0"/>
                <a:cs typeface="Arial" panose="020B0604020202020204" pitchFamily="34" charset="0"/>
              </a:rPr>
              <a:t>Cách</a:t>
            </a:r>
            <a:r>
              <a:rPr lang="en-US" sz="2400" b="1" dirty="0">
                <a:solidFill>
                  <a:srgbClr val="0070C0"/>
                </a:solidFill>
                <a:latin typeface="Arial" panose="020B0604020202020204" pitchFamily="34" charset="0"/>
                <a:cs typeface="Arial" panose="020B0604020202020204" pitchFamily="34" charset="0"/>
              </a:rPr>
              <a:t> 1: </a:t>
            </a:r>
            <a:r>
              <a:rPr lang="en-US" sz="2400" b="1" dirty="0" err="1">
                <a:solidFill>
                  <a:srgbClr val="0070C0"/>
                </a:solidFill>
                <a:latin typeface="Arial" panose="020B0604020202020204" pitchFamily="34" charset="0"/>
                <a:cs typeface="Arial" panose="020B0604020202020204" pitchFamily="34" charset="0"/>
              </a:rPr>
              <a:t>Rẽ</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nhánh</a:t>
            </a:r>
            <a:endParaRPr lang="en-US" sz="2400" b="1" dirty="0">
              <a:solidFill>
                <a:srgbClr val="0070C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2400" b="1" dirty="0" err="1">
                <a:solidFill>
                  <a:srgbClr val="0070C0"/>
                </a:solidFill>
                <a:latin typeface="Arial" panose="020B0604020202020204" pitchFamily="34" charset="0"/>
                <a:cs typeface="Arial" panose="020B0604020202020204" pitchFamily="34" charset="0"/>
              </a:rPr>
              <a:t>Cách</a:t>
            </a:r>
            <a:r>
              <a:rPr lang="en-US" sz="2400" b="1" dirty="0">
                <a:solidFill>
                  <a:srgbClr val="0070C0"/>
                </a:solidFill>
                <a:latin typeface="Arial" panose="020B0604020202020204" pitchFamily="34" charset="0"/>
                <a:cs typeface="Arial" panose="020B0604020202020204" pitchFamily="34" charset="0"/>
              </a:rPr>
              <a:t> 2: Theo </a:t>
            </a:r>
            <a:r>
              <a:rPr lang="en-US" sz="2400" b="1" dirty="0" err="1">
                <a:solidFill>
                  <a:srgbClr val="0070C0"/>
                </a:solidFill>
                <a:latin typeface="Arial" panose="020B0604020202020204" pitchFamily="34" charset="0"/>
                <a:cs typeface="Arial" panose="020B0604020202020204" pitchFamily="34" charset="0"/>
              </a:rPr>
              <a:t>cột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dọc</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379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BẠN CÓ BIẾT</a:t>
            </a:r>
          </a:p>
        </p:txBody>
      </p:sp>
      <p:sp>
        <p:nvSpPr>
          <p:cNvPr id="4" name="Rectangle 2">
            <a:extLst>
              <a:ext uri="{FF2B5EF4-FFF2-40B4-BE49-F238E27FC236}">
                <a16:creationId xmlns:a16="http://schemas.microsoft.com/office/drawing/2014/main" id="{48FDC3A2-3906-42FD-92AD-F741DADF70A6}"/>
              </a:ext>
            </a:extLst>
          </p:cNvPr>
          <p:cNvSpPr>
            <a:spLocks noChangeArrowheads="1"/>
          </p:cNvSpPr>
          <p:nvPr/>
        </p:nvSpPr>
        <p:spPr bwMode="auto">
          <a:xfrm>
            <a:off x="415669" y="953401"/>
            <a:ext cx="11360662" cy="1938992"/>
          </a:xfrm>
          <a:prstGeom prst="rect">
            <a:avLst/>
          </a:prstGeom>
          <a:solidFill>
            <a:schemeClr val="accent4">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Để</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tìm</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ước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một</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tự</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nhiên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ta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phân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tích</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  </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ra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thừa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nguyên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Từ</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kết</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quả</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phân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tích</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đó</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khi</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bỏ</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đi</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một</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thừa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ta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một</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ước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Chẳng</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hạn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tìm</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ước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90:</a:t>
            </a:r>
            <a:endParaRPr kumimoji="0" lang="en-US" altLang="en-US" sz="3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9FFD7B2B-6287-4B72-8FDE-230E109A703C}"/>
              </a:ext>
            </a:extLst>
          </p:cNvPr>
          <p:cNvSpPr>
            <a:spLocks noChangeArrowheads="1"/>
          </p:cNvSpPr>
          <p:nvPr/>
        </p:nvSpPr>
        <p:spPr bwMode="auto">
          <a:xfrm>
            <a:off x="440956" y="3041369"/>
            <a:ext cx="11360662" cy="553998"/>
          </a:xfrm>
          <a:prstGeom prst="rect">
            <a:avLst/>
          </a:prstGeom>
          <a:solidFill>
            <a:schemeClr val="accent5">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err="1">
                <a:ln>
                  <a:noFill/>
                </a:ln>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30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Phân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tích</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u="none" strike="noStrike" cap="none" normalizeH="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90=2.3</a:t>
            </a:r>
            <a:r>
              <a:rPr kumimoji="0" lang="en-US" altLang="en-US" sz="3000" b="1" u="none" strike="noStrike" cap="none" normalizeH="0" baseline="3000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kumimoji="0" lang="en-US" altLang="en-US" sz="3000" b="1" u="none" strike="noStrike" cap="none" normalizeH="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kumimoji="0" lang="en-US" altLang="en-US" sz="3000" b="1" u="none" strike="noStrike" cap="none" normalizeH="0" dirty="0">
              <a:ln>
                <a:noFill/>
              </a:ln>
              <a:solidFill>
                <a:schemeClr val="tx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C2C08A2-5BFC-49F3-9FBF-6680197A5AB0}"/>
              </a:ext>
            </a:extLst>
          </p:cNvPr>
          <p:cNvSpPr txBox="1"/>
          <p:nvPr/>
        </p:nvSpPr>
        <p:spPr>
          <a:xfrm>
            <a:off x="415669" y="3744343"/>
            <a:ext cx="11360662" cy="1477328"/>
          </a:xfrm>
          <a:prstGeom prst="rect">
            <a:avLst/>
          </a:prstGeom>
          <a:solidFill>
            <a:srgbClr val="A7FDFF"/>
          </a:solidFill>
        </p:spPr>
        <p:txBody>
          <a:bodyPr wrap="square">
            <a:spAutoFit/>
          </a:bodyPr>
          <a:lstStyle/>
          <a:p>
            <a:pPr eaLnBrk="0" fontAlgn="base" hangingPunct="0">
              <a:spcBef>
                <a:spcPct val="0"/>
              </a:spcBef>
              <a:spcAft>
                <a:spcPct val="0"/>
              </a:spcAft>
            </a:pPr>
            <a:r>
              <a:rPr kumimoji="0" lang="en-US" altLang="en-US" sz="3000" b="1" i="0" u="none" strike="noStrike" cap="none" normalizeH="0" baseline="0" dirty="0" err="1">
                <a:ln>
                  <a:noFill/>
                </a:ln>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30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2: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ước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90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dạng</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kumimoji="0" lang="en-US" altLang="en-US" sz="3000" b="1" i="1" u="none" strike="noStrike" cap="none" normalizeH="0" baseline="3000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a:t>
            </a:r>
            <a:r>
              <a:rPr kumimoji="0" lang="en-US"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kumimoji="0" lang="en-US" altLang="en-US" sz="3000" b="1" i="1" u="none" strike="noStrike" cap="none" normalizeH="0" baseline="3000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kumimoji="0" lang="en-US"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kumimoji="0" lang="en-US" altLang="en-US" sz="3000" b="1" i="1" u="none" strike="noStrike" cap="none" normalizeH="0" baseline="3000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với</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nhận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giá</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trị</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 ; </a:t>
            </a:r>
            <a:r>
              <a:rPr kumimoji="0" lang="en-US" altLang="en-US" sz="30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nhận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giá</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trị</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0,1,2; </a:t>
            </a:r>
            <a:r>
              <a:rPr kumimoji="0" lang="en-US" altLang="en-US" sz="30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nhận</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giá</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trị</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a:t>
            </a:r>
            <a:endParaRPr kumimoji="0" lang="en-US" altLang="en-US" sz="3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6B2B087-11F2-4C1B-B933-36CB59AF9941}"/>
              </a:ext>
            </a:extLst>
          </p:cNvPr>
          <p:cNvSpPr txBox="1"/>
          <p:nvPr/>
        </p:nvSpPr>
        <p:spPr>
          <a:xfrm>
            <a:off x="415669" y="5350601"/>
            <a:ext cx="11360662" cy="553998"/>
          </a:xfrm>
          <a:prstGeom prst="rect">
            <a:avLst/>
          </a:prstGeom>
          <a:solidFill>
            <a:schemeClr val="accent4">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Vậy</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altLang="en-US" sz="3000" b="1" dirty="0" err="1">
                <a:latin typeface="Arial" panose="020B0604020202020204" pitchFamily="34" charset="0"/>
                <a:ea typeface="Calibri" panose="020F0502020204030204" pitchFamily="34" charset="0"/>
                <a:cs typeface="Arial" panose="020B0604020202020204" pitchFamily="34" charset="0"/>
              </a:rPr>
              <a:t>các</a:t>
            </a:r>
            <a:r>
              <a:rPr lang="en-US" altLang="en-US" sz="3000" b="1" dirty="0">
                <a:latin typeface="Arial" panose="020B0604020202020204" pitchFamily="34" charset="0"/>
                <a:ea typeface="Calibri" panose="020F0502020204030204" pitchFamily="34" charset="0"/>
                <a:cs typeface="Arial" panose="020B0604020202020204" pitchFamily="34" charset="0"/>
              </a:rPr>
              <a:t> </a:t>
            </a:r>
            <a:r>
              <a:rPr kumimoji="0" lang="en-US" altLang="en-US" sz="3000" b="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ước</a:t>
            </a:r>
            <a:r>
              <a:rPr kumimoji="0" lang="en-US" altLang="en-US" sz="30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kumimoji="0" lang="en-US" altLang="en-US" sz="30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0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90 </a:t>
            </a:r>
            <a:r>
              <a:rPr kumimoji="0" lang="en-US" altLang="en-US" sz="3000" b="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kumimoji="0" lang="en-US" altLang="en-US" sz="30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vi-VN" alt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(1+1)</a:t>
            </a:r>
            <a:r>
              <a:rPr kumimoji="0" lang="en-US"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vi-VN"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(2+1)</a:t>
            </a:r>
            <a:r>
              <a:rPr kumimoji="0" lang="en-US"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vi-VN"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(1+1)=2.3.2</a:t>
            </a:r>
            <a:r>
              <a:rPr kumimoji="0" lang="en-US" altLang="en-US" sz="3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=12</a:t>
            </a:r>
            <a:r>
              <a:rPr kumimoji="0" lang="en-US" altLang="en-US" sz="30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sz="3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ước</a:t>
            </a:r>
            <a:r>
              <a:rPr kumimoji="0" lang="en-US" altLang="en-US" sz="3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3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DE14761-A983-930F-1639-BA3ECBA7D57C}"/>
              </a:ext>
            </a:extLst>
          </p:cNvPr>
          <p:cNvSpPr/>
          <p:nvPr/>
        </p:nvSpPr>
        <p:spPr>
          <a:xfrm>
            <a:off x="9345881" y="6345044"/>
            <a:ext cx="2025762" cy="3345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547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889A06A-7EC0-43F0-BC99-E6CED1516B94}"/>
              </a:ext>
            </a:extLst>
          </p:cNvPr>
          <p:cNvSpPr txBox="1"/>
          <p:nvPr/>
        </p:nvSpPr>
        <p:spPr>
          <a:xfrm>
            <a:off x="121641" y="965389"/>
            <a:ext cx="11703592" cy="661207"/>
          </a:xfrm>
          <a:prstGeom prst="rect">
            <a:avLst/>
          </a:prstGeom>
          <a:solidFill>
            <a:schemeClr val="accent4">
              <a:lumMod val="60000"/>
              <a:lumOff val="40000"/>
            </a:schemeClr>
          </a:solidFill>
        </p:spPr>
        <p:txBody>
          <a:bodyPr wrap="square">
            <a:spAutoFit/>
          </a:bodyPr>
          <a:lstStyle/>
          <a:p>
            <a:pPr>
              <a:lnSpc>
                <a:spcPct val="150000"/>
              </a:lnSpc>
            </a:pPr>
            <a:r>
              <a:rPr lang="vi-VN" sz="2800" b="1" dirty="0">
                <a:solidFill>
                  <a:srgbClr val="0070C0"/>
                </a:solidFill>
                <a:latin typeface="Arial" panose="020B0604020202020204" pitchFamily="34" charset="0"/>
                <a:cs typeface="Arial" panose="020B0604020202020204" pitchFamily="34" charset="0"/>
              </a:rPr>
              <a:t>Tìm số ước của các số sau:</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78; 270, 299.</a:t>
            </a:r>
          </a:p>
        </p:txBody>
      </p:sp>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pPr algn="ctr"/>
            <a:r>
              <a:rPr lang="vi-VN" sz="2800" b="1" dirty="0">
                <a:solidFill>
                  <a:srgbClr val="C55A11"/>
                </a:solidFill>
                <a:latin typeface="Arial" panose="020B0604020202020204" pitchFamily="34" charset="0"/>
                <a:cs typeface="Arial" panose="020B0604020202020204" pitchFamily="34" charset="0"/>
              </a:rPr>
              <a:t>BÀI TẬP VẬN DỤNG</a:t>
            </a:r>
            <a:endParaRPr lang="en-US" sz="2800" dirty="0">
              <a:solidFill>
                <a:srgbClr val="C55A1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6CB66D6-9F69-4601-ADE4-F2486C9D451D}"/>
              </a:ext>
            </a:extLst>
          </p:cNvPr>
          <p:cNvGrpSpPr/>
          <p:nvPr/>
        </p:nvGrpSpPr>
        <p:grpSpPr>
          <a:xfrm>
            <a:off x="202276" y="1787298"/>
            <a:ext cx="1669099" cy="1200329"/>
            <a:chOff x="655098" y="2342634"/>
            <a:chExt cx="1669099" cy="1200329"/>
          </a:xfrm>
        </p:grpSpPr>
        <p:sp>
          <p:nvSpPr>
            <p:cNvPr id="16" name="TextBox 15">
              <a:extLst>
                <a:ext uri="{FF2B5EF4-FFF2-40B4-BE49-F238E27FC236}">
                  <a16:creationId xmlns:a16="http://schemas.microsoft.com/office/drawing/2014/main" id="{5B94E2F7-CA06-4102-ABC0-3E84FA841CF5}"/>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78</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2        39</a:t>
              </a:r>
            </a:p>
          </p:txBody>
        </p:sp>
        <p:cxnSp>
          <p:nvCxnSpPr>
            <p:cNvPr id="17" name="Straight Connector 16">
              <a:extLst>
                <a:ext uri="{FF2B5EF4-FFF2-40B4-BE49-F238E27FC236}">
                  <a16:creationId xmlns:a16="http://schemas.microsoft.com/office/drawing/2014/main" id="{8B301111-1066-4A05-9D88-F3B8B27E6C95}"/>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7862B0-EA10-40A2-B6E4-426940460A5C}"/>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C9758DA-283E-48C7-A62D-B1A6A1069D36}"/>
              </a:ext>
            </a:extLst>
          </p:cNvPr>
          <p:cNvGrpSpPr/>
          <p:nvPr/>
        </p:nvGrpSpPr>
        <p:grpSpPr>
          <a:xfrm>
            <a:off x="762882" y="2515901"/>
            <a:ext cx="1243075" cy="1200329"/>
            <a:chOff x="1161166" y="3098489"/>
            <a:chExt cx="1243075" cy="1200329"/>
          </a:xfrm>
        </p:grpSpPr>
        <p:sp>
          <p:nvSpPr>
            <p:cNvPr id="21" name="TextBox 20">
              <a:extLst>
                <a:ext uri="{FF2B5EF4-FFF2-40B4-BE49-F238E27FC236}">
                  <a16:creationId xmlns:a16="http://schemas.microsoft.com/office/drawing/2014/main" id="{5EE77BA2-7A4B-452D-9F79-3C876378B8BA}"/>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3      13</a:t>
              </a:r>
            </a:p>
          </p:txBody>
        </p:sp>
        <p:cxnSp>
          <p:nvCxnSpPr>
            <p:cNvPr id="22" name="Straight Connector 21">
              <a:extLst>
                <a:ext uri="{FF2B5EF4-FFF2-40B4-BE49-F238E27FC236}">
                  <a16:creationId xmlns:a16="http://schemas.microsoft.com/office/drawing/2014/main" id="{F4DDEED4-4561-44AE-870E-C5A20B4E2B3F}"/>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3A0CE6-1A65-4EE4-B68F-8C5C4F390BBC}"/>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6AE9818-CA6C-47B9-B62D-52BD566C6D0F}"/>
              </a:ext>
            </a:extLst>
          </p:cNvPr>
          <p:cNvSpPr txBox="1"/>
          <p:nvPr/>
        </p:nvSpPr>
        <p:spPr>
          <a:xfrm>
            <a:off x="1932866" y="1893008"/>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78     2</a:t>
            </a:r>
          </a:p>
        </p:txBody>
      </p:sp>
      <p:sp>
        <p:nvSpPr>
          <p:cNvPr id="38" name="TextBox 37">
            <a:extLst>
              <a:ext uri="{FF2B5EF4-FFF2-40B4-BE49-F238E27FC236}">
                <a16:creationId xmlns:a16="http://schemas.microsoft.com/office/drawing/2014/main" id="{A2AFB614-F3C6-44E5-98DC-FD78E6EC3D0B}"/>
              </a:ext>
            </a:extLst>
          </p:cNvPr>
          <p:cNvSpPr txBox="1"/>
          <p:nvPr/>
        </p:nvSpPr>
        <p:spPr>
          <a:xfrm>
            <a:off x="1910525" y="2497771"/>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39     3</a:t>
            </a:r>
          </a:p>
        </p:txBody>
      </p:sp>
      <p:sp>
        <p:nvSpPr>
          <p:cNvPr id="39" name="TextBox 38">
            <a:extLst>
              <a:ext uri="{FF2B5EF4-FFF2-40B4-BE49-F238E27FC236}">
                <a16:creationId xmlns:a16="http://schemas.microsoft.com/office/drawing/2014/main" id="{B7FDFA68-0CD3-492D-AE82-5738AA11B00A}"/>
              </a:ext>
            </a:extLst>
          </p:cNvPr>
          <p:cNvSpPr txBox="1"/>
          <p:nvPr/>
        </p:nvSpPr>
        <p:spPr>
          <a:xfrm>
            <a:off x="1906319" y="3100672"/>
            <a:ext cx="143134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13     13</a:t>
            </a:r>
          </a:p>
        </p:txBody>
      </p:sp>
      <p:sp>
        <p:nvSpPr>
          <p:cNvPr id="40" name="TextBox 39">
            <a:extLst>
              <a:ext uri="{FF2B5EF4-FFF2-40B4-BE49-F238E27FC236}">
                <a16:creationId xmlns:a16="http://schemas.microsoft.com/office/drawing/2014/main" id="{E5FC8961-02F9-4844-B256-DB2BCA3A5E8B}"/>
              </a:ext>
            </a:extLst>
          </p:cNvPr>
          <p:cNvSpPr txBox="1"/>
          <p:nvPr/>
        </p:nvSpPr>
        <p:spPr>
          <a:xfrm>
            <a:off x="1890617" y="366952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41" name="Straight Connector 40">
            <a:extLst>
              <a:ext uri="{FF2B5EF4-FFF2-40B4-BE49-F238E27FC236}">
                <a16:creationId xmlns:a16="http://schemas.microsoft.com/office/drawing/2014/main" id="{D0AF7DC3-5251-41A8-980F-EF3C787E8081}"/>
              </a:ext>
            </a:extLst>
          </p:cNvPr>
          <p:cNvCxnSpPr>
            <a:cxnSpLocks/>
          </p:cNvCxnSpPr>
          <p:nvPr/>
        </p:nvCxnSpPr>
        <p:spPr>
          <a:xfrm>
            <a:off x="2489888" y="1893008"/>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220170C0-C25C-4217-8AF2-1CEF87DFFA7F}"/>
              </a:ext>
            </a:extLst>
          </p:cNvPr>
          <p:cNvGrpSpPr/>
          <p:nvPr/>
        </p:nvGrpSpPr>
        <p:grpSpPr>
          <a:xfrm>
            <a:off x="3699020" y="1626596"/>
            <a:ext cx="1669099" cy="1138773"/>
            <a:chOff x="655098" y="2342634"/>
            <a:chExt cx="1669099" cy="1319935"/>
          </a:xfrm>
        </p:grpSpPr>
        <p:sp>
          <p:nvSpPr>
            <p:cNvPr id="43" name="TextBox 42">
              <a:extLst>
                <a:ext uri="{FF2B5EF4-FFF2-40B4-BE49-F238E27FC236}">
                  <a16:creationId xmlns:a16="http://schemas.microsoft.com/office/drawing/2014/main" id="{87B6D36E-9A3E-4A21-B626-1487D0639945}"/>
                </a:ext>
              </a:extLst>
            </p:cNvPr>
            <p:cNvSpPr txBox="1"/>
            <p:nvPr/>
          </p:nvSpPr>
          <p:spPr>
            <a:xfrm>
              <a:off x="655098" y="2342634"/>
              <a:ext cx="1669099" cy="131993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270</a:t>
              </a:r>
            </a:p>
            <a:p>
              <a:endParaRPr lang="en-US" sz="20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2        135</a:t>
              </a:r>
            </a:p>
          </p:txBody>
        </p:sp>
        <p:cxnSp>
          <p:nvCxnSpPr>
            <p:cNvPr id="44" name="Straight Connector 43">
              <a:extLst>
                <a:ext uri="{FF2B5EF4-FFF2-40B4-BE49-F238E27FC236}">
                  <a16:creationId xmlns:a16="http://schemas.microsoft.com/office/drawing/2014/main" id="{767C5B0C-C65A-4D80-A987-6F29382764F8}"/>
                </a:ext>
              </a:extLst>
            </p:cNvPr>
            <p:cNvCxnSpPr>
              <a:cxnSpLocks/>
            </p:cNvCxnSpPr>
            <p:nvPr/>
          </p:nvCxnSpPr>
          <p:spPr>
            <a:xfrm flipH="1">
              <a:off x="988215"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EC32E0-4863-473E-BA11-C845ABEF1ACE}"/>
                </a:ext>
              </a:extLst>
            </p:cNvPr>
            <p:cNvCxnSpPr>
              <a:cxnSpLocks/>
            </p:cNvCxnSpPr>
            <p:nvPr/>
          </p:nvCxnSpPr>
          <p:spPr>
            <a:xfrm>
              <a:off x="1438041"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0AE6918-B7CF-4550-8EB8-0545EC70CC87}"/>
              </a:ext>
            </a:extLst>
          </p:cNvPr>
          <p:cNvGrpSpPr/>
          <p:nvPr/>
        </p:nvGrpSpPr>
        <p:grpSpPr>
          <a:xfrm>
            <a:off x="4642094" y="2977371"/>
            <a:ext cx="1243075" cy="1200329"/>
            <a:chOff x="1161166" y="3098489"/>
            <a:chExt cx="1243075" cy="1337510"/>
          </a:xfrm>
        </p:grpSpPr>
        <p:sp>
          <p:nvSpPr>
            <p:cNvPr id="47" name="TextBox 46">
              <a:extLst>
                <a:ext uri="{FF2B5EF4-FFF2-40B4-BE49-F238E27FC236}">
                  <a16:creationId xmlns:a16="http://schemas.microsoft.com/office/drawing/2014/main" id="{2D89048E-562E-41A7-BCCB-C6DDBEF10412}"/>
                </a:ext>
              </a:extLst>
            </p:cNvPr>
            <p:cNvSpPr txBox="1"/>
            <p:nvPr/>
          </p:nvSpPr>
          <p:spPr>
            <a:xfrm>
              <a:off x="1161166" y="3098489"/>
              <a:ext cx="1243075" cy="133751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3      15</a:t>
              </a:r>
            </a:p>
          </p:txBody>
        </p:sp>
        <p:cxnSp>
          <p:nvCxnSpPr>
            <p:cNvPr id="48" name="Straight Connector 47">
              <a:extLst>
                <a:ext uri="{FF2B5EF4-FFF2-40B4-BE49-F238E27FC236}">
                  <a16:creationId xmlns:a16="http://schemas.microsoft.com/office/drawing/2014/main" id="{86EE7399-FE57-4399-8D27-F6BCBCBF7282}"/>
                </a:ext>
              </a:extLst>
            </p:cNvPr>
            <p:cNvCxnSpPr>
              <a:cxnSpLocks/>
            </p:cNvCxnSpPr>
            <p:nvPr/>
          </p:nvCxnSpPr>
          <p:spPr>
            <a:xfrm flipH="1">
              <a:off x="1382440"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8D65BC-F1C7-4701-98ED-887AA307E82F}"/>
                </a:ext>
              </a:extLst>
            </p:cNvPr>
            <p:cNvCxnSpPr>
              <a:cxnSpLocks/>
            </p:cNvCxnSpPr>
            <p:nvPr/>
          </p:nvCxnSpPr>
          <p:spPr>
            <a:xfrm>
              <a:off x="1832266"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2CE7D6CB-0981-4382-BCF7-24B4D4973212}"/>
              </a:ext>
            </a:extLst>
          </p:cNvPr>
          <p:cNvSpPr txBox="1"/>
          <p:nvPr/>
        </p:nvSpPr>
        <p:spPr>
          <a:xfrm>
            <a:off x="6423873" y="1730279"/>
            <a:ext cx="1669099"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270       2</a:t>
            </a:r>
          </a:p>
        </p:txBody>
      </p:sp>
      <p:sp>
        <p:nvSpPr>
          <p:cNvPr id="51" name="TextBox 50">
            <a:extLst>
              <a:ext uri="{FF2B5EF4-FFF2-40B4-BE49-F238E27FC236}">
                <a16:creationId xmlns:a16="http://schemas.microsoft.com/office/drawing/2014/main" id="{347CD961-3DD4-4902-B393-1C5D4C80D315}"/>
              </a:ext>
            </a:extLst>
          </p:cNvPr>
          <p:cNvSpPr txBox="1"/>
          <p:nvPr/>
        </p:nvSpPr>
        <p:spPr>
          <a:xfrm>
            <a:off x="6412971" y="2139023"/>
            <a:ext cx="1453690"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135       3</a:t>
            </a:r>
          </a:p>
        </p:txBody>
      </p:sp>
      <p:sp>
        <p:nvSpPr>
          <p:cNvPr id="52" name="TextBox 51">
            <a:extLst>
              <a:ext uri="{FF2B5EF4-FFF2-40B4-BE49-F238E27FC236}">
                <a16:creationId xmlns:a16="http://schemas.microsoft.com/office/drawing/2014/main" id="{B7C4F9F0-E8FA-4A85-9698-490F5CEEAF76}"/>
              </a:ext>
            </a:extLst>
          </p:cNvPr>
          <p:cNvSpPr txBox="1"/>
          <p:nvPr/>
        </p:nvSpPr>
        <p:spPr>
          <a:xfrm>
            <a:off x="6551327" y="2523840"/>
            <a:ext cx="169251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45       3</a:t>
            </a:r>
          </a:p>
        </p:txBody>
      </p:sp>
      <p:sp>
        <p:nvSpPr>
          <p:cNvPr id="53" name="TextBox 52">
            <a:extLst>
              <a:ext uri="{FF2B5EF4-FFF2-40B4-BE49-F238E27FC236}">
                <a16:creationId xmlns:a16="http://schemas.microsoft.com/office/drawing/2014/main" id="{C8D93D16-CB32-43B5-87C5-E56E03B52A92}"/>
              </a:ext>
            </a:extLst>
          </p:cNvPr>
          <p:cNvSpPr txBox="1"/>
          <p:nvPr/>
        </p:nvSpPr>
        <p:spPr>
          <a:xfrm>
            <a:off x="6467481" y="2941831"/>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    </a:t>
            </a:r>
          </a:p>
        </p:txBody>
      </p:sp>
      <p:cxnSp>
        <p:nvCxnSpPr>
          <p:cNvPr id="54" name="Straight Connector 53">
            <a:extLst>
              <a:ext uri="{FF2B5EF4-FFF2-40B4-BE49-F238E27FC236}">
                <a16:creationId xmlns:a16="http://schemas.microsoft.com/office/drawing/2014/main" id="{F90402DB-1315-4A6B-9E43-7DA2FB1844EC}"/>
              </a:ext>
            </a:extLst>
          </p:cNvPr>
          <p:cNvCxnSpPr>
            <a:cxnSpLocks/>
          </p:cNvCxnSpPr>
          <p:nvPr/>
        </p:nvCxnSpPr>
        <p:spPr>
          <a:xfrm>
            <a:off x="7205801" y="1873678"/>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9C35067-053A-4BA0-9FD9-060BBB91F84F}"/>
              </a:ext>
            </a:extLst>
          </p:cNvPr>
          <p:cNvGrpSpPr/>
          <p:nvPr/>
        </p:nvGrpSpPr>
        <p:grpSpPr>
          <a:xfrm>
            <a:off x="4263400" y="2369856"/>
            <a:ext cx="1243075" cy="1077218"/>
            <a:chOff x="1161166" y="3098489"/>
            <a:chExt cx="1243075" cy="1280364"/>
          </a:xfrm>
        </p:grpSpPr>
        <p:sp>
          <p:nvSpPr>
            <p:cNvPr id="56" name="TextBox 55">
              <a:extLst>
                <a:ext uri="{FF2B5EF4-FFF2-40B4-BE49-F238E27FC236}">
                  <a16:creationId xmlns:a16="http://schemas.microsoft.com/office/drawing/2014/main" id="{78050195-0EEC-46B1-9E66-79773062CB7F}"/>
                </a:ext>
              </a:extLst>
            </p:cNvPr>
            <p:cNvSpPr txBox="1"/>
            <p:nvPr/>
          </p:nvSpPr>
          <p:spPr>
            <a:xfrm>
              <a:off x="1161166" y="3098489"/>
              <a:ext cx="1243075" cy="1280364"/>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1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3      45</a:t>
              </a:r>
            </a:p>
          </p:txBody>
        </p:sp>
        <p:cxnSp>
          <p:nvCxnSpPr>
            <p:cNvPr id="57" name="Straight Connector 56">
              <a:extLst>
                <a:ext uri="{FF2B5EF4-FFF2-40B4-BE49-F238E27FC236}">
                  <a16:creationId xmlns:a16="http://schemas.microsoft.com/office/drawing/2014/main" id="{FE48837B-623E-4BC5-9E66-D6B6E1D875A6}"/>
                </a:ext>
              </a:extLst>
            </p:cNvPr>
            <p:cNvCxnSpPr>
              <a:cxnSpLocks/>
            </p:cNvCxnSpPr>
            <p:nvPr/>
          </p:nvCxnSpPr>
          <p:spPr>
            <a:xfrm flipH="1">
              <a:off x="1415893"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ABD9DF-5D25-4C23-B2A6-31767EC1A20B}"/>
                </a:ext>
              </a:extLst>
            </p:cNvPr>
            <p:cNvCxnSpPr>
              <a:cxnSpLocks/>
            </p:cNvCxnSpPr>
            <p:nvPr/>
          </p:nvCxnSpPr>
          <p:spPr>
            <a:xfrm>
              <a:off x="1865719" y="3520408"/>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0E41660E-4576-4E34-81BD-DC91B6766999}"/>
              </a:ext>
            </a:extLst>
          </p:cNvPr>
          <p:cNvGrpSpPr/>
          <p:nvPr/>
        </p:nvGrpSpPr>
        <p:grpSpPr>
          <a:xfrm>
            <a:off x="5042687" y="3882750"/>
            <a:ext cx="1243075" cy="830997"/>
            <a:chOff x="1161166" y="3098489"/>
            <a:chExt cx="1243075" cy="1343911"/>
          </a:xfrm>
        </p:grpSpPr>
        <p:sp>
          <p:nvSpPr>
            <p:cNvPr id="60" name="TextBox 59">
              <a:extLst>
                <a:ext uri="{FF2B5EF4-FFF2-40B4-BE49-F238E27FC236}">
                  <a16:creationId xmlns:a16="http://schemas.microsoft.com/office/drawing/2014/main" id="{9B02974B-C6B2-4C01-A081-0E988747A151}"/>
                </a:ext>
              </a:extLst>
            </p:cNvPr>
            <p:cNvSpPr txBox="1"/>
            <p:nvPr/>
          </p:nvSpPr>
          <p:spPr>
            <a:xfrm>
              <a:off x="1161166" y="3098489"/>
              <a:ext cx="1243075" cy="1343911"/>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r>
                <a:rPr lang="en-US" sz="2400" b="1" dirty="0">
                  <a:solidFill>
                    <a:schemeClr val="accent2"/>
                  </a:solidFill>
                  <a:latin typeface="Arial" panose="020B0604020202020204" pitchFamily="34" charset="0"/>
                  <a:cs typeface="Arial" panose="020B0604020202020204" pitchFamily="34" charset="0"/>
                </a:rPr>
                <a:t>3        5</a:t>
              </a:r>
            </a:p>
          </p:txBody>
        </p:sp>
        <p:cxnSp>
          <p:nvCxnSpPr>
            <p:cNvPr id="61" name="Straight Connector 60">
              <a:extLst>
                <a:ext uri="{FF2B5EF4-FFF2-40B4-BE49-F238E27FC236}">
                  <a16:creationId xmlns:a16="http://schemas.microsoft.com/office/drawing/2014/main" id="{4992ECDF-7CA3-4281-A28C-A732224559B7}"/>
                </a:ext>
              </a:extLst>
            </p:cNvPr>
            <p:cNvCxnSpPr>
              <a:cxnSpLocks/>
            </p:cNvCxnSpPr>
            <p:nvPr/>
          </p:nvCxnSpPr>
          <p:spPr>
            <a:xfrm flipH="1">
              <a:off x="1382440" y="3484340"/>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70A9A3-DB8F-4EEE-92DC-D6D7D0BD6C87}"/>
                </a:ext>
              </a:extLst>
            </p:cNvPr>
            <p:cNvCxnSpPr>
              <a:cxnSpLocks/>
            </p:cNvCxnSpPr>
            <p:nvPr/>
          </p:nvCxnSpPr>
          <p:spPr>
            <a:xfrm>
              <a:off x="1832266" y="3484340"/>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00C366C-40EA-430E-8325-3E5A822DCA4C}"/>
              </a:ext>
            </a:extLst>
          </p:cNvPr>
          <p:cNvSpPr txBox="1"/>
          <p:nvPr/>
        </p:nvSpPr>
        <p:spPr>
          <a:xfrm>
            <a:off x="6477862" y="3370322"/>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5       5    </a:t>
            </a:r>
          </a:p>
        </p:txBody>
      </p:sp>
      <p:sp>
        <p:nvSpPr>
          <p:cNvPr id="64" name="TextBox 63">
            <a:extLst>
              <a:ext uri="{FF2B5EF4-FFF2-40B4-BE49-F238E27FC236}">
                <a16:creationId xmlns:a16="http://schemas.microsoft.com/office/drawing/2014/main" id="{8F7211D6-7CA8-495C-8F4D-A0C5C55EC0C3}"/>
              </a:ext>
            </a:extLst>
          </p:cNvPr>
          <p:cNvSpPr txBox="1"/>
          <p:nvPr/>
        </p:nvSpPr>
        <p:spPr>
          <a:xfrm>
            <a:off x="6467481" y="3798587"/>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sp>
        <p:nvSpPr>
          <p:cNvPr id="11" name="TextBox 10">
            <a:extLst>
              <a:ext uri="{FF2B5EF4-FFF2-40B4-BE49-F238E27FC236}">
                <a16:creationId xmlns:a16="http://schemas.microsoft.com/office/drawing/2014/main" id="{BF28F378-F3F6-46C2-B568-59C63EA93549}"/>
              </a:ext>
            </a:extLst>
          </p:cNvPr>
          <p:cNvSpPr txBox="1"/>
          <p:nvPr/>
        </p:nvSpPr>
        <p:spPr>
          <a:xfrm>
            <a:off x="611711" y="4656870"/>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78 = 2.3.13</a:t>
            </a:r>
          </a:p>
        </p:txBody>
      </p:sp>
      <p:sp>
        <p:nvSpPr>
          <p:cNvPr id="65" name="TextBox 64">
            <a:extLst>
              <a:ext uri="{FF2B5EF4-FFF2-40B4-BE49-F238E27FC236}">
                <a16:creationId xmlns:a16="http://schemas.microsoft.com/office/drawing/2014/main" id="{D0854B61-4F80-4EE0-8921-235008FA6352}"/>
              </a:ext>
            </a:extLst>
          </p:cNvPr>
          <p:cNvSpPr txBox="1"/>
          <p:nvPr/>
        </p:nvSpPr>
        <p:spPr>
          <a:xfrm>
            <a:off x="4525158" y="4682760"/>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270 = 2.3</a:t>
            </a:r>
            <a:r>
              <a:rPr lang="en-US" sz="2800" b="1" baseline="30000" dirty="0">
                <a:solidFill>
                  <a:schemeClr val="accent2"/>
                </a:solidFill>
                <a:latin typeface="Arial" panose="020B0604020202020204" pitchFamily="34" charset="0"/>
                <a:cs typeface="Arial" panose="020B0604020202020204" pitchFamily="34" charset="0"/>
              </a:rPr>
              <a:t>3</a:t>
            </a:r>
            <a:r>
              <a:rPr lang="en-US" sz="2800" b="1" dirty="0">
                <a:solidFill>
                  <a:schemeClr val="accent2"/>
                </a:solidFill>
                <a:latin typeface="Arial" panose="020B0604020202020204" pitchFamily="34" charset="0"/>
                <a:cs typeface="Arial" panose="020B0604020202020204" pitchFamily="34" charset="0"/>
              </a:rPr>
              <a:t>.5</a:t>
            </a:r>
          </a:p>
        </p:txBody>
      </p:sp>
      <p:grpSp>
        <p:nvGrpSpPr>
          <p:cNvPr id="66" name="Group 65">
            <a:extLst>
              <a:ext uri="{FF2B5EF4-FFF2-40B4-BE49-F238E27FC236}">
                <a16:creationId xmlns:a16="http://schemas.microsoft.com/office/drawing/2014/main" id="{57B4D474-BA92-4E81-BB79-ECAA8B4746A3}"/>
              </a:ext>
            </a:extLst>
          </p:cNvPr>
          <p:cNvGrpSpPr/>
          <p:nvPr/>
        </p:nvGrpSpPr>
        <p:grpSpPr>
          <a:xfrm>
            <a:off x="8898315" y="1727573"/>
            <a:ext cx="1669099" cy="1200329"/>
            <a:chOff x="655098" y="2342634"/>
            <a:chExt cx="1669099" cy="1200329"/>
          </a:xfrm>
        </p:grpSpPr>
        <p:sp>
          <p:nvSpPr>
            <p:cNvPr id="67" name="TextBox 66">
              <a:extLst>
                <a:ext uri="{FF2B5EF4-FFF2-40B4-BE49-F238E27FC236}">
                  <a16:creationId xmlns:a16="http://schemas.microsoft.com/office/drawing/2014/main" id="{1209B78C-8F9B-4E3A-A2F1-0B4F5ABD5EBC}"/>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299</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13        23</a:t>
              </a:r>
            </a:p>
          </p:txBody>
        </p:sp>
        <p:cxnSp>
          <p:nvCxnSpPr>
            <p:cNvPr id="68" name="Straight Connector 67">
              <a:extLst>
                <a:ext uri="{FF2B5EF4-FFF2-40B4-BE49-F238E27FC236}">
                  <a16:creationId xmlns:a16="http://schemas.microsoft.com/office/drawing/2014/main" id="{66AF7C6C-026E-427C-9240-48E95D524F50}"/>
                </a:ext>
              </a:extLst>
            </p:cNvPr>
            <p:cNvCxnSpPr>
              <a:cxnSpLocks/>
            </p:cNvCxnSpPr>
            <p:nvPr/>
          </p:nvCxnSpPr>
          <p:spPr>
            <a:xfrm flipH="1">
              <a:off x="988215" y="2768466"/>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4B7F63-5AF8-4069-9A25-6F5E8130C20E}"/>
                </a:ext>
              </a:extLst>
            </p:cNvPr>
            <p:cNvCxnSpPr>
              <a:cxnSpLocks/>
            </p:cNvCxnSpPr>
            <p:nvPr/>
          </p:nvCxnSpPr>
          <p:spPr>
            <a:xfrm>
              <a:off x="1438041" y="2768466"/>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14D32540-964F-4F41-9A6A-241786A53FD1}"/>
              </a:ext>
            </a:extLst>
          </p:cNvPr>
          <p:cNvSpPr txBox="1"/>
          <p:nvPr/>
        </p:nvSpPr>
        <p:spPr>
          <a:xfrm>
            <a:off x="10247165" y="1788950"/>
            <a:ext cx="157806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199     13</a:t>
            </a:r>
          </a:p>
        </p:txBody>
      </p:sp>
      <p:sp>
        <p:nvSpPr>
          <p:cNvPr id="75" name="TextBox 74">
            <a:extLst>
              <a:ext uri="{FF2B5EF4-FFF2-40B4-BE49-F238E27FC236}">
                <a16:creationId xmlns:a16="http://schemas.microsoft.com/office/drawing/2014/main" id="{233217A1-4C03-435C-8855-E888645A7FD9}"/>
              </a:ext>
            </a:extLst>
          </p:cNvPr>
          <p:cNvSpPr txBox="1"/>
          <p:nvPr/>
        </p:nvSpPr>
        <p:spPr>
          <a:xfrm>
            <a:off x="10269429" y="2393713"/>
            <a:ext cx="15558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23     23</a:t>
            </a:r>
          </a:p>
        </p:txBody>
      </p:sp>
      <p:sp>
        <p:nvSpPr>
          <p:cNvPr id="77" name="TextBox 76">
            <a:extLst>
              <a:ext uri="{FF2B5EF4-FFF2-40B4-BE49-F238E27FC236}">
                <a16:creationId xmlns:a16="http://schemas.microsoft.com/office/drawing/2014/main" id="{F8FA1051-5D99-40AB-B6F8-1E11866532C7}"/>
              </a:ext>
            </a:extLst>
          </p:cNvPr>
          <p:cNvSpPr txBox="1"/>
          <p:nvPr/>
        </p:nvSpPr>
        <p:spPr>
          <a:xfrm>
            <a:off x="10446037" y="2887394"/>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78" name="Straight Connector 77">
            <a:extLst>
              <a:ext uri="{FF2B5EF4-FFF2-40B4-BE49-F238E27FC236}">
                <a16:creationId xmlns:a16="http://schemas.microsoft.com/office/drawing/2014/main" id="{3D3EF94B-06E1-4491-A0E4-B6610D9EC54E}"/>
              </a:ext>
            </a:extLst>
          </p:cNvPr>
          <p:cNvCxnSpPr>
            <a:cxnSpLocks/>
            <a:endCxn id="77" idx="2"/>
          </p:cNvCxnSpPr>
          <p:nvPr/>
        </p:nvCxnSpPr>
        <p:spPr>
          <a:xfrm flipH="1">
            <a:off x="11003060" y="1788950"/>
            <a:ext cx="19920" cy="1560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199CBEE-B263-4135-802E-2596EA69758A}"/>
              </a:ext>
            </a:extLst>
          </p:cNvPr>
          <p:cNvSpPr txBox="1"/>
          <p:nvPr/>
        </p:nvSpPr>
        <p:spPr>
          <a:xfrm>
            <a:off x="9243801" y="3608026"/>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299 = 13.23</a:t>
            </a:r>
          </a:p>
        </p:txBody>
      </p:sp>
      <p:sp>
        <p:nvSpPr>
          <p:cNvPr id="2" name="Rectangle 1">
            <a:extLst>
              <a:ext uri="{FF2B5EF4-FFF2-40B4-BE49-F238E27FC236}">
                <a16:creationId xmlns:a16="http://schemas.microsoft.com/office/drawing/2014/main" id="{F7CA632F-EAAC-3B7D-6971-2E7A82EF8FCB}"/>
              </a:ext>
            </a:extLst>
          </p:cNvPr>
          <p:cNvSpPr/>
          <p:nvPr/>
        </p:nvSpPr>
        <p:spPr>
          <a:xfrm>
            <a:off x="9381486" y="4189406"/>
            <a:ext cx="2025762" cy="10178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TextBox 101">
            <a:extLst>
              <a:ext uri="{FF2B5EF4-FFF2-40B4-BE49-F238E27FC236}">
                <a16:creationId xmlns:a16="http://schemas.microsoft.com/office/drawing/2014/main" id="{850221B4-01C4-AF2D-6C9F-F8ABC8953DB4}"/>
              </a:ext>
            </a:extLst>
          </p:cNvPr>
          <p:cNvSpPr txBox="1"/>
          <p:nvPr/>
        </p:nvSpPr>
        <p:spPr>
          <a:xfrm>
            <a:off x="167004" y="5303269"/>
            <a:ext cx="3532016" cy="523220"/>
          </a:xfrm>
          <a:prstGeom prst="rect">
            <a:avLst/>
          </a:prstGeom>
          <a:noFill/>
        </p:spPr>
        <p:txBody>
          <a:bodyPr wrap="square" rtlCol="0">
            <a:spAutoFit/>
          </a:bodyPr>
          <a:lstStyle/>
          <a:p>
            <a:r>
              <a:rPr lang="vi-VN" sz="2800" b="1">
                <a:solidFill>
                  <a:schemeClr val="accent2"/>
                </a:solidFill>
                <a:latin typeface="Arial" panose="020B0604020202020204" pitchFamily="34" charset="0"/>
                <a:cs typeface="Arial" panose="020B0604020202020204" pitchFamily="34" charset="0"/>
              </a:rPr>
              <a:t>78 có 2.2.2=8 ước</a:t>
            </a:r>
            <a:endParaRPr lang="en-US" sz="2800" b="1" dirty="0">
              <a:solidFill>
                <a:schemeClr val="accent2"/>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25AC6136-B23C-A1CB-F760-BDD3399E6C8A}"/>
              </a:ext>
            </a:extLst>
          </p:cNvPr>
          <p:cNvSpPr txBox="1"/>
          <p:nvPr/>
        </p:nvSpPr>
        <p:spPr>
          <a:xfrm>
            <a:off x="3907566" y="5267451"/>
            <a:ext cx="4175497" cy="523220"/>
          </a:xfrm>
          <a:prstGeom prst="rect">
            <a:avLst/>
          </a:prstGeom>
          <a:noFill/>
        </p:spPr>
        <p:txBody>
          <a:bodyPr wrap="square" rtlCol="0">
            <a:spAutoFit/>
          </a:bodyPr>
          <a:lstStyle/>
          <a:p>
            <a:r>
              <a:rPr lang="vi-VN" sz="2800" b="1" dirty="0">
                <a:solidFill>
                  <a:schemeClr val="accent2"/>
                </a:solidFill>
                <a:latin typeface="Arial" panose="020B0604020202020204" pitchFamily="34" charset="0"/>
                <a:cs typeface="Arial" panose="020B0604020202020204" pitchFamily="34" charset="0"/>
              </a:rPr>
              <a:t>270 có 2.4.2=16 ước</a:t>
            </a:r>
            <a:endParaRPr lang="en-US" sz="2800" b="1" dirty="0">
              <a:solidFill>
                <a:schemeClr val="accent2"/>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C542199D-C63F-ECD3-84FB-B2D90FCFB081}"/>
              </a:ext>
            </a:extLst>
          </p:cNvPr>
          <p:cNvSpPr txBox="1"/>
          <p:nvPr/>
        </p:nvSpPr>
        <p:spPr>
          <a:xfrm>
            <a:off x="8730991" y="4897157"/>
            <a:ext cx="3461009" cy="523220"/>
          </a:xfrm>
          <a:prstGeom prst="rect">
            <a:avLst/>
          </a:prstGeom>
          <a:noFill/>
        </p:spPr>
        <p:txBody>
          <a:bodyPr wrap="square" rtlCol="0">
            <a:spAutoFit/>
          </a:bodyPr>
          <a:lstStyle/>
          <a:p>
            <a:r>
              <a:rPr lang="vi-VN" sz="2800" b="1" dirty="0">
                <a:solidFill>
                  <a:schemeClr val="accent2"/>
                </a:solidFill>
                <a:latin typeface="Arial" panose="020B0604020202020204" pitchFamily="34" charset="0"/>
                <a:cs typeface="Arial" panose="020B0604020202020204" pitchFamily="34" charset="0"/>
              </a:rPr>
              <a:t>299 có 2.2=4 ước</a:t>
            </a:r>
            <a:endParaRPr lang="en-US" sz="2800" b="1" dirty="0">
              <a:solidFill>
                <a:schemeClr val="accent2"/>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6F98298A-F40D-6EB4-8D07-46B40A6268FF}"/>
              </a:ext>
            </a:extLst>
          </p:cNvPr>
          <p:cNvSpPr/>
          <p:nvPr/>
        </p:nvSpPr>
        <p:spPr>
          <a:xfrm>
            <a:off x="9381486" y="5598695"/>
            <a:ext cx="2025762" cy="11790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2360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wipe(down)">
                                      <p:cBhvr>
                                        <p:cTn id="51" dur="500"/>
                                        <p:tgtEl>
                                          <p:spTgt spid="10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arn(inVertical)">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down)">
                                      <p:cBhvr>
                                        <p:cTn id="61" dur="500"/>
                                        <p:tgtEl>
                                          <p:spTgt spid="5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arn(inVertical)">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barn(inVertical)">
                                      <p:cBhvr>
                                        <p:cTn id="76" dur="500"/>
                                        <p:tgtEl>
                                          <p:spTgt spid="50"/>
                                        </p:tgtEl>
                                      </p:cBhvr>
                                    </p:animEffect>
                                  </p:childTnLst>
                                </p:cTn>
                              </p:par>
                              <p:par>
                                <p:cTn id="77" presetID="16" presetClass="entr" presetSubtype="21"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arn(inVertical)">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inVertical)">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barn(inVertical)">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barn(inVertical)">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barn(inVertical)">
                                      <p:cBhvr>
                                        <p:cTn id="99" dur="500"/>
                                        <p:tgtEl>
                                          <p:spTgt spid="63"/>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barn(inVertical)">
                                      <p:cBhvr>
                                        <p:cTn id="104" dur="500"/>
                                        <p:tgtEl>
                                          <p:spTgt spid="64"/>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barn(inVertical)">
                                      <p:cBhvr>
                                        <p:cTn id="109" dur="500"/>
                                        <p:tgtEl>
                                          <p:spTgt spid="6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03"/>
                                        </p:tgtEl>
                                        <p:attrNameLst>
                                          <p:attrName>style.visibility</p:attrName>
                                        </p:attrNameLst>
                                      </p:cBhvr>
                                      <p:to>
                                        <p:strVal val="visible"/>
                                      </p:to>
                                    </p:set>
                                    <p:animEffect transition="in" filter="wipe(down)">
                                      <p:cBhvr>
                                        <p:cTn id="114" dur="500"/>
                                        <p:tgtEl>
                                          <p:spTgt spid="103"/>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barn(inVertical)">
                                      <p:cBhvr>
                                        <p:cTn id="119" dur="500"/>
                                        <p:tgtEl>
                                          <p:spTgt spid="66"/>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barn(inVertical)">
                                      <p:cBhvr>
                                        <p:cTn id="124" dur="500"/>
                                        <p:tgtEl>
                                          <p:spTgt spid="74"/>
                                        </p:tgtEl>
                                      </p:cBhvr>
                                    </p:animEffect>
                                  </p:childTnLst>
                                </p:cTn>
                              </p:par>
                              <p:par>
                                <p:cTn id="125" presetID="16" presetClass="entr" presetSubtype="21" fill="hold" nodeType="with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barn(inVertical)">
                                      <p:cBhvr>
                                        <p:cTn id="127" dur="500"/>
                                        <p:tgtEl>
                                          <p:spTgt spid="7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barn(inVertical)">
                                      <p:cBhvr>
                                        <p:cTn id="132" dur="500"/>
                                        <p:tgtEl>
                                          <p:spTgt spid="75"/>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barn(inVertical)">
                                      <p:cBhvr>
                                        <p:cTn id="137" dur="500"/>
                                        <p:tgtEl>
                                          <p:spTgt spid="77"/>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barn(inVertical)">
                                      <p:cBhvr>
                                        <p:cTn id="142" dur="500"/>
                                        <p:tgtEl>
                                          <p:spTgt spid="79"/>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104"/>
                                        </p:tgtEl>
                                        <p:attrNameLst>
                                          <p:attrName>style.visibility</p:attrName>
                                        </p:attrNameLst>
                                      </p:cBhvr>
                                      <p:to>
                                        <p:strVal val="visible"/>
                                      </p:to>
                                    </p:set>
                                    <p:animEffect transition="in" filter="wipe(down)">
                                      <p:cBhvr>
                                        <p:cTn id="14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38" grpId="0"/>
      <p:bldP spid="39" grpId="0"/>
      <p:bldP spid="40" grpId="0"/>
      <p:bldP spid="50" grpId="0"/>
      <p:bldP spid="51" grpId="0"/>
      <p:bldP spid="52" grpId="0"/>
      <p:bldP spid="53" grpId="0"/>
      <p:bldP spid="63" grpId="0"/>
      <p:bldP spid="64" grpId="0"/>
      <p:bldP spid="11" grpId="0"/>
      <p:bldP spid="65" grpId="0"/>
      <p:bldP spid="74" grpId="0"/>
      <p:bldP spid="75" grpId="0"/>
      <p:bldP spid="77" grpId="0"/>
      <p:bldP spid="79" grpId="0"/>
      <p:bldP spid="102"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975059" y="339358"/>
            <a:ext cx="6241881"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706287" y="1535226"/>
            <a:ext cx="10801772" cy="4914166"/>
          </a:xfrm>
          <a:prstGeom prst="rect">
            <a:avLst/>
          </a:prstGeom>
          <a:noFill/>
        </p:spPr>
        <p:txBody>
          <a:bodyPr wrap="square">
            <a:spAutoFit/>
          </a:bodyPr>
          <a:lstStyle/>
          <a:p>
            <a:pPr algn="just">
              <a:spcBef>
                <a:spcPts val="200"/>
              </a:spcBef>
              <a:spcAft>
                <a:spcPts val="200"/>
              </a:spcAft>
            </a:pPr>
            <a:r>
              <a:rPr lang="nl-NL" sz="3000" b="1" dirty="0">
                <a:solidFill>
                  <a:srgbClr val="0070C0"/>
                </a:solidFill>
                <a:latin typeface="Arial" panose="020B0604020202020204" pitchFamily="34" charset="0"/>
                <a:cs typeface="Arial" panose="020B0604020202020204" pitchFamily="34" charset="0"/>
              </a:rPr>
              <a:t>- </a:t>
            </a:r>
            <a:r>
              <a:rPr lang="vi-VN" sz="3000" b="1" dirty="0">
                <a:solidFill>
                  <a:srgbClr val="0070C0"/>
                </a:solidFill>
                <a:latin typeface="Arial" panose="020B0604020202020204" pitchFamily="34" charset="0"/>
                <a:cs typeface="Arial" panose="020B0604020202020204" pitchFamily="34" charset="0"/>
              </a:rPr>
              <a:t>Ôn tập lại cách tìm ước nguyên tố và phân tích một số ra  các thừa số nguyên tố</a:t>
            </a:r>
            <a:r>
              <a:rPr lang="nl-NL" sz="3000" b="1" dirty="0">
                <a:solidFill>
                  <a:srgbClr val="0070C0"/>
                </a:solidFill>
                <a:latin typeface="Arial" panose="020B0604020202020204" pitchFamily="34" charset="0"/>
                <a:cs typeface="Arial" panose="020B0604020202020204" pitchFamily="34" charset="0"/>
              </a:rPr>
              <a:t>.</a:t>
            </a:r>
            <a:endParaRPr lang="en-US" sz="3000" b="1" dirty="0">
              <a:solidFill>
                <a:srgbClr val="0070C0"/>
              </a:solidFill>
              <a:latin typeface="Arial" panose="020B0604020202020204" pitchFamily="34" charset="0"/>
              <a:cs typeface="Arial" panose="020B0604020202020204" pitchFamily="34" charset="0"/>
            </a:endParaRPr>
          </a:p>
          <a:p>
            <a:pPr algn="just">
              <a:spcBef>
                <a:spcPts val="200"/>
              </a:spcBef>
              <a:spcAft>
                <a:spcPts val="200"/>
              </a:spcAft>
            </a:pPr>
            <a:r>
              <a:rPr lang="nl-NL" sz="3000" b="1" dirty="0">
                <a:solidFill>
                  <a:srgbClr val="0070C0"/>
                </a:solidFill>
                <a:latin typeface="Arial" panose="020B0604020202020204" pitchFamily="34" charset="0"/>
                <a:cs typeface="Arial" panose="020B0604020202020204" pitchFamily="34" charset="0"/>
              </a:rPr>
              <a:t>- Bài tập về nhà 1; 2; 3; 4; 5 trang 46/SGK.</a:t>
            </a:r>
            <a:endParaRPr lang="en-US" sz="3000" b="1" dirty="0">
              <a:solidFill>
                <a:srgbClr val="0070C0"/>
              </a:solidFill>
              <a:latin typeface="Arial" panose="020B0604020202020204" pitchFamily="34" charset="0"/>
              <a:cs typeface="Arial" panose="020B0604020202020204" pitchFamily="34" charset="0"/>
            </a:endParaRPr>
          </a:p>
          <a:p>
            <a:pPr algn="just">
              <a:spcBef>
                <a:spcPts val="200"/>
              </a:spcBef>
              <a:spcAft>
                <a:spcPts val="200"/>
              </a:spcAft>
            </a:pPr>
            <a:r>
              <a:rPr lang="nl-NL" sz="3000" b="1" dirty="0">
                <a:solidFill>
                  <a:srgbClr val="0070C0"/>
                </a:solidFill>
                <a:latin typeface="Arial" panose="020B0604020202020204" pitchFamily="34" charset="0"/>
                <a:cs typeface="Arial" panose="020B0604020202020204" pitchFamily="34" charset="0"/>
              </a:rPr>
              <a:t>- Bài tập</a:t>
            </a:r>
            <a:r>
              <a:rPr lang="vi-VN" sz="3000" b="1" dirty="0">
                <a:solidFill>
                  <a:srgbClr val="0070C0"/>
                </a:solidFill>
                <a:latin typeface="Arial" panose="020B0604020202020204" pitchFamily="34" charset="0"/>
                <a:cs typeface="Arial" panose="020B0604020202020204" pitchFamily="34" charset="0"/>
              </a:rPr>
              <a:t> bổ sung</a:t>
            </a:r>
            <a:r>
              <a:rPr lang="nl-NL" sz="3000" b="1" dirty="0">
                <a:solidFill>
                  <a:srgbClr val="0070C0"/>
                </a:solidFill>
                <a:latin typeface="Arial" panose="020B0604020202020204" pitchFamily="34" charset="0"/>
                <a:cs typeface="Arial" panose="020B0604020202020204" pitchFamily="34" charset="0"/>
              </a:rPr>
              <a:t>:</a:t>
            </a:r>
            <a:endParaRPr lang="en-US" sz="3000" b="1" dirty="0">
              <a:solidFill>
                <a:srgbClr val="0070C0"/>
              </a:solidFill>
              <a:latin typeface="Arial" panose="020B0604020202020204" pitchFamily="34" charset="0"/>
              <a:cs typeface="Arial" panose="020B0604020202020204" pitchFamily="34" charset="0"/>
            </a:endParaRPr>
          </a:p>
          <a:p>
            <a:pPr algn="just">
              <a:spcBef>
                <a:spcPts val="200"/>
              </a:spcBef>
              <a:spcAft>
                <a:spcPts val="200"/>
              </a:spcAft>
            </a:pPr>
            <a:r>
              <a:rPr lang="en-US" sz="3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3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Phân</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tích</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số</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sau</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ra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thừa</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số</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nguyên</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tố</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xác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định</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ước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mỗi</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số</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40; 100; 250; 10000.</a:t>
            </a:r>
          </a:p>
          <a:p>
            <a:pPr algn="just">
              <a:spcBef>
                <a:spcPts val="200"/>
              </a:spcBef>
              <a:spcAft>
                <a:spcPts val="200"/>
              </a:spcAft>
            </a:pPr>
            <a:r>
              <a:rPr lang="en-US" sz="3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3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r>
              <a:rPr lang="en-US" sz="3000" b="1" dirty="0">
                <a:solidFill>
                  <a:srgbClr val="C00000"/>
                </a:solidFill>
                <a:latin typeface="Arial" panose="020B0604020202020204" pitchFamily="34" charset="0"/>
                <a:cs typeface="Arial" panose="020B0604020202020204" pitchFamily="34" charset="0"/>
              </a:rPr>
              <a:t> </a:t>
            </a:r>
            <a:r>
              <a:rPr lang="vi-VN" sz="3000" b="1" dirty="0">
                <a:solidFill>
                  <a:srgbClr val="C00000"/>
                </a:solidFill>
                <a:latin typeface="Arial" panose="020B0604020202020204" pitchFamily="34" charset="0"/>
                <a:cs typeface="Arial" panose="020B0604020202020204" pitchFamily="34" charset="0"/>
              </a:rPr>
              <a:t>Bạn Tú có 20 viên bi, muốn xếp số bi đó vào các túi sao cho số bi ở các túi đều bằng nhau. Hãy cho biết số cách Tú có thể xếp 20 viên bi đó vào túi (kể cả trường hợp xếp vào một túi)</a:t>
            </a:r>
            <a:endParaRPr lang="en-US" sz="3000" b="1" dirty="0">
              <a:solidFill>
                <a:srgbClr val="C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0D6C89-E154-91D2-6FEE-88655449FB1D}"/>
              </a:ext>
            </a:extLst>
          </p:cNvPr>
          <p:cNvSpPr/>
          <p:nvPr/>
        </p:nvSpPr>
        <p:spPr>
          <a:xfrm>
            <a:off x="9345881" y="5765813"/>
            <a:ext cx="2025762" cy="9137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fade">
                                      <p:cBhvr>
                                        <p:cTn id="10" dur="500"/>
                                        <p:tgtEl>
                                          <p:spTgt spid="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Effect transition="in" filter="fade">
                                      <p:cBhvr>
                                        <p:cTn id="13" dur="500"/>
                                        <p:tgtEl>
                                          <p:spTgt spid="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
                                            <p:txEl>
                                              <p:pRg st="3" end="3"/>
                                            </p:txEl>
                                          </p:spTgt>
                                        </p:tgtEl>
                                        <p:attrNameLst>
                                          <p:attrName>style.visibility</p:attrName>
                                        </p:attrNameLst>
                                      </p:cBhvr>
                                      <p:to>
                                        <p:strVal val="visible"/>
                                      </p:to>
                                    </p:set>
                                    <p:anim calcmode="lin" valueType="num">
                                      <p:cBhvr additive="base">
                                        <p:cTn id="18"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 calcmode="lin" valueType="num">
                                      <p:cBhvr additive="base">
                                        <p:cTn id="22"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D09346-BD30-4F98-B1BF-ED193573095F}"/>
              </a:ext>
            </a:extLst>
          </p:cNvPr>
          <p:cNvSpPr txBox="1"/>
          <p:nvPr/>
        </p:nvSpPr>
        <p:spPr>
          <a:xfrm>
            <a:off x="2653741" y="457200"/>
            <a:ext cx="8752116" cy="1015663"/>
          </a:xfrm>
          <a:prstGeom prst="rect">
            <a:avLst/>
          </a:prstGeom>
          <a:noFill/>
        </p:spPr>
        <p:txBody>
          <a:bodyPr wrap="square" rtlCol="0">
            <a:spAutoFit/>
          </a:bodyPr>
          <a:lstStyle/>
          <a:p>
            <a:pPr algn="just"/>
            <a:r>
              <a:rPr lang="en-US" sz="3000" b="1" dirty="0" err="1">
                <a:solidFill>
                  <a:schemeClr val="accent1"/>
                </a:solidFill>
                <a:latin typeface="Arial" panose="020B0604020202020204" pitchFamily="34" charset="0"/>
                <a:cs typeface="Arial" panose="020B0604020202020204" pitchFamily="34" charset="0"/>
              </a:rPr>
              <a:t>Ví</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dụ</a:t>
            </a:r>
            <a:r>
              <a:rPr lang="en-US" sz="3000" b="1" dirty="0">
                <a:solidFill>
                  <a:schemeClr val="accent1"/>
                </a:solidFill>
                <a:latin typeface="Arial" panose="020B0604020202020204" pitchFamily="34" charset="0"/>
                <a:cs typeface="Arial" panose="020B0604020202020204" pitchFamily="34" charset="0"/>
              </a:rPr>
              <a:t> 2: </a:t>
            </a:r>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72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bằng</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cách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viết</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rẽ</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nhánh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và</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theo</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cột</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dọc</a:t>
            </a:r>
            <a:r>
              <a:rPr lang="en-US" sz="3000" b="1" dirty="0">
                <a:solidFill>
                  <a:schemeClr val="accent1"/>
                </a:solidFill>
                <a:latin typeface="Arial" panose="020B0604020202020204" pitchFamily="34" charset="0"/>
                <a:cs typeface="Arial" panose="020B0604020202020204" pitchFamily="34" charset="0"/>
              </a:rPr>
              <a:t>” </a:t>
            </a:r>
          </a:p>
        </p:txBody>
      </p:sp>
      <p:grpSp>
        <p:nvGrpSpPr>
          <p:cNvPr id="45" name="Group 44">
            <a:extLst>
              <a:ext uri="{FF2B5EF4-FFF2-40B4-BE49-F238E27FC236}">
                <a16:creationId xmlns:a16="http://schemas.microsoft.com/office/drawing/2014/main" id="{DDF7563A-5674-449C-8578-77A0AEABFA96}"/>
              </a:ext>
            </a:extLst>
          </p:cNvPr>
          <p:cNvGrpSpPr/>
          <p:nvPr/>
        </p:nvGrpSpPr>
        <p:grpSpPr>
          <a:xfrm>
            <a:off x="655098" y="2342634"/>
            <a:ext cx="1669099" cy="1200329"/>
            <a:chOff x="655098" y="2342634"/>
            <a:chExt cx="1669099" cy="1200329"/>
          </a:xfrm>
        </p:grpSpPr>
        <p:sp>
          <p:nvSpPr>
            <p:cNvPr id="26" name="TextBox 25">
              <a:extLst>
                <a:ext uri="{FF2B5EF4-FFF2-40B4-BE49-F238E27FC236}">
                  <a16:creationId xmlns:a16="http://schemas.microsoft.com/office/drawing/2014/main" id="{9998B367-3CE2-409E-A7CC-86861E4CB9FB}"/>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72</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2       36</a:t>
              </a:r>
            </a:p>
          </p:txBody>
        </p:sp>
        <p:cxnSp>
          <p:nvCxnSpPr>
            <p:cNvPr id="27" name="Straight Connector 26">
              <a:extLst>
                <a:ext uri="{FF2B5EF4-FFF2-40B4-BE49-F238E27FC236}">
                  <a16:creationId xmlns:a16="http://schemas.microsoft.com/office/drawing/2014/main" id="{5C11C371-5CF7-4156-B6DC-4B084C5C891E}"/>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12F32C-152E-4C18-A008-7CDD7107A642}"/>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1ABD0FBD-74B9-488B-AFC7-A257C1FFDC45}"/>
              </a:ext>
            </a:extLst>
          </p:cNvPr>
          <p:cNvGrpSpPr/>
          <p:nvPr/>
        </p:nvGrpSpPr>
        <p:grpSpPr>
          <a:xfrm>
            <a:off x="1121158" y="3098489"/>
            <a:ext cx="1243075" cy="1200329"/>
            <a:chOff x="1161166" y="3098489"/>
            <a:chExt cx="1243075" cy="1200329"/>
          </a:xfrm>
        </p:grpSpPr>
        <p:sp>
          <p:nvSpPr>
            <p:cNvPr id="31" name="TextBox 30">
              <a:extLst>
                <a:ext uri="{FF2B5EF4-FFF2-40B4-BE49-F238E27FC236}">
                  <a16:creationId xmlns:a16="http://schemas.microsoft.com/office/drawing/2014/main" id="{B436D40F-AF70-473F-9CDC-DBECE9D60AE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2      18</a:t>
              </a:r>
            </a:p>
          </p:txBody>
        </p:sp>
        <p:cxnSp>
          <p:nvCxnSpPr>
            <p:cNvPr id="39" name="Straight Connector 38">
              <a:extLst>
                <a:ext uri="{FF2B5EF4-FFF2-40B4-BE49-F238E27FC236}">
                  <a16:creationId xmlns:a16="http://schemas.microsoft.com/office/drawing/2014/main" id="{F6DD13A3-5BEC-4CC4-BC3A-3CD32A98E9D4}"/>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B8B1DD-F518-44AF-9CD3-F121C02A77D3}"/>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9351BA9-5E58-445A-9F67-6E05A42D3DCC}"/>
              </a:ext>
            </a:extLst>
          </p:cNvPr>
          <p:cNvGrpSpPr/>
          <p:nvPr/>
        </p:nvGrpSpPr>
        <p:grpSpPr>
          <a:xfrm>
            <a:off x="1485309" y="3934267"/>
            <a:ext cx="1243075" cy="1200329"/>
            <a:chOff x="1485309" y="3934267"/>
            <a:chExt cx="1243075" cy="1200329"/>
          </a:xfrm>
        </p:grpSpPr>
        <p:sp>
          <p:nvSpPr>
            <p:cNvPr id="37" name="TextBox 36">
              <a:extLst>
                <a:ext uri="{FF2B5EF4-FFF2-40B4-BE49-F238E27FC236}">
                  <a16:creationId xmlns:a16="http://schemas.microsoft.com/office/drawing/2014/main" id="{A8F5CBFF-3D44-4C3C-B017-E908680772EC}"/>
                </a:ext>
              </a:extLst>
            </p:cNvPr>
            <p:cNvSpPr txBox="1"/>
            <p:nvPr/>
          </p:nvSpPr>
          <p:spPr>
            <a:xfrm>
              <a:off x="1485309" y="3934267"/>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2       9</a:t>
              </a:r>
            </a:p>
          </p:txBody>
        </p:sp>
        <p:cxnSp>
          <p:nvCxnSpPr>
            <p:cNvPr id="41" name="Straight Connector 40">
              <a:extLst>
                <a:ext uri="{FF2B5EF4-FFF2-40B4-BE49-F238E27FC236}">
                  <a16:creationId xmlns:a16="http://schemas.microsoft.com/office/drawing/2014/main" id="{B04543CF-B306-4A55-AFB9-340AD6357271}"/>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08322A-6CE8-4B86-AF11-20C83573CA02}"/>
                </a:ext>
              </a:extLst>
            </p:cNvPr>
            <p:cNvCxnSpPr>
              <a:cxnSpLocks/>
            </p:cNvCxnSpPr>
            <p:nvPr/>
          </p:nvCxnSpPr>
          <p:spPr>
            <a:xfrm>
              <a:off x="2122715" y="4276263"/>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DBF5185-F61C-46A6-AE0D-B9191594A06C}"/>
              </a:ext>
            </a:extLst>
          </p:cNvPr>
          <p:cNvGrpSpPr/>
          <p:nvPr/>
        </p:nvGrpSpPr>
        <p:grpSpPr>
          <a:xfrm>
            <a:off x="1813940" y="4663556"/>
            <a:ext cx="1243075" cy="1200329"/>
            <a:chOff x="6415228" y="4849518"/>
            <a:chExt cx="1243075" cy="1200329"/>
          </a:xfrm>
        </p:grpSpPr>
        <p:cxnSp>
          <p:nvCxnSpPr>
            <p:cNvPr id="43" name="Straight Connector 42">
              <a:extLst>
                <a:ext uri="{FF2B5EF4-FFF2-40B4-BE49-F238E27FC236}">
                  <a16:creationId xmlns:a16="http://schemas.microsoft.com/office/drawing/2014/main" id="{E2816A2E-5C0F-45F9-A670-4C7229AC30A4}"/>
                </a:ext>
              </a:extLst>
            </p:cNvPr>
            <p:cNvCxnSpPr>
              <a:cxnSpLocks/>
            </p:cNvCxnSpPr>
            <p:nvPr/>
          </p:nvCxnSpPr>
          <p:spPr>
            <a:xfrm flipH="1">
              <a:off x="6630086" y="5267407"/>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4E33B0F-46D4-4422-B78C-6CC4914D861B}"/>
                </a:ext>
              </a:extLst>
            </p:cNvPr>
            <p:cNvGrpSpPr/>
            <p:nvPr/>
          </p:nvGrpSpPr>
          <p:grpSpPr>
            <a:xfrm>
              <a:off x="6415228" y="4849518"/>
              <a:ext cx="1243075" cy="1200329"/>
              <a:chOff x="1880698" y="4663215"/>
              <a:chExt cx="1243075" cy="1200329"/>
            </a:xfrm>
          </p:grpSpPr>
          <p:sp>
            <p:nvSpPr>
              <p:cNvPr id="38" name="TextBox 37">
                <a:extLst>
                  <a:ext uri="{FF2B5EF4-FFF2-40B4-BE49-F238E27FC236}">
                    <a16:creationId xmlns:a16="http://schemas.microsoft.com/office/drawing/2014/main" id="{A2ABFAC2-5CEB-4887-AD33-926F5F539CA8}"/>
                  </a:ext>
                </a:extLst>
              </p:cNvPr>
              <p:cNvSpPr txBox="1"/>
              <p:nvPr/>
            </p:nvSpPr>
            <p:spPr>
              <a:xfrm>
                <a:off x="1880698" y="466321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3        3</a:t>
                </a:r>
              </a:p>
            </p:txBody>
          </p:sp>
          <p:cxnSp>
            <p:nvCxnSpPr>
              <p:cNvPr id="44" name="Straight Connector 43">
                <a:extLst>
                  <a:ext uri="{FF2B5EF4-FFF2-40B4-BE49-F238E27FC236}">
                    <a16:creationId xmlns:a16="http://schemas.microsoft.com/office/drawing/2014/main" id="{E0671230-6DCC-4740-BCD5-0FA6CEE0133F}"/>
                  </a:ext>
                </a:extLst>
              </p:cNvPr>
              <p:cNvCxnSpPr>
                <a:cxnSpLocks/>
              </p:cNvCxnSpPr>
              <p:nvPr/>
            </p:nvCxnSpPr>
            <p:spPr>
              <a:xfrm>
                <a:off x="2497068"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50" name="TextBox 49">
            <a:extLst>
              <a:ext uri="{FF2B5EF4-FFF2-40B4-BE49-F238E27FC236}">
                <a16:creationId xmlns:a16="http://schemas.microsoft.com/office/drawing/2014/main" id="{430128AB-08A7-430C-90C7-88B92B339332}"/>
              </a:ext>
            </a:extLst>
          </p:cNvPr>
          <p:cNvSpPr txBox="1"/>
          <p:nvPr/>
        </p:nvSpPr>
        <p:spPr>
          <a:xfrm>
            <a:off x="4163481" y="242974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72     2</a:t>
            </a:r>
          </a:p>
        </p:txBody>
      </p:sp>
      <p:sp>
        <p:nvSpPr>
          <p:cNvPr id="51" name="TextBox 50">
            <a:extLst>
              <a:ext uri="{FF2B5EF4-FFF2-40B4-BE49-F238E27FC236}">
                <a16:creationId xmlns:a16="http://schemas.microsoft.com/office/drawing/2014/main" id="{B7E3B2B7-FEA5-491C-867F-39742652789D}"/>
              </a:ext>
            </a:extLst>
          </p:cNvPr>
          <p:cNvSpPr txBox="1"/>
          <p:nvPr/>
        </p:nvSpPr>
        <p:spPr>
          <a:xfrm>
            <a:off x="4141140" y="303450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36     2</a:t>
            </a:r>
          </a:p>
        </p:txBody>
      </p:sp>
      <p:sp>
        <p:nvSpPr>
          <p:cNvPr id="52" name="TextBox 51">
            <a:extLst>
              <a:ext uri="{FF2B5EF4-FFF2-40B4-BE49-F238E27FC236}">
                <a16:creationId xmlns:a16="http://schemas.microsoft.com/office/drawing/2014/main" id="{519C126D-C64E-4840-8FBD-CE49507FC760}"/>
              </a:ext>
            </a:extLst>
          </p:cNvPr>
          <p:cNvSpPr txBox="1"/>
          <p:nvPr/>
        </p:nvSpPr>
        <p:spPr>
          <a:xfrm>
            <a:off x="4136934" y="3637407"/>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18     2</a:t>
            </a:r>
          </a:p>
        </p:txBody>
      </p:sp>
      <p:sp>
        <p:nvSpPr>
          <p:cNvPr id="53" name="TextBox 52">
            <a:extLst>
              <a:ext uri="{FF2B5EF4-FFF2-40B4-BE49-F238E27FC236}">
                <a16:creationId xmlns:a16="http://schemas.microsoft.com/office/drawing/2014/main" id="{5642353A-DA5F-453E-9D86-0F79B5B8866C}"/>
              </a:ext>
            </a:extLst>
          </p:cNvPr>
          <p:cNvSpPr txBox="1"/>
          <p:nvPr/>
        </p:nvSpPr>
        <p:spPr>
          <a:xfrm>
            <a:off x="4121232" y="4206258"/>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9     3</a:t>
            </a:r>
          </a:p>
        </p:txBody>
      </p:sp>
      <p:sp>
        <p:nvSpPr>
          <p:cNvPr id="54" name="TextBox 53">
            <a:extLst>
              <a:ext uri="{FF2B5EF4-FFF2-40B4-BE49-F238E27FC236}">
                <a16:creationId xmlns:a16="http://schemas.microsoft.com/office/drawing/2014/main" id="{B706523A-F288-4954-9B88-04828489F28A}"/>
              </a:ext>
            </a:extLst>
          </p:cNvPr>
          <p:cNvSpPr txBox="1"/>
          <p:nvPr/>
        </p:nvSpPr>
        <p:spPr>
          <a:xfrm>
            <a:off x="4272920" y="4778509"/>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3     3</a:t>
            </a:r>
          </a:p>
        </p:txBody>
      </p:sp>
      <p:sp>
        <p:nvSpPr>
          <p:cNvPr id="55" name="TextBox 54">
            <a:extLst>
              <a:ext uri="{FF2B5EF4-FFF2-40B4-BE49-F238E27FC236}">
                <a16:creationId xmlns:a16="http://schemas.microsoft.com/office/drawing/2014/main" id="{E0F49A3E-2D26-4AE5-A2A3-743B1AA32886}"/>
              </a:ext>
            </a:extLst>
          </p:cNvPr>
          <p:cNvSpPr txBox="1"/>
          <p:nvPr/>
        </p:nvSpPr>
        <p:spPr>
          <a:xfrm>
            <a:off x="4272920" y="5350989"/>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     </a:t>
            </a:r>
          </a:p>
        </p:txBody>
      </p:sp>
      <p:cxnSp>
        <p:nvCxnSpPr>
          <p:cNvPr id="57" name="Straight Connector 56">
            <a:extLst>
              <a:ext uri="{FF2B5EF4-FFF2-40B4-BE49-F238E27FC236}">
                <a16:creationId xmlns:a16="http://schemas.microsoft.com/office/drawing/2014/main" id="{6197E050-FEFF-4A70-B8E2-14839DCDFD31}"/>
              </a:ext>
            </a:extLst>
          </p:cNvPr>
          <p:cNvCxnSpPr>
            <a:stCxn id="50" idx="0"/>
          </p:cNvCxnSpPr>
          <p:nvPr/>
        </p:nvCxnSpPr>
        <p:spPr>
          <a:xfrm flipH="1">
            <a:off x="4720503" y="2429743"/>
            <a:ext cx="1" cy="34095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D3176F0-79CE-44F3-9334-D7994838A7B0}"/>
              </a:ext>
            </a:extLst>
          </p:cNvPr>
          <p:cNvSpPr txBox="1"/>
          <p:nvPr/>
        </p:nvSpPr>
        <p:spPr>
          <a:xfrm>
            <a:off x="867788" y="6047027"/>
            <a:ext cx="1869693" cy="446276"/>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Rẽ</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5E74E35-6FE7-4FFE-A640-1B55F697023C}"/>
              </a:ext>
            </a:extLst>
          </p:cNvPr>
          <p:cNvSpPr txBox="1"/>
          <p:nvPr/>
        </p:nvSpPr>
        <p:spPr>
          <a:xfrm>
            <a:off x="3584289" y="6047027"/>
            <a:ext cx="2372609" cy="446276"/>
          </a:xfrm>
          <a:prstGeom prst="rect">
            <a:avLst/>
          </a:prstGeom>
          <a:noFill/>
        </p:spPr>
        <p:txBody>
          <a:bodyPr wrap="square" rtlCol="0">
            <a:spAutoFit/>
          </a:bodyPr>
          <a:lstStyle/>
          <a:p>
            <a:pPr algn="ct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cột</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dọc</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E1B36263-457E-43D5-B859-C45377D667FC}"/>
              </a:ext>
            </a:extLst>
          </p:cNvPr>
          <p:cNvSpPr txBox="1"/>
          <p:nvPr/>
        </p:nvSpPr>
        <p:spPr>
          <a:xfrm>
            <a:off x="5830342" y="2205119"/>
            <a:ext cx="5406153" cy="1391728"/>
          </a:xfrm>
          <a:prstGeom prst="rect">
            <a:avLst/>
          </a:prstGeom>
          <a:noFill/>
        </p:spPr>
        <p:txBody>
          <a:bodyPr wrap="square" rtlCol="0">
            <a:spAutoFit/>
          </a:bodyPr>
          <a:lstStyle/>
          <a:p>
            <a:pPr>
              <a:lnSpc>
                <a:spcPct val="150000"/>
              </a:lnSpc>
            </a:pPr>
            <a:r>
              <a:rPr lang="en-US" sz="3000" dirty="0" err="1">
                <a:solidFill>
                  <a:srgbClr val="0070C0"/>
                </a:solidFill>
                <a:latin typeface="Arial" panose="020B0604020202020204" pitchFamily="34" charset="0"/>
                <a:cs typeface="Arial" panose="020B0604020202020204" pitchFamily="34" charset="0"/>
              </a:rPr>
              <a:t>Vậy</a:t>
            </a:r>
            <a:r>
              <a:rPr lang="en-US" sz="3000" dirty="0">
                <a:solidFill>
                  <a:srgbClr val="0070C0"/>
                </a:solidFill>
                <a:latin typeface="Arial" panose="020B0604020202020204" pitchFamily="34" charset="0"/>
                <a:cs typeface="Arial" panose="020B0604020202020204" pitchFamily="34" charset="0"/>
              </a:rPr>
              <a:t> ta </a:t>
            </a:r>
            <a:r>
              <a:rPr lang="en-US" sz="3000" dirty="0" err="1">
                <a:solidFill>
                  <a:srgbClr val="0070C0"/>
                </a:solidFill>
                <a:latin typeface="Arial" panose="020B0604020202020204" pitchFamily="34" charset="0"/>
                <a:cs typeface="Arial" panose="020B0604020202020204" pitchFamily="34" charset="0"/>
              </a:rPr>
              <a:t>phân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tích</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được</a:t>
            </a:r>
            <a:r>
              <a:rPr lang="en-US" sz="3000" dirty="0">
                <a:solidFill>
                  <a:srgbClr val="0070C0"/>
                </a:solidFill>
                <a:latin typeface="Arial" panose="020B0604020202020204" pitchFamily="34" charset="0"/>
                <a:cs typeface="Arial" panose="020B0604020202020204" pitchFamily="34" charset="0"/>
              </a:rPr>
              <a:t>:</a:t>
            </a:r>
          </a:p>
          <a:p>
            <a:pPr algn="ctr">
              <a:lnSpc>
                <a:spcPct val="150000"/>
              </a:lnSpc>
            </a:pPr>
            <a:r>
              <a:rPr lang="en-US" sz="3000" b="1" dirty="0">
                <a:solidFill>
                  <a:srgbClr val="C00000"/>
                </a:solidFill>
                <a:latin typeface="Arial" panose="020B0604020202020204" pitchFamily="34" charset="0"/>
                <a:cs typeface="Arial" panose="020B0604020202020204" pitchFamily="34" charset="0"/>
              </a:rPr>
              <a:t>72 = 2.2.2.3.3 = 2</a:t>
            </a:r>
            <a:r>
              <a:rPr lang="en-US" sz="3000" b="1" baseline="30000" dirty="0">
                <a:solidFill>
                  <a:srgbClr val="C00000"/>
                </a:solidFill>
                <a:latin typeface="Arial" panose="020B0604020202020204" pitchFamily="34" charset="0"/>
                <a:cs typeface="Arial" panose="020B0604020202020204" pitchFamily="34" charset="0"/>
              </a:rPr>
              <a:t>3</a:t>
            </a:r>
            <a:r>
              <a:rPr lang="en-US" sz="3000" b="1" dirty="0">
                <a:solidFill>
                  <a:srgbClr val="C00000"/>
                </a:solidFill>
                <a:latin typeface="Arial" panose="020B0604020202020204" pitchFamily="34" charset="0"/>
                <a:cs typeface="Arial" panose="020B0604020202020204" pitchFamily="34" charset="0"/>
              </a:rPr>
              <a:t>.3</a:t>
            </a:r>
            <a:r>
              <a:rPr lang="en-US" sz="3000" b="1" baseline="30000" dirty="0">
                <a:solidFill>
                  <a:srgbClr val="C00000"/>
                </a:solidFill>
                <a:latin typeface="Arial" panose="020B0604020202020204" pitchFamily="34" charset="0"/>
                <a:cs typeface="Arial" panose="020B0604020202020204" pitchFamily="34" charset="0"/>
              </a:rPr>
              <a:t>2</a:t>
            </a:r>
            <a:r>
              <a:rPr lang="en-US" sz="3000" b="1" dirty="0">
                <a:solidFill>
                  <a:srgbClr val="C00000"/>
                </a:solidFill>
                <a:latin typeface="Arial" panose="020B0604020202020204" pitchFamily="34" charset="0"/>
                <a:cs typeface="Arial" panose="020B0604020202020204" pitchFamily="34" charset="0"/>
              </a:rPr>
              <a:t>.</a:t>
            </a:r>
          </a:p>
        </p:txBody>
      </p:sp>
      <p:pic>
        <p:nvPicPr>
          <p:cNvPr id="33" name="!!3" descr="Chuyên đề về xác định công thức của hợp chất vô cơ và hữu cơ - Tech12h">
            <a:extLst>
              <a:ext uri="{FF2B5EF4-FFF2-40B4-BE49-F238E27FC236}">
                <a16:creationId xmlns:a16="http://schemas.microsoft.com/office/drawing/2014/main" id="{5C55BE08-1AE2-4FA3-A7B8-6A67F59E1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29482"/>
            <a:ext cx="2521284" cy="20775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0D16A5C-C51C-8CF2-F043-09A949021606}"/>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96208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inVertic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arn(inVertical)">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arn(inVertical)">
                                      <p:cBhvr>
                                        <p:cTn id="62" dur="500"/>
                                        <p:tgtEl>
                                          <p:spTgt spid="55"/>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1000"/>
                                        <p:tgtEl>
                                          <p:spTgt spid="60"/>
                                        </p:tgtEl>
                                      </p:cBhvr>
                                    </p:animEffect>
                                    <p:anim calcmode="lin" valueType="num">
                                      <p:cBhvr>
                                        <p:cTn id="66" dur="1000" fill="hold"/>
                                        <p:tgtEl>
                                          <p:spTgt spid="60"/>
                                        </p:tgtEl>
                                        <p:attrNameLst>
                                          <p:attrName>ppt_x</p:attrName>
                                        </p:attrNameLst>
                                      </p:cBhvr>
                                      <p:tavLst>
                                        <p:tav tm="0">
                                          <p:val>
                                            <p:strVal val="#ppt_x"/>
                                          </p:val>
                                        </p:tav>
                                        <p:tav tm="100000">
                                          <p:val>
                                            <p:strVal val="#ppt_x"/>
                                          </p:val>
                                        </p:tav>
                                      </p:tavLst>
                                    </p:anim>
                                    <p:anim calcmode="lin" valueType="num">
                                      <p:cBhvr>
                                        <p:cTn id="6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8" grpId="0"/>
      <p:bldP spid="60"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KHỞI ĐỘNG</a:t>
            </a:r>
            <a:endParaRPr lang="en-US" sz="2800" b="1" dirty="0">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6B019C61-FFF8-47A9-9208-1BAE609CE29B}"/>
              </a:ext>
            </a:extLst>
          </p:cNvPr>
          <p:cNvGrpSpPr/>
          <p:nvPr/>
        </p:nvGrpSpPr>
        <p:grpSpPr>
          <a:xfrm>
            <a:off x="421088" y="1892631"/>
            <a:ext cx="11371624" cy="849260"/>
            <a:chOff x="241306" y="2452678"/>
            <a:chExt cx="12015483" cy="451310"/>
          </a:xfrm>
          <a:solidFill>
            <a:srgbClr val="327E3B"/>
          </a:solidFill>
        </p:grpSpPr>
        <p:sp>
          <p:nvSpPr>
            <p:cNvPr id="62" name="Rectangle 61">
              <a:extLst>
                <a:ext uri="{FF2B5EF4-FFF2-40B4-BE49-F238E27FC236}">
                  <a16:creationId xmlns:a16="http://schemas.microsoft.com/office/drawing/2014/main" id="{054564CC-56E4-495A-944F-CBA34025D800}"/>
                </a:ext>
              </a:extLst>
            </p:cNvPr>
            <p:cNvSpPr/>
            <p:nvPr/>
          </p:nvSpPr>
          <p:spPr>
            <a:xfrm>
              <a:off x="3538286" y="2452678"/>
              <a:ext cx="2688314"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3" name="Oval 62">
              <a:extLst>
                <a:ext uri="{FF2B5EF4-FFF2-40B4-BE49-F238E27FC236}">
                  <a16:creationId xmlns:a16="http://schemas.microsoft.com/office/drawing/2014/main" id="{77584CB2-423A-40F4-ACD3-FBA7F75FA82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8214B771-5826-4FBA-8AEC-0C442D9163FF}"/>
                </a:ext>
              </a:extLst>
            </p:cNvPr>
            <p:cNvSpPr/>
            <p:nvPr/>
          </p:nvSpPr>
          <p:spPr>
            <a:xfrm>
              <a:off x="531851" y="2464885"/>
              <a:ext cx="2580171"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5" name="Oval 64">
              <a:extLst>
                <a:ext uri="{FF2B5EF4-FFF2-40B4-BE49-F238E27FC236}">
                  <a16:creationId xmlns:a16="http://schemas.microsoft.com/office/drawing/2014/main" id="{C076B866-0EC5-4375-A87D-08519E1970F8}"/>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A</a:t>
              </a:r>
              <a:endParaRPr lang="en-US" sz="2800" dirty="0">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BBF5099A-59C8-42A8-8B8B-A0198E20F28F}"/>
                </a:ext>
              </a:extLst>
            </p:cNvPr>
            <p:cNvSpPr/>
            <p:nvPr/>
          </p:nvSpPr>
          <p:spPr>
            <a:xfrm>
              <a:off x="6544723" y="2452678"/>
              <a:ext cx="2688314"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7" name="Oval 66">
              <a:extLst>
                <a:ext uri="{FF2B5EF4-FFF2-40B4-BE49-F238E27FC236}">
                  <a16:creationId xmlns:a16="http://schemas.microsoft.com/office/drawing/2014/main" id="{6B0541E4-F953-4FA9-98AB-10C8EBCFC6A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C</a:t>
              </a:r>
              <a:endParaRPr lang="en-US" sz="28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C07E2EB0-FE47-4410-87B4-E0272EC27A32}"/>
                </a:ext>
              </a:extLst>
            </p:cNvPr>
            <p:cNvSpPr/>
            <p:nvPr/>
          </p:nvSpPr>
          <p:spPr>
            <a:xfrm>
              <a:off x="9551160" y="2452678"/>
              <a:ext cx="2705629"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9" name="Oval 68">
              <a:extLst>
                <a:ext uri="{FF2B5EF4-FFF2-40B4-BE49-F238E27FC236}">
                  <a16:creationId xmlns:a16="http://schemas.microsoft.com/office/drawing/2014/main" id="{F6CAC080-6F33-476D-AF7E-D0B41BE60786}"/>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grpSp>
      <p:sp>
        <p:nvSpPr>
          <p:cNvPr id="70" name="Oval 69">
            <a:extLst>
              <a:ext uri="{FF2B5EF4-FFF2-40B4-BE49-F238E27FC236}">
                <a16:creationId xmlns:a16="http://schemas.microsoft.com/office/drawing/2014/main" id="{C84743F8-E11D-4465-915E-1FEE54DD1E4B}"/>
              </a:ext>
            </a:extLst>
          </p:cNvPr>
          <p:cNvSpPr/>
          <p:nvPr/>
        </p:nvSpPr>
        <p:spPr>
          <a:xfrm>
            <a:off x="8945721" y="210648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27B30E89-6452-45D2-B1F8-81EB072EB9B0}"/>
              </a:ext>
            </a:extLst>
          </p:cNvPr>
          <p:cNvSpPr/>
          <p:nvPr/>
        </p:nvSpPr>
        <p:spPr>
          <a:xfrm>
            <a:off x="977476" y="2059610"/>
            <a:ext cx="2271461" cy="523220"/>
          </a:xfrm>
          <a:prstGeom prst="rect">
            <a:avLst/>
          </a:prstGeom>
        </p:spPr>
        <p:txBody>
          <a:bodyPr wrap="square">
            <a:spAutoFit/>
          </a:bodyPr>
          <a:lstStyle/>
          <a:p>
            <a:pPr algn="ctr"/>
            <a:r>
              <a:rPr lang="vi-VN"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 15</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4" name="Group 3">
            <a:extLst>
              <a:ext uri="{FF2B5EF4-FFF2-40B4-BE49-F238E27FC236}">
                <a16:creationId xmlns:a16="http://schemas.microsoft.com/office/drawing/2014/main" id="{F8532AC7-6A83-41F5-BB17-65EFDF199067}"/>
              </a:ext>
            </a:extLst>
          </p:cNvPr>
          <p:cNvGrpSpPr/>
          <p:nvPr/>
        </p:nvGrpSpPr>
        <p:grpSpPr>
          <a:xfrm>
            <a:off x="36141" y="715571"/>
            <a:ext cx="11763721" cy="748324"/>
            <a:chOff x="36141" y="701876"/>
            <a:chExt cx="11763721" cy="1035984"/>
          </a:xfrm>
        </p:grpSpPr>
        <p:grpSp>
          <p:nvGrpSpPr>
            <p:cNvPr id="54" name="Group 53">
              <a:extLst>
                <a:ext uri="{FF2B5EF4-FFF2-40B4-BE49-F238E27FC236}">
                  <a16:creationId xmlns:a16="http://schemas.microsoft.com/office/drawing/2014/main" id="{EA40E7A1-B03B-4705-ADFD-3A7DABA16088}"/>
                </a:ext>
              </a:extLst>
            </p:cNvPr>
            <p:cNvGrpSpPr/>
            <p:nvPr/>
          </p:nvGrpSpPr>
          <p:grpSpPr>
            <a:xfrm>
              <a:off x="36141" y="701876"/>
              <a:ext cx="11756571" cy="1035984"/>
              <a:chOff x="63654" y="1860878"/>
              <a:chExt cx="20757617" cy="1040476"/>
            </a:xfrm>
          </p:grpSpPr>
          <p:sp>
            <p:nvSpPr>
              <p:cNvPr id="55" name="Rounded Rectangle 53">
                <a:extLst>
                  <a:ext uri="{FF2B5EF4-FFF2-40B4-BE49-F238E27FC236}">
                    <a16:creationId xmlns:a16="http://schemas.microsoft.com/office/drawing/2014/main" id="{A60639FA-9692-4AB8-9D3F-C1A1F6A47697}"/>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038C52CE-84C1-4216-BF2A-62BE78BB4219}"/>
                  </a:ext>
                </a:extLst>
              </p:cNvPr>
              <p:cNvGrpSpPr/>
              <p:nvPr/>
            </p:nvGrpSpPr>
            <p:grpSpPr>
              <a:xfrm>
                <a:off x="63654" y="1860878"/>
                <a:ext cx="4156839" cy="1040476"/>
                <a:chOff x="923003" y="3917552"/>
                <a:chExt cx="4156839" cy="1040476"/>
              </a:xfrm>
            </p:grpSpPr>
            <p:grpSp>
              <p:nvGrpSpPr>
                <p:cNvPr id="57" name="Group 56">
                  <a:extLst>
                    <a:ext uri="{FF2B5EF4-FFF2-40B4-BE49-F238E27FC236}">
                      <a16:creationId xmlns:a16="http://schemas.microsoft.com/office/drawing/2014/main" id="{94BC3D17-1954-4278-9886-8CA85021B0F3}"/>
                    </a:ext>
                  </a:extLst>
                </p:cNvPr>
                <p:cNvGrpSpPr/>
                <p:nvPr/>
              </p:nvGrpSpPr>
              <p:grpSpPr>
                <a:xfrm>
                  <a:off x="1362045" y="4056327"/>
                  <a:ext cx="3717797" cy="832104"/>
                  <a:chOff x="2028795" y="4418277"/>
                  <a:chExt cx="3717797" cy="832104"/>
                </a:xfrm>
              </p:grpSpPr>
              <p:sp>
                <p:nvSpPr>
                  <p:cNvPr id="59" name="Freeform 20">
                    <a:extLst>
                      <a:ext uri="{FF2B5EF4-FFF2-40B4-BE49-F238E27FC236}">
                        <a16:creationId xmlns:a16="http://schemas.microsoft.com/office/drawing/2014/main" id="{DE46C2C3-522B-47FC-87DB-0F271BB75173}"/>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2800" b="1">
                      <a:latin typeface="Arial" panose="020B0604020202020204" pitchFamily="34" charset="0"/>
                      <a:ea typeface="Tahoma" pitchFamily="34" charset="0"/>
                      <a:cs typeface="Arial" panose="020B0604020202020204" pitchFamily="34" charset="0"/>
                    </a:endParaRPr>
                  </a:p>
                </p:txBody>
              </p:sp>
              <p:sp>
                <p:nvSpPr>
                  <p:cNvPr id="60" name="TextBox 59">
                    <a:extLst>
                      <a:ext uri="{FF2B5EF4-FFF2-40B4-BE49-F238E27FC236}">
                        <a16:creationId xmlns:a16="http://schemas.microsoft.com/office/drawing/2014/main" id="{14F04C46-1D65-4E0E-BD66-A62FF65C2FF4}"/>
                      </a:ext>
                    </a:extLst>
                  </p:cNvPr>
                  <p:cNvSpPr txBox="1"/>
                  <p:nvPr/>
                </p:nvSpPr>
                <p:spPr>
                  <a:xfrm>
                    <a:off x="2218308" y="4441997"/>
                    <a:ext cx="3528284" cy="426158"/>
                  </a:xfrm>
                  <a:prstGeom prst="rect">
                    <a:avLst/>
                  </a:prstGeom>
                  <a:noFill/>
                </p:spPr>
                <p:txBody>
                  <a:bodyPr wrap="square" rtlCol="0">
                    <a:spAutoFit/>
                  </a:bodyPr>
                  <a:lstStyle/>
                  <a:p>
                    <a:pPr algn="ctr"/>
                    <a:r>
                      <a:rPr lang="vi-VN" sz="2800" b="1" dirty="0">
                        <a:latin typeface="Arial" panose="020B0604020202020204" pitchFamily="34" charset="0"/>
                        <a:ea typeface="Tahoma" pitchFamily="34" charset="0"/>
                        <a:cs typeface="Arial" panose="020B0604020202020204" pitchFamily="34" charset="0"/>
                      </a:rPr>
                      <a:t>CÂU </a:t>
                    </a:r>
                    <a:r>
                      <a:rPr lang="en-US" sz="2800" b="1" dirty="0">
                        <a:latin typeface="Arial" panose="020B0604020202020204" pitchFamily="34" charset="0"/>
                        <a:ea typeface="Tahoma" pitchFamily="34" charset="0"/>
                        <a:cs typeface="Arial" panose="020B0604020202020204" pitchFamily="34" charset="0"/>
                      </a:rPr>
                      <a:t>3.</a:t>
                    </a:r>
                  </a:p>
                </p:txBody>
              </p:sp>
            </p:grpSp>
            <p:pic>
              <p:nvPicPr>
                <p:cNvPr id="58" name="Picture 57">
                  <a:extLst>
                    <a:ext uri="{FF2B5EF4-FFF2-40B4-BE49-F238E27FC236}">
                      <a16:creationId xmlns:a16="http://schemas.microsoft.com/office/drawing/2014/main" id="{B3DC9923-2E17-48DA-80AD-99D512A6E9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2" name="TextBox 71">
              <a:extLst>
                <a:ext uri="{FF2B5EF4-FFF2-40B4-BE49-F238E27FC236}">
                  <a16:creationId xmlns:a16="http://schemas.microsoft.com/office/drawing/2014/main" id="{535470F9-FCBA-4E2F-9E2A-FDAEF6579305}"/>
                </a:ext>
              </a:extLst>
            </p:cNvPr>
            <p:cNvSpPr txBox="1"/>
            <p:nvPr/>
          </p:nvSpPr>
          <p:spPr>
            <a:xfrm>
              <a:off x="2340776" y="825897"/>
              <a:ext cx="9459086" cy="800246"/>
            </a:xfrm>
            <a:prstGeom prst="rect">
              <a:avLst/>
            </a:prstGeom>
            <a:noFill/>
          </p:spPr>
          <p:txBody>
            <a:bodyPr wrap="square" rtlCol="0">
              <a:spAutoFit/>
            </a:bodyPr>
            <a:lstStyle/>
            <a:p>
              <a:pPr marR="0" algn="just">
                <a:lnSpc>
                  <a:spcPct val="115000"/>
                </a:lnSpc>
                <a:spcBef>
                  <a:spcPts val="0"/>
                </a:spcBef>
                <a:spcAft>
                  <a:spcPts val="0"/>
                </a:spcAft>
                <a:tabLst>
                  <a:tab pos="58738" algn="l"/>
                </a:tabLst>
              </a:pPr>
              <a:r>
                <a:rPr lang="vi-VN" sz="3000" b="1" dirty="0">
                  <a:latin typeface="Arial" panose="020B0604020202020204" pitchFamily="34" charset="0"/>
                  <a:ea typeface="Tahoma" panose="020B0604030504040204" pitchFamily="34" charset="0"/>
                  <a:cs typeface="Arial" panose="020B0604020202020204" pitchFamily="34" charset="0"/>
                </a:rPr>
                <a:t>Đâu là</a:t>
              </a:r>
              <a:r>
                <a:rPr lang="en-US" sz="3000" b="1" dirty="0">
                  <a:latin typeface="Arial" panose="020B0604020202020204" pitchFamily="34" charset="0"/>
                  <a:ea typeface="Tahoma" panose="020B0604030504040204" pitchFamily="34" charset="0"/>
                  <a:cs typeface="Arial" panose="020B0604020202020204" pitchFamily="34" charset="0"/>
                </a:rPr>
                <a:t> </a:t>
              </a:r>
              <a:r>
                <a:rPr lang="vi-VN" sz="3000" b="1" dirty="0">
                  <a:latin typeface="Arial" panose="020B0604020202020204" pitchFamily="34" charset="0"/>
                  <a:ea typeface="Tahoma" panose="020B0604030504040204" pitchFamily="34" charset="0"/>
                  <a:cs typeface="Arial" panose="020B0604020202020204" pitchFamily="34" charset="0"/>
                </a:rPr>
                <a:t>các ước nguyên tố của 30</a:t>
              </a:r>
            </a:p>
          </p:txBody>
        </p:sp>
      </p:grpSp>
      <p:sp>
        <p:nvSpPr>
          <p:cNvPr id="73" name="Rectangle 72">
            <a:extLst>
              <a:ext uri="{FF2B5EF4-FFF2-40B4-BE49-F238E27FC236}">
                <a16:creationId xmlns:a16="http://schemas.microsoft.com/office/drawing/2014/main" id="{8AF4E94D-6FEB-49DD-99E8-F673742F84BA}"/>
              </a:ext>
            </a:extLst>
          </p:cNvPr>
          <p:cNvSpPr/>
          <p:nvPr/>
        </p:nvSpPr>
        <p:spPr>
          <a:xfrm>
            <a:off x="3816175" y="2046959"/>
            <a:ext cx="2388309" cy="523220"/>
          </a:xfrm>
          <a:prstGeom prst="rect">
            <a:avLst/>
          </a:prstGeom>
        </p:spPr>
        <p:txBody>
          <a:bodyPr wrap="square">
            <a:spAutoFit/>
          </a:bodyPr>
          <a:lstStyle/>
          <a:p>
            <a:pPr algn="ctr"/>
            <a:r>
              <a:rPr lang="vi-VN" sz="2800" b="1" dirty="0">
                <a:solidFill>
                  <a:schemeClr val="bg1"/>
                </a:solidFill>
                <a:latin typeface="Arial" panose="020B0604020202020204" pitchFamily="34" charset="0"/>
                <a:ea typeface="Cambria Math" panose="02040503050406030204" pitchFamily="18" charset="0"/>
                <a:cs typeface="Arial" panose="020B0604020202020204" pitchFamily="34" charset="0"/>
              </a:rPr>
              <a:t>10 ; </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4" name="Rectangle 73">
            <a:extLst>
              <a:ext uri="{FF2B5EF4-FFF2-40B4-BE49-F238E27FC236}">
                <a16:creationId xmlns:a16="http://schemas.microsoft.com/office/drawing/2014/main" id="{2F065DB6-ED92-42DA-88BA-3A9B65A2F73C}"/>
              </a:ext>
            </a:extLst>
          </p:cNvPr>
          <p:cNvSpPr/>
          <p:nvPr/>
        </p:nvSpPr>
        <p:spPr>
          <a:xfrm>
            <a:off x="6652955" y="2046959"/>
            <a:ext cx="2304135" cy="523220"/>
          </a:xfrm>
          <a:prstGeom prst="rect">
            <a:avLst/>
          </a:prstGeom>
        </p:spPr>
        <p:txBody>
          <a:bodyPr wrap="square">
            <a:spAutoFit/>
          </a:bodyPr>
          <a:lstStyle/>
          <a:p>
            <a:pPr algn="ctr"/>
            <a:r>
              <a:rPr lang="vi-VN" sz="2800" b="1" dirty="0">
                <a:solidFill>
                  <a:schemeClr val="bg1"/>
                </a:solidFill>
                <a:latin typeface="Arial" panose="020B0604020202020204" pitchFamily="34" charset="0"/>
                <a:ea typeface="Cambria Math" panose="02040503050406030204" pitchFamily="18" charset="0"/>
                <a:cs typeface="Arial" panose="020B0604020202020204" pitchFamily="34" charset="0"/>
              </a:rPr>
              <a:t>3; 7</a:t>
            </a:r>
            <a:endPar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5" name="Rectangle 74">
            <a:extLst>
              <a:ext uri="{FF2B5EF4-FFF2-40B4-BE49-F238E27FC236}">
                <a16:creationId xmlns:a16="http://schemas.microsoft.com/office/drawing/2014/main" id="{338A6565-59F9-4816-8225-6ADB2E202B49}"/>
              </a:ext>
            </a:extLst>
          </p:cNvPr>
          <p:cNvSpPr/>
          <p:nvPr/>
        </p:nvSpPr>
        <p:spPr>
          <a:xfrm>
            <a:off x="9506843" y="2082550"/>
            <a:ext cx="2264069" cy="523220"/>
          </a:xfrm>
          <a:prstGeom prst="rect">
            <a:avLst/>
          </a:prstGeom>
        </p:spPr>
        <p:txBody>
          <a:bodyPr wrap="square">
            <a:spAutoFit/>
          </a:bodyPr>
          <a:lstStyle/>
          <a:p>
            <a:pPr algn="ctr"/>
            <a:r>
              <a:rPr lang="vi-VN"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 3; </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77" name="15s">
            <a:hlinkClick r:id="" action="ppaction://media"/>
            <a:extLst>
              <a:ext uri="{FF2B5EF4-FFF2-40B4-BE49-F238E27FC236}">
                <a16:creationId xmlns:a16="http://schemas.microsoft.com/office/drawing/2014/main" id="{EDC1529D-C4BB-4702-979A-96B20E335F51}"/>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67520" y="2826694"/>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3" name="Rectangle 2">
            <a:extLst>
              <a:ext uri="{FF2B5EF4-FFF2-40B4-BE49-F238E27FC236}">
                <a16:creationId xmlns:a16="http://schemas.microsoft.com/office/drawing/2014/main" id="{1EDF9C87-B997-42DE-8BA5-66A4D8B0E640}"/>
              </a:ext>
            </a:extLst>
          </p:cNvPr>
          <p:cNvSpPr/>
          <p:nvPr/>
        </p:nvSpPr>
        <p:spPr>
          <a:xfrm>
            <a:off x="9472190" y="5475249"/>
            <a:ext cx="1779390" cy="12712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94155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circle(in)">
                                      <p:cBhvr>
                                        <p:cTn id="18"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7"/>
                </p:tgtEl>
              </p:cMediaNode>
            </p:video>
          </p:childTnLst>
        </p:cTn>
      </p:par>
    </p:tnLst>
    <p:bldLst>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409703" y="3275395"/>
            <a:ext cx="11372592" cy="570379"/>
          </a:xfrm>
        </p:spPr>
        <p:txBody>
          <a:bodyPr>
            <a:noAutofit/>
          </a:bodyPr>
          <a:lstStyle/>
          <a:p>
            <a:r>
              <a:rPr lang="en-US" sz="3800" b="1" dirty="0">
                <a:solidFill>
                  <a:schemeClr val="accent2">
                    <a:lumMod val="75000"/>
                  </a:schemeClr>
                </a:solidFill>
                <a:latin typeface="Arial" panose="020B0604020202020204" pitchFamily="34" charset="0"/>
                <a:cs typeface="Arial" panose="020B0604020202020204" pitchFamily="34" charset="0"/>
              </a:rPr>
              <a:t>PHÂN TÍCH MỘT SỐ RA THỪA SỐ NGUYÊN TỐ</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570377"/>
          </a:xfrm>
        </p:spPr>
        <p:txBody>
          <a:bodyPr>
            <a:normAutofit/>
          </a:bodyPr>
          <a:lstStyle/>
          <a:p>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Giáo</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viên</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vi-VN" sz="2800" dirty="0">
                <a:solidFill>
                  <a:schemeClr val="bg1"/>
                </a:solidFill>
                <a:latin typeface="Arial" panose="020B0604020202020204" pitchFamily="34" charset="0"/>
                <a:ea typeface="Tahoma" panose="020B0604030504040204" pitchFamily="34" charset="0"/>
                <a:cs typeface="Arial" panose="020B0604020202020204" pitchFamily="34" charset="0"/>
              </a:rPr>
              <a:t>Phạm Vũ Lan Trang</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vi-VN" sz="2800" b="1" dirty="0">
                <a:solidFill>
                  <a:schemeClr val="bg1"/>
                </a:solidFill>
                <a:latin typeface="Arial" panose="020B0604020202020204" pitchFamily="34" charset="0"/>
                <a:ea typeface="Tahoma" panose="020B0604030504040204" pitchFamily="34" charset="0"/>
                <a:cs typeface="Arial" panose="020B0604020202020204" pitchFamily="34" charset="0"/>
              </a:rPr>
              <a:t>UBND QUẬN LONG BIÊN</a:t>
            </a:r>
            <a:endParaRPr lang="en-US" sz="2800" b="1"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l"/>
            <a:r>
              <a:rPr lang="en-US" sz="2800" b="1" dirty="0">
                <a:solidFill>
                  <a:schemeClr val="bg1"/>
                </a:solidFill>
                <a:latin typeface="Arial" panose="020B0604020202020204" pitchFamily="34" charset="0"/>
                <a:ea typeface="Tahoma" panose="020B0604030504040204" pitchFamily="34" charset="0"/>
                <a:cs typeface="Arial" panose="020B0604020202020204" pitchFamily="34" charset="0"/>
              </a:rPr>
              <a:t>TRƯỜNG THCS </a:t>
            </a:r>
            <a:r>
              <a:rPr lang="vi-VN" sz="2800" b="1" dirty="0">
                <a:solidFill>
                  <a:schemeClr val="bg1"/>
                </a:solidFill>
                <a:latin typeface="Arial" panose="020B0604020202020204" pitchFamily="34" charset="0"/>
                <a:ea typeface="Tahoma" panose="020B0604030504040204" pitchFamily="34" charset="0"/>
                <a:cs typeface="Arial" panose="020B0604020202020204" pitchFamily="34" charset="0"/>
              </a:rPr>
              <a:t>NGUYỄN GIA THIỀU</a:t>
            </a:r>
            <a:endParaRPr lang="en-US" sz="28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3509646" y="2335951"/>
            <a:ext cx="5054962" cy="830997"/>
          </a:xfrm>
          <a:prstGeom prst="rect">
            <a:avLst/>
          </a:prstGeom>
          <a:noFill/>
        </p:spPr>
        <p:txBody>
          <a:bodyPr wrap="square">
            <a:spAutoFit/>
          </a:bodyPr>
          <a:lstStyle/>
          <a:p>
            <a:pPr algn="ctr"/>
            <a:r>
              <a:rPr lang="vi-VN" sz="4800" b="1" dirty="0">
                <a:solidFill>
                  <a:schemeClr val="accent2">
                    <a:lumMod val="75000"/>
                  </a:schemeClr>
                </a:solidFill>
                <a:latin typeface="Arial" panose="020B0604020202020204" pitchFamily="34" charset="0"/>
                <a:cs typeface="Arial" panose="020B0604020202020204" pitchFamily="34" charset="0"/>
              </a:rPr>
              <a:t>TIẾT 23 – BÀI 11</a:t>
            </a:r>
            <a:endParaRPr lang="en-US" sz="4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57B82A-765E-D822-9FF2-B8615EC58B59}"/>
              </a:ext>
            </a:extLst>
          </p:cNvPr>
          <p:cNvSpPr/>
          <p:nvPr/>
        </p:nvSpPr>
        <p:spPr>
          <a:xfrm>
            <a:off x="9072748" y="5463100"/>
            <a:ext cx="2481943" cy="13949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Single Corner Snipped 2">
            <a:extLst>
              <a:ext uri="{FF2B5EF4-FFF2-40B4-BE49-F238E27FC236}">
                <a16:creationId xmlns:a16="http://schemas.microsoft.com/office/drawing/2014/main" id="{566E9EED-505C-42FC-B034-FD69812C70F6}"/>
              </a:ext>
            </a:extLst>
          </p:cNvPr>
          <p:cNvSpPr/>
          <p:nvPr/>
        </p:nvSpPr>
        <p:spPr>
          <a:xfrm>
            <a:off x="3495554" y="1210918"/>
            <a:ext cx="7971893" cy="189903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44515" y="626987"/>
            <a:ext cx="2857500" cy="257175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3502015" y="1347674"/>
            <a:ext cx="8194331" cy="1493358"/>
          </a:xfrm>
          <a:prstGeom prst="rect">
            <a:avLst/>
          </a:prstGeom>
          <a:noFill/>
        </p:spPr>
        <p:txBody>
          <a:bodyPr wrap="squar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a) </a:t>
            </a:r>
            <a:r>
              <a:rPr lang="en-US" sz="3200" b="1" dirty="0" err="1">
                <a:solidFill>
                  <a:schemeClr val="bg1"/>
                </a:solidFill>
                <a:latin typeface="Arial" panose="020B0604020202020204" pitchFamily="34" charset="0"/>
                <a:cs typeface="Arial" panose="020B0604020202020204" pitchFamily="34" charset="0"/>
              </a:rPr>
              <a:t>Hãy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nêu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số</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nguyên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tố</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nhỏ</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hơn</a:t>
            </a:r>
            <a:r>
              <a:rPr lang="en-US" sz="3200" b="1" dirty="0">
                <a:solidFill>
                  <a:schemeClr val="bg1"/>
                </a:solidFill>
                <a:latin typeface="Arial" panose="020B0604020202020204" pitchFamily="34" charset="0"/>
                <a:cs typeface="Arial" panose="020B0604020202020204" pitchFamily="34" charset="0"/>
              </a:rPr>
              <a:t> 30.</a:t>
            </a:r>
          </a:p>
          <a:p>
            <a:pPr>
              <a:lnSpc>
                <a:spcPct val="150000"/>
              </a:lnSpc>
            </a:pPr>
            <a:r>
              <a:rPr lang="en-US" sz="3200" b="1" dirty="0">
                <a:solidFill>
                  <a:schemeClr val="bg1"/>
                </a:solidFill>
                <a:latin typeface="Arial" panose="020B0604020202020204" pitchFamily="34" charset="0"/>
                <a:cs typeface="Arial" panose="020B0604020202020204" pitchFamily="34" charset="0"/>
              </a:rPr>
              <a:t>b) </a:t>
            </a:r>
            <a:r>
              <a:rPr lang="en-US" sz="3200" b="1" dirty="0" err="1">
                <a:solidFill>
                  <a:schemeClr val="bg1"/>
                </a:solidFill>
                <a:latin typeface="Arial" panose="020B0604020202020204" pitchFamily="34" charset="0"/>
                <a:cs typeface="Arial" panose="020B0604020202020204" pitchFamily="34" charset="0"/>
              </a:rPr>
              <a:t>Tìm</a:t>
            </a:r>
            <a:r>
              <a:rPr lang="en-US" sz="3200" b="1" dirty="0">
                <a:solidFill>
                  <a:schemeClr val="bg1"/>
                </a:solidFill>
                <a:latin typeface="Arial" panose="020B0604020202020204" pitchFamily="34" charset="0"/>
                <a:cs typeface="Arial" panose="020B0604020202020204" pitchFamily="34" charset="0"/>
              </a:rPr>
              <a:t> </a:t>
            </a:r>
            <a:r>
              <a:rPr lang="vi-VN" sz="3200" b="1" dirty="0">
                <a:solidFill>
                  <a:schemeClr val="bg1"/>
                </a:solidFill>
                <a:latin typeface="Arial" panose="020B0604020202020204" pitchFamily="34" charset="0"/>
                <a:cs typeface="Arial" panose="020B0604020202020204" pitchFamily="34" charset="0"/>
              </a:rPr>
              <a:t>các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ước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nguyên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tố</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91.</a:t>
            </a:r>
          </a:p>
        </p:txBody>
      </p:sp>
      <p:sp>
        <p:nvSpPr>
          <p:cNvPr id="14" name="TextBox 13">
            <a:extLst>
              <a:ext uri="{FF2B5EF4-FFF2-40B4-BE49-F238E27FC236}">
                <a16:creationId xmlns:a16="http://schemas.microsoft.com/office/drawing/2014/main" id="{5FB149B9-F216-48E6-9D01-6B468EACC0A1}"/>
              </a:ext>
            </a:extLst>
          </p:cNvPr>
          <p:cNvSpPr txBox="1"/>
          <p:nvPr/>
        </p:nvSpPr>
        <p:spPr>
          <a:xfrm>
            <a:off x="788029" y="3195799"/>
            <a:ext cx="1585242" cy="754694"/>
          </a:xfrm>
          <a:prstGeom prst="rect">
            <a:avLst/>
          </a:prstGeom>
          <a:noFill/>
        </p:spPr>
        <p:txBody>
          <a:bodyPr wrap="square">
            <a:spAutoFit/>
          </a:bodyPr>
          <a:lstStyle/>
          <a:p>
            <a:pPr>
              <a:lnSpc>
                <a:spcPct val="150000"/>
              </a:lnSpc>
            </a:pPr>
            <a:r>
              <a:rPr lang="en-US" sz="3200" b="1" u="sng" dirty="0" err="1">
                <a:solidFill>
                  <a:srgbClr val="C00000"/>
                </a:solidFill>
                <a:latin typeface="Arial" panose="020B0604020202020204" pitchFamily="34" charset="0"/>
                <a:cs typeface="Arial" panose="020B0604020202020204" pitchFamily="34" charset="0"/>
              </a:rPr>
              <a:t>Trả</a:t>
            </a:r>
            <a:r>
              <a:rPr lang="en-US" sz="3200" b="1" u="sng" dirty="0">
                <a:solidFill>
                  <a:srgbClr val="C00000"/>
                </a:solidFill>
                <a:latin typeface="Arial" panose="020B0604020202020204" pitchFamily="34" charset="0"/>
                <a:cs typeface="Arial" panose="020B0604020202020204" pitchFamily="34" charset="0"/>
              </a:rPr>
              <a:t> </a:t>
            </a:r>
            <a:r>
              <a:rPr lang="en-US" sz="3200" b="1" u="sng" dirty="0" err="1">
                <a:solidFill>
                  <a:srgbClr val="C00000"/>
                </a:solidFill>
                <a:latin typeface="Arial" panose="020B0604020202020204" pitchFamily="34" charset="0"/>
                <a:cs typeface="Arial" panose="020B0604020202020204" pitchFamily="34" charset="0"/>
              </a:rPr>
              <a:t>lời</a:t>
            </a:r>
            <a:r>
              <a:rPr lang="en-US" sz="3200" b="1" u="sng" dirty="0">
                <a:solidFill>
                  <a:srgbClr val="C00000"/>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DF31FB99-AD2F-422F-817B-DE7735EAF7BE}"/>
              </a:ext>
            </a:extLst>
          </p:cNvPr>
          <p:cNvSpPr txBox="1"/>
          <p:nvPr/>
        </p:nvSpPr>
        <p:spPr>
          <a:xfrm>
            <a:off x="2280675" y="3782351"/>
            <a:ext cx="9050508" cy="1478418"/>
          </a:xfrm>
          <a:prstGeom prst="rect">
            <a:avLst/>
          </a:prstGeom>
          <a:noFill/>
        </p:spPr>
        <p:txBody>
          <a:bodyPr wrap="square">
            <a:spAutoFit/>
          </a:bodyPr>
          <a:lstStyle/>
          <a:p>
            <a:pPr>
              <a:lnSpc>
                <a:spcPct val="150000"/>
              </a:lnSpc>
            </a:pPr>
            <a:r>
              <a:rPr lang="en-US" sz="3200" dirty="0">
                <a:solidFill>
                  <a:srgbClr val="FF0000"/>
                </a:solidFill>
                <a:latin typeface="Arial" panose="020B0604020202020204" pitchFamily="34" charset="0"/>
                <a:cs typeface="Arial" panose="020B0604020202020204" pitchFamily="34" charset="0"/>
              </a:rPr>
              <a:t>a) </a:t>
            </a:r>
            <a:r>
              <a:rPr lang="en-US" sz="3200" dirty="0" err="1">
                <a:solidFill>
                  <a:srgbClr val="FF0000"/>
                </a:solidFill>
                <a:latin typeface="Arial" panose="020B0604020202020204" pitchFamily="34" charset="0"/>
                <a:cs typeface="Arial" panose="020B0604020202020204" pitchFamily="34" charset="0"/>
              </a:rPr>
              <a:t>Các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nguyên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nhỏ</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hơn</a:t>
            </a:r>
            <a:r>
              <a:rPr lang="en-US" sz="3200" dirty="0">
                <a:solidFill>
                  <a:srgbClr val="FF0000"/>
                </a:solidFill>
                <a:latin typeface="Arial" panose="020B0604020202020204" pitchFamily="34" charset="0"/>
                <a:cs typeface="Arial" panose="020B0604020202020204" pitchFamily="34" charset="0"/>
              </a:rPr>
              <a:t> 30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 2; 3; 5; 7; 11; 13; 17; 19; 23; 29</a:t>
            </a:r>
          </a:p>
        </p:txBody>
      </p:sp>
      <p:sp>
        <p:nvSpPr>
          <p:cNvPr id="11" name="Rectangle 10">
            <a:extLst>
              <a:ext uri="{FF2B5EF4-FFF2-40B4-BE49-F238E27FC236}">
                <a16:creationId xmlns:a16="http://schemas.microsoft.com/office/drawing/2014/main" id="{C2413FBF-52E5-BF6C-919F-AC347CD2283D}"/>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928C730D-A6FD-818B-8082-8AF91912219E}"/>
              </a:ext>
            </a:extLst>
          </p:cNvPr>
          <p:cNvSpPr txBox="1"/>
          <p:nvPr/>
        </p:nvSpPr>
        <p:spPr>
          <a:xfrm>
            <a:off x="2280675" y="5282902"/>
            <a:ext cx="8506930"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b) </a:t>
            </a:r>
            <a:r>
              <a:rPr lang="vi-VN" sz="3200" dirty="0">
                <a:solidFill>
                  <a:srgbClr val="FF0000"/>
                </a:solidFill>
                <a:latin typeface="Arial" panose="020B0604020202020204" pitchFamily="34" charset="0"/>
                <a:cs typeface="Arial" panose="020B0604020202020204" pitchFamily="34" charset="0"/>
              </a:rPr>
              <a:t>Các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ước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nguyên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của</a:t>
            </a:r>
            <a:r>
              <a:rPr lang="en-US" sz="3200" dirty="0">
                <a:solidFill>
                  <a:srgbClr val="FF0000"/>
                </a:solidFill>
                <a:latin typeface="Arial" panose="020B0604020202020204" pitchFamily="34" charset="0"/>
                <a:cs typeface="Arial" panose="020B0604020202020204" pitchFamily="34" charset="0"/>
              </a:rPr>
              <a:t> </a:t>
            </a:r>
            <a:r>
              <a:rPr lang="vi-VN" sz="3200" dirty="0">
                <a:solidFill>
                  <a:srgbClr val="FF0000"/>
                </a:solidFill>
                <a:latin typeface="Arial" panose="020B0604020202020204" pitchFamily="34" charset="0"/>
                <a:cs typeface="Arial" panose="020B0604020202020204" pitchFamily="34" charset="0"/>
              </a:rPr>
              <a:t>91</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 : </a:t>
            </a:r>
            <a:r>
              <a:rPr lang="vi-VN" sz="3200" dirty="0">
                <a:solidFill>
                  <a:srgbClr val="FF0000"/>
                </a:solidFill>
                <a:latin typeface="Arial" panose="020B0604020202020204" pitchFamily="34" charset="0"/>
                <a:cs typeface="Arial" panose="020B0604020202020204" pitchFamily="34" charset="0"/>
              </a:rPr>
              <a:t>7 và 13 </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071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259271" y="2731971"/>
            <a:ext cx="10998364" cy="2554545"/>
          </a:xfrm>
          <a:prstGeom prst="rect">
            <a:avLst/>
          </a:prstGeom>
          <a:solidFill>
            <a:schemeClr val="bg1"/>
          </a:solidFill>
          <a:ln>
            <a:noFill/>
          </a:ln>
        </p:spPr>
        <p:txBody>
          <a:bodyPr wrap="square">
            <a:spAutoFit/>
          </a:bodyPr>
          <a:lstStyle/>
          <a:p>
            <a:pPr algn="just"/>
            <a:r>
              <a:rPr lang="en-US" sz="3200" b="1" dirty="0" err="1">
                <a:solidFill>
                  <a:schemeClr val="accent1"/>
                </a:solidFill>
                <a:latin typeface="Arial" panose="020B0604020202020204" pitchFamily="34" charset="0"/>
                <a:cs typeface="Arial" panose="020B0604020202020204" pitchFamily="34" charset="0"/>
              </a:rPr>
              <a:t>Để</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tìm</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một</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ước</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nguyên</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tố</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của</a:t>
            </a:r>
            <a:r>
              <a:rPr lang="en-US" sz="3200" b="1"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số</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tự</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nhiên</a:t>
            </a:r>
            <a:r>
              <a:rPr lang="en-US" sz="3200" b="1" i="1" u="sng" dirty="0">
                <a:solidFill>
                  <a:schemeClr val="accent1"/>
                </a:solidFill>
                <a:latin typeface="Arial" panose="020B0604020202020204" pitchFamily="34" charset="0"/>
                <a:cs typeface="Arial" panose="020B0604020202020204" pitchFamily="34" charset="0"/>
              </a:rPr>
              <a:t> n </a:t>
            </a:r>
            <a:r>
              <a:rPr lang="en-US" sz="3200" b="1" i="1" u="sng" dirty="0" err="1">
                <a:solidFill>
                  <a:schemeClr val="accent1"/>
                </a:solidFill>
                <a:latin typeface="Arial" panose="020B0604020202020204" pitchFamily="34" charset="0"/>
                <a:cs typeface="Arial" panose="020B0604020202020204" pitchFamily="34" charset="0"/>
              </a:rPr>
              <a:t>lớn</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hơn</a:t>
            </a:r>
            <a:r>
              <a:rPr lang="en-US" sz="3200" b="1" i="1" u="sng" dirty="0">
                <a:solidFill>
                  <a:schemeClr val="accent1"/>
                </a:solidFill>
                <a:latin typeface="Arial" panose="020B0604020202020204" pitchFamily="34" charset="0"/>
                <a:cs typeface="Arial" panose="020B0604020202020204" pitchFamily="34" charset="0"/>
              </a:rPr>
              <a:t> 1</a:t>
            </a:r>
            <a:r>
              <a:rPr lang="en-US" sz="3200" b="1" i="1" dirty="0">
                <a:solidFill>
                  <a:schemeClr val="accent1"/>
                </a:solidFill>
                <a:latin typeface="Arial" panose="020B0604020202020204" pitchFamily="34" charset="0"/>
                <a:cs typeface="Arial" panose="020B0604020202020204" pitchFamily="34" charset="0"/>
              </a:rPr>
              <a:t>, </a:t>
            </a:r>
            <a:r>
              <a:rPr lang="en-US" sz="3200" b="1" dirty="0">
                <a:solidFill>
                  <a:schemeClr val="accent1"/>
                </a:solidFill>
                <a:latin typeface="Arial" panose="020B0604020202020204" pitchFamily="34" charset="0"/>
                <a:cs typeface="Arial" panose="020B0604020202020204" pitchFamily="34" charset="0"/>
              </a:rPr>
              <a:t>ta </a:t>
            </a:r>
            <a:r>
              <a:rPr lang="en-US" sz="3200" b="1" dirty="0" err="1">
                <a:solidFill>
                  <a:schemeClr val="accent1"/>
                </a:solidFill>
                <a:latin typeface="Arial" panose="020B0604020202020204" pitchFamily="34" charset="0"/>
                <a:cs typeface="Arial" panose="020B0604020202020204" pitchFamily="34" charset="0"/>
              </a:rPr>
              <a:t>có</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thể</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làm</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như</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sau</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Lần</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lượt</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thực</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hiện</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phép</a:t>
            </a:r>
            <a:r>
              <a:rPr lang="en-US" sz="3200" b="1" dirty="0">
                <a:solidFill>
                  <a:schemeClr val="accent1"/>
                </a:solidFill>
                <a:latin typeface="Arial" panose="020B0604020202020204" pitchFamily="34" charset="0"/>
                <a:cs typeface="Arial" panose="020B0604020202020204" pitchFamily="34" charset="0"/>
              </a:rPr>
              <a:t> chia </a:t>
            </a:r>
            <a:r>
              <a:rPr lang="en-US" sz="3200" b="1" i="1" dirty="0">
                <a:solidFill>
                  <a:schemeClr val="accent1"/>
                </a:solidFill>
                <a:latin typeface="Arial" panose="020B0604020202020204" pitchFamily="34" charset="0"/>
                <a:cs typeface="Arial" panose="020B0604020202020204" pitchFamily="34" charset="0"/>
              </a:rPr>
              <a:t>n</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cho</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các</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số</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nguyên</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tố</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theo</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thứ</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tự</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tăng</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dần</a:t>
            </a:r>
            <a:r>
              <a:rPr lang="en-US" sz="3200" b="1" dirty="0">
                <a:solidFill>
                  <a:schemeClr val="accent1"/>
                </a:solidFill>
                <a:latin typeface="Arial" panose="020B0604020202020204" pitchFamily="34" charset="0"/>
                <a:cs typeface="Arial" panose="020B0604020202020204" pitchFamily="34" charset="0"/>
              </a:rPr>
              <a:t> 2, 3, 5, 7, 11, 13,… Khi </a:t>
            </a:r>
            <a:r>
              <a:rPr lang="en-US" sz="3200" b="1" dirty="0" err="1">
                <a:solidFill>
                  <a:schemeClr val="accent1"/>
                </a:solidFill>
                <a:latin typeface="Arial" panose="020B0604020202020204" pitchFamily="34" charset="0"/>
                <a:cs typeface="Arial" panose="020B0604020202020204" pitchFamily="34" charset="0"/>
              </a:rPr>
              <a:t>đó</a:t>
            </a:r>
            <a:r>
              <a:rPr lang="en-US" sz="3200" b="1"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phép</a:t>
            </a:r>
            <a:r>
              <a:rPr lang="en-US" sz="3200" b="1" i="1" u="sng" dirty="0">
                <a:solidFill>
                  <a:schemeClr val="accent1"/>
                </a:solidFill>
                <a:latin typeface="Arial" panose="020B0604020202020204" pitchFamily="34" charset="0"/>
                <a:cs typeface="Arial" panose="020B0604020202020204" pitchFamily="34" charset="0"/>
              </a:rPr>
              <a:t> chia </a:t>
            </a:r>
            <a:r>
              <a:rPr lang="en-US" sz="3200" b="1" i="1" u="sng" dirty="0" err="1">
                <a:solidFill>
                  <a:schemeClr val="accent1"/>
                </a:solidFill>
                <a:latin typeface="Arial" panose="020B0604020202020204" pitchFamily="34" charset="0"/>
                <a:cs typeface="Arial" panose="020B0604020202020204" pitchFamily="34" charset="0"/>
              </a:rPr>
              <a:t>hết</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đầu</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tiên</a:t>
            </a:r>
            <a:r>
              <a:rPr lang="en-US" sz="3200" b="1" i="1" u="sng"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cho</a:t>
            </a:r>
            <a:r>
              <a:rPr lang="en-US" sz="3200" b="1" dirty="0">
                <a:solidFill>
                  <a:schemeClr val="accent1"/>
                </a:solidFill>
                <a:latin typeface="Arial" panose="020B0604020202020204" pitchFamily="34" charset="0"/>
                <a:cs typeface="Arial" panose="020B0604020202020204" pitchFamily="34" charset="0"/>
              </a:rPr>
              <a:t> ta </a:t>
            </a:r>
            <a:r>
              <a:rPr lang="en-US" sz="3200" b="1" dirty="0" err="1">
                <a:solidFill>
                  <a:schemeClr val="accent1"/>
                </a:solidFill>
                <a:latin typeface="Arial" panose="020B0604020202020204" pitchFamily="34" charset="0"/>
                <a:cs typeface="Arial" panose="020B0604020202020204" pitchFamily="34" charset="0"/>
              </a:rPr>
              <a:t>số</a:t>
            </a:r>
            <a:r>
              <a:rPr lang="en-US" sz="3200" b="1" dirty="0">
                <a:solidFill>
                  <a:schemeClr val="accent1"/>
                </a:solidFill>
                <a:latin typeface="Arial" panose="020B0604020202020204" pitchFamily="34" charset="0"/>
                <a:cs typeface="Arial" panose="020B0604020202020204" pitchFamily="34" charset="0"/>
              </a:rPr>
              <a:t> chia </a:t>
            </a:r>
            <a:r>
              <a:rPr lang="en-US" sz="3200" b="1" dirty="0" err="1">
                <a:solidFill>
                  <a:schemeClr val="accent1"/>
                </a:solidFill>
                <a:latin typeface="Arial" panose="020B0604020202020204" pitchFamily="34" charset="0"/>
                <a:cs typeface="Arial" panose="020B0604020202020204" pitchFamily="34" charset="0"/>
              </a:rPr>
              <a:t>là</a:t>
            </a:r>
            <a:r>
              <a:rPr lang="en-US" sz="3200" b="1"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ước</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nguyên</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tố</a:t>
            </a:r>
            <a:r>
              <a:rPr lang="en-US" sz="3200" b="1" i="1" u="sng" dirty="0">
                <a:solidFill>
                  <a:schemeClr val="accent1"/>
                </a:solidFill>
                <a:latin typeface="Arial" panose="020B0604020202020204" pitchFamily="34" charset="0"/>
                <a:cs typeface="Arial" panose="020B0604020202020204" pitchFamily="34" charset="0"/>
              </a:rPr>
              <a:t> </a:t>
            </a:r>
            <a:r>
              <a:rPr lang="en-US" sz="3200" b="1" i="1" u="sng" dirty="0" err="1">
                <a:solidFill>
                  <a:schemeClr val="accent1"/>
                </a:solidFill>
                <a:latin typeface="Arial" panose="020B0604020202020204" pitchFamily="34" charset="0"/>
                <a:cs typeface="Arial" panose="020B0604020202020204" pitchFamily="34" charset="0"/>
              </a:rPr>
              <a:t>của</a:t>
            </a:r>
            <a:r>
              <a:rPr lang="en-US" sz="3200" b="1" i="1" u="sng" dirty="0">
                <a:solidFill>
                  <a:schemeClr val="accent1"/>
                </a:solidFill>
                <a:latin typeface="Arial" panose="020B0604020202020204" pitchFamily="34" charset="0"/>
                <a:cs typeface="Arial" panose="020B0604020202020204" pitchFamily="34" charset="0"/>
              </a:rPr>
              <a:t> n</a:t>
            </a:r>
            <a:r>
              <a:rPr lang="en-US" sz="3200" b="1" dirty="0">
                <a:solidFill>
                  <a:schemeClr val="accent1"/>
                </a:solidFill>
                <a:latin typeface="Arial" panose="020B0604020202020204" pitchFamily="34" charset="0"/>
                <a:cs typeface="Arial" panose="020B0604020202020204" pitchFamily="34" charset="0"/>
              </a:rPr>
              <a:t>.</a:t>
            </a:r>
            <a:endParaRPr lang="en-US" sz="3200" b="1" i="1" dirty="0">
              <a:solidFill>
                <a:schemeClr val="accent1"/>
              </a:solidFill>
              <a:latin typeface="Arial" panose="020B0604020202020204" pitchFamily="34" charset="0"/>
              <a:cs typeface="Arial" panose="020B0604020202020204" pitchFamily="34" charset="0"/>
            </a:endParaRPr>
          </a:p>
        </p:txBody>
      </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3"/>
          <a:stretch>
            <a:fillRect/>
          </a:stretch>
        </p:blipFill>
        <p:spPr>
          <a:xfrm>
            <a:off x="4058478" y="-614738"/>
            <a:ext cx="3429000" cy="3429000"/>
          </a:xfrm>
          <a:prstGeom prst="rect">
            <a:avLst/>
          </a:prstGeom>
        </p:spPr>
      </p:pic>
      <p:sp>
        <p:nvSpPr>
          <p:cNvPr id="2" name="Rectangle 1">
            <a:extLst>
              <a:ext uri="{FF2B5EF4-FFF2-40B4-BE49-F238E27FC236}">
                <a16:creationId xmlns:a16="http://schemas.microsoft.com/office/drawing/2014/main" id="{3856BF76-2A7E-6999-1A1D-08458BA1D6D3}"/>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5401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144543"/>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EE278ABA-7F65-4A34-9F1F-59252434AA20}"/>
              </a:ext>
            </a:extLst>
          </p:cNvPr>
          <p:cNvSpPr txBox="1"/>
          <p:nvPr/>
        </p:nvSpPr>
        <p:spPr>
          <a:xfrm>
            <a:off x="2480399" y="1002781"/>
            <a:ext cx="8865486" cy="2779351"/>
          </a:xfrm>
          <a:prstGeom prst="rect">
            <a:avLst/>
          </a:prstGeom>
          <a:noFill/>
        </p:spPr>
        <p:txBody>
          <a:bodyPr wrap="square">
            <a:spAutoFit/>
          </a:bodyPr>
          <a:lstStyle/>
          <a:p>
            <a:pPr algn="ctr">
              <a:lnSpc>
                <a:spcPct val="150000"/>
              </a:lnSpc>
            </a:pPr>
            <a:r>
              <a:rPr lang="en-US" sz="3000" b="1" dirty="0" err="1">
                <a:solidFill>
                  <a:srgbClr val="C00000"/>
                </a:solidFill>
                <a:latin typeface="Arial" panose="020B0604020202020204" pitchFamily="34" charset="0"/>
                <a:cs typeface="Arial" panose="020B0604020202020204" pitchFamily="34" charset="0"/>
              </a:rPr>
              <a:t>Lời</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giải</a:t>
            </a:r>
            <a:r>
              <a:rPr lang="en-US" sz="3000" b="1" dirty="0">
                <a:solidFill>
                  <a:srgbClr val="C00000"/>
                </a:solidFill>
                <a:latin typeface="Arial" panose="020B0604020202020204" pitchFamily="34" charset="0"/>
                <a:cs typeface="Arial" panose="020B0604020202020204" pitchFamily="34" charset="0"/>
              </a:rPr>
              <a:t>.</a:t>
            </a:r>
          </a:p>
          <a:p>
            <a:pPr>
              <a:lnSpc>
                <a:spcPct val="150000"/>
              </a:lnSpc>
            </a:pPr>
            <a:r>
              <a:rPr lang="en-US" sz="3000" b="1" dirty="0" err="1">
                <a:solidFill>
                  <a:srgbClr val="C00000"/>
                </a:solidFill>
                <a:latin typeface="Arial" panose="020B0604020202020204" pitchFamily="34" charset="0"/>
                <a:cs typeface="Arial" panose="020B0604020202020204" pitchFamily="34" charset="0"/>
              </a:rPr>
              <a:t>Số</a:t>
            </a:r>
            <a:r>
              <a:rPr lang="en-US" sz="3000" b="1" dirty="0">
                <a:solidFill>
                  <a:srgbClr val="C00000"/>
                </a:solidFill>
                <a:latin typeface="Arial" panose="020B0604020202020204" pitchFamily="34" charset="0"/>
                <a:cs typeface="Arial" panose="020B0604020202020204" pitchFamily="34" charset="0"/>
              </a:rPr>
              <a:t> 217 </a:t>
            </a:r>
            <a:r>
              <a:rPr lang="en-US" sz="3000" b="1" dirty="0" err="1">
                <a:solidFill>
                  <a:srgbClr val="C00000"/>
                </a:solidFill>
                <a:latin typeface="Arial" panose="020B0604020202020204" pitchFamily="34" charset="0"/>
                <a:cs typeface="Arial" panose="020B0604020202020204" pitchFamily="34" charset="0"/>
              </a:rPr>
              <a:t>không</a:t>
            </a:r>
            <a:r>
              <a:rPr lang="en-US" sz="3000" b="1" dirty="0">
                <a:solidFill>
                  <a:srgbClr val="C00000"/>
                </a:solidFill>
                <a:latin typeface="Arial" panose="020B0604020202020204" pitchFamily="34" charset="0"/>
                <a:cs typeface="Arial" panose="020B0604020202020204" pitchFamily="34" charset="0"/>
              </a:rPr>
              <a:t> chia </a:t>
            </a:r>
            <a:r>
              <a:rPr lang="en-US" sz="3000" b="1" dirty="0" err="1">
                <a:solidFill>
                  <a:srgbClr val="C00000"/>
                </a:solidFill>
                <a:latin typeface="Arial" panose="020B0604020202020204" pitchFamily="34" charset="0"/>
                <a:cs typeface="Arial" panose="020B0604020202020204" pitchFamily="34" charset="0"/>
              </a:rPr>
              <a:t>hết</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cho</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các</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số</a:t>
            </a:r>
            <a:r>
              <a:rPr lang="en-US" sz="3000" b="1" dirty="0">
                <a:solidFill>
                  <a:srgbClr val="C00000"/>
                </a:solidFill>
                <a:latin typeface="Arial" panose="020B0604020202020204" pitchFamily="34" charset="0"/>
                <a:cs typeface="Arial" panose="020B0604020202020204" pitchFamily="34" charset="0"/>
              </a:rPr>
              <a:t> 2,3, 5. Ta </a:t>
            </a:r>
            <a:r>
              <a:rPr lang="en-US" sz="3000" b="1" dirty="0" err="1">
                <a:solidFill>
                  <a:srgbClr val="C00000"/>
                </a:solidFill>
                <a:latin typeface="Arial" panose="020B0604020202020204" pitchFamily="34" charset="0"/>
                <a:cs typeface="Arial" panose="020B0604020202020204" pitchFamily="34" charset="0"/>
              </a:rPr>
              <a:t>có</a:t>
            </a:r>
            <a:endParaRPr lang="en-US" sz="3000" b="1" dirty="0">
              <a:solidFill>
                <a:srgbClr val="C00000"/>
              </a:solidFill>
              <a:latin typeface="Arial" panose="020B0604020202020204" pitchFamily="34" charset="0"/>
              <a:cs typeface="Arial" panose="020B0604020202020204" pitchFamily="34" charset="0"/>
            </a:endParaRPr>
          </a:p>
          <a:p>
            <a:pPr algn="ctr">
              <a:lnSpc>
                <a:spcPct val="150000"/>
              </a:lnSpc>
            </a:pPr>
            <a:r>
              <a:rPr lang="en-US" sz="3000" b="1" dirty="0">
                <a:solidFill>
                  <a:srgbClr val="C00000"/>
                </a:solidFill>
                <a:latin typeface="Arial" panose="020B0604020202020204" pitchFamily="34" charset="0"/>
                <a:cs typeface="Arial" panose="020B0604020202020204" pitchFamily="34" charset="0"/>
              </a:rPr>
              <a:t>217 = 7.31</a:t>
            </a:r>
          </a:p>
          <a:p>
            <a:pPr>
              <a:lnSpc>
                <a:spcPct val="150000"/>
              </a:lnSpc>
            </a:pPr>
            <a:r>
              <a:rPr lang="en-US" sz="3000" b="1" dirty="0">
                <a:solidFill>
                  <a:srgbClr val="C00000"/>
                </a:solidFill>
                <a:latin typeface="Arial" panose="020B0604020202020204" pitchFamily="34" charset="0"/>
                <a:cs typeface="Arial" panose="020B0604020202020204" pitchFamily="34" charset="0"/>
              </a:rPr>
              <a:t>Do </a:t>
            </a:r>
            <a:r>
              <a:rPr lang="en-US" sz="3000" b="1" dirty="0" err="1">
                <a:solidFill>
                  <a:srgbClr val="C00000"/>
                </a:solidFill>
                <a:latin typeface="Arial" panose="020B0604020202020204" pitchFamily="34" charset="0"/>
                <a:cs typeface="Arial" panose="020B0604020202020204" pitchFamily="34" charset="0"/>
              </a:rPr>
              <a:t>đó</a:t>
            </a:r>
            <a:r>
              <a:rPr lang="en-US" sz="3000" b="1" dirty="0">
                <a:solidFill>
                  <a:srgbClr val="C00000"/>
                </a:solidFill>
                <a:latin typeface="Arial" panose="020B0604020202020204" pitchFamily="34" charset="0"/>
                <a:cs typeface="Arial" panose="020B0604020202020204" pitchFamily="34" charset="0"/>
              </a:rPr>
              <a:t> 7 </a:t>
            </a:r>
            <a:r>
              <a:rPr lang="en-US" sz="3000" b="1" dirty="0" err="1">
                <a:solidFill>
                  <a:srgbClr val="C00000"/>
                </a:solidFill>
                <a:latin typeface="Arial" panose="020B0604020202020204" pitchFamily="34" charset="0"/>
                <a:cs typeface="Arial" panose="020B0604020202020204" pitchFamily="34" charset="0"/>
              </a:rPr>
              <a:t>là</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một</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ước</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nguyên</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tố</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của</a:t>
            </a:r>
            <a:r>
              <a:rPr lang="en-US" sz="3000" b="1" dirty="0">
                <a:solidFill>
                  <a:srgbClr val="C00000"/>
                </a:solidFill>
                <a:latin typeface="Arial" panose="020B0604020202020204" pitchFamily="34" charset="0"/>
                <a:cs typeface="Arial" panose="020B0604020202020204" pitchFamily="34" charset="0"/>
              </a:rPr>
              <a:t> 217. 	</a:t>
            </a:r>
          </a:p>
        </p:txBody>
      </p:sp>
      <p:sp>
        <p:nvSpPr>
          <p:cNvPr id="2" name="TextBox 1">
            <a:extLst>
              <a:ext uri="{FF2B5EF4-FFF2-40B4-BE49-F238E27FC236}">
                <a16:creationId xmlns:a16="http://schemas.microsoft.com/office/drawing/2014/main" id="{3EB32F49-3D44-4F28-BF72-F7004207C04D}"/>
              </a:ext>
            </a:extLst>
          </p:cNvPr>
          <p:cNvSpPr txBox="1"/>
          <p:nvPr/>
        </p:nvSpPr>
        <p:spPr>
          <a:xfrm>
            <a:off x="2847527" y="447076"/>
            <a:ext cx="7527702" cy="461665"/>
          </a:xfrm>
          <a:prstGeom prst="rect">
            <a:avLst/>
          </a:prstGeom>
          <a:noFill/>
        </p:spPr>
        <p:txBody>
          <a:bodyPr wrap="none" lIns="0" tIns="0" rIns="0" bIns="0" rtlCol="0">
            <a:spAutoFit/>
          </a:bodyPr>
          <a:lstStyle/>
          <a:p>
            <a:r>
              <a:rPr lang="en-US" sz="3000" b="1" dirty="0" err="1">
                <a:solidFill>
                  <a:schemeClr val="accent1">
                    <a:lumMod val="75000"/>
                  </a:schemeClr>
                </a:solidFill>
                <a:latin typeface="Arial" panose="020B0604020202020204" pitchFamily="34" charset="0"/>
                <a:cs typeface="Arial" panose="020B0604020202020204" pitchFamily="34" charset="0"/>
              </a:rPr>
              <a:t>Ví</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dụ</a:t>
            </a:r>
            <a:r>
              <a:rPr lang="en-US" sz="3000" b="1" dirty="0">
                <a:solidFill>
                  <a:schemeClr val="accent1">
                    <a:lumMod val="75000"/>
                  </a:schemeClr>
                </a:solidFill>
                <a:latin typeface="Arial" panose="020B0604020202020204" pitchFamily="34" charset="0"/>
                <a:cs typeface="Arial" panose="020B0604020202020204" pitchFamily="34" charset="0"/>
              </a:rPr>
              <a:t> 1.  </a:t>
            </a:r>
            <a:r>
              <a:rPr lang="en-US" sz="3000" b="1" dirty="0" err="1">
                <a:solidFill>
                  <a:schemeClr val="accent1">
                    <a:lumMod val="75000"/>
                  </a:schemeClr>
                </a:solidFill>
                <a:latin typeface="Arial" panose="020B0604020202020204" pitchFamily="34" charset="0"/>
                <a:cs typeface="Arial" panose="020B0604020202020204" pitchFamily="34" charset="0"/>
              </a:rPr>
              <a:t>Tìm</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ước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của</a:t>
            </a:r>
            <a:r>
              <a:rPr lang="en-US" sz="3000" b="1" dirty="0">
                <a:solidFill>
                  <a:schemeClr val="accent1">
                    <a:lumMod val="75000"/>
                  </a:schemeClr>
                </a:solidFill>
                <a:latin typeface="Arial" panose="020B0604020202020204" pitchFamily="34" charset="0"/>
                <a:cs typeface="Arial" panose="020B0604020202020204" pitchFamily="34" charset="0"/>
              </a:rPr>
              <a:t> 217.</a:t>
            </a:r>
          </a:p>
        </p:txBody>
      </p:sp>
      <p:pic>
        <p:nvPicPr>
          <p:cNvPr id="5" name="Picture 4">
            <a:extLst>
              <a:ext uri="{FF2B5EF4-FFF2-40B4-BE49-F238E27FC236}">
                <a16:creationId xmlns:a16="http://schemas.microsoft.com/office/drawing/2014/main" id="{54FACD73-EDF1-41C3-ABBC-B0DE2ACE88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44620" y="3969826"/>
            <a:ext cx="1226662" cy="1051425"/>
          </a:xfrm>
          <a:prstGeom prst="rect">
            <a:avLst/>
          </a:prstGeom>
        </p:spPr>
      </p:pic>
      <p:sp>
        <p:nvSpPr>
          <p:cNvPr id="12" name="TextBox 11">
            <a:extLst>
              <a:ext uri="{FF2B5EF4-FFF2-40B4-BE49-F238E27FC236}">
                <a16:creationId xmlns:a16="http://schemas.microsoft.com/office/drawing/2014/main" id="{0638C3AA-2169-46E0-A433-6564F2D8877F}"/>
              </a:ext>
            </a:extLst>
          </p:cNvPr>
          <p:cNvSpPr txBox="1"/>
          <p:nvPr/>
        </p:nvSpPr>
        <p:spPr>
          <a:xfrm>
            <a:off x="1932773" y="4528808"/>
            <a:ext cx="5942332" cy="461665"/>
          </a:xfrm>
          <a:prstGeom prst="rect">
            <a:avLst/>
          </a:prstGeom>
          <a:noFill/>
        </p:spPr>
        <p:txBody>
          <a:bodyPr wrap="none" lIns="0" tIns="0" rIns="0" bIns="0" rtlCol="0">
            <a:spAutoFit/>
          </a:bodyPr>
          <a:lstStyle/>
          <a:p>
            <a:r>
              <a:rPr lang="en-US" sz="3000" b="1" dirty="0" err="1">
                <a:solidFill>
                  <a:schemeClr val="accent1">
                    <a:lumMod val="75000"/>
                  </a:schemeClr>
                </a:solidFill>
                <a:latin typeface="Arial" panose="020B0604020202020204" pitchFamily="34" charset="0"/>
                <a:cs typeface="Arial" panose="020B0604020202020204" pitchFamily="34" charset="0"/>
              </a:rPr>
              <a:t>Tìm</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ước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của</a:t>
            </a:r>
            <a:r>
              <a:rPr lang="en-US" sz="3000" b="1" dirty="0">
                <a:solidFill>
                  <a:schemeClr val="accent1">
                    <a:lumMod val="75000"/>
                  </a:schemeClr>
                </a:solidFill>
                <a:latin typeface="Arial" panose="020B0604020202020204" pitchFamily="34" charset="0"/>
                <a:cs typeface="Arial" panose="020B0604020202020204" pitchFamily="34" charset="0"/>
              </a:rPr>
              <a:t> 187.</a:t>
            </a:r>
          </a:p>
        </p:txBody>
      </p:sp>
      <p:sp>
        <p:nvSpPr>
          <p:cNvPr id="3" name="Rectangle 2">
            <a:extLst>
              <a:ext uri="{FF2B5EF4-FFF2-40B4-BE49-F238E27FC236}">
                <a16:creationId xmlns:a16="http://schemas.microsoft.com/office/drawing/2014/main" id="{890BE469-2969-71FE-8913-C74EA2ECBF29}"/>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AE0BE9B-DBD1-9B27-3395-32EF888617DE}"/>
                  </a:ext>
                </a:extLst>
              </p:cNvPr>
              <p:cNvSpPr txBox="1"/>
              <p:nvPr/>
            </p:nvSpPr>
            <p:spPr>
              <a:xfrm>
                <a:off x="778980" y="5186980"/>
                <a:ext cx="9413235" cy="578043"/>
              </a:xfrm>
              <a:prstGeom prst="rect">
                <a:avLst/>
              </a:prstGeom>
              <a:noFill/>
            </p:spPr>
            <p:txBody>
              <a:bodyPr wrap="square">
                <a:spAutoFit/>
              </a:bodyPr>
              <a:lstStyle/>
              <a:p>
                <a:pPr algn="just">
                  <a:lnSpc>
                    <a:spcPct val="115000"/>
                  </a:lnSpc>
                  <a:spcAft>
                    <a:spcPts val="800"/>
                  </a:spcAft>
                </a:pPr>
                <a:r>
                  <a:rPr lang="nl-NL" sz="3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Trả lời. </a:t>
                </a:r>
                <a14:m>
                  <m:oMath xmlns:m="http://schemas.openxmlformats.org/officeDocument/2006/math">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𝟏𝟖𝟕</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𝟏𝟏</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𝟏𝟕</m:t>
                    </m:r>
                  </m:oMath>
                </a14:m>
                <a:r>
                  <a:rPr lang="nl-NL" sz="3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ước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nguyên</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tố</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là</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11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hoặc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17. </a:t>
                </a:r>
              </a:p>
            </p:txBody>
          </p:sp>
        </mc:Choice>
        <mc:Fallback xmlns="">
          <p:sp>
            <p:nvSpPr>
              <p:cNvPr id="4" name="TextBox 3">
                <a:extLst>
                  <a:ext uri="{FF2B5EF4-FFF2-40B4-BE49-F238E27FC236}">
                    <a16:creationId xmlns:a16="http://schemas.microsoft.com/office/drawing/2014/main" id="{EAE0BE9B-DBD1-9B27-3395-32EF888617DE}"/>
                  </a:ext>
                </a:extLst>
              </p:cNvPr>
              <p:cNvSpPr txBox="1">
                <a:spLocks noRot="1" noChangeAspect="1" noMove="1" noResize="1" noEditPoints="1" noAdjustHandles="1" noChangeArrowheads="1" noChangeShapeType="1" noTextEdit="1"/>
              </p:cNvSpPr>
              <p:nvPr/>
            </p:nvSpPr>
            <p:spPr>
              <a:xfrm>
                <a:off x="778980" y="5186980"/>
                <a:ext cx="9413235" cy="578043"/>
              </a:xfrm>
              <a:prstGeom prst="rect">
                <a:avLst/>
              </a:prstGeom>
              <a:blipFill>
                <a:blip r:embed="rId6"/>
                <a:stretch>
                  <a:fillRect l="-1554" t="-9474" b="-31579"/>
                </a:stretch>
              </a:blipFill>
            </p:spPr>
            <p:txBody>
              <a:bodyPr/>
              <a:lstStyle/>
              <a:p>
                <a:r>
                  <a:rPr lang="en-US">
                    <a:noFill/>
                  </a:rPr>
                  <a:t> </a:t>
                </a:r>
              </a:p>
            </p:txBody>
          </p:sp>
        </mc:Fallback>
      </mc:AlternateContent>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583390" y="2666569"/>
            <a:ext cx="10713033" cy="1477328"/>
          </a:xfrm>
          <a:prstGeom prst="rect">
            <a:avLst/>
          </a:prstGeom>
          <a:noFill/>
        </p:spPr>
        <p:txBody>
          <a:bodyPr wrap="square">
            <a:spAutoFit/>
          </a:bodyPr>
          <a:lstStyle/>
          <a:p>
            <a:pPr algn="just"/>
            <a:r>
              <a:rPr lang="en-US" sz="3000" b="1" dirty="0" err="1">
                <a:solidFill>
                  <a:srgbClr val="0070C0"/>
                </a:solidFill>
                <a:latin typeface="Arial" panose="020B0604020202020204" pitchFamily="34" charset="0"/>
                <a:cs typeface="Arial" panose="020B0604020202020204" pitchFamily="34" charset="0"/>
              </a:rPr>
              <a:t>Khái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niệm</a:t>
            </a:r>
            <a:r>
              <a:rPr lang="en-US" sz="3000" b="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Phân</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tích</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một</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số</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tự</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nhiên</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lớn</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hơn</a:t>
            </a:r>
            <a:r>
              <a:rPr lang="en-US" sz="3000" b="1" i="1" dirty="0">
                <a:solidFill>
                  <a:srgbClr val="0070C0"/>
                </a:solidFill>
                <a:latin typeface="Arial" panose="020B0604020202020204" pitchFamily="34" charset="0"/>
                <a:cs typeface="Arial" panose="020B0604020202020204" pitchFamily="34" charset="0"/>
              </a:rPr>
              <a:t> 1 ra </a:t>
            </a:r>
            <a:r>
              <a:rPr lang="en-US" sz="3000" b="1" i="1" dirty="0" err="1">
                <a:solidFill>
                  <a:srgbClr val="0070C0"/>
                </a:solidFill>
                <a:latin typeface="Arial" panose="020B0604020202020204" pitchFamily="34" charset="0"/>
                <a:cs typeface="Arial" panose="020B0604020202020204" pitchFamily="34" charset="0"/>
              </a:rPr>
              <a:t>thừa</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số</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nguyên</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tố</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là</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viết</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số</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đó</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dưới</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dạng</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tích</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các</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thừa</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số</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nguyên</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tố</a:t>
            </a:r>
            <a:r>
              <a:rPr lang="en-US" sz="3000" b="1" i="1" dirty="0">
                <a:solidFill>
                  <a:srgbClr val="0070C0"/>
                </a:solidFill>
                <a:latin typeface="Arial" panose="020B0604020202020204" pitchFamily="34" charset="0"/>
                <a:cs typeface="Arial" panose="020B0604020202020204" pitchFamily="34" charset="0"/>
              </a:rPr>
              <a:t>.</a:t>
            </a:r>
          </a:p>
        </p:txBody>
      </p:sp>
      <p:pic>
        <p:nvPicPr>
          <p:cNvPr id="13" name="!!3" descr="Icon&#10;&#10;Description automatically generated with low confidence">
            <a:extLst>
              <a:ext uri="{FF2B5EF4-FFF2-40B4-BE49-F238E27FC236}">
                <a16:creationId xmlns:a16="http://schemas.microsoft.com/office/drawing/2014/main" id="{6FD194B4-275B-4D7C-9A52-03004FB6F2A2}"/>
              </a:ext>
            </a:extLst>
          </p:cNvPr>
          <p:cNvPicPr>
            <a:picLocks noChangeAspect="1"/>
          </p:cNvPicPr>
          <p:nvPr/>
        </p:nvPicPr>
        <p:blipFill>
          <a:blip r:embed="rId3">
            <a:duotone>
              <a:prstClr val="black"/>
              <a:srgbClr val="FF0000">
                <a:tint val="45000"/>
                <a:satMod val="400000"/>
              </a:srgbClr>
            </a:duotone>
          </a:blip>
          <a:stretch>
            <a:fillRect/>
          </a:stretch>
        </p:blipFill>
        <p:spPr>
          <a:xfrm>
            <a:off x="4772721" y="0"/>
            <a:ext cx="2787571" cy="2787571"/>
          </a:xfrm>
          <a:prstGeom prst="rect">
            <a:avLst/>
          </a:prstGeom>
        </p:spPr>
      </p:pic>
      <p:sp>
        <p:nvSpPr>
          <p:cNvPr id="2" name="Rectangle 1">
            <a:extLst>
              <a:ext uri="{FF2B5EF4-FFF2-40B4-BE49-F238E27FC236}">
                <a16:creationId xmlns:a16="http://schemas.microsoft.com/office/drawing/2014/main" id="{EC1317F1-B94A-758B-38AA-16F7D8BB84D6}"/>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5035134" y="370801"/>
            <a:ext cx="6336132" cy="1015663"/>
          </a:xfrm>
          <a:prstGeom prst="rect">
            <a:avLst/>
          </a:prstGeom>
          <a:noFill/>
        </p:spPr>
        <p:txBody>
          <a:bodyPr wrap="square">
            <a:spAutoFit/>
          </a:bodyPr>
          <a:lstStyle/>
          <a:p>
            <a:r>
              <a:rPr lang="en-US" sz="3000" b="1" dirty="0" err="1">
                <a:solidFill>
                  <a:srgbClr val="0070C0"/>
                </a:solidFill>
                <a:latin typeface="Arial" panose="020B0604020202020204" pitchFamily="34" charset="0"/>
                <a:cs typeface="Arial" panose="020B0604020202020204" pitchFamily="34" charset="0"/>
              </a:rPr>
              <a:t>Viết</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12 </a:t>
            </a:r>
            <a:r>
              <a:rPr lang="en-US" sz="3000" b="1" dirty="0" err="1">
                <a:solidFill>
                  <a:srgbClr val="0070C0"/>
                </a:solidFill>
                <a:latin typeface="Arial" panose="020B0604020202020204" pitchFamily="34" charset="0"/>
                <a:cs typeface="Arial" panose="020B0604020202020204" pitchFamily="34" charset="0"/>
              </a:rPr>
              <a:t>thành</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tích</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các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thừa</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a:t>
            </a:r>
          </a:p>
        </p:txBody>
      </p:sp>
      <p:pic>
        <p:nvPicPr>
          <p:cNvPr id="14" name="!!3">
            <a:extLst>
              <a:ext uri="{FF2B5EF4-FFF2-40B4-BE49-F238E27FC236}">
                <a16:creationId xmlns:a16="http://schemas.microsoft.com/office/drawing/2014/main" id="{96CA41FE-5E0E-457E-AB22-C1915F6D9E36}"/>
              </a:ext>
            </a:extLst>
          </p:cNvPr>
          <p:cNvPicPr>
            <a:picLocks noChangeAspect="1"/>
          </p:cNvPicPr>
          <p:nvPr/>
        </p:nvPicPr>
        <p:blipFill>
          <a:blip r:embed="rId3"/>
          <a:stretch>
            <a:fillRect/>
          </a:stretch>
        </p:blipFill>
        <p:spPr>
          <a:xfrm>
            <a:off x="1972262" y="8042"/>
            <a:ext cx="2857500" cy="2571750"/>
          </a:xfrm>
          <a:prstGeom prst="rect">
            <a:avLst/>
          </a:prstGeom>
        </p:spPr>
      </p:pic>
      <p:grpSp>
        <p:nvGrpSpPr>
          <p:cNvPr id="18" name="Group 17">
            <a:extLst>
              <a:ext uri="{FF2B5EF4-FFF2-40B4-BE49-F238E27FC236}">
                <a16:creationId xmlns:a16="http://schemas.microsoft.com/office/drawing/2014/main" id="{E5E2EB38-2839-4B66-829A-D61FB88356E6}"/>
              </a:ext>
            </a:extLst>
          </p:cNvPr>
          <p:cNvGrpSpPr/>
          <p:nvPr/>
        </p:nvGrpSpPr>
        <p:grpSpPr>
          <a:xfrm>
            <a:off x="383049" y="3421376"/>
            <a:ext cx="1669099" cy="1569660"/>
            <a:chOff x="684126" y="3097377"/>
            <a:chExt cx="1669099" cy="1569660"/>
          </a:xfrm>
        </p:grpSpPr>
        <p:sp>
          <p:nvSpPr>
            <p:cNvPr id="3" name="TextBox 2">
              <a:extLst>
                <a:ext uri="{FF2B5EF4-FFF2-40B4-BE49-F238E27FC236}">
                  <a16:creationId xmlns:a16="http://schemas.microsoft.com/office/drawing/2014/main" id="{BCD9C223-A5FE-49C9-90F9-D92DB5E0DA90}"/>
                </a:ext>
              </a:extLst>
            </p:cNvPr>
            <p:cNvSpPr txBox="1"/>
            <p:nvPr/>
          </p:nvSpPr>
          <p:spPr>
            <a:xfrm>
              <a:off x="684126" y="3097377"/>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12</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2         6</a:t>
              </a:r>
            </a:p>
          </p:txBody>
        </p:sp>
        <p:cxnSp>
          <p:nvCxnSpPr>
            <p:cNvPr id="11" name="Straight Connector 10">
              <a:extLst>
                <a:ext uri="{FF2B5EF4-FFF2-40B4-BE49-F238E27FC236}">
                  <a16:creationId xmlns:a16="http://schemas.microsoft.com/office/drawing/2014/main" id="{CBCB3D62-3B01-4F2D-B837-DF6357C83432}"/>
                </a:ext>
              </a:extLst>
            </p:cNvPr>
            <p:cNvCxnSpPr/>
            <p:nvPr/>
          </p:nvCxnSpPr>
          <p:spPr>
            <a:xfrm flipH="1">
              <a:off x="1030514" y="3643086"/>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1FD611-A7FF-43F8-A29D-452A9748CCEF}"/>
                </a:ext>
              </a:extLst>
            </p:cNvPr>
            <p:cNvCxnSpPr>
              <a:cxnSpLocks/>
            </p:cNvCxnSpPr>
            <p:nvPr/>
          </p:nvCxnSpPr>
          <p:spPr>
            <a:xfrm>
              <a:off x="1547408" y="3643086"/>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3" name="Speech Bubble: Rectangle with Corners Rounded 22">
            <a:extLst>
              <a:ext uri="{FF2B5EF4-FFF2-40B4-BE49-F238E27FC236}">
                <a16:creationId xmlns:a16="http://schemas.microsoft.com/office/drawing/2014/main" id="{A32E01F7-540E-4D0C-BF4E-4AECBC9ABC66}"/>
              </a:ext>
            </a:extLst>
          </p:cNvPr>
          <p:cNvSpPr/>
          <p:nvPr/>
        </p:nvSpPr>
        <p:spPr>
          <a:xfrm>
            <a:off x="2574486" y="3714373"/>
            <a:ext cx="4007007" cy="803086"/>
          </a:xfrm>
          <a:prstGeom prst="wedgeRoundRectCallout">
            <a:avLst>
              <a:gd name="adj1" fmla="val -74508"/>
              <a:gd name="adj2" fmla="val -7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6">
                    <a:lumMod val="75000"/>
                  </a:schemeClr>
                </a:solidFill>
                <a:latin typeface="Arial" panose="020B0604020202020204" pitchFamily="34" charset="0"/>
                <a:cs typeface="Arial" panose="020B0604020202020204" pitchFamily="34" charset="0"/>
              </a:rPr>
              <a:t>Vẽ</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nhánh</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từ</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12 </a:t>
            </a:r>
            <a:r>
              <a:rPr lang="en-US" sz="2400" b="1" dirty="0" err="1">
                <a:solidFill>
                  <a:schemeClr val="accent6">
                    <a:lumMod val="75000"/>
                  </a:schemeClr>
                </a:solidFill>
                <a:latin typeface="Arial" panose="020B0604020202020204" pitchFamily="34" charset="0"/>
                <a:cs typeface="Arial" panose="020B0604020202020204" pitchFamily="34" charset="0"/>
              </a:rPr>
              <a:t>cho</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thừa</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2 </a:t>
            </a:r>
            <a:r>
              <a:rPr lang="en-US" sz="2400" b="1" dirty="0" err="1">
                <a:solidFill>
                  <a:schemeClr val="accent6">
                    <a:lumMod val="75000"/>
                  </a:schemeClr>
                </a:solidFill>
                <a:latin typeface="Arial" panose="020B0604020202020204" pitchFamily="34" charset="0"/>
                <a:cs typeface="Arial" panose="020B0604020202020204" pitchFamily="34" charset="0"/>
              </a:rPr>
              <a:t>và</a:t>
            </a:r>
            <a:r>
              <a:rPr lang="en-US" sz="2400" b="1" dirty="0">
                <a:solidFill>
                  <a:schemeClr val="accent6">
                    <a:lumMod val="75000"/>
                  </a:schemeClr>
                </a:solidFill>
                <a:latin typeface="Arial" panose="020B0604020202020204" pitchFamily="34" charset="0"/>
                <a:cs typeface="Arial" panose="020B0604020202020204" pitchFamily="34" charset="0"/>
              </a:rPr>
              <a:t> 6.</a:t>
            </a:r>
          </a:p>
        </p:txBody>
      </p:sp>
      <p:grpSp>
        <p:nvGrpSpPr>
          <p:cNvPr id="24" name="Group 23">
            <a:extLst>
              <a:ext uri="{FF2B5EF4-FFF2-40B4-BE49-F238E27FC236}">
                <a16:creationId xmlns:a16="http://schemas.microsoft.com/office/drawing/2014/main" id="{99D23243-29F9-490E-B81F-CBB308D7ED1B}"/>
              </a:ext>
            </a:extLst>
          </p:cNvPr>
          <p:cNvGrpSpPr/>
          <p:nvPr/>
        </p:nvGrpSpPr>
        <p:grpSpPr>
          <a:xfrm>
            <a:off x="905388" y="4574348"/>
            <a:ext cx="1669099" cy="1569660"/>
            <a:chOff x="1206465" y="4250349"/>
            <a:chExt cx="1669099" cy="1569660"/>
          </a:xfrm>
        </p:grpSpPr>
        <p:sp>
          <p:nvSpPr>
            <p:cNvPr id="32" name="TextBox 31">
              <a:extLst>
                <a:ext uri="{FF2B5EF4-FFF2-40B4-BE49-F238E27FC236}">
                  <a16:creationId xmlns:a16="http://schemas.microsoft.com/office/drawing/2014/main" id="{BD689E41-1BEB-4E13-A675-6D8F915A11D0}"/>
                </a:ext>
              </a:extLst>
            </p:cNvPr>
            <p:cNvSpPr txBox="1"/>
            <p:nvPr/>
          </p:nvSpPr>
          <p:spPr>
            <a:xfrm>
              <a:off x="1206465" y="4250349"/>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2         3</a:t>
              </a:r>
            </a:p>
          </p:txBody>
        </p:sp>
        <p:cxnSp>
          <p:nvCxnSpPr>
            <p:cNvPr id="33" name="Straight Connector 32">
              <a:extLst>
                <a:ext uri="{FF2B5EF4-FFF2-40B4-BE49-F238E27FC236}">
                  <a16:creationId xmlns:a16="http://schemas.microsoft.com/office/drawing/2014/main" id="{B7A4807B-EF3A-4E1B-93A0-E9CE43690D37}"/>
                </a:ext>
              </a:extLst>
            </p:cNvPr>
            <p:cNvCxnSpPr/>
            <p:nvPr/>
          </p:nvCxnSpPr>
          <p:spPr>
            <a:xfrm flipH="1">
              <a:off x="1585589" y="4706163"/>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06DF1CB-64AD-4DC3-B4AF-E7B05AA06C84}"/>
                </a:ext>
              </a:extLst>
            </p:cNvPr>
            <p:cNvCxnSpPr>
              <a:cxnSpLocks/>
            </p:cNvCxnSpPr>
            <p:nvPr/>
          </p:nvCxnSpPr>
          <p:spPr>
            <a:xfrm>
              <a:off x="2117584" y="4719261"/>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6" name="Speech Bubble: Rectangle with Corners Rounded 35">
            <a:extLst>
              <a:ext uri="{FF2B5EF4-FFF2-40B4-BE49-F238E27FC236}">
                <a16:creationId xmlns:a16="http://schemas.microsoft.com/office/drawing/2014/main" id="{2A272029-97CA-4F17-A5F2-90310788DEE2}"/>
              </a:ext>
            </a:extLst>
          </p:cNvPr>
          <p:cNvSpPr/>
          <p:nvPr/>
        </p:nvSpPr>
        <p:spPr>
          <a:xfrm>
            <a:off x="2523783" y="5710979"/>
            <a:ext cx="4057711" cy="803086"/>
          </a:xfrm>
          <a:prstGeom prst="wedgeRoundRectCallout">
            <a:avLst>
              <a:gd name="adj1" fmla="val -56739"/>
              <a:gd name="adj2" fmla="val -103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6">
                    <a:lumMod val="75000"/>
                  </a:schemeClr>
                </a:solidFill>
                <a:latin typeface="Arial" panose="020B0604020202020204" pitchFamily="34" charset="0"/>
                <a:cs typeface="Arial" panose="020B0604020202020204" pitchFamily="34" charset="0"/>
              </a:rPr>
              <a:t>Vẽ</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tiếp</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nhánh</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từ</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6 </a:t>
            </a:r>
            <a:r>
              <a:rPr lang="en-US" sz="2400" b="1" dirty="0" err="1">
                <a:solidFill>
                  <a:schemeClr val="accent6">
                    <a:lumMod val="75000"/>
                  </a:schemeClr>
                </a:solidFill>
                <a:latin typeface="Arial" panose="020B0604020202020204" pitchFamily="34" charset="0"/>
                <a:cs typeface="Arial" panose="020B0604020202020204" pitchFamily="34" charset="0"/>
              </a:rPr>
              <a:t>cho</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thừa</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2 </a:t>
            </a:r>
            <a:r>
              <a:rPr lang="en-US" sz="2400" b="1" dirty="0" err="1">
                <a:solidFill>
                  <a:schemeClr val="accent6">
                    <a:lumMod val="75000"/>
                  </a:schemeClr>
                </a:solidFill>
                <a:latin typeface="Arial" panose="020B0604020202020204" pitchFamily="34" charset="0"/>
                <a:cs typeface="Arial" panose="020B0604020202020204" pitchFamily="34" charset="0"/>
              </a:rPr>
              <a:t>và</a:t>
            </a:r>
            <a:r>
              <a:rPr lang="en-US" sz="2400" b="1" dirty="0">
                <a:solidFill>
                  <a:schemeClr val="accent6">
                    <a:lumMod val="75000"/>
                  </a:schemeClr>
                </a:solidFill>
                <a:latin typeface="Arial" panose="020B0604020202020204" pitchFamily="34" charset="0"/>
                <a:cs typeface="Arial" panose="020B0604020202020204" pitchFamily="34" charset="0"/>
              </a:rPr>
              <a:t> 3.</a:t>
            </a:r>
          </a:p>
        </p:txBody>
      </p:sp>
      <p:sp>
        <p:nvSpPr>
          <p:cNvPr id="27" name="TextBox 26">
            <a:extLst>
              <a:ext uri="{FF2B5EF4-FFF2-40B4-BE49-F238E27FC236}">
                <a16:creationId xmlns:a16="http://schemas.microsoft.com/office/drawing/2014/main" id="{C49309A6-E1D1-4833-9B4B-EF7CDA5AFBAD}"/>
              </a:ext>
            </a:extLst>
          </p:cNvPr>
          <p:cNvSpPr txBox="1"/>
          <p:nvPr/>
        </p:nvSpPr>
        <p:spPr>
          <a:xfrm>
            <a:off x="6634599" y="1678098"/>
            <a:ext cx="4867573" cy="1384995"/>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thừa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số</a:t>
            </a:r>
            <a:r>
              <a:rPr lang="en-US" sz="2800" b="1" dirty="0">
                <a:solidFill>
                  <a:srgbClr val="FF0000"/>
                </a:solidFill>
                <a:latin typeface="Arial" panose="020B0604020202020204" pitchFamily="34" charset="0"/>
                <a:cs typeface="Arial" panose="020B0604020202020204" pitchFamily="34" charset="0"/>
              </a:rPr>
              <a:t> 2 </a:t>
            </a:r>
            <a:r>
              <a:rPr lang="en-US" sz="2800" b="1" dirty="0" err="1">
                <a:solidFill>
                  <a:srgbClr val="FF0000"/>
                </a:solidFill>
                <a:latin typeface="Arial" panose="020B0604020202020204" pitchFamily="34" charset="0"/>
                <a:cs typeface="Arial" panose="020B0604020202020204" pitchFamily="34" charset="0"/>
              </a:rPr>
              <a:t>và</a:t>
            </a:r>
            <a:r>
              <a:rPr lang="en-US" sz="2800" b="1" dirty="0">
                <a:solidFill>
                  <a:srgbClr val="FF0000"/>
                </a:solidFill>
                <a:latin typeface="Arial" panose="020B0604020202020204" pitchFamily="34" charset="0"/>
                <a:cs typeface="Arial" panose="020B0604020202020204" pitchFamily="34" charset="0"/>
              </a:rPr>
              <a:t> 3 </a:t>
            </a:r>
            <a:r>
              <a:rPr lang="en-US" sz="2800" b="1" dirty="0" err="1">
                <a:solidFill>
                  <a:srgbClr val="FF0000"/>
                </a:solidFill>
                <a:latin typeface="Arial" panose="020B0604020202020204" pitchFamily="34" charset="0"/>
                <a:cs typeface="Arial" panose="020B0604020202020204" pitchFamily="34" charset="0"/>
              </a:rPr>
              <a:t>đều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số</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nguyên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tố</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nên</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dừng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lại</a:t>
            </a:r>
            <a:r>
              <a:rPr lang="en-US" sz="2800" b="1" dirty="0">
                <a:solidFill>
                  <a:srgbClr val="FF0000"/>
                </a:solidFill>
                <a:latin typeface="Arial" panose="020B0604020202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id="{8599465A-EB09-4096-B2DB-FBCA3FDB896A}"/>
              </a:ext>
            </a:extLst>
          </p:cNvPr>
          <p:cNvSpPr txBox="1"/>
          <p:nvPr/>
        </p:nvSpPr>
        <p:spPr>
          <a:xfrm>
            <a:off x="6581494" y="3265731"/>
            <a:ext cx="4920678" cy="1815882"/>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err="1">
                <a:solidFill>
                  <a:srgbClr val="FF0000"/>
                </a:solidFill>
                <a:latin typeface="Arial" panose="020B0604020202020204" pitchFamily="34" charset="0"/>
                <a:cs typeface="Arial" panose="020B0604020202020204" pitchFamily="34" charset="0"/>
              </a:rPr>
              <a:t>Lấy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tích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tất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thừa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số</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cuối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cùng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mỗi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nhánh</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a:t>
            </a:r>
          </a:p>
          <a:p>
            <a:pPr algn="ctr"/>
            <a:r>
              <a:rPr lang="en-US" sz="2800" b="1" dirty="0">
                <a:solidFill>
                  <a:srgbClr val="FF0000"/>
                </a:solidFill>
                <a:latin typeface="Arial" panose="020B0604020202020204" pitchFamily="34" charset="0"/>
                <a:cs typeface="Arial" panose="020B0604020202020204" pitchFamily="34" charset="0"/>
              </a:rPr>
              <a:t>12 = 2.2.3 = 2</a:t>
            </a:r>
            <a:r>
              <a:rPr lang="en-US" sz="2800" b="1" baseline="30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.3</a:t>
            </a:r>
          </a:p>
        </p:txBody>
      </p:sp>
      <p:sp>
        <p:nvSpPr>
          <p:cNvPr id="2" name="Rectangle 1">
            <a:extLst>
              <a:ext uri="{FF2B5EF4-FFF2-40B4-BE49-F238E27FC236}">
                <a16:creationId xmlns:a16="http://schemas.microsoft.com/office/drawing/2014/main" id="{3CEC2855-9CC4-6935-979E-E3A3ECD5A832}"/>
              </a:ext>
            </a:extLst>
          </p:cNvPr>
          <p:cNvSpPr/>
          <p:nvPr/>
        </p:nvSpPr>
        <p:spPr>
          <a:xfrm>
            <a:off x="9345881" y="5438899"/>
            <a:ext cx="2025762" cy="1304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6FA92DB3-1370-EE0A-B35E-0F2D48AB6BB4}"/>
              </a:ext>
            </a:extLst>
          </p:cNvPr>
          <p:cNvSpPr txBox="1"/>
          <p:nvPr/>
        </p:nvSpPr>
        <p:spPr>
          <a:xfrm>
            <a:off x="36142" y="2515296"/>
            <a:ext cx="6690336" cy="1015663"/>
          </a:xfrm>
          <a:prstGeom prst="rect">
            <a:avLst/>
          </a:prstGeom>
          <a:noFill/>
        </p:spPr>
        <p:txBody>
          <a:bodyPr wrap="square" rtlCol="0">
            <a:spAutoFit/>
          </a:bodyPr>
          <a:lstStyle/>
          <a:p>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1: </a:t>
            </a:r>
            <a:r>
              <a:rPr lang="en-US" sz="3000" b="1" dirty="0" err="1">
                <a:solidFill>
                  <a:srgbClr val="C00000"/>
                </a:solidFill>
                <a:latin typeface="Arial" panose="020B0604020202020204" pitchFamily="34" charset="0"/>
                <a:cs typeface="Arial" panose="020B0604020202020204" pitchFamily="34" charset="0"/>
              </a:rPr>
              <a:t>Phân</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tích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theo</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rẽ</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nhánh</a:t>
            </a:r>
            <a:r>
              <a:rPr lang="en-US" sz="3000" b="1"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barn(inVertical)">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6" grpId="0" animBg="1"/>
      <p:bldP spid="27" grpId="0"/>
      <p:bldP spid="3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14F3DFF-9339-4F03-9983-CA6BECAE1B05}"/>
              </a:ext>
            </a:extLst>
          </p:cNvPr>
          <p:cNvSpPr/>
          <p:nvPr/>
        </p:nvSpPr>
        <p:spPr>
          <a:xfrm>
            <a:off x="4548019" y="2926503"/>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0B24BB71-AE78-472A-B8EE-FF663FCD7614}"/>
              </a:ext>
            </a:extLst>
          </p:cNvPr>
          <p:cNvSpPr/>
          <p:nvPr/>
        </p:nvSpPr>
        <p:spPr>
          <a:xfrm>
            <a:off x="3410233" y="2899487"/>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407FCA61-3192-41F4-A464-D410F44E4CB3}"/>
              </a:ext>
            </a:extLst>
          </p:cNvPr>
          <p:cNvSpPr/>
          <p:nvPr/>
        </p:nvSpPr>
        <p:spPr>
          <a:xfrm>
            <a:off x="2900916" y="1745562"/>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6"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144543"/>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F26775EC-0968-40E7-9E4A-45E595B3FC58}"/>
              </a:ext>
            </a:extLst>
          </p:cNvPr>
          <p:cNvSpPr txBox="1"/>
          <p:nvPr/>
        </p:nvSpPr>
        <p:spPr>
          <a:xfrm>
            <a:off x="919517" y="4092220"/>
            <a:ext cx="7566715"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12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Lấy</a:t>
            </a:r>
            <a:r>
              <a:rPr lang="en-US" sz="2800" b="1" dirty="0">
                <a:solidFill>
                  <a:srgbClr val="0070C0"/>
                </a:solidFill>
                <a:latin typeface="Arial" panose="020B0604020202020204" pitchFamily="34" charset="0"/>
                <a:cs typeface="Arial" panose="020B0604020202020204" pitchFamily="34" charset="0"/>
              </a:rPr>
              <a:t> 12 chia </a:t>
            </a:r>
            <a:r>
              <a:rPr lang="en-US" sz="2800" b="1" dirty="0" err="1">
                <a:solidFill>
                  <a:srgbClr val="0070C0"/>
                </a:solidFill>
                <a:latin typeface="Arial" panose="020B0604020202020204" pitchFamily="34" charset="0"/>
                <a:cs typeface="Arial" panose="020B0604020202020204" pitchFamily="34" charset="0"/>
              </a:rPr>
              <a:t>cho</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ước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48E2F3A2-EA38-4ACF-BDF5-CCEA8F1411F0}"/>
              </a:ext>
            </a:extLst>
          </p:cNvPr>
          <p:cNvSpPr txBox="1"/>
          <p:nvPr/>
        </p:nvSpPr>
        <p:spPr>
          <a:xfrm>
            <a:off x="1107876" y="4601682"/>
            <a:ext cx="8911468"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6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Lấy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thương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là</a:t>
            </a:r>
            <a:r>
              <a:rPr lang="en-US" sz="2800" b="1" dirty="0">
                <a:solidFill>
                  <a:srgbClr val="0070C0"/>
                </a:solidFill>
                <a:latin typeface="Arial" panose="020B0604020202020204" pitchFamily="34" charset="0"/>
                <a:cs typeface="Arial" panose="020B0604020202020204" pitchFamily="34" charset="0"/>
              </a:rPr>
              <a:t> 6 chia </a:t>
            </a:r>
            <a:r>
              <a:rPr lang="en-US" sz="2800" b="1" dirty="0" err="1">
                <a:solidFill>
                  <a:srgbClr val="0070C0"/>
                </a:solidFill>
                <a:latin typeface="Arial" panose="020B0604020202020204" pitchFamily="34" charset="0"/>
                <a:cs typeface="Arial" panose="020B0604020202020204" pitchFamily="34" charset="0"/>
              </a:rPr>
              <a:t>cho</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ước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F1DF273-A7A0-4F2A-B4C7-93827F8C851A}"/>
              </a:ext>
            </a:extLst>
          </p:cNvPr>
          <p:cNvSpPr txBox="1"/>
          <p:nvPr/>
        </p:nvSpPr>
        <p:spPr>
          <a:xfrm>
            <a:off x="1120240" y="5160590"/>
            <a:ext cx="9596082"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3      </a:t>
            </a:r>
            <a:r>
              <a:rPr lang="en-US" sz="2800" b="1" dirty="0">
                <a:solidFill>
                  <a:srgbClr val="FF0000"/>
                </a:solidFill>
                <a:latin typeface="Arial" panose="020B0604020202020204" pitchFamily="34" charset="0"/>
                <a:cs typeface="Arial" panose="020B0604020202020204" pitchFamily="34" charset="0"/>
              </a:rPr>
              <a:t>3</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Lấy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thương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là</a:t>
            </a:r>
            <a:r>
              <a:rPr lang="en-US" sz="2800" b="1" dirty="0">
                <a:solidFill>
                  <a:srgbClr val="0070C0"/>
                </a:solidFill>
                <a:latin typeface="Arial" panose="020B0604020202020204" pitchFamily="34" charset="0"/>
                <a:cs typeface="Arial" panose="020B0604020202020204" pitchFamily="34" charset="0"/>
              </a:rPr>
              <a:t> 3 chia </a:t>
            </a:r>
            <a:r>
              <a:rPr lang="en-US" sz="2800" b="1" dirty="0" err="1">
                <a:solidFill>
                  <a:srgbClr val="0070C0"/>
                </a:solidFill>
                <a:latin typeface="Arial" panose="020B0604020202020204" pitchFamily="34" charset="0"/>
                <a:cs typeface="Arial" panose="020B0604020202020204" pitchFamily="34" charset="0"/>
              </a:rPr>
              <a:t>cho</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ước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3</a:t>
            </a:r>
            <a:r>
              <a:rPr lang="en-US" sz="2800" b="1" dirty="0">
                <a:solidFill>
                  <a:srgbClr val="0070C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57E95D7A-C308-47B6-BA25-134327B0AA20}"/>
              </a:ext>
            </a:extLst>
          </p:cNvPr>
          <p:cNvSpPr txBox="1"/>
          <p:nvPr/>
        </p:nvSpPr>
        <p:spPr>
          <a:xfrm>
            <a:off x="1111709" y="5679712"/>
            <a:ext cx="7097486"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1</a:t>
            </a:r>
          </a:p>
        </p:txBody>
      </p:sp>
      <p:cxnSp>
        <p:nvCxnSpPr>
          <p:cNvPr id="6" name="Straight Connector 5">
            <a:extLst>
              <a:ext uri="{FF2B5EF4-FFF2-40B4-BE49-F238E27FC236}">
                <a16:creationId xmlns:a16="http://schemas.microsoft.com/office/drawing/2014/main" id="{B9E798DF-B312-49DC-839F-2861A8E029F3}"/>
              </a:ext>
            </a:extLst>
          </p:cNvPr>
          <p:cNvCxnSpPr/>
          <p:nvPr/>
        </p:nvCxnSpPr>
        <p:spPr>
          <a:xfrm>
            <a:off x="1529118" y="4092220"/>
            <a:ext cx="0" cy="18994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1C88A3-974F-44C5-A715-F1BC418081B7}"/>
              </a:ext>
            </a:extLst>
          </p:cNvPr>
          <p:cNvSpPr txBox="1"/>
          <p:nvPr/>
        </p:nvSpPr>
        <p:spPr>
          <a:xfrm>
            <a:off x="435428" y="3429000"/>
            <a:ext cx="6676571" cy="584775"/>
          </a:xfrm>
          <a:prstGeom prst="rect">
            <a:avLst/>
          </a:prstGeom>
          <a:noFill/>
        </p:spPr>
        <p:txBody>
          <a:bodyPr wrap="square" rtlCol="0">
            <a:spAutoFit/>
          </a:bodyPr>
          <a:lstStyle/>
          <a:p>
            <a:r>
              <a:rPr lang="en-US" sz="3200" b="1" dirty="0" err="1">
                <a:solidFill>
                  <a:srgbClr val="C00000"/>
                </a:solidFill>
                <a:latin typeface="Arial" panose="020B0604020202020204" pitchFamily="34" charset="0"/>
                <a:cs typeface="Arial" panose="020B0604020202020204" pitchFamily="34" charset="0"/>
              </a:rPr>
              <a:t>Cách</a:t>
            </a:r>
            <a:r>
              <a:rPr lang="en-US" sz="3200" b="1" dirty="0">
                <a:solidFill>
                  <a:srgbClr val="C00000"/>
                </a:solidFill>
                <a:latin typeface="Arial" panose="020B0604020202020204" pitchFamily="34" charset="0"/>
                <a:cs typeface="Arial" panose="020B0604020202020204" pitchFamily="34" charset="0"/>
              </a:rPr>
              <a:t> 2: </a:t>
            </a:r>
            <a:r>
              <a:rPr lang="en-US" sz="3200" b="1" dirty="0" err="1">
                <a:solidFill>
                  <a:srgbClr val="C00000"/>
                </a:solidFill>
                <a:latin typeface="Arial" panose="020B0604020202020204" pitchFamily="34" charset="0"/>
                <a:cs typeface="Arial" panose="020B0604020202020204" pitchFamily="34" charset="0"/>
              </a:rPr>
              <a:t>Phân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tích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theo</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cột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dọc</a:t>
            </a:r>
            <a:r>
              <a:rPr lang="en-US" sz="3200" b="1" dirty="0">
                <a:solidFill>
                  <a:srgbClr val="C0000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20FDDFF6-7BF8-4BC2-9A7C-D74E516BCE55}"/>
              </a:ext>
            </a:extLst>
          </p:cNvPr>
          <p:cNvSpPr txBox="1"/>
          <p:nvPr/>
        </p:nvSpPr>
        <p:spPr>
          <a:xfrm>
            <a:off x="2290673" y="182163"/>
            <a:ext cx="8425649" cy="553998"/>
          </a:xfrm>
          <a:prstGeom prst="rect">
            <a:avLst/>
          </a:prstGeom>
          <a:noFill/>
        </p:spPr>
        <p:txBody>
          <a:bodyPr wrap="square" rtlCol="0">
            <a:spAutoFit/>
          </a:bodyPr>
          <a:lstStyle/>
          <a:p>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1: </a:t>
            </a:r>
            <a:r>
              <a:rPr lang="en-US" sz="3000" b="1" dirty="0" err="1">
                <a:solidFill>
                  <a:srgbClr val="C00000"/>
                </a:solidFill>
                <a:latin typeface="Arial" panose="020B0604020202020204" pitchFamily="34" charset="0"/>
                <a:cs typeface="Arial" panose="020B0604020202020204" pitchFamily="34" charset="0"/>
              </a:rPr>
              <a:t>Phân</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tích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theo</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rẽ</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nhánh</a:t>
            </a:r>
            <a:r>
              <a:rPr lang="en-US" sz="3000" b="1" dirty="0">
                <a:solidFill>
                  <a:srgbClr val="C0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1EC8F6C-B40C-485F-A755-909F952A7B5B}"/>
              </a:ext>
            </a:extLst>
          </p:cNvPr>
          <p:cNvSpPr txBox="1"/>
          <p:nvPr/>
        </p:nvSpPr>
        <p:spPr>
          <a:xfrm>
            <a:off x="5607406" y="2869297"/>
            <a:ext cx="5231579" cy="553998"/>
          </a:xfrm>
          <a:prstGeom prst="rect">
            <a:avLst/>
          </a:prstGeom>
          <a:noFill/>
        </p:spPr>
        <p:txBody>
          <a:bodyPr wrap="square" rtlCol="0">
            <a:spAutoFit/>
          </a:bodyPr>
          <a:lstStyle/>
          <a:p>
            <a:r>
              <a:rPr lang="en-US" sz="3000" b="1" dirty="0">
                <a:solidFill>
                  <a:srgbClr val="0070C0"/>
                </a:solidFill>
                <a:latin typeface="Arial" panose="020B0604020202020204" pitchFamily="34" charset="0"/>
                <a:cs typeface="Arial" panose="020B0604020202020204" pitchFamily="34" charset="0"/>
              </a:rPr>
              <a:t>Ta </a:t>
            </a:r>
            <a:r>
              <a:rPr lang="en-US" sz="3000" b="1" dirty="0" err="1">
                <a:solidFill>
                  <a:srgbClr val="0070C0"/>
                </a:solidFill>
                <a:latin typeface="Arial" panose="020B0604020202020204" pitchFamily="34" charset="0"/>
                <a:cs typeface="Arial" panose="020B0604020202020204" pitchFamily="34" charset="0"/>
              </a:rPr>
              <a:t>viết</a:t>
            </a:r>
            <a:r>
              <a:rPr lang="en-US" sz="3000" b="1" dirty="0">
                <a:solidFill>
                  <a:srgbClr val="0070C0"/>
                </a:solidFill>
                <a:latin typeface="Arial" panose="020B0604020202020204" pitchFamily="34" charset="0"/>
                <a:cs typeface="Arial" panose="020B0604020202020204" pitchFamily="34" charset="0"/>
              </a:rPr>
              <a:t>: 12 = 2.2.3 = 2</a:t>
            </a:r>
            <a:r>
              <a:rPr lang="en-US" sz="3000" b="1" baseline="30000" dirty="0">
                <a:solidFill>
                  <a:srgbClr val="0070C0"/>
                </a:solidFill>
                <a:latin typeface="Arial" panose="020B0604020202020204" pitchFamily="34" charset="0"/>
                <a:cs typeface="Arial" panose="020B0604020202020204" pitchFamily="34" charset="0"/>
              </a:rPr>
              <a:t>2</a:t>
            </a:r>
            <a:r>
              <a:rPr lang="en-US" sz="3000" b="1" dirty="0">
                <a:solidFill>
                  <a:srgbClr val="0070C0"/>
                </a:solidFill>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12923B65-B256-4841-947E-F9AC3D929E5B}"/>
              </a:ext>
            </a:extLst>
          </p:cNvPr>
          <p:cNvSpPr txBox="1"/>
          <p:nvPr/>
        </p:nvSpPr>
        <p:spPr>
          <a:xfrm>
            <a:off x="1730031" y="6010970"/>
            <a:ext cx="7754750" cy="553998"/>
          </a:xfrm>
          <a:prstGeom prst="rect">
            <a:avLst/>
          </a:prstGeom>
          <a:noFill/>
        </p:spPr>
        <p:txBody>
          <a:bodyPr wrap="square">
            <a:spAutoFit/>
          </a:bodyPr>
          <a:lstStyle/>
          <a:p>
            <a:r>
              <a:rPr lang="en-US" sz="3000" b="1" dirty="0" err="1">
                <a:solidFill>
                  <a:srgbClr val="0070C0"/>
                </a:solidFill>
                <a:latin typeface="Arial" panose="020B0604020202020204" pitchFamily="34" charset="0"/>
                <a:cs typeface="Arial" panose="020B0604020202020204" pitchFamily="34" charset="0"/>
              </a:rPr>
              <a:t>Vậy</a:t>
            </a:r>
            <a:r>
              <a:rPr lang="en-US" sz="3000" b="1" dirty="0">
                <a:solidFill>
                  <a:srgbClr val="0070C0"/>
                </a:solidFill>
                <a:latin typeface="Arial" panose="020B0604020202020204" pitchFamily="34" charset="0"/>
                <a:cs typeface="Arial" panose="020B0604020202020204" pitchFamily="34" charset="0"/>
              </a:rPr>
              <a:t> ta </a:t>
            </a:r>
            <a:r>
              <a:rPr lang="en-US" sz="3000" b="1" dirty="0" err="1">
                <a:solidFill>
                  <a:srgbClr val="0070C0"/>
                </a:solidFill>
                <a:latin typeface="Arial" panose="020B0604020202020204" pitchFamily="34" charset="0"/>
                <a:cs typeface="Arial" panose="020B0604020202020204" pitchFamily="34" charset="0"/>
              </a:rPr>
              <a:t>phân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tích</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được</a:t>
            </a:r>
            <a:r>
              <a:rPr lang="en-US" sz="3000" b="1" dirty="0">
                <a:solidFill>
                  <a:srgbClr val="0070C0"/>
                </a:solidFill>
                <a:latin typeface="Arial" panose="020B0604020202020204" pitchFamily="34" charset="0"/>
                <a:cs typeface="Arial" panose="020B0604020202020204" pitchFamily="34" charset="0"/>
              </a:rPr>
              <a:t>: 12 = 2.2.3 = 2</a:t>
            </a:r>
            <a:r>
              <a:rPr lang="en-US" sz="3000" b="1" baseline="30000" dirty="0">
                <a:solidFill>
                  <a:srgbClr val="0070C0"/>
                </a:solidFill>
                <a:latin typeface="Arial" panose="020B0604020202020204" pitchFamily="34" charset="0"/>
                <a:cs typeface="Arial" panose="020B0604020202020204" pitchFamily="34" charset="0"/>
              </a:rPr>
              <a:t>2</a:t>
            </a:r>
            <a:r>
              <a:rPr lang="en-US" sz="3000" b="1" dirty="0">
                <a:solidFill>
                  <a:srgbClr val="0070C0"/>
                </a:solidFill>
                <a:latin typeface="Arial" panose="020B0604020202020204" pitchFamily="34" charset="0"/>
                <a:cs typeface="Arial" panose="020B0604020202020204" pitchFamily="34" charset="0"/>
              </a:rPr>
              <a:t>.3</a:t>
            </a:r>
            <a:endParaRPr lang="en-US" sz="3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0180758-7C4E-4D72-8F09-5649F5FE130C}"/>
              </a:ext>
            </a:extLst>
          </p:cNvPr>
          <p:cNvGrpSpPr/>
          <p:nvPr/>
        </p:nvGrpSpPr>
        <p:grpSpPr>
          <a:xfrm>
            <a:off x="2895887" y="691667"/>
            <a:ext cx="2183445" cy="2730367"/>
            <a:chOff x="2895887" y="691667"/>
            <a:chExt cx="2183445" cy="2730367"/>
          </a:xfrm>
        </p:grpSpPr>
        <p:grpSp>
          <p:nvGrpSpPr>
            <p:cNvPr id="8" name="Group 7">
              <a:extLst>
                <a:ext uri="{FF2B5EF4-FFF2-40B4-BE49-F238E27FC236}">
                  <a16:creationId xmlns:a16="http://schemas.microsoft.com/office/drawing/2014/main" id="{50A4F23D-CD3B-488F-8A74-77FCEF3FAADF}"/>
                </a:ext>
              </a:extLst>
            </p:cNvPr>
            <p:cNvGrpSpPr/>
            <p:nvPr/>
          </p:nvGrpSpPr>
          <p:grpSpPr>
            <a:xfrm>
              <a:off x="2895887" y="691667"/>
              <a:ext cx="2183445" cy="2730367"/>
              <a:chOff x="2838007" y="661874"/>
              <a:chExt cx="2183445" cy="2730367"/>
            </a:xfrm>
          </p:grpSpPr>
          <p:grpSp>
            <p:nvGrpSpPr>
              <p:cNvPr id="19" name="Group 18">
                <a:extLst>
                  <a:ext uri="{FF2B5EF4-FFF2-40B4-BE49-F238E27FC236}">
                    <a16:creationId xmlns:a16="http://schemas.microsoft.com/office/drawing/2014/main" id="{767BD2F9-EC47-44E7-ABE5-43BAC71888BF}"/>
                  </a:ext>
                </a:extLst>
              </p:cNvPr>
              <p:cNvGrpSpPr/>
              <p:nvPr/>
            </p:nvGrpSpPr>
            <p:grpSpPr>
              <a:xfrm>
                <a:off x="2838007" y="661874"/>
                <a:ext cx="1669099" cy="1569660"/>
                <a:chOff x="621217" y="3052883"/>
                <a:chExt cx="1669099" cy="1569660"/>
              </a:xfrm>
            </p:grpSpPr>
            <p:sp>
              <p:nvSpPr>
                <p:cNvPr id="20" name="TextBox 19">
                  <a:extLst>
                    <a:ext uri="{FF2B5EF4-FFF2-40B4-BE49-F238E27FC236}">
                      <a16:creationId xmlns:a16="http://schemas.microsoft.com/office/drawing/2014/main" id="{18B8EA95-F706-4377-9B2A-760326F18187}"/>
                    </a:ext>
                  </a:extLst>
                </p:cNvPr>
                <p:cNvSpPr txBox="1"/>
                <p:nvPr/>
              </p:nvSpPr>
              <p:spPr>
                <a:xfrm>
                  <a:off x="621217" y="3052883"/>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12</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2        6</a:t>
                  </a:r>
                </a:p>
              </p:txBody>
            </p:sp>
            <p:cxnSp>
              <p:nvCxnSpPr>
                <p:cNvPr id="21" name="Straight Connector 20">
                  <a:extLst>
                    <a:ext uri="{FF2B5EF4-FFF2-40B4-BE49-F238E27FC236}">
                      <a16:creationId xmlns:a16="http://schemas.microsoft.com/office/drawing/2014/main" id="{FD21F50C-04A0-47A8-BE4A-946F75178814}"/>
                    </a:ext>
                  </a:extLst>
                </p:cNvPr>
                <p:cNvCxnSpPr/>
                <p:nvPr/>
              </p:nvCxnSpPr>
              <p:spPr>
                <a:xfrm flipH="1">
                  <a:off x="1030514" y="3643086"/>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83843D-DB9B-4EFD-9190-1C5BDC627B7B}"/>
                    </a:ext>
                  </a:extLst>
                </p:cNvPr>
                <p:cNvCxnSpPr>
                  <a:cxnSpLocks/>
                </p:cNvCxnSpPr>
                <p:nvPr/>
              </p:nvCxnSpPr>
              <p:spPr>
                <a:xfrm>
                  <a:off x="1547408" y="3643086"/>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DE718DF-8628-47AA-89D7-2C7A15DF5F4E}"/>
                  </a:ext>
                </a:extLst>
              </p:cNvPr>
              <p:cNvGrpSpPr/>
              <p:nvPr/>
            </p:nvGrpSpPr>
            <p:grpSpPr>
              <a:xfrm>
                <a:off x="3352353" y="1822581"/>
                <a:ext cx="1669099" cy="1569660"/>
                <a:chOff x="1135563" y="4213590"/>
                <a:chExt cx="1669099" cy="1569660"/>
              </a:xfrm>
            </p:grpSpPr>
            <p:sp>
              <p:nvSpPr>
                <p:cNvPr id="25" name="TextBox 24">
                  <a:extLst>
                    <a:ext uri="{FF2B5EF4-FFF2-40B4-BE49-F238E27FC236}">
                      <a16:creationId xmlns:a16="http://schemas.microsoft.com/office/drawing/2014/main" id="{BFDBE3F2-D7A8-43DC-A9FD-03C21FD650F7}"/>
                    </a:ext>
                  </a:extLst>
                </p:cNvPr>
                <p:cNvSpPr txBox="1"/>
                <p:nvPr/>
              </p:nvSpPr>
              <p:spPr>
                <a:xfrm>
                  <a:off x="1135563" y="4213590"/>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2        3</a:t>
                  </a:r>
                </a:p>
              </p:txBody>
            </p:sp>
            <p:cxnSp>
              <p:nvCxnSpPr>
                <p:cNvPr id="26" name="Straight Connector 25">
                  <a:extLst>
                    <a:ext uri="{FF2B5EF4-FFF2-40B4-BE49-F238E27FC236}">
                      <a16:creationId xmlns:a16="http://schemas.microsoft.com/office/drawing/2014/main" id="{71B509F7-5EE8-4172-8A89-FDE271C7D3F0}"/>
                    </a:ext>
                  </a:extLst>
                </p:cNvPr>
                <p:cNvCxnSpPr/>
                <p:nvPr/>
              </p:nvCxnSpPr>
              <p:spPr>
                <a:xfrm flipH="1">
                  <a:off x="1514338" y="4706163"/>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6E7C03E-E1B1-4BD4-8C6D-D6FE436D823A}"/>
                    </a:ext>
                  </a:extLst>
                </p:cNvPr>
                <p:cNvCxnSpPr>
                  <a:cxnSpLocks/>
                </p:cNvCxnSpPr>
                <p:nvPr/>
              </p:nvCxnSpPr>
              <p:spPr>
                <a:xfrm>
                  <a:off x="2046333" y="4719261"/>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 name="Oval 1">
              <a:extLst>
                <a:ext uri="{FF2B5EF4-FFF2-40B4-BE49-F238E27FC236}">
                  <a16:creationId xmlns:a16="http://schemas.microsoft.com/office/drawing/2014/main" id="{173B50E2-574B-4EDC-B32A-F468104E5C3C}"/>
                </a:ext>
              </a:extLst>
            </p:cNvPr>
            <p:cNvSpPr/>
            <p:nvPr/>
          </p:nvSpPr>
          <p:spPr>
            <a:xfrm>
              <a:off x="4035900" y="1773642"/>
              <a:ext cx="423747" cy="375680"/>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D6EF0109-ED70-D2E3-A99C-96AD0C06F617}"/>
              </a:ext>
            </a:extLst>
          </p:cNvPr>
          <p:cNvSpPr/>
          <p:nvPr/>
        </p:nvSpPr>
        <p:spPr>
          <a:xfrm>
            <a:off x="9484781" y="5679712"/>
            <a:ext cx="1886862" cy="10635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15581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4" grpId="0"/>
      <p:bldP spid="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1470</TotalTime>
  <Words>1658</Words>
  <Application>Microsoft Office PowerPoint</Application>
  <PresentationFormat>Widescreen</PresentationFormat>
  <Paragraphs>241</Paragraphs>
  <Slides>16</Slides>
  <Notes>15</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 Math</vt:lpstr>
      <vt:lpstr>Times New Roman</vt:lpstr>
      <vt:lpstr>Wingdings</vt:lpstr>
      <vt:lpstr>Office Theme</vt:lpstr>
      <vt:lpstr>PowerPoint Presentation</vt:lpstr>
      <vt:lpstr>PowerPoint Presentation</vt:lpstr>
      <vt:lpstr>PHÂN TÍCH MỘT SỐ RA THỪA SỐ NGUYÊN TỐ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34</cp:revision>
  <dcterms:created xsi:type="dcterms:W3CDTF">2021-06-07T13:44:30Z</dcterms:created>
  <dcterms:modified xsi:type="dcterms:W3CDTF">2023-10-30T04:37:42Z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