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83" r:id="rId2"/>
    <p:sldMasterId id="2147483795" r:id="rId3"/>
  </p:sldMasterIdLst>
  <p:notesMasterIdLst>
    <p:notesMasterId r:id="rId31"/>
  </p:notesMasterIdLst>
  <p:sldIdLst>
    <p:sldId id="527" r:id="rId4"/>
    <p:sldId id="288" r:id="rId5"/>
    <p:sldId id="481" r:id="rId6"/>
    <p:sldId id="508" r:id="rId7"/>
    <p:sldId id="509" r:id="rId8"/>
    <p:sldId id="510" r:id="rId9"/>
    <p:sldId id="516" r:id="rId10"/>
    <p:sldId id="511" r:id="rId11"/>
    <p:sldId id="514" r:id="rId12"/>
    <p:sldId id="528" r:id="rId13"/>
    <p:sldId id="512" r:id="rId14"/>
    <p:sldId id="515" r:id="rId15"/>
    <p:sldId id="270" r:id="rId16"/>
    <p:sldId id="513" r:id="rId17"/>
    <p:sldId id="520" r:id="rId18"/>
    <p:sldId id="521" r:id="rId19"/>
    <p:sldId id="522" r:id="rId20"/>
    <p:sldId id="523" r:id="rId21"/>
    <p:sldId id="524" r:id="rId22"/>
    <p:sldId id="525" r:id="rId23"/>
    <p:sldId id="529" r:id="rId24"/>
    <p:sldId id="530" r:id="rId25"/>
    <p:sldId id="282" r:id="rId26"/>
    <p:sldId id="526" r:id="rId27"/>
    <p:sldId id="283" r:id="rId28"/>
    <p:sldId id="284" r:id="rId29"/>
    <p:sldId id="4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146696"/>
    <a:srgbClr val="005A82"/>
    <a:srgbClr val="135A82"/>
    <a:srgbClr val="145F82"/>
    <a:srgbClr val="A50021"/>
    <a:srgbClr val="990033"/>
    <a:srgbClr val="0066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31" autoAdjust="0"/>
    <p:restoredTop sz="94660"/>
  </p:normalViewPr>
  <p:slideViewPr>
    <p:cSldViewPr snapToGrid="0">
      <p:cViewPr varScale="1">
        <p:scale>
          <a:sx n="86" d="100"/>
          <a:sy n="86" d="100"/>
        </p:scale>
        <p:origin x="163"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8B313-2366-47B9-AD23-8FDD9EB2A6F8}" type="datetimeFigureOut">
              <a:rPr lang="en-US" smtClean="0"/>
              <a:t>10/30/2021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CEBD0-7884-4330-B418-6C1936A84767}" type="slidenum">
              <a:rPr lang="en-US" smtClean="0"/>
              <a:t>‹#›</a:t>
            </a:fld>
            <a:endParaRPr lang="en-US"/>
          </a:p>
        </p:txBody>
      </p:sp>
    </p:spTree>
    <p:extLst>
      <p:ext uri="{BB962C8B-B14F-4D97-AF65-F5344CB8AC3E}">
        <p14:creationId xmlns:p14="http://schemas.microsoft.com/office/powerpoint/2010/main" val="3003218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CB5B-55F4-4E5C-8678-82236A889885}"/>
              </a:ext>
            </a:extLst>
          </p:cNvPr>
          <p:cNvSpPr>
            <a:spLocks noGrp="1"/>
          </p:cNvSpPr>
          <p:nvPr>
            <p:ph type="ctrTitle"/>
          </p:nvPr>
        </p:nvSpPr>
        <p:spPr>
          <a:xfrm>
            <a:off x="1523901" y="1122232"/>
            <a:ext cx="9144198" cy="2388118"/>
          </a:xfrm>
        </p:spPr>
        <p:txBody>
          <a:bodyPr anchor="b"/>
          <a:lstStyle>
            <a:lvl1pPr algn="ctr">
              <a:defRPr sz="2999"/>
            </a:lvl1pPr>
          </a:lstStyle>
          <a:p>
            <a:r>
              <a:rPr lang="en-US"/>
              <a:t>Click to edit Master title style</a:t>
            </a:r>
          </a:p>
        </p:txBody>
      </p:sp>
      <p:sp>
        <p:nvSpPr>
          <p:cNvPr id="3" name="Subtitle 2">
            <a:extLst>
              <a:ext uri="{FF2B5EF4-FFF2-40B4-BE49-F238E27FC236}">
                <a16:creationId xmlns:a16="http://schemas.microsoft.com/office/drawing/2014/main" id="{AA8F13C5-F765-44EF-95E4-566E9A0B3D11}"/>
              </a:ext>
            </a:extLst>
          </p:cNvPr>
          <p:cNvSpPr>
            <a:spLocks noGrp="1"/>
          </p:cNvSpPr>
          <p:nvPr>
            <p:ph type="subTitle" idx="1"/>
          </p:nvPr>
        </p:nvSpPr>
        <p:spPr>
          <a:xfrm>
            <a:off x="1523901" y="3602415"/>
            <a:ext cx="9144198" cy="1655571"/>
          </a:xfrm>
        </p:spPr>
        <p:txBody>
          <a:bodyPr/>
          <a:lstStyle>
            <a:lvl1pPr marL="0" indent="0" algn="ctr">
              <a:buNone/>
              <a:defRPr sz="1200"/>
            </a:lvl1pPr>
            <a:lvl2pPr marL="228554" indent="0" algn="ctr">
              <a:buNone/>
              <a:defRPr sz="1000"/>
            </a:lvl2pPr>
            <a:lvl3pPr marL="457109" indent="0" algn="ctr">
              <a:buNone/>
              <a:defRPr sz="900"/>
            </a:lvl3pPr>
            <a:lvl4pPr marL="685663" indent="0" algn="ctr">
              <a:buNone/>
              <a:defRPr sz="800"/>
            </a:lvl4pPr>
            <a:lvl5pPr marL="914217" indent="0" algn="ctr">
              <a:buNone/>
              <a:defRPr sz="800"/>
            </a:lvl5pPr>
            <a:lvl6pPr marL="1142771" indent="0" algn="ctr">
              <a:buNone/>
              <a:defRPr sz="800"/>
            </a:lvl6pPr>
            <a:lvl7pPr marL="1371326" indent="0" algn="ctr">
              <a:buNone/>
              <a:defRPr sz="800"/>
            </a:lvl7pPr>
            <a:lvl8pPr marL="1599880" indent="0" algn="ctr">
              <a:buNone/>
              <a:defRPr sz="800"/>
            </a:lvl8pPr>
            <a:lvl9pPr marL="1828434" indent="0" algn="ctr">
              <a:buNone/>
              <a:defRPr sz="800"/>
            </a:lvl9pPr>
          </a:lstStyle>
          <a:p>
            <a:r>
              <a:rPr lang="en-US"/>
              <a:t>Click to edit Master subtitle style</a:t>
            </a:r>
          </a:p>
        </p:txBody>
      </p:sp>
      <p:sp>
        <p:nvSpPr>
          <p:cNvPr id="4" name="Date Placeholder 3">
            <a:extLst>
              <a:ext uri="{FF2B5EF4-FFF2-40B4-BE49-F238E27FC236}">
                <a16:creationId xmlns:a16="http://schemas.microsoft.com/office/drawing/2014/main" id="{95A088B8-AEB9-48D8-B66E-E46CE4DAFEB9}"/>
              </a:ext>
            </a:extLst>
          </p:cNvPr>
          <p:cNvSpPr>
            <a:spLocks noGrp="1"/>
          </p:cNvSpPr>
          <p:nvPr>
            <p:ph type="dt" sz="half" idx="10"/>
          </p:nvPr>
        </p:nvSpPr>
        <p:spPr/>
        <p:txBody>
          <a:bodyPr/>
          <a:lstStyle/>
          <a:p>
            <a:fld id="{97CD6B9B-49C6-467B-BC28-8D02DDDE214A}" type="datetimeFigureOut">
              <a:rPr lang="en-US" smtClean="0"/>
              <a:t>10/30/2021</a:t>
            </a:fld>
            <a:endParaRPr lang="en-US"/>
          </a:p>
        </p:txBody>
      </p:sp>
      <p:sp>
        <p:nvSpPr>
          <p:cNvPr id="5" name="Footer Placeholder 4">
            <a:extLst>
              <a:ext uri="{FF2B5EF4-FFF2-40B4-BE49-F238E27FC236}">
                <a16:creationId xmlns:a16="http://schemas.microsoft.com/office/drawing/2014/main" id="{1730516B-2278-486C-9101-90B6AADE7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84979-7DC2-4399-A680-79A08FAFC082}"/>
              </a:ext>
            </a:extLst>
          </p:cNvPr>
          <p:cNvSpPr>
            <a:spLocks noGrp="1"/>
          </p:cNvSpPr>
          <p:nvPr>
            <p:ph type="sldNum" sz="quarter" idx="12"/>
          </p:nvPr>
        </p:nvSpPr>
        <p:spPr/>
        <p:txBody>
          <a:bodyPr/>
          <a:lstStyle/>
          <a:p>
            <a:fld id="{3B83A780-6ECC-40B7-A5D8-AF9EA71682C7}" type="slidenum">
              <a:rPr lang="en-US" smtClean="0"/>
              <a:t>‹#›</a:t>
            </a:fld>
            <a:endParaRPr lang="en-US"/>
          </a:p>
        </p:txBody>
      </p:sp>
    </p:spTree>
    <p:extLst>
      <p:ext uri="{BB962C8B-B14F-4D97-AF65-F5344CB8AC3E}">
        <p14:creationId xmlns:p14="http://schemas.microsoft.com/office/powerpoint/2010/main" val="1514095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5530-25BE-4160-BEAB-76E59B8996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8D0D8E-FEA2-4FF4-AF03-AFF9AAA30C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2668F-D4A4-4000-A666-DF9A1807B0E2}"/>
              </a:ext>
            </a:extLst>
          </p:cNvPr>
          <p:cNvSpPr>
            <a:spLocks noGrp="1"/>
          </p:cNvSpPr>
          <p:nvPr>
            <p:ph type="dt" sz="half" idx="10"/>
          </p:nvPr>
        </p:nvSpPr>
        <p:spPr/>
        <p:txBody>
          <a:bodyPr/>
          <a:lstStyle/>
          <a:p>
            <a:fld id="{97CD6B9B-49C6-467B-BC28-8D02DDDE214A}" type="datetimeFigureOut">
              <a:rPr lang="en-US" smtClean="0"/>
              <a:t>10/30/2021</a:t>
            </a:fld>
            <a:endParaRPr lang="en-US"/>
          </a:p>
        </p:txBody>
      </p:sp>
      <p:sp>
        <p:nvSpPr>
          <p:cNvPr id="5" name="Footer Placeholder 4">
            <a:extLst>
              <a:ext uri="{FF2B5EF4-FFF2-40B4-BE49-F238E27FC236}">
                <a16:creationId xmlns:a16="http://schemas.microsoft.com/office/drawing/2014/main" id="{CC501C91-DA07-46BC-B3DD-8C90BD7EB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1F3E2-60F8-4F16-A17D-443645421F75}"/>
              </a:ext>
            </a:extLst>
          </p:cNvPr>
          <p:cNvSpPr>
            <a:spLocks noGrp="1"/>
          </p:cNvSpPr>
          <p:nvPr>
            <p:ph type="sldNum" sz="quarter" idx="12"/>
          </p:nvPr>
        </p:nvSpPr>
        <p:spPr/>
        <p:txBody>
          <a:bodyPr/>
          <a:lstStyle/>
          <a:p>
            <a:fld id="{3B83A780-6ECC-40B7-A5D8-AF9EA71682C7}" type="slidenum">
              <a:rPr lang="en-US" smtClean="0"/>
              <a:t>‹#›</a:t>
            </a:fld>
            <a:endParaRPr lang="en-US"/>
          </a:p>
        </p:txBody>
      </p:sp>
    </p:spTree>
    <p:extLst>
      <p:ext uri="{BB962C8B-B14F-4D97-AF65-F5344CB8AC3E}">
        <p14:creationId xmlns:p14="http://schemas.microsoft.com/office/powerpoint/2010/main" val="2545201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5000B2-8145-43FF-BDC7-12DEE0367B9E}"/>
              </a:ext>
            </a:extLst>
          </p:cNvPr>
          <p:cNvSpPr>
            <a:spLocks noGrp="1"/>
          </p:cNvSpPr>
          <p:nvPr>
            <p:ph type="title" orient="vert"/>
          </p:nvPr>
        </p:nvSpPr>
        <p:spPr>
          <a:xfrm>
            <a:off x="8725126" y="365083"/>
            <a:ext cx="2628729" cy="58119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453C88-072B-4004-9241-2ED47FFD87B7}"/>
              </a:ext>
            </a:extLst>
          </p:cNvPr>
          <p:cNvSpPr>
            <a:spLocks noGrp="1"/>
          </p:cNvSpPr>
          <p:nvPr>
            <p:ph type="body" orient="vert" idx="1"/>
          </p:nvPr>
        </p:nvSpPr>
        <p:spPr>
          <a:xfrm>
            <a:off x="838146" y="365083"/>
            <a:ext cx="7810785" cy="58119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02C74-07CE-496D-9ABF-C468B7058F60}"/>
              </a:ext>
            </a:extLst>
          </p:cNvPr>
          <p:cNvSpPr>
            <a:spLocks noGrp="1"/>
          </p:cNvSpPr>
          <p:nvPr>
            <p:ph type="dt" sz="half" idx="10"/>
          </p:nvPr>
        </p:nvSpPr>
        <p:spPr/>
        <p:txBody>
          <a:bodyPr/>
          <a:lstStyle/>
          <a:p>
            <a:fld id="{97CD6B9B-49C6-467B-BC28-8D02DDDE214A}" type="datetimeFigureOut">
              <a:rPr lang="en-US" smtClean="0"/>
              <a:t>10/30/2021</a:t>
            </a:fld>
            <a:endParaRPr lang="en-US"/>
          </a:p>
        </p:txBody>
      </p:sp>
      <p:sp>
        <p:nvSpPr>
          <p:cNvPr id="5" name="Footer Placeholder 4">
            <a:extLst>
              <a:ext uri="{FF2B5EF4-FFF2-40B4-BE49-F238E27FC236}">
                <a16:creationId xmlns:a16="http://schemas.microsoft.com/office/drawing/2014/main" id="{4AC12E3C-3B9D-47D0-B576-8C28932CB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67E8C-F121-49CB-A268-1F4C02D7020B}"/>
              </a:ext>
            </a:extLst>
          </p:cNvPr>
          <p:cNvSpPr>
            <a:spLocks noGrp="1"/>
          </p:cNvSpPr>
          <p:nvPr>
            <p:ph type="sldNum" sz="quarter" idx="12"/>
          </p:nvPr>
        </p:nvSpPr>
        <p:spPr/>
        <p:txBody>
          <a:bodyPr/>
          <a:lstStyle/>
          <a:p>
            <a:fld id="{3B83A780-6ECC-40B7-A5D8-AF9EA71682C7}" type="slidenum">
              <a:rPr lang="en-US" smtClean="0"/>
              <a:t>‹#›</a:t>
            </a:fld>
            <a:endParaRPr lang="en-US"/>
          </a:p>
        </p:txBody>
      </p:sp>
    </p:spTree>
    <p:extLst>
      <p:ext uri="{BB962C8B-B14F-4D97-AF65-F5344CB8AC3E}">
        <p14:creationId xmlns:p14="http://schemas.microsoft.com/office/powerpoint/2010/main" val="3274325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2161-CF1F-40D7-9D2A-2867DBA327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3C1181-01F0-46BF-BEA5-892AD7CD6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DC1475-FB39-4BDE-A889-5104344555A3}"/>
              </a:ext>
            </a:extLst>
          </p:cNvPr>
          <p:cNvSpPr>
            <a:spLocks noGrp="1"/>
          </p:cNvSpPr>
          <p:nvPr>
            <p:ph type="dt" sz="half" idx="10"/>
          </p:nvPr>
        </p:nvSpPr>
        <p:spPr/>
        <p:txBody>
          <a:bodyPr/>
          <a:lstStyle/>
          <a:p>
            <a:fld id="{BE00C470-7AD9-4494-91E0-D13DB38AC80B}" type="datetime1">
              <a:rPr lang="en-US" smtClean="0"/>
              <a:t>10/30/2021</a:t>
            </a:fld>
            <a:endParaRPr lang="en-US"/>
          </a:p>
        </p:txBody>
      </p:sp>
      <p:sp>
        <p:nvSpPr>
          <p:cNvPr id="5" name="Footer Placeholder 4">
            <a:extLst>
              <a:ext uri="{FF2B5EF4-FFF2-40B4-BE49-F238E27FC236}">
                <a16:creationId xmlns:a16="http://schemas.microsoft.com/office/drawing/2014/main" id="{C32D5808-8B84-4BD0-912F-0BA1F309D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C6113-3341-4F2F-BDE7-2996C15CCC34}"/>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1987562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93CA-9CA3-424B-A255-581163C14D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38B3B-76EB-4B26-B7CF-41A6C73EE9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DCCBD9-3C7B-43D9-8B0E-C7D0076B06F7}"/>
              </a:ext>
            </a:extLst>
          </p:cNvPr>
          <p:cNvSpPr>
            <a:spLocks noGrp="1"/>
          </p:cNvSpPr>
          <p:nvPr>
            <p:ph type="dt" sz="half" idx="10"/>
          </p:nvPr>
        </p:nvSpPr>
        <p:spPr/>
        <p:txBody>
          <a:bodyPr/>
          <a:lstStyle/>
          <a:p>
            <a:fld id="{DC9C3701-8F86-42F8-B81C-79DFB648415F}" type="datetime1">
              <a:rPr lang="en-US" smtClean="0"/>
              <a:t>10/30/2021</a:t>
            </a:fld>
            <a:endParaRPr lang="en-US"/>
          </a:p>
        </p:txBody>
      </p:sp>
      <p:sp>
        <p:nvSpPr>
          <p:cNvPr id="5" name="Footer Placeholder 4">
            <a:extLst>
              <a:ext uri="{FF2B5EF4-FFF2-40B4-BE49-F238E27FC236}">
                <a16:creationId xmlns:a16="http://schemas.microsoft.com/office/drawing/2014/main" id="{73103BED-F3D4-439F-B293-B90485AEC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BE3B1-28D8-44E1-B43B-FE39994D67C8}"/>
              </a:ext>
            </a:extLst>
          </p:cNvPr>
          <p:cNvSpPr>
            <a:spLocks noGrp="1"/>
          </p:cNvSpPr>
          <p:nvPr>
            <p:ph type="sldNum" sz="quarter" idx="12"/>
          </p:nvPr>
        </p:nvSpPr>
        <p:spPr/>
        <p:txBody>
          <a:bodyPr/>
          <a:lstStyle/>
          <a:p>
            <a:fld id="{2B09721A-EA8D-4990-AB94-AEB2D46049B6}" type="slidenum">
              <a:rPr lang="en-US" smtClean="0"/>
              <a:pPr/>
              <a:t>‹#›</a:t>
            </a:fld>
            <a:endParaRPr lang="en-US"/>
          </a:p>
        </p:txBody>
      </p:sp>
    </p:spTree>
    <p:extLst>
      <p:ext uri="{BB962C8B-B14F-4D97-AF65-F5344CB8AC3E}">
        <p14:creationId xmlns:p14="http://schemas.microsoft.com/office/powerpoint/2010/main" val="211291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A81-DB0D-4043-833D-CA9FA2010C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C58796-49E0-4861-9F76-CC9CAAB0AA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E56C81-B276-41F5-85F9-9A6294770516}"/>
              </a:ext>
            </a:extLst>
          </p:cNvPr>
          <p:cNvSpPr>
            <a:spLocks noGrp="1"/>
          </p:cNvSpPr>
          <p:nvPr>
            <p:ph type="dt" sz="half" idx="10"/>
          </p:nvPr>
        </p:nvSpPr>
        <p:spPr/>
        <p:txBody>
          <a:bodyPr/>
          <a:lstStyle/>
          <a:p>
            <a:fld id="{FAD2C6CA-641C-4F19-85BB-B73896B5FD4C}" type="datetime1">
              <a:rPr lang="en-US" smtClean="0"/>
              <a:t>10/30/2021</a:t>
            </a:fld>
            <a:endParaRPr lang="en-US"/>
          </a:p>
        </p:txBody>
      </p:sp>
      <p:sp>
        <p:nvSpPr>
          <p:cNvPr id="5" name="Footer Placeholder 4">
            <a:extLst>
              <a:ext uri="{FF2B5EF4-FFF2-40B4-BE49-F238E27FC236}">
                <a16:creationId xmlns:a16="http://schemas.microsoft.com/office/drawing/2014/main" id="{E95C4341-34A9-471F-829C-C96BA1F0B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F60AE-DB7F-4C64-937A-2EDC2166487B}"/>
              </a:ext>
            </a:extLst>
          </p:cNvPr>
          <p:cNvSpPr>
            <a:spLocks noGrp="1"/>
          </p:cNvSpPr>
          <p:nvPr>
            <p:ph type="sldNum" sz="quarter" idx="12"/>
          </p:nvPr>
        </p:nvSpPr>
        <p:spPr/>
        <p:txBody>
          <a:bodyPr/>
          <a:lstStyle/>
          <a:p>
            <a:fld id="{2B09721A-EA8D-4990-AB94-AEB2D46049B6}" type="slidenum">
              <a:rPr lang="en-US" smtClean="0"/>
              <a:pPr/>
              <a:t>‹#›</a:t>
            </a:fld>
            <a:endParaRPr lang="en-US"/>
          </a:p>
        </p:txBody>
      </p:sp>
    </p:spTree>
    <p:extLst>
      <p:ext uri="{BB962C8B-B14F-4D97-AF65-F5344CB8AC3E}">
        <p14:creationId xmlns:p14="http://schemas.microsoft.com/office/powerpoint/2010/main" val="3235239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1E43-18C6-46A2-A374-CEAF1747A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73790-0E33-4C96-9EB9-DA2745254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E4D535-1F7A-4A21-9301-4364375E24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553D07-4C1F-4295-A83F-59CF78FC3321}"/>
              </a:ext>
            </a:extLst>
          </p:cNvPr>
          <p:cNvSpPr>
            <a:spLocks noGrp="1"/>
          </p:cNvSpPr>
          <p:nvPr>
            <p:ph type="dt" sz="half" idx="10"/>
          </p:nvPr>
        </p:nvSpPr>
        <p:spPr/>
        <p:txBody>
          <a:bodyPr/>
          <a:lstStyle/>
          <a:p>
            <a:fld id="{FDA9C0EA-4C09-474D-BD9E-7EE8FA5E92DC}" type="datetime1">
              <a:rPr lang="en-US" smtClean="0"/>
              <a:t>10/30/2021</a:t>
            </a:fld>
            <a:endParaRPr lang="en-US"/>
          </a:p>
        </p:txBody>
      </p:sp>
      <p:sp>
        <p:nvSpPr>
          <p:cNvPr id="6" name="Footer Placeholder 5">
            <a:extLst>
              <a:ext uri="{FF2B5EF4-FFF2-40B4-BE49-F238E27FC236}">
                <a16:creationId xmlns:a16="http://schemas.microsoft.com/office/drawing/2014/main" id="{76629BFE-B274-4EC3-9B27-6CDCFF3DB9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C3C54-C86F-4CA7-8BCE-3B5D87CD2CB6}"/>
              </a:ext>
            </a:extLst>
          </p:cNvPr>
          <p:cNvSpPr>
            <a:spLocks noGrp="1"/>
          </p:cNvSpPr>
          <p:nvPr>
            <p:ph type="sldNum" sz="quarter" idx="12"/>
          </p:nvPr>
        </p:nvSpPr>
        <p:spPr/>
        <p:txBody>
          <a:bodyPr/>
          <a:lstStyle/>
          <a:p>
            <a:fld id="{2B09721A-EA8D-4990-AB94-AEB2D46049B6}" type="slidenum">
              <a:rPr lang="en-US" smtClean="0"/>
              <a:pPr/>
              <a:t>‹#›</a:t>
            </a:fld>
            <a:endParaRPr lang="en-US"/>
          </a:p>
        </p:txBody>
      </p:sp>
    </p:spTree>
    <p:extLst>
      <p:ext uri="{BB962C8B-B14F-4D97-AF65-F5344CB8AC3E}">
        <p14:creationId xmlns:p14="http://schemas.microsoft.com/office/powerpoint/2010/main" val="2507995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A60D-1303-4F36-ADC1-CC999056AF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598CE-9663-4C9A-9AEA-4FD9FC01CD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3F0B63-8590-46D8-97E2-E7B82A569E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D23C9F-D54C-416F-955F-DB0EBC1FD8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B425EB-C77A-432A-9B5D-E4A888C3E3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0234A3-B81E-4F29-88E8-A58D7D588DD0}"/>
              </a:ext>
            </a:extLst>
          </p:cNvPr>
          <p:cNvSpPr>
            <a:spLocks noGrp="1"/>
          </p:cNvSpPr>
          <p:nvPr>
            <p:ph type="dt" sz="half" idx="10"/>
          </p:nvPr>
        </p:nvSpPr>
        <p:spPr/>
        <p:txBody>
          <a:bodyPr/>
          <a:lstStyle/>
          <a:p>
            <a:fld id="{EEC0D574-B796-43FA-99EF-64838289C4CF}" type="datetime1">
              <a:rPr lang="en-US" smtClean="0"/>
              <a:t>10/30/2021</a:t>
            </a:fld>
            <a:endParaRPr lang="en-US"/>
          </a:p>
        </p:txBody>
      </p:sp>
      <p:sp>
        <p:nvSpPr>
          <p:cNvPr id="8" name="Footer Placeholder 7">
            <a:extLst>
              <a:ext uri="{FF2B5EF4-FFF2-40B4-BE49-F238E27FC236}">
                <a16:creationId xmlns:a16="http://schemas.microsoft.com/office/drawing/2014/main" id="{E877EC8F-1EC9-4EAC-BC7C-2FA0C51555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43DD06-5249-4168-8AC6-9736DF6342D3}"/>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260353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EB16-A9AC-49EE-91B5-4A657F640B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936EF2-9C78-4F5E-B8EE-884BD1893C73}"/>
              </a:ext>
            </a:extLst>
          </p:cNvPr>
          <p:cNvSpPr>
            <a:spLocks noGrp="1"/>
          </p:cNvSpPr>
          <p:nvPr>
            <p:ph type="dt" sz="half" idx="10"/>
          </p:nvPr>
        </p:nvSpPr>
        <p:spPr/>
        <p:txBody>
          <a:bodyPr/>
          <a:lstStyle/>
          <a:p>
            <a:fld id="{389E9A31-64B0-487E-9E4E-5032441ACEA9}" type="datetime1">
              <a:rPr lang="en-US" smtClean="0"/>
              <a:t>10/30/2021</a:t>
            </a:fld>
            <a:endParaRPr lang="en-US"/>
          </a:p>
        </p:txBody>
      </p:sp>
      <p:sp>
        <p:nvSpPr>
          <p:cNvPr id="4" name="Footer Placeholder 3">
            <a:extLst>
              <a:ext uri="{FF2B5EF4-FFF2-40B4-BE49-F238E27FC236}">
                <a16:creationId xmlns:a16="http://schemas.microsoft.com/office/drawing/2014/main" id="{E0B6E885-CED9-4C2D-83E3-4F1CCDEC7A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2EF0D-91ED-4799-9F7D-9C20D4861D60}"/>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364941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88A2F-025C-4667-93AB-7BA49FFC9058}"/>
              </a:ext>
            </a:extLst>
          </p:cNvPr>
          <p:cNvSpPr>
            <a:spLocks noGrp="1"/>
          </p:cNvSpPr>
          <p:nvPr>
            <p:ph type="dt" sz="half" idx="10"/>
          </p:nvPr>
        </p:nvSpPr>
        <p:spPr/>
        <p:txBody>
          <a:bodyPr/>
          <a:lstStyle/>
          <a:p>
            <a:fld id="{6FCF7287-0023-4658-8BD7-EEB9B48B5DB4}" type="datetime1">
              <a:rPr lang="en-US" smtClean="0"/>
              <a:t>10/30/2021</a:t>
            </a:fld>
            <a:endParaRPr lang="en-US"/>
          </a:p>
        </p:txBody>
      </p:sp>
      <p:sp>
        <p:nvSpPr>
          <p:cNvPr id="3" name="Footer Placeholder 2">
            <a:extLst>
              <a:ext uri="{FF2B5EF4-FFF2-40B4-BE49-F238E27FC236}">
                <a16:creationId xmlns:a16="http://schemas.microsoft.com/office/drawing/2014/main" id="{D02E87F2-8F12-465A-84F8-050E59546E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371081-9EF0-4DD7-A6C1-2A51711DC337}"/>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105074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D718-ED8C-44DD-A596-57CA41DCC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10B12A-4221-4D19-BB88-2AC786BA9C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A4BC8C-02F6-4597-8CD8-4653A7C53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6E4408-5EB5-4FA1-B53D-8920D39E75BD}"/>
              </a:ext>
            </a:extLst>
          </p:cNvPr>
          <p:cNvSpPr>
            <a:spLocks noGrp="1"/>
          </p:cNvSpPr>
          <p:nvPr>
            <p:ph type="dt" sz="half" idx="10"/>
          </p:nvPr>
        </p:nvSpPr>
        <p:spPr/>
        <p:txBody>
          <a:bodyPr/>
          <a:lstStyle/>
          <a:p>
            <a:fld id="{DC41A848-8B3A-4C25-8A0D-DC39DB2580D8}" type="datetime1">
              <a:rPr lang="en-US" smtClean="0"/>
              <a:t>10/30/2021</a:t>
            </a:fld>
            <a:endParaRPr lang="en-US"/>
          </a:p>
        </p:txBody>
      </p:sp>
      <p:sp>
        <p:nvSpPr>
          <p:cNvPr id="6" name="Footer Placeholder 5">
            <a:extLst>
              <a:ext uri="{FF2B5EF4-FFF2-40B4-BE49-F238E27FC236}">
                <a16:creationId xmlns:a16="http://schemas.microsoft.com/office/drawing/2014/main" id="{A5B08B80-363C-47A1-A905-3757F7317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B0C83-EFB9-41A2-9B37-3BFEBF3CEE25}"/>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1539123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2175-818E-4866-A796-38DD7A3CED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EBF43-41F9-4F3B-A0E4-C993000FDD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1BE74-11EC-4DF4-A09C-3505C9EA6993}"/>
              </a:ext>
            </a:extLst>
          </p:cNvPr>
          <p:cNvSpPr>
            <a:spLocks noGrp="1"/>
          </p:cNvSpPr>
          <p:nvPr>
            <p:ph type="dt" sz="half" idx="10"/>
          </p:nvPr>
        </p:nvSpPr>
        <p:spPr/>
        <p:txBody>
          <a:bodyPr/>
          <a:lstStyle/>
          <a:p>
            <a:fld id="{97CD6B9B-49C6-467B-BC28-8D02DDDE214A}" type="datetimeFigureOut">
              <a:rPr lang="en-US" smtClean="0"/>
              <a:t>10/30/2021</a:t>
            </a:fld>
            <a:endParaRPr lang="en-US"/>
          </a:p>
        </p:txBody>
      </p:sp>
      <p:sp>
        <p:nvSpPr>
          <p:cNvPr id="5" name="Footer Placeholder 4">
            <a:extLst>
              <a:ext uri="{FF2B5EF4-FFF2-40B4-BE49-F238E27FC236}">
                <a16:creationId xmlns:a16="http://schemas.microsoft.com/office/drawing/2014/main" id="{05026F05-E5E4-4A50-8D8C-FAA31DBF85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D0166-678D-4CAE-B7E5-C2E5CA1C664C}"/>
              </a:ext>
            </a:extLst>
          </p:cNvPr>
          <p:cNvSpPr>
            <a:spLocks noGrp="1"/>
          </p:cNvSpPr>
          <p:nvPr>
            <p:ph type="sldNum" sz="quarter" idx="12"/>
          </p:nvPr>
        </p:nvSpPr>
        <p:spPr/>
        <p:txBody>
          <a:bodyPr/>
          <a:lstStyle/>
          <a:p>
            <a:fld id="{3B83A780-6ECC-40B7-A5D8-AF9EA71682C7}" type="slidenum">
              <a:rPr lang="en-US" smtClean="0"/>
              <a:t>‹#›</a:t>
            </a:fld>
            <a:endParaRPr lang="en-US"/>
          </a:p>
        </p:txBody>
      </p:sp>
    </p:spTree>
    <p:extLst>
      <p:ext uri="{BB962C8B-B14F-4D97-AF65-F5344CB8AC3E}">
        <p14:creationId xmlns:p14="http://schemas.microsoft.com/office/powerpoint/2010/main" val="2587865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F3AF-0FB5-4E34-B9C5-E4272C1A3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F1EEC9-1BD6-45DA-A0A5-D7CCDF27B5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5E5C61-0812-4F9E-8C35-1E7F8C590B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76F0BA-B7C1-42A8-A14E-F8D2522166E7}"/>
              </a:ext>
            </a:extLst>
          </p:cNvPr>
          <p:cNvSpPr>
            <a:spLocks noGrp="1"/>
          </p:cNvSpPr>
          <p:nvPr>
            <p:ph type="dt" sz="half" idx="10"/>
          </p:nvPr>
        </p:nvSpPr>
        <p:spPr/>
        <p:txBody>
          <a:bodyPr/>
          <a:lstStyle/>
          <a:p>
            <a:fld id="{A4FE3CEA-B61F-4C33-BCE3-D8984EF053BA}" type="datetime1">
              <a:rPr lang="en-US" smtClean="0"/>
              <a:t>10/30/2021</a:t>
            </a:fld>
            <a:endParaRPr lang="en-US"/>
          </a:p>
        </p:txBody>
      </p:sp>
      <p:sp>
        <p:nvSpPr>
          <p:cNvPr id="6" name="Footer Placeholder 5">
            <a:extLst>
              <a:ext uri="{FF2B5EF4-FFF2-40B4-BE49-F238E27FC236}">
                <a16:creationId xmlns:a16="http://schemas.microsoft.com/office/drawing/2014/main" id="{A0FB4CA5-4FCC-46E7-8C3E-D888F638DD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E77597-1CCB-421D-A03E-25F12032430B}"/>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1133056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76E36-C0B3-4D9E-9C6B-67976CF8F7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0ABFCF-BDB6-4AFD-BED3-803B43DF23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C9AA6-02C3-4F6D-ACA8-6A1EE73FAFE2}"/>
              </a:ext>
            </a:extLst>
          </p:cNvPr>
          <p:cNvSpPr>
            <a:spLocks noGrp="1"/>
          </p:cNvSpPr>
          <p:nvPr>
            <p:ph type="dt" sz="half" idx="10"/>
          </p:nvPr>
        </p:nvSpPr>
        <p:spPr/>
        <p:txBody>
          <a:bodyPr/>
          <a:lstStyle/>
          <a:p>
            <a:fld id="{77026C8C-5C0D-4F1C-8F3E-ED7DEF9F856F}" type="datetime1">
              <a:rPr lang="en-US" smtClean="0"/>
              <a:t>10/30/2021</a:t>
            </a:fld>
            <a:endParaRPr lang="en-US"/>
          </a:p>
        </p:txBody>
      </p:sp>
      <p:sp>
        <p:nvSpPr>
          <p:cNvPr id="5" name="Footer Placeholder 4">
            <a:extLst>
              <a:ext uri="{FF2B5EF4-FFF2-40B4-BE49-F238E27FC236}">
                <a16:creationId xmlns:a16="http://schemas.microsoft.com/office/drawing/2014/main" id="{7DB85828-4B94-4C3E-8D19-6E5476900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63C8B-02BB-4B1B-AE16-CF1D52F2D9D0}"/>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3795057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024E3C-126F-4C27-BFD9-280702E7A7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3242CA-BD21-4A5A-88A2-F4DA813586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C17524-B4C4-49CA-B5A5-7EC8E6A31EFA}"/>
              </a:ext>
            </a:extLst>
          </p:cNvPr>
          <p:cNvSpPr>
            <a:spLocks noGrp="1"/>
          </p:cNvSpPr>
          <p:nvPr>
            <p:ph type="dt" sz="half" idx="10"/>
          </p:nvPr>
        </p:nvSpPr>
        <p:spPr/>
        <p:txBody>
          <a:bodyPr/>
          <a:lstStyle/>
          <a:p>
            <a:fld id="{E14CCA04-E500-437D-8CFA-5A436E0A38FA}" type="datetime1">
              <a:rPr lang="en-US" smtClean="0"/>
              <a:t>10/30/2021</a:t>
            </a:fld>
            <a:endParaRPr lang="en-US"/>
          </a:p>
        </p:txBody>
      </p:sp>
      <p:sp>
        <p:nvSpPr>
          <p:cNvPr id="5" name="Footer Placeholder 4">
            <a:extLst>
              <a:ext uri="{FF2B5EF4-FFF2-40B4-BE49-F238E27FC236}">
                <a16:creationId xmlns:a16="http://schemas.microsoft.com/office/drawing/2014/main" id="{D8253CB0-AF8A-40B2-AE4C-1D7E060E0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26E42-14FC-4502-86BF-4E928E1A999B}"/>
              </a:ext>
            </a:extLst>
          </p:cNvPr>
          <p:cNvSpPr>
            <a:spLocks noGrp="1"/>
          </p:cNvSpPr>
          <p:nvPr>
            <p:ph type="sldNum" sz="quarter" idx="12"/>
          </p:nvPr>
        </p:nvSpPr>
        <p:spPr/>
        <p:txBody>
          <a:bodyPr/>
          <a:lstStyle/>
          <a:p>
            <a:fld id="{2B09721A-EA8D-4990-AB94-AEB2D46049B6}" type="slidenum">
              <a:rPr lang="en-US" smtClean="0"/>
              <a:t>‹#›</a:t>
            </a:fld>
            <a:endParaRPr lang="en-US"/>
          </a:p>
        </p:txBody>
      </p:sp>
    </p:spTree>
    <p:extLst>
      <p:ext uri="{BB962C8B-B14F-4D97-AF65-F5344CB8AC3E}">
        <p14:creationId xmlns:p14="http://schemas.microsoft.com/office/powerpoint/2010/main" val="2503720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ight Triangle 6"/>
          <p:cNvSpPr/>
          <p:nvPr/>
        </p:nvSpPr>
        <p:spPr>
          <a:xfrm>
            <a:off x="2"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p:nvSpPr>
        <p:spPr>
          <a:xfrm>
            <a:off x="-3174" y="-925"/>
            <a:ext cx="12195174"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rot="19140000">
            <a:off x="1089485" y="1730403"/>
            <a:ext cx="7531497"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1" y="2470929"/>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E93911B6-191B-4F5D-8D36-93E554755AA5}" type="datetime2">
              <a:rPr lang="en-US" smtClean="0"/>
              <a:t>Saturday, October 30, 2021</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578848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615F9E-68FE-47BF-A40E-7F5400BC4CFA}" type="datetime2">
              <a:rPr lang="en-US" smtClean="0"/>
              <a:pPr/>
              <a:t>Saturday, October 30, 2021</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471238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7"/>
          <p:cNvSpPr/>
          <p:nvPr/>
        </p:nvSpPr>
        <p:spPr>
          <a:xfrm>
            <a:off x="-3174" y="-925"/>
            <a:ext cx="12195174"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ight Triangle 6"/>
          <p:cNvSpPr/>
          <p:nvPr/>
        </p:nvSpPr>
        <p:spPr>
          <a:xfrm>
            <a:off x="2"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rot="19140000">
            <a:off x="1092532" y="1726741"/>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621537"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F298A7A3-367C-4217-BF45-DE28CFADA103}" type="datetime2">
              <a:rPr lang="en-US" smtClean="0"/>
              <a:t>Saturday, October 30, 2021</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551515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9"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C245B3-2ED3-4B30-A02F-604B8E297C9D}" type="datetime2">
              <a:rPr lang="en-US" smtClean="0"/>
              <a:t>Saturday, October 30, 2021</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5199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9"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689"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A40676-8388-47EC-B42C-00165E961F58}" type="datetime2">
              <a:rPr lang="en-US" smtClean="0"/>
              <a:t>Saturday, October 30, 2021</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039089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9E8181-C414-4D51-A24C-AF170BF7851D}" type="datetime2">
              <a:rPr lang="en-US" smtClean="0"/>
              <a:t>Saturday, October 30, 2021</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80231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21D49-66AF-469E-8FD1-171F71034921}" type="datetime2">
              <a:rPr lang="en-US" smtClean="0"/>
              <a:t>Saturday, October 30, 2021</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98112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122D-C485-44BF-859B-41F964E98778}"/>
              </a:ext>
            </a:extLst>
          </p:cNvPr>
          <p:cNvSpPr>
            <a:spLocks noGrp="1"/>
          </p:cNvSpPr>
          <p:nvPr>
            <p:ph type="title"/>
          </p:nvPr>
        </p:nvSpPr>
        <p:spPr>
          <a:xfrm>
            <a:off x="831796" y="1709540"/>
            <a:ext cx="10515709" cy="2853201"/>
          </a:xfrm>
        </p:spPr>
        <p:txBody>
          <a:bodyPr anchor="b"/>
          <a:lstStyle>
            <a:lvl1pPr>
              <a:defRPr sz="2999"/>
            </a:lvl1pPr>
          </a:lstStyle>
          <a:p>
            <a:r>
              <a:rPr lang="en-US"/>
              <a:t>Click to edit Master title style</a:t>
            </a:r>
          </a:p>
        </p:txBody>
      </p:sp>
      <p:sp>
        <p:nvSpPr>
          <p:cNvPr id="3" name="Text Placeholder 2">
            <a:extLst>
              <a:ext uri="{FF2B5EF4-FFF2-40B4-BE49-F238E27FC236}">
                <a16:creationId xmlns:a16="http://schemas.microsoft.com/office/drawing/2014/main" id="{CF161B6B-1E22-4FD6-AF1D-765A0DEF7658}"/>
              </a:ext>
            </a:extLst>
          </p:cNvPr>
          <p:cNvSpPr>
            <a:spLocks noGrp="1"/>
          </p:cNvSpPr>
          <p:nvPr>
            <p:ph type="body" idx="1"/>
          </p:nvPr>
        </p:nvSpPr>
        <p:spPr>
          <a:xfrm>
            <a:off x="831796" y="4589725"/>
            <a:ext cx="10515709" cy="1500014"/>
          </a:xfrm>
        </p:spPr>
        <p:txBody>
          <a:bodyPr/>
          <a:lstStyle>
            <a:lvl1pPr marL="0" indent="0">
              <a:buNone/>
              <a:defRPr sz="1200">
                <a:solidFill>
                  <a:schemeClr val="tx1">
                    <a:tint val="75000"/>
                  </a:schemeClr>
                </a:solidFill>
              </a:defRPr>
            </a:lvl1pPr>
            <a:lvl2pPr marL="228554" indent="0">
              <a:buNone/>
              <a:defRPr sz="1000">
                <a:solidFill>
                  <a:schemeClr val="tx1">
                    <a:tint val="75000"/>
                  </a:schemeClr>
                </a:solidFill>
              </a:defRPr>
            </a:lvl2pPr>
            <a:lvl3pPr marL="457109" indent="0">
              <a:buNone/>
              <a:defRPr sz="900">
                <a:solidFill>
                  <a:schemeClr val="tx1">
                    <a:tint val="75000"/>
                  </a:schemeClr>
                </a:solidFill>
              </a:defRPr>
            </a:lvl3pPr>
            <a:lvl4pPr marL="685663" indent="0">
              <a:buNone/>
              <a:defRPr sz="800">
                <a:solidFill>
                  <a:schemeClr val="tx1">
                    <a:tint val="75000"/>
                  </a:schemeClr>
                </a:solidFill>
              </a:defRPr>
            </a:lvl4pPr>
            <a:lvl5pPr marL="914217" indent="0">
              <a:buNone/>
              <a:defRPr sz="800">
                <a:solidFill>
                  <a:schemeClr val="tx1">
                    <a:tint val="75000"/>
                  </a:schemeClr>
                </a:solidFill>
              </a:defRPr>
            </a:lvl5pPr>
            <a:lvl6pPr marL="1142771" indent="0">
              <a:buNone/>
              <a:defRPr sz="800">
                <a:solidFill>
                  <a:schemeClr val="tx1">
                    <a:tint val="75000"/>
                  </a:schemeClr>
                </a:solidFill>
              </a:defRPr>
            </a:lvl6pPr>
            <a:lvl7pPr marL="1371326" indent="0">
              <a:buNone/>
              <a:defRPr sz="800">
                <a:solidFill>
                  <a:schemeClr val="tx1">
                    <a:tint val="75000"/>
                  </a:schemeClr>
                </a:solidFill>
              </a:defRPr>
            </a:lvl7pPr>
            <a:lvl8pPr marL="1599880" indent="0">
              <a:buNone/>
              <a:defRPr sz="800">
                <a:solidFill>
                  <a:schemeClr val="tx1">
                    <a:tint val="75000"/>
                  </a:schemeClr>
                </a:solidFill>
              </a:defRPr>
            </a:lvl8pPr>
            <a:lvl9pPr marL="1828434" indent="0">
              <a:buNone/>
              <a:defRPr sz="8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F7F1D4-B6E3-479C-A02D-475B4FC24396}"/>
              </a:ext>
            </a:extLst>
          </p:cNvPr>
          <p:cNvSpPr>
            <a:spLocks noGrp="1"/>
          </p:cNvSpPr>
          <p:nvPr>
            <p:ph type="dt" sz="half" idx="10"/>
          </p:nvPr>
        </p:nvSpPr>
        <p:spPr/>
        <p:txBody>
          <a:bodyPr/>
          <a:lstStyle/>
          <a:p>
            <a:fld id="{97CD6B9B-49C6-467B-BC28-8D02DDDE214A}" type="datetimeFigureOut">
              <a:rPr lang="en-US" smtClean="0"/>
              <a:t>10/30/2021</a:t>
            </a:fld>
            <a:endParaRPr lang="en-US"/>
          </a:p>
        </p:txBody>
      </p:sp>
      <p:sp>
        <p:nvSpPr>
          <p:cNvPr id="5" name="Footer Placeholder 4">
            <a:extLst>
              <a:ext uri="{FF2B5EF4-FFF2-40B4-BE49-F238E27FC236}">
                <a16:creationId xmlns:a16="http://schemas.microsoft.com/office/drawing/2014/main" id="{F2BF5822-3200-4418-9B40-7C4BC4E75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955B8-2B0B-4AF9-802D-A66B0C508FB1}"/>
              </a:ext>
            </a:extLst>
          </p:cNvPr>
          <p:cNvSpPr>
            <a:spLocks noGrp="1"/>
          </p:cNvSpPr>
          <p:nvPr>
            <p:ph type="sldNum" sz="quarter" idx="12"/>
          </p:nvPr>
        </p:nvSpPr>
        <p:spPr/>
        <p:txBody>
          <a:bodyPr/>
          <a:lstStyle/>
          <a:p>
            <a:fld id="{3B83A780-6ECC-40B7-A5D8-AF9EA71682C7}" type="slidenum">
              <a:rPr lang="en-US" smtClean="0"/>
              <a:t>‹#›</a:t>
            </a:fld>
            <a:endParaRPr lang="en-US"/>
          </a:p>
        </p:txBody>
      </p:sp>
    </p:spTree>
    <p:extLst>
      <p:ext uri="{BB962C8B-B14F-4D97-AF65-F5344CB8AC3E}">
        <p14:creationId xmlns:p14="http://schemas.microsoft.com/office/powerpoint/2010/main" val="3739167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2"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07"/>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332739" y="2618916"/>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E727564E-AA6D-4A65-9D4C-DC369AACCAAC}" type="datetime2">
              <a:rPr lang="en-US" smtClean="0"/>
              <a:t>Saturday, October 30, 2021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pPr algn="r"/>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0CFEC368-1D7A-4F81-ABF6-AE0E36BAF64C}" type="slidenum">
              <a:rPr lang="en-US" smtClean="0"/>
              <a:pPr/>
              <a:t>‹#›</a:t>
            </a:fld>
            <a:endParaRPr lang="en-US"/>
          </a:p>
        </p:txBody>
      </p:sp>
    </p:spTree>
    <p:extLst>
      <p:ext uri="{BB962C8B-B14F-4D97-AF65-F5344CB8AC3E}">
        <p14:creationId xmlns:p14="http://schemas.microsoft.com/office/powerpoint/2010/main" val="895633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3"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2"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Freeform 9"/>
          <p:cNvSpPr/>
          <p:nvPr/>
        </p:nvSpPr>
        <p:spPr>
          <a:xfrm>
            <a:off x="2"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rot="19140000">
            <a:off x="894930" y="1717501"/>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9A92C4-4704-4E97-96C0-6B7531E45C09}" type="datetime2">
              <a:rPr lang="en-US" smtClean="0"/>
              <a:t>Saturday, October 30, 2021</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145801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EB7BA-A86C-4801-A21A-82D6E423F3CD}" type="datetime2">
              <a:rPr lang="en-US" smtClean="0"/>
              <a:t>Saturday, October 30, 2021</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42566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37F60-182F-4CF3-BC76-79D0FDB2CA48}" type="datetime2">
              <a:rPr lang="en-US" smtClean="0"/>
              <a:t>Saturday, October 30, 2021</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82952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A239-F22F-4F58-B804-DEA56B80EF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2DFF5-C3D2-476F-BA0E-39F994327CCE}"/>
              </a:ext>
            </a:extLst>
          </p:cNvPr>
          <p:cNvSpPr>
            <a:spLocks noGrp="1"/>
          </p:cNvSpPr>
          <p:nvPr>
            <p:ph sz="half" idx="1"/>
          </p:nvPr>
        </p:nvSpPr>
        <p:spPr>
          <a:xfrm>
            <a:off x="838145" y="1825414"/>
            <a:ext cx="5219360" cy="43516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0A3F2E-E14A-433C-84DF-FE448F3005A6}"/>
              </a:ext>
            </a:extLst>
          </p:cNvPr>
          <p:cNvSpPr>
            <a:spLocks noGrp="1"/>
          </p:cNvSpPr>
          <p:nvPr>
            <p:ph sz="half" idx="2"/>
          </p:nvPr>
        </p:nvSpPr>
        <p:spPr>
          <a:xfrm>
            <a:off x="6133701" y="1825414"/>
            <a:ext cx="5220154" cy="43516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C60320-00BE-4769-B5B5-E46F4AB98B5E}"/>
              </a:ext>
            </a:extLst>
          </p:cNvPr>
          <p:cNvSpPr>
            <a:spLocks noGrp="1"/>
          </p:cNvSpPr>
          <p:nvPr>
            <p:ph type="dt" sz="half" idx="10"/>
          </p:nvPr>
        </p:nvSpPr>
        <p:spPr/>
        <p:txBody>
          <a:bodyPr/>
          <a:lstStyle/>
          <a:p>
            <a:fld id="{97CD6B9B-49C6-467B-BC28-8D02DDDE214A}" type="datetimeFigureOut">
              <a:rPr lang="en-US" smtClean="0"/>
              <a:t>10/30/2021</a:t>
            </a:fld>
            <a:endParaRPr lang="en-US"/>
          </a:p>
        </p:txBody>
      </p:sp>
      <p:sp>
        <p:nvSpPr>
          <p:cNvPr id="6" name="Footer Placeholder 5">
            <a:extLst>
              <a:ext uri="{FF2B5EF4-FFF2-40B4-BE49-F238E27FC236}">
                <a16:creationId xmlns:a16="http://schemas.microsoft.com/office/drawing/2014/main" id="{55279A18-8DA6-473B-844C-26740931B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BCE64-3C1D-473E-912B-C688510FAB1D}"/>
              </a:ext>
            </a:extLst>
          </p:cNvPr>
          <p:cNvSpPr>
            <a:spLocks noGrp="1"/>
          </p:cNvSpPr>
          <p:nvPr>
            <p:ph type="sldNum" sz="quarter" idx="12"/>
          </p:nvPr>
        </p:nvSpPr>
        <p:spPr/>
        <p:txBody>
          <a:bodyPr/>
          <a:lstStyle/>
          <a:p>
            <a:fld id="{3B83A780-6ECC-40B7-A5D8-AF9EA71682C7}" type="slidenum">
              <a:rPr lang="en-US" smtClean="0"/>
              <a:t>‹#›</a:t>
            </a:fld>
            <a:endParaRPr lang="en-US"/>
          </a:p>
        </p:txBody>
      </p:sp>
    </p:spTree>
    <p:extLst>
      <p:ext uri="{BB962C8B-B14F-4D97-AF65-F5344CB8AC3E}">
        <p14:creationId xmlns:p14="http://schemas.microsoft.com/office/powerpoint/2010/main" val="161762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4FCD-1008-434E-B7CC-8AF2CE1B1F80}"/>
              </a:ext>
            </a:extLst>
          </p:cNvPr>
          <p:cNvSpPr>
            <a:spLocks noGrp="1"/>
          </p:cNvSpPr>
          <p:nvPr>
            <p:ph type="title"/>
          </p:nvPr>
        </p:nvSpPr>
        <p:spPr>
          <a:xfrm>
            <a:off x="839733" y="365083"/>
            <a:ext cx="10515709" cy="132540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580DA2-C26D-4D44-8685-2B766639606C}"/>
              </a:ext>
            </a:extLst>
          </p:cNvPr>
          <p:cNvSpPr>
            <a:spLocks noGrp="1"/>
          </p:cNvSpPr>
          <p:nvPr>
            <p:ph type="body" idx="1"/>
          </p:nvPr>
        </p:nvSpPr>
        <p:spPr>
          <a:xfrm>
            <a:off x="839733" y="1680968"/>
            <a:ext cx="5157452" cy="823817"/>
          </a:xfrm>
        </p:spPr>
        <p:txBody>
          <a:bodyPr anchor="b"/>
          <a:lstStyle>
            <a:lvl1pPr marL="0" indent="0">
              <a:buNone/>
              <a:defRPr sz="1200" b="1"/>
            </a:lvl1pPr>
            <a:lvl2pPr marL="228554" indent="0">
              <a:buNone/>
              <a:defRPr sz="1000" b="1"/>
            </a:lvl2pPr>
            <a:lvl3pPr marL="457109" indent="0">
              <a:buNone/>
              <a:defRPr sz="900" b="1"/>
            </a:lvl3pPr>
            <a:lvl4pPr marL="685663" indent="0">
              <a:buNone/>
              <a:defRPr sz="800" b="1"/>
            </a:lvl4pPr>
            <a:lvl5pPr marL="914217" indent="0">
              <a:buNone/>
              <a:defRPr sz="800" b="1"/>
            </a:lvl5pPr>
            <a:lvl6pPr marL="1142771" indent="0">
              <a:buNone/>
              <a:defRPr sz="800" b="1"/>
            </a:lvl6pPr>
            <a:lvl7pPr marL="1371326" indent="0">
              <a:buNone/>
              <a:defRPr sz="800" b="1"/>
            </a:lvl7pPr>
            <a:lvl8pPr marL="1599880" indent="0">
              <a:buNone/>
              <a:defRPr sz="800" b="1"/>
            </a:lvl8pPr>
            <a:lvl9pPr marL="1828434" indent="0">
              <a:buNone/>
              <a:defRPr sz="800" b="1"/>
            </a:lvl9pPr>
          </a:lstStyle>
          <a:p>
            <a:pPr lvl="0"/>
            <a:r>
              <a:rPr lang="en-US"/>
              <a:t>Click to edit Master text styles</a:t>
            </a:r>
          </a:p>
        </p:txBody>
      </p:sp>
      <p:sp>
        <p:nvSpPr>
          <p:cNvPr id="4" name="Content Placeholder 3">
            <a:extLst>
              <a:ext uri="{FF2B5EF4-FFF2-40B4-BE49-F238E27FC236}">
                <a16:creationId xmlns:a16="http://schemas.microsoft.com/office/drawing/2014/main" id="{5014CA1B-4B01-4FB3-A3C3-73C720CDAAFD}"/>
              </a:ext>
            </a:extLst>
          </p:cNvPr>
          <p:cNvSpPr>
            <a:spLocks noGrp="1"/>
          </p:cNvSpPr>
          <p:nvPr>
            <p:ph sz="half" idx="2"/>
          </p:nvPr>
        </p:nvSpPr>
        <p:spPr>
          <a:xfrm>
            <a:off x="839733" y="2504785"/>
            <a:ext cx="5157452" cy="3684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7D93BB-EC8B-4C3C-91AD-5C3734DB5596}"/>
              </a:ext>
            </a:extLst>
          </p:cNvPr>
          <p:cNvSpPr>
            <a:spLocks noGrp="1"/>
          </p:cNvSpPr>
          <p:nvPr>
            <p:ph type="body" sz="quarter" idx="3"/>
          </p:nvPr>
        </p:nvSpPr>
        <p:spPr>
          <a:xfrm>
            <a:off x="6172592" y="1680968"/>
            <a:ext cx="5182850" cy="823817"/>
          </a:xfrm>
        </p:spPr>
        <p:txBody>
          <a:bodyPr anchor="b"/>
          <a:lstStyle>
            <a:lvl1pPr marL="0" indent="0">
              <a:buNone/>
              <a:defRPr sz="1200" b="1"/>
            </a:lvl1pPr>
            <a:lvl2pPr marL="228554" indent="0">
              <a:buNone/>
              <a:defRPr sz="1000" b="1"/>
            </a:lvl2pPr>
            <a:lvl3pPr marL="457109" indent="0">
              <a:buNone/>
              <a:defRPr sz="900" b="1"/>
            </a:lvl3pPr>
            <a:lvl4pPr marL="685663" indent="0">
              <a:buNone/>
              <a:defRPr sz="800" b="1"/>
            </a:lvl4pPr>
            <a:lvl5pPr marL="914217" indent="0">
              <a:buNone/>
              <a:defRPr sz="800" b="1"/>
            </a:lvl5pPr>
            <a:lvl6pPr marL="1142771" indent="0">
              <a:buNone/>
              <a:defRPr sz="800" b="1"/>
            </a:lvl6pPr>
            <a:lvl7pPr marL="1371326" indent="0">
              <a:buNone/>
              <a:defRPr sz="800" b="1"/>
            </a:lvl7pPr>
            <a:lvl8pPr marL="1599880" indent="0">
              <a:buNone/>
              <a:defRPr sz="800" b="1"/>
            </a:lvl8pPr>
            <a:lvl9pPr marL="1828434" indent="0">
              <a:buNone/>
              <a:defRPr sz="800" b="1"/>
            </a:lvl9pPr>
          </a:lstStyle>
          <a:p>
            <a:pPr lvl="0"/>
            <a:r>
              <a:rPr lang="en-US"/>
              <a:t>Click to edit Master text styles</a:t>
            </a:r>
          </a:p>
        </p:txBody>
      </p:sp>
      <p:sp>
        <p:nvSpPr>
          <p:cNvPr id="6" name="Content Placeholder 5">
            <a:extLst>
              <a:ext uri="{FF2B5EF4-FFF2-40B4-BE49-F238E27FC236}">
                <a16:creationId xmlns:a16="http://schemas.microsoft.com/office/drawing/2014/main" id="{3D307EB0-D563-43B4-BCE4-764A3F99CC58}"/>
              </a:ext>
            </a:extLst>
          </p:cNvPr>
          <p:cNvSpPr>
            <a:spLocks noGrp="1"/>
          </p:cNvSpPr>
          <p:nvPr>
            <p:ph sz="quarter" idx="4"/>
          </p:nvPr>
        </p:nvSpPr>
        <p:spPr>
          <a:xfrm>
            <a:off x="6172592" y="2504785"/>
            <a:ext cx="5182850" cy="3684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6E5E9C-FF98-4A8D-B578-4FB732C65C4F}"/>
              </a:ext>
            </a:extLst>
          </p:cNvPr>
          <p:cNvSpPr>
            <a:spLocks noGrp="1"/>
          </p:cNvSpPr>
          <p:nvPr>
            <p:ph type="dt" sz="half" idx="10"/>
          </p:nvPr>
        </p:nvSpPr>
        <p:spPr/>
        <p:txBody>
          <a:bodyPr/>
          <a:lstStyle/>
          <a:p>
            <a:fld id="{97CD6B9B-49C6-467B-BC28-8D02DDDE214A}" type="datetimeFigureOut">
              <a:rPr lang="en-US" smtClean="0"/>
              <a:t>10/30/2021</a:t>
            </a:fld>
            <a:endParaRPr lang="en-US"/>
          </a:p>
        </p:txBody>
      </p:sp>
      <p:sp>
        <p:nvSpPr>
          <p:cNvPr id="8" name="Footer Placeholder 7">
            <a:extLst>
              <a:ext uri="{FF2B5EF4-FFF2-40B4-BE49-F238E27FC236}">
                <a16:creationId xmlns:a16="http://schemas.microsoft.com/office/drawing/2014/main" id="{0856810A-30DC-4DAD-BA5D-5B7FBA0758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17F69A-F30E-4A88-978B-678903FBE680}"/>
              </a:ext>
            </a:extLst>
          </p:cNvPr>
          <p:cNvSpPr>
            <a:spLocks noGrp="1"/>
          </p:cNvSpPr>
          <p:nvPr>
            <p:ph type="sldNum" sz="quarter" idx="12"/>
          </p:nvPr>
        </p:nvSpPr>
        <p:spPr/>
        <p:txBody>
          <a:bodyPr/>
          <a:lstStyle/>
          <a:p>
            <a:fld id="{3B83A780-6ECC-40B7-A5D8-AF9EA71682C7}" type="slidenum">
              <a:rPr lang="en-US" smtClean="0"/>
              <a:t>‹#›</a:t>
            </a:fld>
            <a:endParaRPr lang="en-US"/>
          </a:p>
        </p:txBody>
      </p:sp>
    </p:spTree>
    <p:extLst>
      <p:ext uri="{BB962C8B-B14F-4D97-AF65-F5344CB8AC3E}">
        <p14:creationId xmlns:p14="http://schemas.microsoft.com/office/powerpoint/2010/main" val="3604577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3D3D-873A-469E-A9DB-9F0C65B0B7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3060A2-547A-4307-AA89-C230839B0EE2}"/>
              </a:ext>
            </a:extLst>
          </p:cNvPr>
          <p:cNvSpPr>
            <a:spLocks noGrp="1"/>
          </p:cNvSpPr>
          <p:nvPr>
            <p:ph type="dt" sz="half" idx="10"/>
          </p:nvPr>
        </p:nvSpPr>
        <p:spPr/>
        <p:txBody>
          <a:bodyPr/>
          <a:lstStyle/>
          <a:p>
            <a:fld id="{97CD6B9B-49C6-467B-BC28-8D02DDDE214A}" type="datetimeFigureOut">
              <a:rPr lang="en-US" smtClean="0"/>
              <a:t>10/30/2021</a:t>
            </a:fld>
            <a:endParaRPr lang="en-US"/>
          </a:p>
        </p:txBody>
      </p:sp>
      <p:sp>
        <p:nvSpPr>
          <p:cNvPr id="4" name="Footer Placeholder 3">
            <a:extLst>
              <a:ext uri="{FF2B5EF4-FFF2-40B4-BE49-F238E27FC236}">
                <a16:creationId xmlns:a16="http://schemas.microsoft.com/office/drawing/2014/main" id="{935B55A4-18A3-45E3-9987-D476BEC3CA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45CC95-2481-40F8-A0A9-2545458DEA32}"/>
              </a:ext>
            </a:extLst>
          </p:cNvPr>
          <p:cNvSpPr>
            <a:spLocks noGrp="1"/>
          </p:cNvSpPr>
          <p:nvPr>
            <p:ph type="sldNum" sz="quarter" idx="12"/>
          </p:nvPr>
        </p:nvSpPr>
        <p:spPr/>
        <p:txBody>
          <a:bodyPr/>
          <a:lstStyle/>
          <a:p>
            <a:fld id="{3B83A780-6ECC-40B7-A5D8-AF9EA71682C7}" type="slidenum">
              <a:rPr lang="en-US" smtClean="0"/>
              <a:t>‹#›</a:t>
            </a:fld>
            <a:endParaRPr lang="en-US"/>
          </a:p>
        </p:txBody>
      </p:sp>
    </p:spTree>
    <p:extLst>
      <p:ext uri="{BB962C8B-B14F-4D97-AF65-F5344CB8AC3E}">
        <p14:creationId xmlns:p14="http://schemas.microsoft.com/office/powerpoint/2010/main" val="1273182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4DCD79-FC5F-4889-A0C3-D0072CA02A57}"/>
              </a:ext>
            </a:extLst>
          </p:cNvPr>
          <p:cNvSpPr>
            <a:spLocks noGrp="1"/>
          </p:cNvSpPr>
          <p:nvPr>
            <p:ph type="dt" sz="half" idx="10"/>
          </p:nvPr>
        </p:nvSpPr>
        <p:spPr/>
        <p:txBody>
          <a:bodyPr/>
          <a:lstStyle/>
          <a:p>
            <a:fld id="{97CD6B9B-49C6-467B-BC28-8D02DDDE214A}" type="datetimeFigureOut">
              <a:rPr lang="en-US" smtClean="0"/>
              <a:t>10/30/2021</a:t>
            </a:fld>
            <a:endParaRPr lang="en-US"/>
          </a:p>
        </p:txBody>
      </p:sp>
      <p:sp>
        <p:nvSpPr>
          <p:cNvPr id="3" name="Footer Placeholder 2">
            <a:extLst>
              <a:ext uri="{FF2B5EF4-FFF2-40B4-BE49-F238E27FC236}">
                <a16:creationId xmlns:a16="http://schemas.microsoft.com/office/drawing/2014/main" id="{8CA59C29-C84A-44D3-80E5-E25FA3B901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5423E7-346B-49EE-A0FE-378BC66EC74C}"/>
              </a:ext>
            </a:extLst>
          </p:cNvPr>
          <p:cNvSpPr>
            <a:spLocks noGrp="1"/>
          </p:cNvSpPr>
          <p:nvPr>
            <p:ph type="sldNum" sz="quarter" idx="12"/>
          </p:nvPr>
        </p:nvSpPr>
        <p:spPr/>
        <p:txBody>
          <a:bodyPr/>
          <a:lstStyle/>
          <a:p>
            <a:fld id="{3B83A780-6ECC-40B7-A5D8-AF9EA71682C7}" type="slidenum">
              <a:rPr lang="en-US" smtClean="0"/>
              <a:t>‹#›</a:t>
            </a:fld>
            <a:endParaRPr lang="en-US"/>
          </a:p>
        </p:txBody>
      </p:sp>
    </p:spTree>
    <p:extLst>
      <p:ext uri="{BB962C8B-B14F-4D97-AF65-F5344CB8AC3E}">
        <p14:creationId xmlns:p14="http://schemas.microsoft.com/office/powerpoint/2010/main" val="2556964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59FD-8C07-47EA-AB47-4ED84988AF6E}"/>
              </a:ext>
            </a:extLst>
          </p:cNvPr>
          <p:cNvSpPr>
            <a:spLocks noGrp="1"/>
          </p:cNvSpPr>
          <p:nvPr>
            <p:ph type="title"/>
          </p:nvPr>
        </p:nvSpPr>
        <p:spPr>
          <a:xfrm>
            <a:off x="839733" y="457147"/>
            <a:ext cx="3931981" cy="1600015"/>
          </a:xfrm>
        </p:spPr>
        <p:txBody>
          <a:bodyPr anchor="b"/>
          <a:lstStyle>
            <a:lvl1pPr>
              <a:defRPr sz="1600"/>
            </a:lvl1pPr>
          </a:lstStyle>
          <a:p>
            <a:r>
              <a:rPr lang="en-US"/>
              <a:t>Click to edit Master title style</a:t>
            </a:r>
          </a:p>
        </p:txBody>
      </p:sp>
      <p:sp>
        <p:nvSpPr>
          <p:cNvPr id="3" name="Content Placeholder 2">
            <a:extLst>
              <a:ext uri="{FF2B5EF4-FFF2-40B4-BE49-F238E27FC236}">
                <a16:creationId xmlns:a16="http://schemas.microsoft.com/office/drawing/2014/main" id="{DC45D129-668D-4A35-A5D4-975FB67B3257}"/>
              </a:ext>
            </a:extLst>
          </p:cNvPr>
          <p:cNvSpPr>
            <a:spLocks noGrp="1"/>
          </p:cNvSpPr>
          <p:nvPr>
            <p:ph idx="1"/>
          </p:nvPr>
        </p:nvSpPr>
        <p:spPr>
          <a:xfrm>
            <a:off x="5182850" y="987311"/>
            <a:ext cx="6172592" cy="487385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4B34BA-E33E-4B45-9887-FE6F8696FA6D}"/>
              </a:ext>
            </a:extLst>
          </p:cNvPr>
          <p:cNvSpPr>
            <a:spLocks noGrp="1"/>
          </p:cNvSpPr>
          <p:nvPr>
            <p:ph type="body" sz="half" idx="2"/>
          </p:nvPr>
        </p:nvSpPr>
        <p:spPr>
          <a:xfrm>
            <a:off x="839733" y="2057162"/>
            <a:ext cx="3931981" cy="3811940"/>
          </a:xfrm>
        </p:spPr>
        <p:txBody>
          <a:bodyPr/>
          <a:lstStyle>
            <a:lvl1pPr marL="0" indent="0">
              <a:buNone/>
              <a:defRPr sz="800"/>
            </a:lvl1pPr>
            <a:lvl2pPr marL="228554" indent="0">
              <a:buNone/>
              <a:defRPr sz="700"/>
            </a:lvl2pPr>
            <a:lvl3pPr marL="457109" indent="0">
              <a:buNone/>
              <a:defRPr sz="600"/>
            </a:lvl3pPr>
            <a:lvl4pPr marL="685663" indent="0">
              <a:buNone/>
              <a:defRPr sz="500"/>
            </a:lvl4pPr>
            <a:lvl5pPr marL="914217" indent="0">
              <a:buNone/>
              <a:defRPr sz="500"/>
            </a:lvl5pPr>
            <a:lvl6pPr marL="1142771" indent="0">
              <a:buNone/>
              <a:defRPr sz="500"/>
            </a:lvl6pPr>
            <a:lvl7pPr marL="1371326" indent="0">
              <a:buNone/>
              <a:defRPr sz="500"/>
            </a:lvl7pPr>
            <a:lvl8pPr marL="1599880" indent="0">
              <a:buNone/>
              <a:defRPr sz="500"/>
            </a:lvl8pPr>
            <a:lvl9pPr marL="1828434" indent="0">
              <a:buNone/>
              <a:defRPr sz="500"/>
            </a:lvl9pPr>
          </a:lstStyle>
          <a:p>
            <a:pPr lvl="0"/>
            <a:r>
              <a:rPr lang="en-US"/>
              <a:t>Click to edit Master text styles</a:t>
            </a:r>
          </a:p>
        </p:txBody>
      </p:sp>
      <p:sp>
        <p:nvSpPr>
          <p:cNvPr id="5" name="Date Placeholder 4">
            <a:extLst>
              <a:ext uri="{FF2B5EF4-FFF2-40B4-BE49-F238E27FC236}">
                <a16:creationId xmlns:a16="http://schemas.microsoft.com/office/drawing/2014/main" id="{1CB02A26-6092-475C-84CF-5D1EEF102BCA}"/>
              </a:ext>
            </a:extLst>
          </p:cNvPr>
          <p:cNvSpPr>
            <a:spLocks noGrp="1"/>
          </p:cNvSpPr>
          <p:nvPr>
            <p:ph type="dt" sz="half" idx="10"/>
          </p:nvPr>
        </p:nvSpPr>
        <p:spPr/>
        <p:txBody>
          <a:bodyPr/>
          <a:lstStyle/>
          <a:p>
            <a:fld id="{97CD6B9B-49C6-467B-BC28-8D02DDDE214A}" type="datetimeFigureOut">
              <a:rPr lang="en-US" smtClean="0"/>
              <a:t>10/30/2021</a:t>
            </a:fld>
            <a:endParaRPr lang="en-US"/>
          </a:p>
        </p:txBody>
      </p:sp>
      <p:sp>
        <p:nvSpPr>
          <p:cNvPr id="6" name="Footer Placeholder 5">
            <a:extLst>
              <a:ext uri="{FF2B5EF4-FFF2-40B4-BE49-F238E27FC236}">
                <a16:creationId xmlns:a16="http://schemas.microsoft.com/office/drawing/2014/main" id="{B83BDA96-DEB5-43AF-813D-573D404EB4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E7773-50A3-4EF9-ADBA-CA2F71056536}"/>
              </a:ext>
            </a:extLst>
          </p:cNvPr>
          <p:cNvSpPr>
            <a:spLocks noGrp="1"/>
          </p:cNvSpPr>
          <p:nvPr>
            <p:ph type="sldNum" sz="quarter" idx="12"/>
          </p:nvPr>
        </p:nvSpPr>
        <p:spPr/>
        <p:txBody>
          <a:bodyPr/>
          <a:lstStyle/>
          <a:p>
            <a:fld id="{3B83A780-6ECC-40B7-A5D8-AF9EA71682C7}" type="slidenum">
              <a:rPr lang="en-US" smtClean="0"/>
              <a:t>‹#›</a:t>
            </a:fld>
            <a:endParaRPr lang="en-US"/>
          </a:p>
        </p:txBody>
      </p:sp>
    </p:spTree>
    <p:extLst>
      <p:ext uri="{BB962C8B-B14F-4D97-AF65-F5344CB8AC3E}">
        <p14:creationId xmlns:p14="http://schemas.microsoft.com/office/powerpoint/2010/main" val="2759741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1883-B6CB-4A96-B400-34ADCE9D97DC}"/>
              </a:ext>
            </a:extLst>
          </p:cNvPr>
          <p:cNvSpPr>
            <a:spLocks noGrp="1"/>
          </p:cNvSpPr>
          <p:nvPr>
            <p:ph type="title"/>
          </p:nvPr>
        </p:nvSpPr>
        <p:spPr>
          <a:xfrm>
            <a:off x="839733" y="457147"/>
            <a:ext cx="3931981" cy="1600015"/>
          </a:xfrm>
        </p:spPr>
        <p:txBody>
          <a:bodyPr anchor="b"/>
          <a:lstStyle>
            <a:lvl1pPr>
              <a:defRPr sz="1600"/>
            </a:lvl1pPr>
          </a:lstStyle>
          <a:p>
            <a:r>
              <a:rPr lang="en-US"/>
              <a:t>Click to edit Master title style</a:t>
            </a:r>
          </a:p>
        </p:txBody>
      </p:sp>
      <p:sp>
        <p:nvSpPr>
          <p:cNvPr id="3" name="Picture Placeholder 2">
            <a:extLst>
              <a:ext uri="{FF2B5EF4-FFF2-40B4-BE49-F238E27FC236}">
                <a16:creationId xmlns:a16="http://schemas.microsoft.com/office/drawing/2014/main" id="{7BFA968E-001F-4C41-8CD2-DAD5B89C339E}"/>
              </a:ext>
            </a:extLst>
          </p:cNvPr>
          <p:cNvSpPr>
            <a:spLocks noGrp="1"/>
          </p:cNvSpPr>
          <p:nvPr>
            <p:ph type="pic" idx="1"/>
          </p:nvPr>
        </p:nvSpPr>
        <p:spPr>
          <a:xfrm>
            <a:off x="5182850" y="987311"/>
            <a:ext cx="6172592" cy="4873855"/>
          </a:xfrm>
        </p:spPr>
        <p:txBody>
          <a:bodyPr/>
          <a:lstStyle>
            <a:lvl1pPr marL="0" indent="0">
              <a:buNone/>
              <a:defRPr sz="1600"/>
            </a:lvl1pPr>
            <a:lvl2pPr marL="228554" indent="0">
              <a:buNone/>
              <a:defRPr sz="1400"/>
            </a:lvl2pPr>
            <a:lvl3pPr marL="457109" indent="0">
              <a:buNone/>
              <a:defRPr sz="1200"/>
            </a:lvl3pPr>
            <a:lvl4pPr marL="685663" indent="0">
              <a:buNone/>
              <a:defRPr sz="1000"/>
            </a:lvl4pPr>
            <a:lvl5pPr marL="914217" indent="0">
              <a:buNone/>
              <a:defRPr sz="1000"/>
            </a:lvl5pPr>
            <a:lvl6pPr marL="1142771" indent="0">
              <a:buNone/>
              <a:defRPr sz="1000"/>
            </a:lvl6pPr>
            <a:lvl7pPr marL="1371326" indent="0">
              <a:buNone/>
              <a:defRPr sz="1000"/>
            </a:lvl7pPr>
            <a:lvl8pPr marL="1599880" indent="0">
              <a:buNone/>
              <a:defRPr sz="1000"/>
            </a:lvl8pPr>
            <a:lvl9pPr marL="1828434" indent="0">
              <a:buNone/>
              <a:defRPr sz="1000"/>
            </a:lvl9pPr>
          </a:lstStyle>
          <a:p>
            <a:endParaRPr lang="en-US"/>
          </a:p>
        </p:txBody>
      </p:sp>
      <p:sp>
        <p:nvSpPr>
          <p:cNvPr id="4" name="Text Placeholder 3">
            <a:extLst>
              <a:ext uri="{FF2B5EF4-FFF2-40B4-BE49-F238E27FC236}">
                <a16:creationId xmlns:a16="http://schemas.microsoft.com/office/drawing/2014/main" id="{904E4F11-66D2-4253-8331-267CFC4FDDD7}"/>
              </a:ext>
            </a:extLst>
          </p:cNvPr>
          <p:cNvSpPr>
            <a:spLocks noGrp="1"/>
          </p:cNvSpPr>
          <p:nvPr>
            <p:ph type="body" sz="half" idx="2"/>
          </p:nvPr>
        </p:nvSpPr>
        <p:spPr>
          <a:xfrm>
            <a:off x="839733" y="2057162"/>
            <a:ext cx="3931981" cy="3811940"/>
          </a:xfrm>
        </p:spPr>
        <p:txBody>
          <a:bodyPr/>
          <a:lstStyle>
            <a:lvl1pPr marL="0" indent="0">
              <a:buNone/>
              <a:defRPr sz="800"/>
            </a:lvl1pPr>
            <a:lvl2pPr marL="228554" indent="0">
              <a:buNone/>
              <a:defRPr sz="700"/>
            </a:lvl2pPr>
            <a:lvl3pPr marL="457109" indent="0">
              <a:buNone/>
              <a:defRPr sz="600"/>
            </a:lvl3pPr>
            <a:lvl4pPr marL="685663" indent="0">
              <a:buNone/>
              <a:defRPr sz="500"/>
            </a:lvl4pPr>
            <a:lvl5pPr marL="914217" indent="0">
              <a:buNone/>
              <a:defRPr sz="500"/>
            </a:lvl5pPr>
            <a:lvl6pPr marL="1142771" indent="0">
              <a:buNone/>
              <a:defRPr sz="500"/>
            </a:lvl6pPr>
            <a:lvl7pPr marL="1371326" indent="0">
              <a:buNone/>
              <a:defRPr sz="500"/>
            </a:lvl7pPr>
            <a:lvl8pPr marL="1599880" indent="0">
              <a:buNone/>
              <a:defRPr sz="500"/>
            </a:lvl8pPr>
            <a:lvl9pPr marL="1828434" indent="0">
              <a:buNone/>
              <a:defRPr sz="500"/>
            </a:lvl9pPr>
          </a:lstStyle>
          <a:p>
            <a:pPr lvl="0"/>
            <a:r>
              <a:rPr lang="en-US"/>
              <a:t>Click to edit Master text styles</a:t>
            </a:r>
          </a:p>
        </p:txBody>
      </p:sp>
      <p:sp>
        <p:nvSpPr>
          <p:cNvPr id="5" name="Date Placeholder 4">
            <a:extLst>
              <a:ext uri="{FF2B5EF4-FFF2-40B4-BE49-F238E27FC236}">
                <a16:creationId xmlns:a16="http://schemas.microsoft.com/office/drawing/2014/main" id="{4F8A13D7-3AD4-440B-9688-D257B61E0D4D}"/>
              </a:ext>
            </a:extLst>
          </p:cNvPr>
          <p:cNvSpPr>
            <a:spLocks noGrp="1"/>
          </p:cNvSpPr>
          <p:nvPr>
            <p:ph type="dt" sz="half" idx="10"/>
          </p:nvPr>
        </p:nvSpPr>
        <p:spPr/>
        <p:txBody>
          <a:bodyPr/>
          <a:lstStyle/>
          <a:p>
            <a:fld id="{97CD6B9B-49C6-467B-BC28-8D02DDDE214A}" type="datetimeFigureOut">
              <a:rPr lang="en-US" smtClean="0"/>
              <a:t>10/30/2021</a:t>
            </a:fld>
            <a:endParaRPr lang="en-US"/>
          </a:p>
        </p:txBody>
      </p:sp>
      <p:sp>
        <p:nvSpPr>
          <p:cNvPr id="6" name="Footer Placeholder 5">
            <a:extLst>
              <a:ext uri="{FF2B5EF4-FFF2-40B4-BE49-F238E27FC236}">
                <a16:creationId xmlns:a16="http://schemas.microsoft.com/office/drawing/2014/main" id="{769B31E6-2764-42C7-BFE8-5619479292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019D0-3043-4722-8539-A8ABCD61F941}"/>
              </a:ext>
            </a:extLst>
          </p:cNvPr>
          <p:cNvSpPr>
            <a:spLocks noGrp="1"/>
          </p:cNvSpPr>
          <p:nvPr>
            <p:ph type="sldNum" sz="quarter" idx="12"/>
          </p:nvPr>
        </p:nvSpPr>
        <p:spPr/>
        <p:txBody>
          <a:bodyPr/>
          <a:lstStyle/>
          <a:p>
            <a:fld id="{3B83A780-6ECC-40B7-A5D8-AF9EA71682C7}" type="slidenum">
              <a:rPr lang="en-US" smtClean="0"/>
              <a:t>‹#›</a:t>
            </a:fld>
            <a:endParaRPr lang="en-US"/>
          </a:p>
        </p:txBody>
      </p:sp>
    </p:spTree>
    <p:extLst>
      <p:ext uri="{BB962C8B-B14F-4D97-AF65-F5344CB8AC3E}">
        <p14:creationId xmlns:p14="http://schemas.microsoft.com/office/powerpoint/2010/main" val="1029180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b="-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25E298-5B28-4A44-A600-58FB951257F5}"/>
              </a:ext>
            </a:extLst>
          </p:cNvPr>
          <p:cNvSpPr>
            <a:spLocks noGrp="1"/>
          </p:cNvSpPr>
          <p:nvPr>
            <p:ph type="title"/>
          </p:nvPr>
        </p:nvSpPr>
        <p:spPr>
          <a:xfrm>
            <a:off x="838146" y="365083"/>
            <a:ext cx="10515709" cy="132540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32A810-0D8D-47C5-8305-940F6DB81AE8}"/>
              </a:ext>
            </a:extLst>
          </p:cNvPr>
          <p:cNvSpPr>
            <a:spLocks noGrp="1"/>
          </p:cNvSpPr>
          <p:nvPr>
            <p:ph type="body" idx="1"/>
          </p:nvPr>
        </p:nvSpPr>
        <p:spPr>
          <a:xfrm>
            <a:off x="838146" y="1825414"/>
            <a:ext cx="10515709" cy="43516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0AD82-F12C-4305-BCE9-7BDA9090C24C}"/>
              </a:ext>
            </a:extLst>
          </p:cNvPr>
          <p:cNvSpPr>
            <a:spLocks noGrp="1"/>
          </p:cNvSpPr>
          <p:nvPr>
            <p:ph type="dt" sz="half" idx="2"/>
          </p:nvPr>
        </p:nvSpPr>
        <p:spPr>
          <a:xfrm>
            <a:off x="838146" y="6356408"/>
            <a:ext cx="2743021" cy="365083"/>
          </a:xfrm>
          <a:prstGeom prst="rect">
            <a:avLst/>
          </a:prstGeom>
        </p:spPr>
        <p:txBody>
          <a:bodyPr vert="horz" lIns="91440" tIns="45720" rIns="91440" bIns="45720" rtlCol="0" anchor="ctr"/>
          <a:lstStyle>
            <a:lvl1pPr algn="l">
              <a:defRPr sz="600">
                <a:solidFill>
                  <a:schemeClr val="tx1">
                    <a:tint val="75000"/>
                  </a:schemeClr>
                </a:solidFill>
              </a:defRPr>
            </a:lvl1pPr>
          </a:lstStyle>
          <a:p>
            <a:fld id="{97CD6B9B-49C6-467B-BC28-8D02DDDE214A}" type="datetimeFigureOut">
              <a:rPr lang="en-US" smtClean="0"/>
              <a:t>10/30/2021</a:t>
            </a:fld>
            <a:endParaRPr lang="en-US"/>
          </a:p>
        </p:txBody>
      </p:sp>
      <p:sp>
        <p:nvSpPr>
          <p:cNvPr id="5" name="Footer Placeholder 4">
            <a:extLst>
              <a:ext uri="{FF2B5EF4-FFF2-40B4-BE49-F238E27FC236}">
                <a16:creationId xmlns:a16="http://schemas.microsoft.com/office/drawing/2014/main" id="{CC161574-A0FD-43B3-AC03-BC807E4BF393}"/>
              </a:ext>
            </a:extLst>
          </p:cNvPr>
          <p:cNvSpPr>
            <a:spLocks noGrp="1"/>
          </p:cNvSpPr>
          <p:nvPr>
            <p:ph type="ftr" sz="quarter" idx="3"/>
          </p:nvPr>
        </p:nvSpPr>
        <p:spPr>
          <a:xfrm>
            <a:off x="4038337" y="6356408"/>
            <a:ext cx="4115326" cy="36508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2F8CD1-FE3B-4682-8493-8E916E30D10D}"/>
              </a:ext>
            </a:extLst>
          </p:cNvPr>
          <p:cNvSpPr>
            <a:spLocks noGrp="1"/>
          </p:cNvSpPr>
          <p:nvPr>
            <p:ph type="sldNum" sz="quarter" idx="4"/>
          </p:nvPr>
        </p:nvSpPr>
        <p:spPr>
          <a:xfrm>
            <a:off x="8610833" y="6356408"/>
            <a:ext cx="2743021" cy="365083"/>
          </a:xfrm>
          <a:prstGeom prst="rect">
            <a:avLst/>
          </a:prstGeom>
        </p:spPr>
        <p:txBody>
          <a:bodyPr vert="horz" lIns="91440" tIns="45720" rIns="91440" bIns="45720" rtlCol="0" anchor="ctr"/>
          <a:lstStyle>
            <a:lvl1pPr algn="r">
              <a:defRPr sz="600">
                <a:solidFill>
                  <a:schemeClr val="tx1">
                    <a:tint val="75000"/>
                  </a:schemeClr>
                </a:solidFill>
              </a:defRPr>
            </a:lvl1pPr>
          </a:lstStyle>
          <a:p>
            <a:fld id="{3B83A780-6ECC-40B7-A5D8-AF9EA71682C7}" type="slidenum">
              <a:rPr lang="en-US" smtClean="0"/>
              <a:t>‹#›</a:t>
            </a:fld>
            <a:endParaRPr lang="en-US"/>
          </a:p>
        </p:txBody>
      </p:sp>
    </p:spTree>
    <p:extLst>
      <p:ext uri="{BB962C8B-B14F-4D97-AF65-F5344CB8AC3E}">
        <p14:creationId xmlns:p14="http://schemas.microsoft.com/office/powerpoint/2010/main" val="128309399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457109"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277" indent="-114277" algn="l" defTabSz="45710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831" indent="-114277" algn="l" defTabSz="457109"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386" indent="-114277" algn="l" defTabSz="457109"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799940"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494"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049"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603"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157"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2711" indent="-114277" algn="l" defTabSz="457109"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109" rtl="0" eaLnBrk="1" latinLnBrk="0" hangingPunct="1">
        <a:defRPr sz="900" kern="1200">
          <a:solidFill>
            <a:schemeClr val="tx1"/>
          </a:solidFill>
          <a:latin typeface="+mn-lt"/>
          <a:ea typeface="+mn-ea"/>
          <a:cs typeface="+mn-cs"/>
        </a:defRPr>
      </a:lvl1pPr>
      <a:lvl2pPr marL="228554" algn="l" defTabSz="457109" rtl="0" eaLnBrk="1" latinLnBrk="0" hangingPunct="1">
        <a:defRPr sz="900" kern="1200">
          <a:solidFill>
            <a:schemeClr val="tx1"/>
          </a:solidFill>
          <a:latin typeface="+mn-lt"/>
          <a:ea typeface="+mn-ea"/>
          <a:cs typeface="+mn-cs"/>
        </a:defRPr>
      </a:lvl2pPr>
      <a:lvl3pPr marL="457109" algn="l" defTabSz="457109" rtl="0" eaLnBrk="1" latinLnBrk="0" hangingPunct="1">
        <a:defRPr sz="900" kern="1200">
          <a:solidFill>
            <a:schemeClr val="tx1"/>
          </a:solidFill>
          <a:latin typeface="+mn-lt"/>
          <a:ea typeface="+mn-ea"/>
          <a:cs typeface="+mn-cs"/>
        </a:defRPr>
      </a:lvl3pPr>
      <a:lvl4pPr marL="685663" algn="l" defTabSz="457109" rtl="0" eaLnBrk="1" latinLnBrk="0" hangingPunct="1">
        <a:defRPr sz="900" kern="1200">
          <a:solidFill>
            <a:schemeClr val="tx1"/>
          </a:solidFill>
          <a:latin typeface="+mn-lt"/>
          <a:ea typeface="+mn-ea"/>
          <a:cs typeface="+mn-cs"/>
        </a:defRPr>
      </a:lvl4pPr>
      <a:lvl5pPr marL="914217" algn="l" defTabSz="457109" rtl="0" eaLnBrk="1" latinLnBrk="0" hangingPunct="1">
        <a:defRPr sz="900" kern="1200">
          <a:solidFill>
            <a:schemeClr val="tx1"/>
          </a:solidFill>
          <a:latin typeface="+mn-lt"/>
          <a:ea typeface="+mn-ea"/>
          <a:cs typeface="+mn-cs"/>
        </a:defRPr>
      </a:lvl5pPr>
      <a:lvl6pPr marL="1142771" algn="l" defTabSz="457109" rtl="0" eaLnBrk="1" latinLnBrk="0" hangingPunct="1">
        <a:defRPr sz="900" kern="1200">
          <a:solidFill>
            <a:schemeClr val="tx1"/>
          </a:solidFill>
          <a:latin typeface="+mn-lt"/>
          <a:ea typeface="+mn-ea"/>
          <a:cs typeface="+mn-cs"/>
        </a:defRPr>
      </a:lvl6pPr>
      <a:lvl7pPr marL="1371326" algn="l" defTabSz="457109" rtl="0" eaLnBrk="1" latinLnBrk="0" hangingPunct="1">
        <a:defRPr sz="900" kern="1200">
          <a:solidFill>
            <a:schemeClr val="tx1"/>
          </a:solidFill>
          <a:latin typeface="+mn-lt"/>
          <a:ea typeface="+mn-ea"/>
          <a:cs typeface="+mn-cs"/>
        </a:defRPr>
      </a:lvl7pPr>
      <a:lvl8pPr marL="1599880" algn="l" defTabSz="457109" rtl="0" eaLnBrk="1" latinLnBrk="0" hangingPunct="1">
        <a:defRPr sz="900" kern="1200">
          <a:solidFill>
            <a:schemeClr val="tx1"/>
          </a:solidFill>
          <a:latin typeface="+mn-lt"/>
          <a:ea typeface="+mn-ea"/>
          <a:cs typeface="+mn-cs"/>
        </a:defRPr>
      </a:lvl8pPr>
      <a:lvl9pPr marL="1828434" algn="l" defTabSz="457109"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95ADFC-C776-43E1-A2B1-52E2BFA789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CBFB81-B2CA-4AB6-8F3D-F3AB16D58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04791-A541-4AE5-9989-B6B7FF0B5C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5E1C2-DCC6-478B-A1DE-A839E6827570}" type="datetime1">
              <a:rPr lang="en-US" smtClean="0"/>
              <a:t>10/30/2021</a:t>
            </a:fld>
            <a:endParaRPr lang="en-US"/>
          </a:p>
        </p:txBody>
      </p:sp>
      <p:sp>
        <p:nvSpPr>
          <p:cNvPr id="5" name="Footer Placeholder 4">
            <a:extLst>
              <a:ext uri="{FF2B5EF4-FFF2-40B4-BE49-F238E27FC236}">
                <a16:creationId xmlns:a16="http://schemas.microsoft.com/office/drawing/2014/main" id="{07617D8F-9B93-4DCD-8D69-BE40FD877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35C2F5-C4BD-4C47-BCB2-31044E908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9721A-EA8D-4990-AB94-AEB2D46049B6}" type="slidenum">
              <a:rPr lang="en-US" smtClean="0"/>
              <a:t>‹#›</a:t>
            </a:fld>
            <a:endParaRPr lang="en-US"/>
          </a:p>
        </p:txBody>
      </p:sp>
    </p:spTree>
    <p:extLst>
      <p:ext uri="{BB962C8B-B14F-4D97-AF65-F5344CB8AC3E}">
        <p14:creationId xmlns:p14="http://schemas.microsoft.com/office/powerpoint/2010/main" val="230318352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4000"/>
          </a:stretch>
        </a:blipFill>
        <a:effectLst/>
      </p:bgPr>
    </p:bg>
    <p:spTree>
      <p:nvGrpSpPr>
        <p:cNvPr id="1" name=""/>
        <p:cNvGrpSpPr/>
        <p:nvPr/>
      </p:nvGrpSpPr>
      <p:grpSpPr>
        <a:xfrm>
          <a:off x="0" y="0"/>
          <a:ext cx="0" cy="0"/>
          <a:chOff x="0" y="0"/>
          <a:chExt cx="0" cy="0"/>
        </a:xfrm>
      </p:grpSpPr>
      <p:sp>
        <p:nvSpPr>
          <p:cNvPr id="7" name="Freeform 6"/>
          <p:cNvSpPr/>
          <p:nvPr/>
        </p:nvSpPr>
        <p:spPr>
          <a:xfrm>
            <a:off x="-3173"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p:nvSpPr>
        <p:spPr>
          <a:xfrm>
            <a:off x="-3174" y="5051296"/>
            <a:ext cx="12195174"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97280" y="1100632"/>
            <a:ext cx="1002792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AD8E900E-9AD4-4844-96B7-2303D51CB513}" type="datetime2">
              <a:rPr lang="en-US" smtClean="0"/>
              <a:t>Saturday, October 30, 2021</a:t>
            </a:fld>
            <a:endParaRPr lang="en-US" dirty="0"/>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386139791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ags" Target="../tags/tag1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gif"/><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A70B075-5090-4A85-A043-38676E3B28F7}"/>
              </a:ext>
            </a:extLst>
          </p:cNvPr>
          <p:cNvGrpSpPr/>
          <p:nvPr/>
        </p:nvGrpSpPr>
        <p:grpSpPr>
          <a:xfrm>
            <a:off x="4348449" y="-118052"/>
            <a:ext cx="7465655" cy="4951601"/>
            <a:chOff x="4419600" y="1511897"/>
            <a:chExt cx="7467600" cy="3823551"/>
          </a:xfrm>
        </p:grpSpPr>
        <p:sp>
          <p:nvSpPr>
            <p:cNvPr id="19" name="Rectangle 18">
              <a:extLst>
                <a:ext uri="{FF2B5EF4-FFF2-40B4-BE49-F238E27FC236}">
                  <a16:creationId xmlns:a16="http://schemas.microsoft.com/office/drawing/2014/main" id="{0DA16C6A-53B1-4284-9BBC-F1C88742C980}"/>
                </a:ext>
              </a:extLst>
            </p:cNvPr>
            <p:cNvSpPr/>
            <p:nvPr/>
          </p:nvSpPr>
          <p:spPr>
            <a:xfrm>
              <a:off x="4419600" y="2592248"/>
              <a:ext cx="7467600" cy="2743200"/>
            </a:xfrm>
            <a:prstGeom prst="rect">
              <a:avLst/>
            </a:prstGeom>
            <a:noFill/>
            <a:ln w="25400" cap="flat" cmpd="sng" algn="ctr">
              <a:solidFill>
                <a:srgbClr val="4F81BD">
                  <a:shade val="50000"/>
                </a:srgbClr>
              </a:solidFill>
              <a:prstDash val="solid"/>
            </a:ln>
            <a:effectLst/>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135A82"/>
                  </a:solidFill>
                  <a:effectLst/>
                  <a:uLnTx/>
                  <a:uFillTx/>
                  <a:latin typeface="Times New Roman" panose="02020603050405020304" pitchFamily="18" charset="0"/>
                  <a:cs typeface="Times New Roman" panose="02020603050405020304" pitchFamily="18" charset="0"/>
                </a:rPr>
                <a:t>Tiết 8 - </a:t>
              </a:r>
              <a:r>
                <a:rPr kumimoji="0" lang="en-US" sz="3200" b="1" i="0" u="none" strike="noStrike" kern="0" cap="none" spc="0" normalizeH="0" baseline="0" noProof="0" dirty="0" err="1">
                  <a:ln>
                    <a:noFill/>
                  </a:ln>
                  <a:solidFill>
                    <a:srgbClr val="135A82"/>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0" cap="none" spc="0" normalizeH="0" baseline="0" noProof="0" dirty="0">
                  <a:ln>
                    <a:noFill/>
                  </a:ln>
                  <a:solidFill>
                    <a:srgbClr val="135A82"/>
                  </a:solidFill>
                  <a:effectLst/>
                  <a:uLnTx/>
                  <a:uFillTx/>
                  <a:latin typeface="Times New Roman" panose="02020603050405020304" pitchFamily="18" charset="0"/>
                  <a:cs typeface="Times New Roman" panose="02020603050405020304" pitchFamily="18" charset="0"/>
                </a:rPr>
                <a:t> 7: </a:t>
              </a:r>
              <a:endParaRPr kumimoji="0" lang="en-US" b="1" i="1" u="none" strike="noStrike" kern="0" cap="none" spc="0" normalizeH="0" baseline="0" noProof="0" dirty="0">
                <a:ln>
                  <a:noFill/>
                </a:ln>
                <a:solidFill>
                  <a:srgbClr val="135A82"/>
                </a:solidFill>
                <a:effectLst/>
                <a:uLnTx/>
                <a:uFillTx/>
                <a:latin typeface="Times New Roman" panose="02020603050405020304" pitchFamily="18" charset="0"/>
                <a:cs typeface="Times New Roman" panose="02020603050405020304" pitchFamily="18"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135A82"/>
                  </a:solidFill>
                  <a:effectLst/>
                  <a:uLnTx/>
                  <a:uFillTx/>
                  <a:latin typeface="Times New Roman" panose="02020603050405020304" pitchFamily="18" charset="0"/>
                  <a:cs typeface="Times New Roman" panose="02020603050405020304" pitchFamily="18" charset="0"/>
                </a:rPr>
                <a:t>CÁC </a:t>
              </a:r>
              <a:r>
                <a:rPr kumimoji="0" lang="vi-VN" sz="4800" b="1" i="0" u="none" strike="noStrike" kern="0" cap="none" spc="0" normalizeH="0" baseline="0" noProof="0" dirty="0">
                  <a:ln>
                    <a:noFill/>
                  </a:ln>
                  <a:solidFill>
                    <a:srgbClr val="135A82"/>
                  </a:solidFill>
                  <a:effectLst/>
                  <a:uLnTx/>
                  <a:uFillTx/>
                  <a:latin typeface="Times New Roman" panose="02020603050405020304" pitchFamily="18" charset="0"/>
                  <a:cs typeface="Times New Roman" panose="02020603050405020304" pitchFamily="18" charset="0"/>
                </a:rPr>
                <a:t>NƯỚC </a:t>
              </a:r>
              <a:r>
                <a:rPr kumimoji="0" lang="en-US" sz="4800" b="1" i="0" u="none" strike="noStrike" kern="0" cap="none" spc="0" normalizeH="0" baseline="0" noProof="0" dirty="0">
                  <a:ln>
                    <a:noFill/>
                  </a:ln>
                  <a:solidFill>
                    <a:srgbClr val="135A82"/>
                  </a:solidFill>
                  <a:effectLst/>
                  <a:uLnTx/>
                  <a:uFillTx/>
                  <a:latin typeface="Times New Roman" panose="02020603050405020304" pitchFamily="18" charset="0"/>
                  <a:cs typeface="Times New Roman" panose="02020603050405020304" pitchFamily="18" charset="0"/>
                </a:rPr>
                <a:t>MĨ LA TINH</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399" b="1" i="0" u="none" strike="noStrike" kern="0" cap="none" spc="0" normalizeH="0" baseline="0" noProof="0" dirty="0">
                <a:ln>
                  <a:noFill/>
                </a:ln>
                <a:solidFill>
                  <a:srgbClr val="003399"/>
                </a:solidFill>
                <a:effectLst/>
                <a:uLnTx/>
                <a:uFillTx/>
                <a:latin typeface="Arial" pitchFamily="34" charset="0"/>
                <a:ea typeface="+mn-ea"/>
                <a:cs typeface="Arial" pitchFamily="34" charset="0"/>
              </a:endParaRPr>
            </a:p>
          </p:txBody>
        </p:sp>
        <p:sp>
          <p:nvSpPr>
            <p:cNvPr id="20" name="Rectangle 19">
              <a:extLst>
                <a:ext uri="{FF2B5EF4-FFF2-40B4-BE49-F238E27FC236}">
                  <a16:creationId xmlns:a16="http://schemas.microsoft.com/office/drawing/2014/main" id="{0C27880B-958B-44DC-8705-09FED23A15D8}"/>
                </a:ext>
              </a:extLst>
            </p:cNvPr>
            <p:cNvSpPr/>
            <p:nvPr/>
          </p:nvSpPr>
          <p:spPr>
            <a:xfrm>
              <a:off x="4648200" y="1511897"/>
              <a:ext cx="7010400" cy="838200"/>
            </a:xfrm>
            <a:prstGeom prst="rect">
              <a:avLst/>
            </a:prstGeom>
            <a:solidFill>
              <a:sysClr val="window" lastClr="FFFFFF"/>
            </a:solidFill>
            <a:ln w="25400" cap="flat" cmpd="sng" algn="ctr">
              <a:noFill/>
              <a:prstDash val="solid"/>
            </a:ln>
            <a:effectLst>
              <a:softEdge rad="63500"/>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799" b="1" i="0" u="none" strike="noStrike" kern="0" cap="none" spc="0" normalizeH="0" baseline="0" noProof="0">
                <a:ln>
                  <a:noFill/>
                </a:ln>
                <a:solidFill>
                  <a:srgbClr val="FF0000"/>
                </a:solidFill>
                <a:effectLst/>
                <a:uLnTx/>
                <a:uFillTx/>
                <a:latin typeface="Arial" pitchFamily="34" charset="0"/>
                <a:ea typeface="+mn-ea"/>
                <a:cs typeface="Arial" pitchFamily="34" charset="0"/>
              </a:endParaRPr>
            </a:p>
          </p:txBody>
        </p:sp>
      </p:grpSp>
      <p:sp>
        <p:nvSpPr>
          <p:cNvPr id="14" name="Content Placeholder 2">
            <a:extLst>
              <a:ext uri="{FF2B5EF4-FFF2-40B4-BE49-F238E27FC236}">
                <a16:creationId xmlns:a16="http://schemas.microsoft.com/office/drawing/2014/main" id="{5DB04161-4BD7-40CC-B051-98D977D4A4D1}"/>
              </a:ext>
            </a:extLst>
          </p:cNvPr>
          <p:cNvSpPr txBox="1">
            <a:spLocks/>
          </p:cNvSpPr>
          <p:nvPr/>
        </p:nvSpPr>
        <p:spPr>
          <a:xfrm>
            <a:off x="478758" y="337858"/>
            <a:ext cx="11680957" cy="7526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599"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996633"/>
                </a:solidFill>
                <a:effectLst/>
                <a:uLnTx/>
                <a:uFillTx/>
              </a:rPr>
              <a:t>Ch</a:t>
            </a:r>
            <a:r>
              <a:rPr kumimoji="0" lang="vi-VN" sz="3200" b="1" i="0" u="none" strike="noStrike" kern="1200" cap="none" spc="0" normalizeH="0" baseline="0" noProof="0" dirty="0">
                <a:ln>
                  <a:noFill/>
                </a:ln>
                <a:solidFill>
                  <a:srgbClr val="996633"/>
                </a:solidFill>
                <a:effectLst/>
                <a:uLnTx/>
                <a:uFillTx/>
              </a:rPr>
              <a:t>ư</a:t>
            </a:r>
            <a:r>
              <a:rPr kumimoji="0" lang="en-US" sz="3200" b="1" i="0" u="none" strike="noStrike" kern="1200" cap="none" spc="0" normalizeH="0" baseline="0" noProof="0" dirty="0" err="1">
                <a:ln>
                  <a:noFill/>
                </a:ln>
                <a:solidFill>
                  <a:srgbClr val="996633"/>
                </a:solidFill>
                <a:effectLst/>
                <a:uLnTx/>
                <a:uFillTx/>
              </a:rPr>
              <a:t>ơng</a:t>
            </a:r>
            <a:r>
              <a:rPr kumimoji="0" lang="en-US" sz="3200" b="1" i="0" u="none" strike="noStrike" kern="1200" cap="none" spc="0" normalizeH="0" baseline="0" noProof="0" dirty="0">
                <a:ln>
                  <a:noFill/>
                </a:ln>
                <a:solidFill>
                  <a:srgbClr val="996633"/>
                </a:solidFill>
                <a:effectLst/>
                <a:uLnTx/>
                <a:uFillTx/>
              </a:rPr>
              <a:t> II. CÁC N</a:t>
            </a:r>
            <a:r>
              <a:rPr kumimoji="0" lang="vi-VN" sz="3200" b="1" i="0" u="none" strike="noStrike" kern="1200" cap="none" spc="0" normalizeH="0" baseline="0" noProof="0" dirty="0">
                <a:ln>
                  <a:noFill/>
                </a:ln>
                <a:solidFill>
                  <a:srgbClr val="996633"/>
                </a:solidFill>
                <a:effectLst/>
                <a:uLnTx/>
                <a:uFillTx/>
              </a:rPr>
              <a:t>Ư</a:t>
            </a:r>
            <a:r>
              <a:rPr kumimoji="0" lang="en-US" sz="3200" b="1" i="0" u="none" strike="noStrike" kern="1200" cap="none" spc="0" normalizeH="0" baseline="0" noProof="0" dirty="0">
                <a:ln>
                  <a:noFill/>
                </a:ln>
                <a:solidFill>
                  <a:srgbClr val="996633"/>
                </a:solidFill>
                <a:effectLst/>
                <a:uLnTx/>
                <a:uFillTx/>
              </a:rPr>
              <a:t>ỚC Á – PHI VÀ MĨ LATINH (1945 – nay)</a:t>
            </a:r>
          </a:p>
        </p:txBody>
      </p:sp>
      <p:pic>
        <p:nvPicPr>
          <p:cNvPr id="8" name="Picture 12">
            <a:extLst>
              <a:ext uri="{FF2B5EF4-FFF2-40B4-BE49-F238E27FC236}">
                <a16:creationId xmlns:a16="http://schemas.microsoft.com/office/drawing/2014/main" id="{5A33E544-4FF8-4DC3-B365-3B7FE569F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33" y="1888401"/>
            <a:ext cx="2851871" cy="285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335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E21563-4003-48C2-A703-0040AF2E7A5B}"/>
              </a:ext>
            </a:extLst>
          </p:cNvPr>
          <p:cNvSpPr txBox="1"/>
          <p:nvPr/>
        </p:nvSpPr>
        <p:spPr>
          <a:xfrm>
            <a:off x="204187" y="2805699"/>
            <a:ext cx="2219417" cy="830997"/>
          </a:xfrm>
          <a:prstGeom prst="rect">
            <a:avLst/>
          </a:prstGeom>
          <a:solidFill>
            <a:schemeClr val="accent2">
              <a:lumMod val="40000"/>
              <a:lumOff val="60000"/>
            </a:schemeClr>
          </a:solid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400" b="1" kern="0" dirty="0">
                <a:solidFill>
                  <a:srgbClr val="002060"/>
                </a:solidFill>
                <a:latin typeface="Times New Roman" panose="02020603050405020304" pitchFamily="18" charset="0"/>
                <a:cs typeface="Times New Roman" panose="02020603050405020304" pitchFamily="18" charset="0"/>
              </a:rPr>
              <a:t>NHỮNG NÉT CHUNG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F593E323-8B1E-46E2-9C85-83F71907961A}"/>
              </a:ext>
            </a:extLst>
          </p:cNvPr>
          <p:cNvCxnSpPr>
            <a:stCxn id="4" idx="3"/>
          </p:cNvCxnSpPr>
          <p:nvPr/>
        </p:nvCxnSpPr>
        <p:spPr>
          <a:xfrm flipV="1">
            <a:off x="2423604" y="852256"/>
            <a:ext cx="745724" cy="2368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A5586FE-055B-4431-990A-805BE649D3F7}"/>
              </a:ext>
            </a:extLst>
          </p:cNvPr>
          <p:cNvSpPr txBox="1"/>
          <p:nvPr/>
        </p:nvSpPr>
        <p:spPr>
          <a:xfrm>
            <a:off x="3338003" y="266187"/>
            <a:ext cx="8735627" cy="769441"/>
          </a:xfrm>
          <a:prstGeom prst="rect">
            <a:avLst/>
          </a:prstGeom>
          <a:noFill/>
        </p:spPr>
        <p:txBody>
          <a:bodyPr wrap="square" rtlCol="0">
            <a:spAutoFit/>
          </a:bodyPr>
          <a:lstStyle/>
          <a:p>
            <a:r>
              <a:rPr lang="vi-VN" sz="2200" dirty="0">
                <a:latin typeface="+mj-lt"/>
              </a:rPr>
              <a:t>Đầu thế kỉ XX: Giành độc lập từ TBN và Bồ Đào </a:t>
            </a:r>
            <a:r>
              <a:rPr lang="vi-VN" sz="2200">
                <a:latin typeface="+mj-lt"/>
              </a:rPr>
              <a:t>Nha những </a:t>
            </a:r>
            <a:r>
              <a:rPr lang="vi-VN" sz="2200" dirty="0">
                <a:latin typeface="+mj-lt"/>
              </a:rPr>
              <a:t>lại lệ thuộc vào Mỹ </a:t>
            </a:r>
            <a:endParaRPr lang="en-US" sz="2200" dirty="0">
              <a:latin typeface="+mj-lt"/>
            </a:endParaRPr>
          </a:p>
        </p:txBody>
      </p:sp>
      <p:cxnSp>
        <p:nvCxnSpPr>
          <p:cNvPr id="12" name="Straight Arrow Connector 11">
            <a:extLst>
              <a:ext uri="{FF2B5EF4-FFF2-40B4-BE49-F238E27FC236}">
                <a16:creationId xmlns:a16="http://schemas.microsoft.com/office/drawing/2014/main" id="{401710F2-D733-4862-817B-F2454B4EFDFE}"/>
              </a:ext>
            </a:extLst>
          </p:cNvPr>
          <p:cNvCxnSpPr>
            <a:stCxn id="4" idx="3"/>
          </p:cNvCxnSpPr>
          <p:nvPr/>
        </p:nvCxnSpPr>
        <p:spPr>
          <a:xfrm flipV="1">
            <a:off x="2423604" y="1731146"/>
            <a:ext cx="914400" cy="1490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A353331-DAA0-49FE-89B1-5D5BA7031B7C}"/>
              </a:ext>
            </a:extLst>
          </p:cNvPr>
          <p:cNvSpPr txBox="1"/>
          <p:nvPr/>
        </p:nvSpPr>
        <p:spPr>
          <a:xfrm>
            <a:off x="3338004" y="1482572"/>
            <a:ext cx="1784412" cy="430887"/>
          </a:xfrm>
          <a:prstGeom prst="rect">
            <a:avLst/>
          </a:prstGeom>
          <a:noFill/>
        </p:spPr>
        <p:txBody>
          <a:bodyPr wrap="square" rtlCol="0">
            <a:spAutoFit/>
          </a:bodyPr>
          <a:lstStyle/>
          <a:p>
            <a:r>
              <a:rPr lang="vi-VN" sz="2200" dirty="0">
                <a:latin typeface="+mj-lt"/>
              </a:rPr>
              <a:t>Sau CTTG T2 </a:t>
            </a:r>
            <a:endParaRPr lang="en-US" sz="2200" dirty="0">
              <a:latin typeface="+mj-lt"/>
            </a:endParaRPr>
          </a:p>
        </p:txBody>
      </p:sp>
      <p:cxnSp>
        <p:nvCxnSpPr>
          <p:cNvPr id="16" name="Straight Arrow Connector 15">
            <a:extLst>
              <a:ext uri="{FF2B5EF4-FFF2-40B4-BE49-F238E27FC236}">
                <a16:creationId xmlns:a16="http://schemas.microsoft.com/office/drawing/2014/main" id="{7E0FD817-01D1-476F-B1F4-3FA86DEF6AC4}"/>
              </a:ext>
            </a:extLst>
          </p:cNvPr>
          <p:cNvCxnSpPr>
            <a:stCxn id="13" idx="3"/>
          </p:cNvCxnSpPr>
          <p:nvPr/>
        </p:nvCxnSpPr>
        <p:spPr>
          <a:xfrm flipV="1">
            <a:off x="5122416" y="1393794"/>
            <a:ext cx="834501" cy="304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87BE669-CDC8-428A-AC8F-51DD56670101}"/>
              </a:ext>
            </a:extLst>
          </p:cNvPr>
          <p:cNvSpPr txBox="1"/>
          <p:nvPr/>
        </p:nvSpPr>
        <p:spPr>
          <a:xfrm>
            <a:off x="6125592" y="1209128"/>
            <a:ext cx="5237824" cy="430887"/>
          </a:xfrm>
          <a:prstGeom prst="rect">
            <a:avLst/>
          </a:prstGeom>
          <a:noFill/>
        </p:spPr>
        <p:txBody>
          <a:bodyPr wrap="square" rtlCol="0">
            <a:spAutoFit/>
          </a:bodyPr>
          <a:lstStyle/>
          <a:p>
            <a:r>
              <a:rPr lang="vi-VN" sz="2200" dirty="0">
                <a:latin typeface="+mj-lt"/>
              </a:rPr>
              <a:t>Là sân sau, thuộc địa kiểu mới của Mỹ</a:t>
            </a:r>
            <a:endParaRPr lang="en-US" sz="2200" dirty="0">
              <a:latin typeface="+mj-lt"/>
            </a:endParaRPr>
          </a:p>
        </p:txBody>
      </p:sp>
      <p:cxnSp>
        <p:nvCxnSpPr>
          <p:cNvPr id="19" name="Straight Arrow Connector 18">
            <a:extLst>
              <a:ext uri="{FF2B5EF4-FFF2-40B4-BE49-F238E27FC236}">
                <a16:creationId xmlns:a16="http://schemas.microsoft.com/office/drawing/2014/main" id="{BB64B631-24A9-4C3B-A386-9A49E37A0984}"/>
              </a:ext>
            </a:extLst>
          </p:cNvPr>
          <p:cNvCxnSpPr>
            <a:stCxn id="13" idx="3"/>
          </p:cNvCxnSpPr>
          <p:nvPr/>
        </p:nvCxnSpPr>
        <p:spPr>
          <a:xfrm>
            <a:off x="5122416" y="1698016"/>
            <a:ext cx="834501" cy="477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5C68677-34B3-4239-8BB7-530DEBDE5E13}"/>
              </a:ext>
            </a:extLst>
          </p:cNvPr>
          <p:cNvSpPr txBox="1"/>
          <p:nvPr/>
        </p:nvSpPr>
        <p:spPr>
          <a:xfrm>
            <a:off x="6051611" y="1814574"/>
            <a:ext cx="5697985" cy="1446550"/>
          </a:xfrm>
          <a:prstGeom prst="rect">
            <a:avLst/>
          </a:prstGeom>
          <a:noFill/>
        </p:spPr>
        <p:txBody>
          <a:bodyPr wrap="square" rtlCol="0">
            <a:spAutoFit/>
          </a:bodyPr>
          <a:lstStyle/>
          <a:p>
            <a:r>
              <a:rPr lang="vi-VN" sz="2200" dirty="0">
                <a:latin typeface="+mj-lt"/>
              </a:rPr>
              <a:t>Phong trào đấu tranh Chống chế độ độc tài thân Mĩ với nhiều </a:t>
            </a:r>
            <a:r>
              <a:rPr lang="vi-VN" sz="2200" b="1" i="1" dirty="0">
                <a:solidFill>
                  <a:srgbClr val="FF0000"/>
                </a:solidFill>
                <a:latin typeface="+mj-lt"/>
              </a:rPr>
              <a:t>hình thức </a:t>
            </a:r>
            <a:r>
              <a:rPr lang="vi-VN" sz="2200" dirty="0">
                <a:latin typeface="+mj-lt"/>
              </a:rPr>
              <a:t>nghị trường... Vũ trang, mít tinh. </a:t>
            </a:r>
          </a:p>
          <a:p>
            <a:r>
              <a:rPr lang="vi-VN" sz="2200" dirty="0">
                <a:solidFill>
                  <a:srgbClr val="FF0000"/>
                </a:solidFill>
                <a:latin typeface="+mj-lt"/>
              </a:rPr>
              <a:t>Tiêu biểu cách mạng Cuba thắng lợi 1959</a:t>
            </a:r>
            <a:endParaRPr lang="en-US" sz="2200" dirty="0">
              <a:solidFill>
                <a:srgbClr val="FF0000"/>
              </a:solidFill>
              <a:latin typeface="+mj-lt"/>
            </a:endParaRPr>
          </a:p>
        </p:txBody>
      </p:sp>
      <p:cxnSp>
        <p:nvCxnSpPr>
          <p:cNvPr id="22" name="Straight Arrow Connector 21">
            <a:extLst>
              <a:ext uri="{FF2B5EF4-FFF2-40B4-BE49-F238E27FC236}">
                <a16:creationId xmlns:a16="http://schemas.microsoft.com/office/drawing/2014/main" id="{FF3D7EEC-A796-4825-A818-E922FC80A393}"/>
              </a:ext>
            </a:extLst>
          </p:cNvPr>
          <p:cNvCxnSpPr>
            <a:stCxn id="4" idx="3"/>
          </p:cNvCxnSpPr>
          <p:nvPr/>
        </p:nvCxnSpPr>
        <p:spPr>
          <a:xfrm>
            <a:off x="2423604" y="3221198"/>
            <a:ext cx="914400" cy="276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4620B21-10D2-4187-A014-4E5583EE7B87}"/>
              </a:ext>
            </a:extLst>
          </p:cNvPr>
          <p:cNvSpPr txBox="1"/>
          <p:nvPr/>
        </p:nvSpPr>
        <p:spPr>
          <a:xfrm>
            <a:off x="3338003" y="3359500"/>
            <a:ext cx="8025413" cy="769441"/>
          </a:xfrm>
          <a:prstGeom prst="rect">
            <a:avLst/>
          </a:prstGeom>
          <a:noFill/>
        </p:spPr>
        <p:txBody>
          <a:bodyPr wrap="square" rtlCol="0">
            <a:spAutoFit/>
          </a:bodyPr>
          <a:lstStyle/>
          <a:p>
            <a:r>
              <a:rPr lang="vi-VN" sz="2200" dirty="0">
                <a:latin typeface="+mj-lt"/>
              </a:rPr>
              <a:t>Thập niên 60-70: </a:t>
            </a:r>
            <a:r>
              <a:rPr lang="vi-VN" sz="2200" b="1" i="1" dirty="0">
                <a:solidFill>
                  <a:srgbClr val="FF0000"/>
                </a:solidFill>
                <a:latin typeface="+mj-lt"/>
              </a:rPr>
              <a:t>“ Lục địa bùng cháy” </a:t>
            </a:r>
            <a:r>
              <a:rPr lang="vi-VN" sz="2200" dirty="0">
                <a:latin typeface="+mj-lt"/>
              </a:rPr>
              <a:t>do phong trào đấu tranh sôi nổi, nhiều nước tuyên bố độc lập </a:t>
            </a:r>
            <a:endParaRPr lang="en-US" sz="2200" dirty="0">
              <a:latin typeface="+mj-lt"/>
            </a:endParaRPr>
          </a:p>
        </p:txBody>
      </p:sp>
      <p:cxnSp>
        <p:nvCxnSpPr>
          <p:cNvPr id="26" name="Straight Arrow Connector 25">
            <a:extLst>
              <a:ext uri="{FF2B5EF4-FFF2-40B4-BE49-F238E27FC236}">
                <a16:creationId xmlns:a16="http://schemas.microsoft.com/office/drawing/2014/main" id="{1B4E0A34-3925-4DFB-8A91-4879699DD48E}"/>
              </a:ext>
            </a:extLst>
          </p:cNvPr>
          <p:cNvCxnSpPr/>
          <p:nvPr/>
        </p:nvCxnSpPr>
        <p:spPr>
          <a:xfrm>
            <a:off x="2423604" y="3346882"/>
            <a:ext cx="639192" cy="16592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2C0BE38-C4A2-48E6-8CEC-730A84441D11}"/>
              </a:ext>
            </a:extLst>
          </p:cNvPr>
          <p:cNvSpPr txBox="1"/>
          <p:nvPr/>
        </p:nvSpPr>
        <p:spPr>
          <a:xfrm>
            <a:off x="3338003" y="4621376"/>
            <a:ext cx="8194088" cy="769441"/>
          </a:xfrm>
          <a:prstGeom prst="rect">
            <a:avLst/>
          </a:prstGeom>
          <a:noFill/>
        </p:spPr>
        <p:txBody>
          <a:bodyPr wrap="square" rtlCol="0">
            <a:spAutoFit/>
          </a:bodyPr>
          <a:lstStyle/>
          <a:p>
            <a:r>
              <a:rPr lang="vi-VN" sz="2200" dirty="0">
                <a:latin typeface="+mj-lt"/>
              </a:rPr>
              <a:t>Hiện nay: Nhiều nước công nghiệp mới như Brazin, Ác-hen-ti-na, Mê-hico</a:t>
            </a:r>
            <a:endParaRPr lang="en-US" sz="2200" dirty="0">
              <a:latin typeface="+mj-lt"/>
            </a:endParaRPr>
          </a:p>
        </p:txBody>
      </p:sp>
    </p:spTree>
    <p:extLst>
      <p:ext uri="{BB962C8B-B14F-4D97-AF65-F5344CB8AC3E}">
        <p14:creationId xmlns:p14="http://schemas.microsoft.com/office/powerpoint/2010/main" val="67377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3" grpId="0"/>
      <p:bldP spid="17" grpId="0"/>
      <p:bldP spid="20" grpId="0"/>
      <p:bldP spid="24"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A7441B08-9D6D-4FD9-AF69-D0E61CC82505}"/>
              </a:ext>
            </a:extLst>
          </p:cNvPr>
          <p:cNvSpPr txBox="1"/>
          <p:nvPr/>
        </p:nvSpPr>
        <p:spPr>
          <a:xfrm>
            <a:off x="91567" y="79639"/>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C6DF3CF3-D99D-4244-8399-6374539A106D}"/>
              </a:ext>
            </a:extLst>
          </p:cNvPr>
          <p:cNvSpPr>
            <a:spLocks noGrp="1"/>
          </p:cNvSpPr>
          <p:nvPr>
            <p:ph idx="1"/>
          </p:nvPr>
        </p:nvSpPr>
        <p:spPr>
          <a:xfrm>
            <a:off x="5931876" y="2681409"/>
            <a:ext cx="5887175" cy="2377098"/>
          </a:xfrm>
        </p:spPr>
        <p:txBody>
          <a:bodyPr/>
          <a:lstStyle/>
          <a:p>
            <a:pPr algn="just"/>
            <a:r>
              <a:rPr lang="en-US" dirty="0">
                <a:solidFill>
                  <a:srgbClr val="005A82"/>
                </a:solidFill>
                <a:latin typeface="Times New Roman" panose="02020603050405020304" pitchFamily="18" charset="0"/>
                <a:ea typeface="Roboto" pitchFamily="2" charset="0"/>
                <a:cs typeface="Times New Roman" panose="02020603050405020304" pitchFamily="18" charset="0"/>
              </a:rPr>
              <a:t>Cuba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có</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hình</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dạng</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như</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một</a:t>
            </a:r>
            <a:r>
              <a:rPr lang="en-US" dirty="0">
                <a:solidFill>
                  <a:srgbClr val="005A82"/>
                </a:solidFill>
                <a:latin typeface="Times New Roman" panose="02020603050405020304" pitchFamily="18" charset="0"/>
                <a:ea typeface="Roboto" pitchFamily="2" charset="0"/>
                <a:cs typeface="Times New Roman" panose="02020603050405020304" pitchFamily="18" charset="0"/>
              </a:rPr>
              <a:t> con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cá</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sấu</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vươn</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dài</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trên</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vùng</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biển</a:t>
            </a:r>
            <a:r>
              <a:rPr lang="en-US" dirty="0">
                <a:solidFill>
                  <a:srgbClr val="005A82"/>
                </a:solidFill>
                <a:latin typeface="Times New Roman" panose="02020603050405020304" pitchFamily="18" charset="0"/>
                <a:ea typeface="Roboto" pitchFamily="2" charset="0"/>
                <a:cs typeface="Times New Roman" panose="02020603050405020304" pitchFamily="18" charset="0"/>
              </a:rPr>
              <a:t> Caribe.</a:t>
            </a:r>
          </a:p>
          <a:p>
            <a:pPr algn="just"/>
            <a:r>
              <a:rPr lang="en-US" dirty="0" err="1">
                <a:solidFill>
                  <a:srgbClr val="005A82"/>
                </a:solidFill>
                <a:latin typeface="Times New Roman" panose="02020603050405020304" pitchFamily="18" charset="0"/>
                <a:ea typeface="Roboto" pitchFamily="2" charset="0"/>
                <a:cs typeface="Times New Roman" panose="02020603050405020304" pitchFamily="18" charset="0"/>
              </a:rPr>
              <a:t>Diện</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tích</a:t>
            </a:r>
            <a:r>
              <a:rPr lang="en-US" dirty="0">
                <a:solidFill>
                  <a:srgbClr val="005A82"/>
                </a:solidFill>
                <a:latin typeface="Times New Roman" panose="02020603050405020304" pitchFamily="18" charset="0"/>
                <a:ea typeface="Roboto" pitchFamily="2" charset="0"/>
                <a:cs typeface="Times New Roman" panose="02020603050405020304" pitchFamily="18" charset="0"/>
              </a:rPr>
              <a:t>: 110.000 km2</a:t>
            </a:r>
          </a:p>
          <a:p>
            <a:pPr algn="just"/>
            <a:r>
              <a:rPr lang="en-US" dirty="0" err="1">
                <a:solidFill>
                  <a:srgbClr val="005A82"/>
                </a:solidFill>
                <a:latin typeface="Times New Roman" panose="02020603050405020304" pitchFamily="18" charset="0"/>
                <a:ea typeface="Roboto" pitchFamily="2" charset="0"/>
                <a:cs typeface="Times New Roman" panose="02020603050405020304" pitchFamily="18" charset="0"/>
              </a:rPr>
              <a:t>Dân</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số</a:t>
            </a:r>
            <a:r>
              <a:rPr lang="en-US" dirty="0">
                <a:solidFill>
                  <a:srgbClr val="005A82"/>
                </a:solidFill>
                <a:latin typeface="Times New Roman" panose="02020603050405020304" pitchFamily="18" charset="0"/>
                <a:ea typeface="Roboto" pitchFamily="2" charset="0"/>
                <a:cs typeface="Times New Roman" panose="02020603050405020304" pitchFamily="18" charset="0"/>
              </a:rPr>
              <a:t>: 11.3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triệu</a:t>
            </a:r>
            <a:r>
              <a:rPr lang="en-US"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dirty="0" err="1">
                <a:solidFill>
                  <a:srgbClr val="005A82"/>
                </a:solidFill>
                <a:latin typeface="Times New Roman" panose="02020603050405020304" pitchFamily="18" charset="0"/>
                <a:ea typeface="Roboto" pitchFamily="2" charset="0"/>
                <a:cs typeface="Times New Roman" panose="02020603050405020304" pitchFamily="18" charset="0"/>
              </a:rPr>
              <a:t>người</a:t>
            </a:r>
            <a:r>
              <a:rPr lang="en-US" dirty="0">
                <a:solidFill>
                  <a:srgbClr val="005A82"/>
                </a:solidFill>
                <a:latin typeface="Times New Roman" panose="02020603050405020304" pitchFamily="18" charset="0"/>
                <a:ea typeface="Roboto" pitchFamily="2" charset="0"/>
                <a:cs typeface="Times New Roman" panose="02020603050405020304" pitchFamily="18" charset="0"/>
              </a:rPr>
              <a:t> (2002)</a:t>
            </a:r>
          </a:p>
          <a:p>
            <a:pPr algn="just"/>
            <a:endParaRPr lang="en-US" sz="2400" dirty="0">
              <a:solidFill>
                <a:srgbClr val="005A82"/>
              </a:solidFill>
              <a:latin typeface="Arial" panose="020B0604020202020204" pitchFamily="34" charset="0"/>
              <a:ea typeface="Roboto" pitchFamily="2" charset="0"/>
              <a:cs typeface="Arial" panose="020B0604020202020204" pitchFamily="34" charset="0"/>
            </a:endParaRPr>
          </a:p>
          <a:p>
            <a:pPr algn="just"/>
            <a:endParaRPr lang="en-US" dirty="0">
              <a:solidFill>
                <a:srgbClr val="005A82"/>
              </a:solidFill>
              <a:latin typeface="Arial" panose="020B0604020202020204" pitchFamily="34" charset="0"/>
              <a:ea typeface="Roboto" pitchFamily="2" charset="0"/>
              <a:cs typeface="Arial" panose="020B0604020202020204" pitchFamily="34" charset="0"/>
            </a:endParaRPr>
          </a:p>
        </p:txBody>
      </p:sp>
      <p:pic>
        <p:nvPicPr>
          <p:cNvPr id="45" name="Picture 44">
            <a:extLst>
              <a:ext uri="{FF2B5EF4-FFF2-40B4-BE49-F238E27FC236}">
                <a16:creationId xmlns:a16="http://schemas.microsoft.com/office/drawing/2014/main" id="{16FCC190-6183-43DC-BA2A-65CEAC8C2463}"/>
              </a:ext>
            </a:extLst>
          </p:cNvPr>
          <p:cNvPicPr>
            <a:picLocks noChangeAspect="1"/>
          </p:cNvPicPr>
          <p:nvPr/>
        </p:nvPicPr>
        <p:blipFill>
          <a:blip r:embed="rId3"/>
          <a:stretch>
            <a:fillRect/>
          </a:stretch>
        </p:blipFill>
        <p:spPr>
          <a:xfrm>
            <a:off x="249855" y="1857848"/>
            <a:ext cx="5354693" cy="3679741"/>
          </a:xfrm>
          <a:prstGeom prst="rect">
            <a:avLst/>
          </a:prstGeom>
        </p:spPr>
      </p:pic>
    </p:spTree>
    <p:custDataLst>
      <p:tags r:id="rId1"/>
    </p:custDataLst>
    <p:extLst>
      <p:ext uri="{BB962C8B-B14F-4D97-AF65-F5344CB8AC3E}">
        <p14:creationId xmlns:p14="http://schemas.microsoft.com/office/powerpoint/2010/main" val="32746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left)">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sp>
        <p:nvSpPr>
          <p:cNvPr id="2" name="Content Placeholder 1">
            <a:extLst>
              <a:ext uri="{FF2B5EF4-FFF2-40B4-BE49-F238E27FC236}">
                <a16:creationId xmlns:a16="http://schemas.microsoft.com/office/drawing/2014/main" id="{B0BBEF84-0CE1-4CFF-90AA-641D2457AFAD}"/>
              </a:ext>
            </a:extLst>
          </p:cNvPr>
          <p:cNvSpPr>
            <a:spLocks noGrp="1"/>
          </p:cNvSpPr>
          <p:nvPr>
            <p:ph idx="1"/>
          </p:nvPr>
        </p:nvSpPr>
        <p:spPr>
          <a:xfrm>
            <a:off x="4137915" y="3214810"/>
            <a:ext cx="7385538" cy="1368913"/>
          </a:xfrm>
        </p:spPr>
        <p:txBody>
          <a:bodyPr>
            <a:normAutofit fontScale="85000" lnSpcReduction="20000"/>
          </a:bodyPr>
          <a:lstStyle/>
          <a:p>
            <a:r>
              <a:rPr lang="vi-VN" sz="3600" dirty="0">
                <a:latin typeface="Times New Roman" panose="02020603050405020304" pitchFamily="18" charset="0"/>
                <a:cs typeface="Times New Roman" panose="02020603050405020304" pitchFamily="18" charset="0"/>
              </a:rPr>
              <a:t>Xoá bỏ hiến pháp</a:t>
            </a:r>
          </a:p>
          <a:p>
            <a:r>
              <a:rPr lang="vi-VN" sz="3600" dirty="0">
                <a:latin typeface="Times New Roman" panose="02020603050405020304" pitchFamily="18" charset="0"/>
                <a:cs typeface="Times New Roman" panose="02020603050405020304" pitchFamily="18" charset="0"/>
              </a:rPr>
              <a:t>Giết hại hơn 20.000 người yêu nước</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Cấm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marL="0" indent="0">
              <a:buNone/>
            </a:pP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B3781B6-E38C-42E7-86B6-25B8E3010537}"/>
              </a:ext>
            </a:extLst>
          </p:cNvPr>
          <p:cNvPicPr>
            <a:picLocks noChangeAspect="1"/>
          </p:cNvPicPr>
          <p:nvPr/>
        </p:nvPicPr>
        <p:blipFill>
          <a:blip r:embed="rId3"/>
          <a:stretch>
            <a:fillRect/>
          </a:stretch>
        </p:blipFill>
        <p:spPr>
          <a:xfrm>
            <a:off x="668547" y="1673698"/>
            <a:ext cx="2853379" cy="4064747"/>
          </a:xfrm>
          <a:prstGeom prst="rect">
            <a:avLst/>
          </a:prstGeom>
        </p:spPr>
      </p:pic>
      <p:sp>
        <p:nvSpPr>
          <p:cNvPr id="45" name="TextBox 44">
            <a:extLst>
              <a:ext uri="{FF2B5EF4-FFF2-40B4-BE49-F238E27FC236}">
                <a16:creationId xmlns:a16="http://schemas.microsoft.com/office/drawing/2014/main" id="{A36A1C7E-2242-42AF-8011-7DE4F68FDF9C}"/>
              </a:ext>
            </a:extLst>
          </p:cNvPr>
          <p:cNvSpPr txBox="1"/>
          <p:nvPr/>
        </p:nvSpPr>
        <p:spPr>
          <a:xfrm>
            <a:off x="-174380" y="5948907"/>
            <a:ext cx="4435719" cy="369332"/>
          </a:xfrm>
          <a:prstGeom prst="rect">
            <a:avLst/>
          </a:prstGeom>
          <a:noFill/>
        </p:spPr>
        <p:txBody>
          <a:bodyPr wrap="square">
            <a:spAutoFit/>
          </a:bodyPr>
          <a:lstStyle/>
          <a:p>
            <a:pPr algn="ctr" fontAlgn="auto">
              <a:spcBef>
                <a:spcPts val="0"/>
              </a:spcBef>
              <a:spcAft>
                <a:spcPts val="0"/>
              </a:spcAft>
              <a:defRPr/>
            </a:pPr>
            <a:r>
              <a:rPr lang="vi-VN">
                <a:solidFill>
                  <a:srgbClr val="FF0066"/>
                </a:solidFill>
                <a:latin typeface="Arial" panose="020B0604020202020204" pitchFamily="34" charset="0"/>
                <a:ea typeface="Roboto" pitchFamily="2" charset="0"/>
                <a:cs typeface="Arial" panose="020B0604020202020204" pitchFamily="34" charset="0"/>
              </a:rPr>
              <a:t>Tổng thống Cuba Fulgencio Batista</a:t>
            </a:r>
            <a:endParaRPr lang="en-US" dirty="0">
              <a:solidFill>
                <a:srgbClr val="FF0066"/>
              </a:solidFill>
              <a:latin typeface="Arial" panose="020B0604020202020204" pitchFamily="34" charset="0"/>
              <a:ea typeface="Roboto" pitchFamily="2" charset="0"/>
              <a:cs typeface="Arial" panose="020B0604020202020204" pitchFamily="34" charset="0"/>
            </a:endParaRPr>
          </a:p>
        </p:txBody>
      </p:sp>
      <p:sp>
        <p:nvSpPr>
          <p:cNvPr id="10" name="TextBox 9">
            <a:extLst>
              <a:ext uri="{FF2B5EF4-FFF2-40B4-BE49-F238E27FC236}">
                <a16:creationId xmlns:a16="http://schemas.microsoft.com/office/drawing/2014/main" id="{98434D2F-7B5F-4190-A3A9-75F4B6AB4699}"/>
              </a:ext>
            </a:extLst>
          </p:cNvPr>
          <p:cNvSpPr txBox="1"/>
          <p:nvPr/>
        </p:nvSpPr>
        <p:spPr>
          <a:xfrm>
            <a:off x="91567" y="79639"/>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4099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arn(inVertical)">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barn(inVertical)">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barn(inVertical)">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ơi giữ chỗ cho Số hiệu Bản chiếu 7">
            <a:extLst>
              <a:ext uri="{FF2B5EF4-FFF2-40B4-BE49-F238E27FC236}">
                <a16:creationId xmlns:a16="http://schemas.microsoft.com/office/drawing/2014/main" id="{33ACA013-C3C3-485B-86B0-8B432D0F75E4}"/>
              </a:ext>
            </a:extLst>
          </p:cNvPr>
          <p:cNvSpPr txBox="1">
            <a:spLocks noGrp="1"/>
          </p:cNvSpPr>
          <p:nvPr/>
        </p:nvSpPr>
        <p:spPr bwMode="auto">
          <a:xfrm>
            <a:off x="10171113" y="6408739"/>
            <a:ext cx="3667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FDA16DF4-D9D2-432E-906F-855C6134D946}" type="slidenum">
              <a:rPr lang="vi-VN" altLang="en-US" sz="1000">
                <a:latin typeface="Lucida Sans Unicode" panose="020B0602030504020204" pitchFamily="34" charset="0"/>
              </a:rPr>
              <a:pPr algn="r" eaLnBrk="1" hangingPunct="1">
                <a:spcBef>
                  <a:spcPct val="0"/>
                </a:spcBef>
                <a:buFontTx/>
                <a:buNone/>
              </a:pPr>
              <a:t>13</a:t>
            </a:fld>
            <a:endParaRPr lang="vi-VN" altLang="en-US" sz="1000">
              <a:latin typeface="Lucida Sans Unicode" panose="020B0602030504020204" pitchFamily="34" charset="0"/>
            </a:endParaRPr>
          </a:p>
        </p:txBody>
      </p:sp>
      <p:pic>
        <p:nvPicPr>
          <p:cNvPr id="32773" name="Picture 2">
            <a:extLst>
              <a:ext uri="{FF2B5EF4-FFF2-40B4-BE49-F238E27FC236}">
                <a16:creationId xmlns:a16="http://schemas.microsoft.com/office/drawing/2014/main" id="{2C360308-CB62-4168-865F-727CFFF11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Fidel Castro 4">
            <a:extLst>
              <a:ext uri="{FF2B5EF4-FFF2-40B4-BE49-F238E27FC236}">
                <a16:creationId xmlns:a16="http://schemas.microsoft.com/office/drawing/2014/main" id="{BFDC273E-8594-423A-BA2B-4283796A4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9969" y="0"/>
            <a:ext cx="3429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Khuung Chú Thích Chữ Nhật Góc Tròn 22">
            <a:extLst>
              <a:ext uri="{FF2B5EF4-FFF2-40B4-BE49-F238E27FC236}">
                <a16:creationId xmlns:a16="http://schemas.microsoft.com/office/drawing/2014/main" id="{DB4F5562-BBFF-46B8-B47B-5A04004591FA}"/>
              </a:ext>
            </a:extLst>
          </p:cNvPr>
          <p:cNvSpPr>
            <a:spLocks noChangeArrowheads="1"/>
          </p:cNvSpPr>
          <p:nvPr/>
        </p:nvSpPr>
        <p:spPr bwMode="auto">
          <a:xfrm>
            <a:off x="1524000" y="3810000"/>
            <a:ext cx="7315200" cy="2819400"/>
          </a:xfrm>
          <a:prstGeom prst="wedgeRoundRectCallout">
            <a:avLst>
              <a:gd name="adj1" fmla="val -51175"/>
              <a:gd name="adj2" fmla="val -81167"/>
              <a:gd name="adj3" fmla="val 16667"/>
            </a:avLst>
          </a:prstGeom>
          <a:solidFill>
            <a:schemeClr val="bg1"/>
          </a:solidFill>
          <a:ln w="54991" cmpd="thickThin" algn="ctr">
            <a:solidFill>
              <a:srgbClr val="1E768C"/>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a:solidFill>
                  <a:srgbClr val="0000FF"/>
                </a:solidFill>
                <a:latin typeface="Times New Roman" panose="02020603050405020304" pitchFamily="18" charset="0"/>
                <a:cs typeface="Times New Roman" panose="02020603050405020304" pitchFamily="18" charset="0"/>
              </a:rPr>
              <a:t>Ngày 26/7/1953, </a:t>
            </a:r>
            <a:r>
              <a:rPr lang="vi-VN" altLang="en-US" sz="2400">
                <a:solidFill>
                  <a:srgbClr val="0000FF"/>
                </a:solidFill>
                <a:latin typeface="Times New Roman" panose="02020603050405020304" pitchFamily="18" charset="0"/>
                <a:cs typeface="Times New Roman" panose="02020603050405020304" pitchFamily="18" charset="0"/>
              </a:rPr>
              <a:t>Ca</a:t>
            </a:r>
            <a:r>
              <a:rPr lang="en-US" altLang="en-US" sz="2400">
                <a:solidFill>
                  <a:srgbClr val="0000FF"/>
                </a:solidFill>
                <a:latin typeface="Times New Roman" panose="02020603050405020304" pitchFamily="18" charset="0"/>
                <a:cs typeface="Times New Roman" panose="02020603050405020304" pitchFamily="18" charset="0"/>
              </a:rPr>
              <a:t>-xtơ-rô</a:t>
            </a:r>
            <a:r>
              <a:rPr lang="vi-VN" altLang="en-US" sz="2400">
                <a:solidFill>
                  <a:srgbClr val="0000FF"/>
                </a:solidFill>
                <a:latin typeface="Times New Roman" panose="02020603050405020304" pitchFamily="18" charset="0"/>
                <a:cs typeface="Times New Roman" panose="02020603050405020304" pitchFamily="18" charset="0"/>
              </a:rPr>
              <a:t> và các chiến hữu tấn công vào trại lính M</a:t>
            </a:r>
            <a:r>
              <a:rPr lang="en-US" altLang="en-US" sz="2400">
                <a:solidFill>
                  <a:srgbClr val="0000FF"/>
                </a:solidFill>
                <a:latin typeface="Times New Roman" panose="02020603050405020304" pitchFamily="18" charset="0"/>
                <a:cs typeface="Times New Roman" panose="02020603050405020304" pitchFamily="18" charset="0"/>
              </a:rPr>
              <a:t>ôn-</a:t>
            </a:r>
            <a:r>
              <a:rPr lang="vi-VN" altLang="en-US" sz="2400">
                <a:solidFill>
                  <a:srgbClr val="0000FF"/>
                </a:solidFill>
                <a:latin typeface="Times New Roman" panose="02020603050405020304" pitchFamily="18" charset="0"/>
                <a:cs typeface="Times New Roman" panose="02020603050405020304" pitchFamily="18" charset="0"/>
              </a:rPr>
              <a:t>ca</a:t>
            </a:r>
            <a:r>
              <a:rPr lang="en-US" altLang="en-US" sz="2400">
                <a:solidFill>
                  <a:srgbClr val="0000FF"/>
                </a:solidFill>
                <a:latin typeface="Times New Roman" panose="02020603050405020304" pitchFamily="18" charset="0"/>
                <a:cs typeface="Times New Roman" panose="02020603050405020304" pitchFamily="18" charset="0"/>
              </a:rPr>
              <a:t>-</a:t>
            </a:r>
            <a:r>
              <a:rPr lang="vi-VN" altLang="en-US" sz="2400">
                <a:solidFill>
                  <a:srgbClr val="0000FF"/>
                </a:solidFill>
                <a:latin typeface="Times New Roman" panose="02020603050405020304" pitchFamily="18" charset="0"/>
                <a:cs typeface="Times New Roman" panose="02020603050405020304" pitchFamily="18" charset="0"/>
              </a:rPr>
              <a:t>da. Hơn 80 chiến hữu bị tử trận, Ca</a:t>
            </a:r>
            <a:r>
              <a:rPr lang="en-US" altLang="en-US" sz="2400">
                <a:solidFill>
                  <a:srgbClr val="0000FF"/>
                </a:solidFill>
                <a:latin typeface="Times New Roman" panose="02020603050405020304" pitchFamily="18" charset="0"/>
                <a:cs typeface="Times New Roman" panose="02020603050405020304" pitchFamily="18" charset="0"/>
              </a:rPr>
              <a:t>-x</a:t>
            </a:r>
            <a:r>
              <a:rPr lang="vi-VN" altLang="en-US" sz="2400">
                <a:solidFill>
                  <a:srgbClr val="0000FF"/>
                </a:solidFill>
                <a:latin typeface="Times New Roman" panose="02020603050405020304" pitchFamily="18" charset="0"/>
                <a:cs typeface="Times New Roman" panose="02020603050405020304" pitchFamily="18" charset="0"/>
              </a:rPr>
              <a:t>t</a:t>
            </a:r>
            <a:r>
              <a:rPr lang="en-US" altLang="en-US" sz="2400">
                <a:solidFill>
                  <a:srgbClr val="0000FF"/>
                </a:solidFill>
                <a:latin typeface="Times New Roman" panose="02020603050405020304" pitchFamily="18" charset="0"/>
                <a:cs typeface="Times New Roman" panose="02020603050405020304" pitchFamily="18" charset="0"/>
              </a:rPr>
              <a:t>ơ-rô</a:t>
            </a:r>
            <a:r>
              <a:rPr lang="vi-VN" altLang="en-US" sz="2400">
                <a:solidFill>
                  <a:srgbClr val="0000FF"/>
                </a:solidFill>
                <a:latin typeface="Times New Roman" panose="02020603050405020304" pitchFamily="18" charset="0"/>
                <a:cs typeface="Times New Roman" panose="02020603050405020304" pitchFamily="18" charset="0"/>
              </a:rPr>
              <a:t> bị bắt. Ông bị đưa ra tòa và bị kết án 15 năm tù</a:t>
            </a:r>
            <a:r>
              <a:rPr lang="en-US" altLang="en-US" sz="2400">
                <a:solidFill>
                  <a:srgbClr val="0000FF"/>
                </a:solidFill>
                <a:latin typeface="Times New Roman" panose="02020603050405020304" pitchFamily="18" charset="0"/>
                <a:cs typeface="Times New Roman" panose="02020603050405020304" pitchFamily="18" charset="0"/>
              </a:rPr>
              <a:t>. </a:t>
            </a:r>
            <a:r>
              <a:rPr lang="vi-VN" altLang="en-US" sz="2400">
                <a:solidFill>
                  <a:srgbClr val="0000FF"/>
                </a:solidFill>
                <a:latin typeface="Times New Roman" panose="02020603050405020304" pitchFamily="18" charset="0"/>
                <a:cs typeface="Times New Roman" panose="02020603050405020304" pitchFamily="18" charset="0"/>
              </a:rPr>
              <a:t>Một năm sau, B</a:t>
            </a:r>
            <a:r>
              <a:rPr lang="en-US" altLang="en-US" sz="2400">
                <a:solidFill>
                  <a:srgbClr val="0000FF"/>
                </a:solidFill>
                <a:latin typeface="Times New Roman" panose="02020603050405020304" pitchFamily="18" charset="0"/>
                <a:cs typeface="Times New Roman" panose="02020603050405020304" pitchFamily="18" charset="0"/>
              </a:rPr>
              <a:t>a-</a:t>
            </a:r>
            <a:r>
              <a:rPr lang="vi-VN" altLang="en-US" sz="2400">
                <a:solidFill>
                  <a:srgbClr val="0000FF"/>
                </a:solidFill>
                <a:latin typeface="Times New Roman" panose="02020603050405020304" pitchFamily="18" charset="0"/>
                <a:cs typeface="Times New Roman" panose="02020603050405020304" pitchFamily="18" charset="0"/>
              </a:rPr>
              <a:t>ti</a:t>
            </a:r>
            <a:r>
              <a:rPr lang="en-US" altLang="en-US" sz="2400">
                <a:solidFill>
                  <a:srgbClr val="0000FF"/>
                </a:solidFill>
                <a:latin typeface="Times New Roman" panose="02020603050405020304" pitchFamily="18" charset="0"/>
                <a:cs typeface="Times New Roman" panose="02020603050405020304" pitchFamily="18" charset="0"/>
              </a:rPr>
              <a:t> -x</a:t>
            </a:r>
            <a:r>
              <a:rPr lang="vi-VN" altLang="en-US" sz="2400">
                <a:solidFill>
                  <a:srgbClr val="0000FF"/>
                </a:solidFill>
                <a:latin typeface="Times New Roman" panose="02020603050405020304" pitchFamily="18" charset="0"/>
                <a:cs typeface="Times New Roman" panose="02020603050405020304" pitchFamily="18" charset="0"/>
              </a:rPr>
              <a:t>ta đại xá cho nhiều tù chính trị, trong đó có Ca</a:t>
            </a:r>
            <a:r>
              <a:rPr lang="en-US" altLang="en-US" sz="2400">
                <a:solidFill>
                  <a:srgbClr val="0000FF"/>
                </a:solidFill>
                <a:latin typeface="Times New Roman" panose="02020603050405020304" pitchFamily="18" charset="0"/>
                <a:cs typeface="Times New Roman" panose="02020603050405020304" pitchFamily="18" charset="0"/>
              </a:rPr>
              <a:t>-x</a:t>
            </a:r>
            <a:r>
              <a:rPr lang="vi-VN" altLang="en-US" sz="2400">
                <a:solidFill>
                  <a:srgbClr val="0000FF"/>
                </a:solidFill>
                <a:latin typeface="Times New Roman" panose="02020603050405020304" pitchFamily="18" charset="0"/>
                <a:cs typeface="Times New Roman" panose="02020603050405020304" pitchFamily="18" charset="0"/>
              </a:rPr>
              <a:t>t</a:t>
            </a:r>
            <a:r>
              <a:rPr lang="en-US" altLang="en-US" sz="2400">
                <a:solidFill>
                  <a:srgbClr val="0000FF"/>
                </a:solidFill>
                <a:latin typeface="Times New Roman" panose="02020603050405020304" pitchFamily="18" charset="0"/>
                <a:cs typeface="Times New Roman" panose="02020603050405020304" pitchFamily="18" charset="0"/>
              </a:rPr>
              <a:t>ơ-</a:t>
            </a:r>
            <a:r>
              <a:rPr lang="vi-VN" altLang="en-US" sz="2400">
                <a:solidFill>
                  <a:srgbClr val="0000FF"/>
                </a:solidFill>
                <a:latin typeface="Times New Roman" panose="02020603050405020304" pitchFamily="18" charset="0"/>
                <a:cs typeface="Times New Roman" panose="02020603050405020304" pitchFamily="18" charset="0"/>
              </a:rPr>
              <a:t>r</a:t>
            </a:r>
            <a:r>
              <a:rPr lang="en-US" altLang="en-US" sz="2400">
                <a:solidFill>
                  <a:srgbClr val="0000FF"/>
                </a:solidFill>
                <a:latin typeface="Times New Roman" panose="02020603050405020304" pitchFamily="18" charset="0"/>
                <a:cs typeface="Times New Roman" panose="02020603050405020304" pitchFamily="18" charset="0"/>
              </a:rPr>
              <a:t>ô</a:t>
            </a:r>
            <a:r>
              <a:rPr lang="vi-VN" altLang="en-US" sz="2400">
                <a:solidFill>
                  <a:srgbClr val="0000FF"/>
                </a:solidFill>
                <a:latin typeface="Times New Roman" panose="02020603050405020304" pitchFamily="18" charset="0"/>
                <a:cs typeface="Times New Roman" panose="02020603050405020304" pitchFamily="18" charset="0"/>
              </a:rPr>
              <a:t>. Ca</a:t>
            </a:r>
            <a:r>
              <a:rPr lang="en-US" altLang="en-US" sz="2400">
                <a:solidFill>
                  <a:srgbClr val="0000FF"/>
                </a:solidFill>
                <a:latin typeface="Times New Roman" panose="02020603050405020304" pitchFamily="18" charset="0"/>
                <a:cs typeface="Times New Roman" panose="02020603050405020304" pitchFamily="18" charset="0"/>
              </a:rPr>
              <a:t>-x</a:t>
            </a:r>
            <a:r>
              <a:rPr lang="vi-VN" altLang="en-US" sz="2400">
                <a:solidFill>
                  <a:srgbClr val="0000FF"/>
                </a:solidFill>
                <a:latin typeface="Times New Roman" panose="02020603050405020304" pitchFamily="18" charset="0"/>
                <a:cs typeface="Times New Roman" panose="02020603050405020304" pitchFamily="18" charset="0"/>
              </a:rPr>
              <a:t>t</a:t>
            </a:r>
            <a:r>
              <a:rPr lang="en-US" altLang="en-US" sz="2400">
                <a:solidFill>
                  <a:srgbClr val="0000FF"/>
                </a:solidFill>
                <a:latin typeface="Times New Roman" panose="02020603050405020304" pitchFamily="18" charset="0"/>
                <a:cs typeface="Times New Roman" panose="02020603050405020304" pitchFamily="18" charset="0"/>
              </a:rPr>
              <a:t>ơ-</a:t>
            </a:r>
            <a:r>
              <a:rPr lang="vi-VN" altLang="en-US" sz="2400">
                <a:solidFill>
                  <a:srgbClr val="0000FF"/>
                </a:solidFill>
                <a:latin typeface="Times New Roman" panose="02020603050405020304" pitchFamily="18" charset="0"/>
                <a:cs typeface="Times New Roman" panose="02020603050405020304" pitchFamily="18" charset="0"/>
              </a:rPr>
              <a:t>r</a:t>
            </a:r>
            <a:r>
              <a:rPr lang="en-US" altLang="en-US" sz="2400">
                <a:solidFill>
                  <a:srgbClr val="0000FF"/>
                </a:solidFill>
                <a:latin typeface="Times New Roman" panose="02020603050405020304" pitchFamily="18" charset="0"/>
                <a:cs typeface="Times New Roman" panose="02020603050405020304" pitchFamily="18" charset="0"/>
              </a:rPr>
              <a:t>ô</a:t>
            </a:r>
            <a:r>
              <a:rPr lang="vi-VN" altLang="en-US" sz="2400">
                <a:solidFill>
                  <a:srgbClr val="0000FF"/>
                </a:solidFill>
                <a:latin typeface="Times New Roman" panose="02020603050405020304" pitchFamily="18" charset="0"/>
                <a:cs typeface="Times New Roman" panose="02020603050405020304" pitchFamily="18" charset="0"/>
              </a:rPr>
              <a:t> sang </a:t>
            </a:r>
            <a:r>
              <a:rPr lang="vi-VN" altLang="en-US" sz="2400" u="sng">
                <a:solidFill>
                  <a:srgbClr val="0000FF"/>
                </a:solidFill>
                <a:latin typeface="Times New Roman" panose="02020603050405020304" pitchFamily="18" charset="0"/>
                <a:cs typeface="Times New Roman" panose="02020603050405020304" pitchFamily="18" charset="0"/>
              </a:rPr>
              <a:t>M</a:t>
            </a:r>
            <a:r>
              <a:rPr lang="en-US" altLang="en-US" sz="2400" u="sng">
                <a:solidFill>
                  <a:srgbClr val="0000FF"/>
                </a:solidFill>
                <a:latin typeface="Times New Roman" panose="02020603050405020304" pitchFamily="18" charset="0"/>
                <a:cs typeface="Times New Roman" panose="02020603050405020304" pitchFamily="18" charset="0"/>
              </a:rPr>
              <a:t>ê-hi-cô</a:t>
            </a:r>
            <a:r>
              <a:rPr lang="vi-VN" altLang="en-US" sz="2400">
                <a:solidFill>
                  <a:srgbClr val="0000FF"/>
                </a:solidFill>
                <a:latin typeface="Times New Roman" panose="02020603050405020304" pitchFamily="18" charset="0"/>
                <a:cs typeface="Times New Roman" panose="02020603050405020304" pitchFamily="18" charset="0"/>
              </a:rPr>
              <a:t> và lập</a:t>
            </a:r>
            <a:r>
              <a:rPr lang="en-US" altLang="en-US" sz="2400">
                <a:solidFill>
                  <a:srgbClr val="0000FF"/>
                </a:solidFill>
                <a:latin typeface="Times New Roman" panose="02020603050405020304" pitchFamily="18" charset="0"/>
                <a:cs typeface="Times New Roman" panose="02020603050405020304" pitchFamily="18" charset="0"/>
              </a:rPr>
              <a:t> </a:t>
            </a:r>
            <a:r>
              <a:rPr lang="vi-VN" altLang="en-US" sz="2400">
                <a:solidFill>
                  <a:srgbClr val="0000FF"/>
                </a:solidFill>
                <a:latin typeface="Times New Roman" panose="02020603050405020304" pitchFamily="18" charset="0"/>
                <a:cs typeface="Times New Roman" panose="02020603050405020304" pitchFamily="18" charset="0"/>
              </a:rPr>
              <a:t>nhóm vũ trang kháng </a:t>
            </a:r>
            <a:r>
              <a:rPr lang="en-US" altLang="en-US" sz="2400">
                <a:solidFill>
                  <a:srgbClr val="0000FF"/>
                </a:solidFill>
                <a:latin typeface="Times New Roman" panose="02020603050405020304" pitchFamily="18" charset="0"/>
                <a:cs typeface="Times New Roman" panose="02020603050405020304" pitchFamily="18" charset="0"/>
              </a:rPr>
              <a:t>chiến.</a:t>
            </a:r>
          </a:p>
        </p:txBody>
      </p:sp>
      <p:pic>
        <p:nvPicPr>
          <p:cNvPr id="24" name="Picture 44" descr="FIRE1">
            <a:extLst>
              <a:ext uri="{FF2B5EF4-FFF2-40B4-BE49-F238E27FC236}">
                <a16:creationId xmlns:a16="http://schemas.microsoft.com/office/drawing/2014/main" id="{F0BC463E-C73E-47BA-9032-02D7F37AEA8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690812"/>
            <a:ext cx="2286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Box 1">
            <a:extLst>
              <a:ext uri="{FF2B5EF4-FFF2-40B4-BE49-F238E27FC236}">
                <a16:creationId xmlns:a16="http://schemas.microsoft.com/office/drawing/2014/main" id="{C33B29EB-F059-491B-B7AD-5CA75090FFAA}"/>
              </a:ext>
            </a:extLst>
          </p:cNvPr>
          <p:cNvSpPr txBox="1">
            <a:spLocks noChangeArrowheads="1"/>
          </p:cNvSpPr>
          <p:nvPr/>
        </p:nvSpPr>
        <p:spPr bwMode="auto">
          <a:xfrm>
            <a:off x="1524001" y="1981200"/>
            <a:ext cx="187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Arial" panose="020B0604020202020204" pitchFamily="34" charset="0"/>
              </a:rPr>
              <a:t>Xan-chi-a-gô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blinds(horizontal)">
                                      <p:cBhvr>
                                        <p:cTn id="7" dur="500"/>
                                        <p:tgtEl>
                                          <p:spTgt spid="327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3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out)">
                                      <p:cBhvr>
                                        <p:cTn id="12" dur="1000"/>
                                        <p:tgtEl>
                                          <p:spTgt spid="2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2778"/>
                                        </p:tgtEl>
                                        <p:attrNameLst>
                                          <p:attrName>style.visibility</p:attrName>
                                        </p:attrNameLst>
                                      </p:cBhvr>
                                      <p:to>
                                        <p:strVal val="visible"/>
                                      </p:to>
                                    </p:set>
                                    <p:animEffect transition="in" filter="blinds(horizontal)">
                                      <p:cBhvr>
                                        <p:cTn id="15" dur="500"/>
                                        <p:tgtEl>
                                          <p:spTgt spid="3277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2000"/>
                                        <p:tgtEl>
                                          <p:spTgt spid="23"/>
                                        </p:tgtEl>
                                      </p:cBhvr>
                                    </p:animEffect>
                                  </p:childTnLst>
                                </p:cTn>
                              </p:par>
                              <p:par>
                                <p:cTn id="21" presetID="3" presetClass="entr" presetSubtype="1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27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41F0E69E-9B45-4CF6-8E4E-870DB504F39C}"/>
              </a:ext>
            </a:extLst>
          </p:cNvPr>
          <p:cNvPicPr>
            <a:picLocks noChangeAspect="1"/>
          </p:cNvPicPr>
          <p:nvPr/>
        </p:nvPicPr>
        <p:blipFill>
          <a:blip r:embed="rId3"/>
          <a:stretch>
            <a:fillRect/>
          </a:stretch>
        </p:blipFill>
        <p:spPr>
          <a:xfrm>
            <a:off x="2006353" y="1180730"/>
            <a:ext cx="8060925" cy="4503930"/>
          </a:xfrm>
          <a:prstGeom prst="rect">
            <a:avLst/>
          </a:prstGeom>
        </p:spPr>
      </p:pic>
      <p:sp>
        <p:nvSpPr>
          <p:cNvPr id="46" name="TextBox 45">
            <a:extLst>
              <a:ext uri="{FF2B5EF4-FFF2-40B4-BE49-F238E27FC236}">
                <a16:creationId xmlns:a16="http://schemas.microsoft.com/office/drawing/2014/main" id="{6902F162-3131-48F0-B5B4-67AF02435721}"/>
              </a:ext>
            </a:extLst>
          </p:cNvPr>
          <p:cNvSpPr txBox="1"/>
          <p:nvPr/>
        </p:nvSpPr>
        <p:spPr>
          <a:xfrm>
            <a:off x="2334827" y="5841507"/>
            <a:ext cx="7812350" cy="830997"/>
          </a:xfrm>
          <a:prstGeom prst="rect">
            <a:avLst/>
          </a:prstGeom>
          <a:solidFill>
            <a:srgbClr val="FFFF00"/>
          </a:solidFill>
        </p:spPr>
        <p:txBody>
          <a:bodyPr wrap="square">
            <a:spAutoFit/>
          </a:bodyPr>
          <a:lstStyle/>
          <a:p>
            <a:pPr algn="ctr"/>
            <a:r>
              <a:rPr lang="vi-VN" sz="2400" dirty="0">
                <a:latin typeface="Times New Roman" panose="02020603050405020304" pitchFamily="18" charset="0"/>
                <a:ea typeface="Roboto" pitchFamily="2" charset="0"/>
                <a:cs typeface="Times New Roman" panose="02020603050405020304" pitchFamily="18" charset="0"/>
              </a:rPr>
              <a:t>Khởi đầu là cuộc tấn công pháo đài Môn-ca-đa của 135 thanh niên yêu nước do Phi-đen Ca-xtơ-rô lãnh đạo (26-7-1953)</a:t>
            </a:r>
            <a:endParaRPr lang="en-US" sz="2400" dirty="0">
              <a:latin typeface="Times New Roman" panose="02020603050405020304" pitchFamily="18" charset="0"/>
              <a:ea typeface="Roboto"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47188F50-15DA-4812-B770-1F0D0619AB7D}"/>
              </a:ext>
            </a:extLst>
          </p:cNvPr>
          <p:cNvSpPr txBox="1"/>
          <p:nvPr/>
        </p:nvSpPr>
        <p:spPr>
          <a:xfrm>
            <a:off x="91567" y="79639"/>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8520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DDB9E1EF-EE11-4E7C-8B87-816AF04694F1}"/>
              </a:ext>
            </a:extLst>
          </p:cNvPr>
          <p:cNvPicPr>
            <a:picLocks noChangeAspect="1"/>
          </p:cNvPicPr>
          <p:nvPr/>
        </p:nvPicPr>
        <p:blipFill>
          <a:blip r:embed="rId3"/>
          <a:stretch>
            <a:fillRect/>
          </a:stretch>
        </p:blipFill>
        <p:spPr>
          <a:xfrm>
            <a:off x="809256" y="1911376"/>
            <a:ext cx="3105645" cy="4136800"/>
          </a:xfrm>
          <a:prstGeom prst="rect">
            <a:avLst/>
          </a:prstGeom>
        </p:spPr>
      </p:pic>
      <p:sp>
        <p:nvSpPr>
          <p:cNvPr id="45" name="TextBox 44">
            <a:extLst>
              <a:ext uri="{FF2B5EF4-FFF2-40B4-BE49-F238E27FC236}">
                <a16:creationId xmlns:a16="http://schemas.microsoft.com/office/drawing/2014/main" id="{A6DB6556-B401-4092-91BC-D0C6D8C77949}"/>
              </a:ext>
            </a:extLst>
          </p:cNvPr>
          <p:cNvSpPr txBox="1"/>
          <p:nvPr/>
        </p:nvSpPr>
        <p:spPr>
          <a:xfrm>
            <a:off x="832055" y="6174520"/>
            <a:ext cx="2948637" cy="400110"/>
          </a:xfrm>
          <a:prstGeom prst="rect">
            <a:avLst/>
          </a:prstGeom>
          <a:noFill/>
        </p:spPr>
        <p:txBody>
          <a:bodyPr wrap="square">
            <a:spAutoFit/>
          </a:bodyPr>
          <a:lstStyle/>
          <a:p>
            <a:r>
              <a:rPr lang="en-US" sz="2000" dirty="0" err="1">
                <a:solidFill>
                  <a:srgbClr val="FF0066"/>
                </a:solidFill>
                <a:latin typeface="Times New Roman" panose="02020603050405020304" pitchFamily="18" charset="0"/>
                <a:ea typeface="Roboto" pitchFamily="2" charset="0"/>
                <a:cs typeface="Times New Roman" panose="02020603050405020304" pitchFamily="18" charset="0"/>
              </a:rPr>
              <a:t>Nhà</a:t>
            </a:r>
            <a:r>
              <a:rPr lang="en-US" sz="2000"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000" dirty="0" err="1">
                <a:solidFill>
                  <a:srgbClr val="FF0066"/>
                </a:solidFill>
                <a:latin typeface="Times New Roman" panose="02020603050405020304" pitchFamily="18" charset="0"/>
                <a:ea typeface="Roboto" pitchFamily="2" charset="0"/>
                <a:cs typeface="Times New Roman" panose="02020603050405020304" pitchFamily="18" charset="0"/>
              </a:rPr>
              <a:t>lãnh</a:t>
            </a:r>
            <a:r>
              <a:rPr lang="en-US" sz="2000"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000" dirty="0" err="1">
                <a:solidFill>
                  <a:srgbClr val="FF0066"/>
                </a:solidFill>
                <a:latin typeface="Times New Roman" panose="02020603050405020304" pitchFamily="18" charset="0"/>
                <a:ea typeface="Roboto" pitchFamily="2" charset="0"/>
                <a:cs typeface="Times New Roman" panose="02020603050405020304" pitchFamily="18" charset="0"/>
              </a:rPr>
              <a:t>đạo</a:t>
            </a:r>
            <a:r>
              <a:rPr lang="en-US" sz="2000" dirty="0">
                <a:solidFill>
                  <a:srgbClr val="FF0066"/>
                </a:solidFill>
                <a:latin typeface="Times New Roman" panose="02020603050405020304" pitchFamily="18" charset="0"/>
                <a:ea typeface="Roboto" pitchFamily="2" charset="0"/>
                <a:cs typeface="Times New Roman" panose="02020603050405020304" pitchFamily="18" charset="0"/>
              </a:rPr>
              <a:t> </a:t>
            </a:r>
            <a:r>
              <a:rPr lang="vi-VN" sz="2000" dirty="0">
                <a:solidFill>
                  <a:srgbClr val="FF0066"/>
                </a:solidFill>
                <a:latin typeface="Times New Roman" panose="02020603050405020304" pitchFamily="18" charset="0"/>
                <a:ea typeface="Roboto" pitchFamily="2" charset="0"/>
                <a:cs typeface="Times New Roman" panose="02020603050405020304" pitchFamily="18" charset="0"/>
              </a:rPr>
              <a:t>Fidel Castro </a:t>
            </a:r>
            <a:endParaRPr lang="en-US" sz="2000" dirty="0">
              <a:solidFill>
                <a:srgbClr val="FF0066"/>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7F5F90A-7EFD-49AF-AE53-9771BE97D55B}"/>
              </a:ext>
            </a:extLst>
          </p:cNvPr>
          <p:cNvPicPr>
            <a:picLocks noChangeAspect="1"/>
          </p:cNvPicPr>
          <p:nvPr/>
        </p:nvPicPr>
        <p:blipFill>
          <a:blip r:embed="rId4"/>
          <a:stretch>
            <a:fillRect/>
          </a:stretch>
        </p:blipFill>
        <p:spPr>
          <a:xfrm>
            <a:off x="5653317" y="1162728"/>
            <a:ext cx="3419870" cy="5139149"/>
          </a:xfrm>
          <a:prstGeom prst="rect">
            <a:avLst/>
          </a:prstGeom>
        </p:spPr>
      </p:pic>
      <p:sp>
        <p:nvSpPr>
          <p:cNvPr id="10" name="TextBox 9">
            <a:extLst>
              <a:ext uri="{FF2B5EF4-FFF2-40B4-BE49-F238E27FC236}">
                <a16:creationId xmlns:a16="http://schemas.microsoft.com/office/drawing/2014/main" id="{DBF44A7E-0F04-400C-880C-63481571CD1D}"/>
              </a:ext>
            </a:extLst>
          </p:cNvPr>
          <p:cNvSpPr txBox="1"/>
          <p:nvPr/>
        </p:nvSpPr>
        <p:spPr>
          <a:xfrm>
            <a:off x="91567" y="79639"/>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8332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fltVal val="0"/>
                                          </p:val>
                                        </p:tav>
                                        <p:tav tm="100000">
                                          <p:val>
                                            <p:strVal val="#ppt_w"/>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animEffect transition="in" filter="fad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sp>
        <p:nvSpPr>
          <p:cNvPr id="46" name="TextBox 45">
            <a:extLst>
              <a:ext uri="{FF2B5EF4-FFF2-40B4-BE49-F238E27FC236}">
                <a16:creationId xmlns:a16="http://schemas.microsoft.com/office/drawing/2014/main" id="{6902F162-3131-48F0-B5B4-67AF02435721}"/>
              </a:ext>
            </a:extLst>
          </p:cNvPr>
          <p:cNvSpPr txBox="1"/>
          <p:nvPr/>
        </p:nvSpPr>
        <p:spPr>
          <a:xfrm>
            <a:off x="366342" y="5502539"/>
            <a:ext cx="4189274" cy="461665"/>
          </a:xfrm>
          <a:prstGeom prst="rect">
            <a:avLst/>
          </a:prstGeom>
          <a:noFill/>
        </p:spPr>
        <p:txBody>
          <a:bodyPr wrap="square">
            <a:spAutoFit/>
          </a:bodyPr>
          <a:lstStyle/>
          <a:p>
            <a:pPr algn="ctr"/>
            <a:r>
              <a:rPr lang="en-US" sz="2400" dirty="0">
                <a:solidFill>
                  <a:srgbClr val="FF0066"/>
                </a:solidFill>
                <a:latin typeface="Times New Roman" panose="02020603050405020304" pitchFamily="18" charset="0"/>
                <a:ea typeface="Roboto" pitchFamily="2" charset="0"/>
                <a:cs typeface="Times New Roman" panose="02020603050405020304" pitchFamily="18" charset="0"/>
              </a:rPr>
              <a:t>Con </a:t>
            </a:r>
            <a:r>
              <a:rPr lang="en-US" sz="2400" dirty="0" err="1">
                <a:solidFill>
                  <a:srgbClr val="FF0066"/>
                </a:solidFill>
                <a:latin typeface="Times New Roman" panose="02020603050405020304" pitchFamily="18" charset="0"/>
                <a:ea typeface="Roboto" pitchFamily="2" charset="0"/>
                <a:cs typeface="Times New Roman" panose="02020603050405020304" pitchFamily="18" charset="0"/>
              </a:rPr>
              <a:t>tàu</a:t>
            </a:r>
            <a:r>
              <a:rPr lang="en-US" sz="2400" dirty="0">
                <a:solidFill>
                  <a:srgbClr val="FF0066"/>
                </a:solidFill>
                <a:latin typeface="Times New Roman" panose="02020603050405020304" pitchFamily="18" charset="0"/>
                <a:ea typeface="Roboto" pitchFamily="2" charset="0"/>
                <a:cs typeface="Times New Roman" panose="02020603050405020304" pitchFamily="18" charset="0"/>
              </a:rPr>
              <a:t> Granma</a:t>
            </a:r>
          </a:p>
        </p:txBody>
      </p:sp>
      <p:pic>
        <p:nvPicPr>
          <p:cNvPr id="2" name="Picture 1">
            <a:extLst>
              <a:ext uri="{FF2B5EF4-FFF2-40B4-BE49-F238E27FC236}">
                <a16:creationId xmlns:a16="http://schemas.microsoft.com/office/drawing/2014/main" id="{4BAE7122-374B-4CC6-A299-DED58C0B045C}"/>
              </a:ext>
            </a:extLst>
          </p:cNvPr>
          <p:cNvPicPr>
            <a:picLocks noChangeAspect="1"/>
          </p:cNvPicPr>
          <p:nvPr/>
        </p:nvPicPr>
        <p:blipFill>
          <a:blip r:embed="rId3"/>
          <a:stretch>
            <a:fillRect/>
          </a:stretch>
        </p:blipFill>
        <p:spPr>
          <a:xfrm>
            <a:off x="6096000" y="1736843"/>
            <a:ext cx="5545014" cy="3971964"/>
          </a:xfrm>
          <a:prstGeom prst="rect">
            <a:avLst/>
          </a:prstGeom>
        </p:spPr>
      </p:pic>
      <p:pic>
        <p:nvPicPr>
          <p:cNvPr id="4" name="Picture 3">
            <a:extLst>
              <a:ext uri="{FF2B5EF4-FFF2-40B4-BE49-F238E27FC236}">
                <a16:creationId xmlns:a16="http://schemas.microsoft.com/office/drawing/2014/main" id="{45E87B63-C1B8-4C70-8113-BE23EBEEA9F8}"/>
              </a:ext>
            </a:extLst>
          </p:cNvPr>
          <p:cNvPicPr>
            <a:picLocks noChangeAspect="1"/>
          </p:cNvPicPr>
          <p:nvPr/>
        </p:nvPicPr>
        <p:blipFill>
          <a:blip r:embed="rId4"/>
          <a:stretch>
            <a:fillRect/>
          </a:stretch>
        </p:blipFill>
        <p:spPr>
          <a:xfrm>
            <a:off x="295469" y="1911376"/>
            <a:ext cx="4818922" cy="3339970"/>
          </a:xfrm>
          <a:prstGeom prst="rect">
            <a:avLst/>
          </a:prstGeom>
        </p:spPr>
      </p:pic>
      <p:sp>
        <p:nvSpPr>
          <p:cNvPr id="45" name="TextBox 44">
            <a:extLst>
              <a:ext uri="{FF2B5EF4-FFF2-40B4-BE49-F238E27FC236}">
                <a16:creationId xmlns:a16="http://schemas.microsoft.com/office/drawing/2014/main" id="{426DFC86-3E25-4890-B032-4EFA857CDF84}"/>
              </a:ext>
            </a:extLst>
          </p:cNvPr>
          <p:cNvSpPr txBox="1"/>
          <p:nvPr/>
        </p:nvSpPr>
        <p:spPr>
          <a:xfrm>
            <a:off x="7010424" y="5841529"/>
            <a:ext cx="4189274" cy="830997"/>
          </a:xfrm>
          <a:prstGeom prst="rect">
            <a:avLst/>
          </a:prstGeom>
          <a:noFill/>
        </p:spPr>
        <p:txBody>
          <a:bodyPr wrap="square">
            <a:spAutoFit/>
          </a:bodyPr>
          <a:lstStyle/>
          <a:p>
            <a:pPr algn="ctr"/>
            <a:r>
              <a:rPr lang="en-US" sz="2400" dirty="0" err="1">
                <a:solidFill>
                  <a:srgbClr val="FF0066"/>
                </a:solidFill>
                <a:latin typeface="Times New Roman" panose="02020603050405020304" pitchFamily="18" charset="0"/>
                <a:ea typeface="Roboto" pitchFamily="2" charset="0"/>
                <a:cs typeface="Times New Roman" panose="02020603050405020304" pitchFamily="18" charset="0"/>
              </a:rPr>
              <a:t>Chiến</a:t>
            </a:r>
            <a:r>
              <a:rPr lang="en-US" sz="2400"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dirty="0" err="1">
                <a:solidFill>
                  <a:srgbClr val="FF0066"/>
                </a:solidFill>
                <a:latin typeface="Times New Roman" panose="02020603050405020304" pitchFamily="18" charset="0"/>
                <a:ea typeface="Roboto" pitchFamily="2" charset="0"/>
                <a:cs typeface="Times New Roman" panose="02020603050405020304" pitchFamily="18" charset="0"/>
              </a:rPr>
              <a:t>tranh</a:t>
            </a:r>
            <a:r>
              <a:rPr lang="en-US" sz="2400" dirty="0">
                <a:solidFill>
                  <a:srgbClr val="FF0066"/>
                </a:solidFill>
                <a:latin typeface="Times New Roman" panose="02020603050405020304" pitchFamily="18" charset="0"/>
                <a:ea typeface="Roboto" pitchFamily="2" charset="0"/>
                <a:cs typeface="Times New Roman" panose="02020603050405020304" pitchFamily="18" charset="0"/>
              </a:rPr>
              <a:t> du </a:t>
            </a:r>
            <a:r>
              <a:rPr lang="en-US" sz="2400" dirty="0" err="1">
                <a:solidFill>
                  <a:srgbClr val="FF0066"/>
                </a:solidFill>
                <a:latin typeface="Times New Roman" panose="02020603050405020304" pitchFamily="18" charset="0"/>
                <a:ea typeface="Roboto" pitchFamily="2" charset="0"/>
                <a:cs typeface="Times New Roman" panose="02020603050405020304" pitchFamily="18" charset="0"/>
              </a:rPr>
              <a:t>kích</a:t>
            </a:r>
            <a:r>
              <a:rPr lang="en-US" sz="2400" dirty="0">
                <a:solidFill>
                  <a:srgbClr val="FF0066"/>
                </a:solidFill>
                <a:latin typeface="Times New Roman" panose="02020603050405020304" pitchFamily="18" charset="0"/>
                <a:ea typeface="Roboto" pitchFamily="2" charset="0"/>
                <a:cs typeface="Times New Roman" panose="02020603050405020304" pitchFamily="18" charset="0"/>
              </a:rPr>
              <a:t> ở </a:t>
            </a:r>
            <a:r>
              <a:rPr lang="en-US" sz="2400" dirty="0" err="1">
                <a:solidFill>
                  <a:srgbClr val="FF0066"/>
                </a:solidFill>
                <a:latin typeface="Times New Roman" panose="02020603050405020304" pitchFamily="18" charset="0"/>
                <a:ea typeface="Roboto" pitchFamily="2" charset="0"/>
                <a:cs typeface="Times New Roman" panose="02020603050405020304" pitchFamily="18" charset="0"/>
              </a:rPr>
              <a:t>vùng</a:t>
            </a:r>
            <a:r>
              <a:rPr lang="en-US" sz="2400"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dirty="0" err="1">
                <a:solidFill>
                  <a:srgbClr val="FF0066"/>
                </a:solidFill>
                <a:latin typeface="Times New Roman" panose="02020603050405020304" pitchFamily="18" charset="0"/>
                <a:ea typeface="Roboto" pitchFamily="2" charset="0"/>
                <a:cs typeface="Times New Roman" panose="02020603050405020304" pitchFamily="18" charset="0"/>
              </a:rPr>
              <a:t>rừng</a:t>
            </a:r>
            <a:r>
              <a:rPr lang="en-US" sz="2400"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dirty="0" err="1">
                <a:solidFill>
                  <a:srgbClr val="FF0066"/>
                </a:solidFill>
                <a:latin typeface="Times New Roman" panose="02020603050405020304" pitchFamily="18" charset="0"/>
                <a:ea typeface="Roboto" pitchFamily="2" charset="0"/>
                <a:cs typeface="Times New Roman" panose="02020603050405020304" pitchFamily="18" charset="0"/>
              </a:rPr>
              <a:t>núi</a:t>
            </a:r>
            <a:r>
              <a:rPr lang="en-US" sz="2400"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dirty="0" err="1">
                <a:solidFill>
                  <a:srgbClr val="FF0066"/>
                </a:solidFill>
                <a:latin typeface="Times New Roman" panose="02020603050405020304" pitchFamily="18" charset="0"/>
                <a:ea typeface="Roboto" pitchFamily="2" charset="0"/>
                <a:cs typeface="Times New Roman" panose="02020603050405020304" pitchFamily="18" charset="0"/>
              </a:rPr>
              <a:t>Serria</a:t>
            </a:r>
            <a:r>
              <a:rPr lang="en-US" sz="2400" dirty="0">
                <a:solidFill>
                  <a:srgbClr val="FF0066"/>
                </a:solidFill>
                <a:latin typeface="Times New Roman" panose="02020603050405020304" pitchFamily="18" charset="0"/>
                <a:ea typeface="Roboto" pitchFamily="2" charset="0"/>
                <a:cs typeface="Times New Roman" panose="02020603050405020304" pitchFamily="18" charset="0"/>
              </a:rPr>
              <a:t> Maestra</a:t>
            </a:r>
          </a:p>
        </p:txBody>
      </p:sp>
      <p:sp>
        <p:nvSpPr>
          <p:cNvPr id="11" name="TextBox 10">
            <a:extLst>
              <a:ext uri="{FF2B5EF4-FFF2-40B4-BE49-F238E27FC236}">
                <a16:creationId xmlns:a16="http://schemas.microsoft.com/office/drawing/2014/main" id="{36B59677-2430-4A44-BAD9-627ADF948581}"/>
              </a:ext>
            </a:extLst>
          </p:cNvPr>
          <p:cNvSpPr txBox="1"/>
          <p:nvPr/>
        </p:nvSpPr>
        <p:spPr>
          <a:xfrm>
            <a:off x="91567" y="79639"/>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2005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barn(inVertic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Calibri"/>
                <a:ea typeface="+mn-ea"/>
                <a:cs typeface="+mn-cs"/>
              </a:endParaRPr>
            </a:p>
          </p:txBody>
        </p:sp>
      </p:grpSp>
      <p:sp>
        <p:nvSpPr>
          <p:cNvPr id="46" name="TextBox 45">
            <a:extLst>
              <a:ext uri="{FF2B5EF4-FFF2-40B4-BE49-F238E27FC236}">
                <a16:creationId xmlns:a16="http://schemas.microsoft.com/office/drawing/2014/main" id="{6902F162-3131-48F0-B5B4-67AF02435721}"/>
              </a:ext>
            </a:extLst>
          </p:cNvPr>
          <p:cNvSpPr txBox="1"/>
          <p:nvPr/>
        </p:nvSpPr>
        <p:spPr>
          <a:xfrm>
            <a:off x="1853725" y="5774120"/>
            <a:ext cx="9000118" cy="461665"/>
          </a:xfrm>
          <a:prstGeom prst="rect">
            <a:avLst/>
          </a:prstGeom>
          <a:noFill/>
        </p:spPr>
        <p:txBody>
          <a:bodyPr wrap="square">
            <a:spAutoFit/>
          </a:bodyPr>
          <a:lstStyle/>
          <a:p>
            <a:pPr algn="ct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Ngày</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1-1-1959,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chế</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độ</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độc</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tài</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bị</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lật</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đổ</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Cách</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mạng</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Cuba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thắng</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lợi</a:t>
            </a:r>
            <a:endParaRPr lang="en-US" sz="2400" b="1" dirty="0">
              <a:solidFill>
                <a:srgbClr val="005A82"/>
              </a:solidFill>
              <a:latin typeface="Times New Roman" panose="02020603050405020304" pitchFamily="18" charset="0"/>
              <a:ea typeface="Roboto" pitchFamily="2" charset="0"/>
              <a:cs typeface="Times New Roman" panose="02020603050405020304" pitchFamily="18" charset="0"/>
            </a:endParaRPr>
          </a:p>
        </p:txBody>
      </p:sp>
      <p:pic>
        <p:nvPicPr>
          <p:cNvPr id="1026" name="Picture 2" descr="Những người và sự kiện quan trọng nhất của cuộc cách mạng Cuba">
            <a:extLst>
              <a:ext uri="{FF2B5EF4-FFF2-40B4-BE49-F238E27FC236}">
                <a16:creationId xmlns:a16="http://schemas.microsoft.com/office/drawing/2014/main" id="{D2ADA055-49F4-4123-AF7B-B78C3BA67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784" y="1887413"/>
            <a:ext cx="5245831" cy="365760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astro-1">
            <a:extLst>
              <a:ext uri="{FF2B5EF4-FFF2-40B4-BE49-F238E27FC236}">
                <a16:creationId xmlns:a16="http://schemas.microsoft.com/office/drawing/2014/main" id="{76C25ECB-573D-4647-BE1E-449D584A1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47" y="1969476"/>
            <a:ext cx="4744431" cy="3515287"/>
          </a:xfrm>
          <a:prstGeom prst="rect">
            <a:avLst/>
          </a:prstGeom>
          <a:ln w="3810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D218A4-C2AC-4BED-87FD-71908D660454}"/>
              </a:ext>
            </a:extLst>
          </p:cNvPr>
          <p:cNvSpPr txBox="1"/>
          <p:nvPr/>
        </p:nvSpPr>
        <p:spPr>
          <a:xfrm>
            <a:off x="91567" y="79639"/>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1832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99CA24F5-2FE6-4CAB-AD01-6011A0F0BC48}"/>
              </a:ext>
            </a:extLst>
          </p:cNvPr>
          <p:cNvPicPr>
            <a:picLocks noChangeAspect="1"/>
          </p:cNvPicPr>
          <p:nvPr/>
        </p:nvPicPr>
        <p:blipFill>
          <a:blip r:embed="rId3"/>
          <a:stretch>
            <a:fillRect/>
          </a:stretch>
        </p:blipFill>
        <p:spPr>
          <a:xfrm>
            <a:off x="550633" y="2161530"/>
            <a:ext cx="4578493" cy="3407959"/>
          </a:xfrm>
          <a:prstGeom prst="rect">
            <a:avLst/>
          </a:prstGeom>
        </p:spPr>
      </p:pic>
      <p:sp>
        <p:nvSpPr>
          <p:cNvPr id="48" name="Google Shape;441;p58">
            <a:extLst>
              <a:ext uri="{FF2B5EF4-FFF2-40B4-BE49-F238E27FC236}">
                <a16:creationId xmlns:a16="http://schemas.microsoft.com/office/drawing/2014/main" id="{5F3A2243-FBED-4592-A578-BE32FABAAD85}"/>
              </a:ext>
            </a:extLst>
          </p:cNvPr>
          <p:cNvSpPr/>
          <p:nvPr/>
        </p:nvSpPr>
        <p:spPr>
          <a:xfrm>
            <a:off x="5920992" y="2202108"/>
            <a:ext cx="5720375" cy="3367381"/>
          </a:xfrm>
          <a:prstGeom prst="roundRect">
            <a:avLst>
              <a:gd name="adj" fmla="val 9429"/>
            </a:avLst>
          </a:prstGeom>
          <a:solidFill>
            <a:schemeClr val="bg1"/>
          </a:solidFill>
          <a:ln w="38100" cap="flat" cmpd="sng">
            <a:solidFill>
              <a:srgbClr val="3D405B"/>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r>
              <a:rPr lang="en-US" sz="2400" b="1" kern="0" dirty="0">
                <a:solidFill>
                  <a:srgbClr val="005A82"/>
                </a:solidFill>
                <a:latin typeface="Arial" panose="020B0604020202020204" pitchFamily="34" charset="0"/>
                <a:ea typeface="Roboto Condensed" pitchFamily="2" charset="0"/>
                <a:cs typeface="Arial" panose="020B0604020202020204" pitchFamily="34" charset="0"/>
                <a:sym typeface="Arial"/>
              </a:rPr>
              <a:t>- </a:t>
            </a:r>
            <a:r>
              <a:rPr lang="en-US" sz="2400" b="1" kern="0" dirty="0" err="1">
                <a:latin typeface="Times New Roman" panose="02020603050405020304" pitchFamily="18" charset="0"/>
                <a:ea typeface="Roboto Condensed" pitchFamily="2" charset="0"/>
                <a:cs typeface="Times New Roman" panose="02020603050405020304" pitchFamily="18" charset="0"/>
                <a:sym typeface="Arial"/>
              </a:rPr>
              <a:t>Tiến</a:t>
            </a:r>
            <a:r>
              <a:rPr lang="en-US" sz="2400" b="1" kern="0" dirty="0">
                <a:latin typeface="Times New Roman" panose="02020603050405020304" pitchFamily="18" charset="0"/>
                <a:ea typeface="Roboto Condensed" pitchFamily="2" charset="0"/>
                <a:cs typeface="Times New Roman" panose="02020603050405020304" pitchFamily="18" charset="0"/>
                <a:sym typeface="Arial"/>
              </a:rPr>
              <a:t> </a:t>
            </a:r>
            <a:r>
              <a:rPr lang="en-US" sz="2400" b="1" kern="0" dirty="0" err="1">
                <a:latin typeface="Times New Roman" panose="02020603050405020304" pitchFamily="18" charset="0"/>
                <a:ea typeface="Roboto Condensed" pitchFamily="2" charset="0"/>
                <a:cs typeface="Times New Roman" panose="02020603050405020304" pitchFamily="18" charset="0"/>
                <a:sym typeface="Arial"/>
              </a:rPr>
              <a:t>hành</a:t>
            </a:r>
            <a:r>
              <a:rPr lang="en-US" sz="2400" b="1" kern="0" dirty="0">
                <a:latin typeface="Times New Roman" panose="02020603050405020304" pitchFamily="18" charset="0"/>
                <a:ea typeface="Roboto Condensed" pitchFamily="2" charset="0"/>
                <a:cs typeface="Times New Roman" panose="02020603050405020304" pitchFamily="18" charset="0"/>
                <a:sym typeface="Arial"/>
              </a:rPr>
              <a:t> </a:t>
            </a:r>
            <a:r>
              <a:rPr lang="en-US" sz="2400" b="1" kern="0" dirty="0" err="1">
                <a:latin typeface="Times New Roman" panose="02020603050405020304" pitchFamily="18" charset="0"/>
                <a:ea typeface="Roboto Condensed" pitchFamily="2" charset="0"/>
                <a:cs typeface="Times New Roman" panose="02020603050405020304" pitchFamily="18" charset="0"/>
                <a:sym typeface="Arial"/>
              </a:rPr>
              <a:t>cuộc</a:t>
            </a:r>
            <a:r>
              <a:rPr lang="en-US" sz="2400" b="1" kern="0" dirty="0">
                <a:latin typeface="Times New Roman" panose="02020603050405020304" pitchFamily="18" charset="0"/>
                <a:ea typeface="Roboto Condensed" pitchFamily="2" charset="0"/>
                <a:cs typeface="Times New Roman" panose="02020603050405020304" pitchFamily="18" charset="0"/>
                <a:sym typeface="Arial"/>
              </a:rPr>
              <a:t> </a:t>
            </a:r>
            <a:r>
              <a:rPr lang="en-US" sz="2400" b="1" kern="0" dirty="0" err="1">
                <a:latin typeface="Times New Roman" panose="02020603050405020304" pitchFamily="18" charset="0"/>
                <a:ea typeface="Roboto Condensed" pitchFamily="2" charset="0"/>
                <a:cs typeface="Times New Roman" panose="02020603050405020304" pitchFamily="18" charset="0"/>
                <a:sym typeface="Arial"/>
              </a:rPr>
              <a:t>cải</a:t>
            </a:r>
            <a:r>
              <a:rPr lang="en-US" sz="2400" b="1" kern="0" dirty="0">
                <a:latin typeface="Times New Roman" panose="02020603050405020304" pitchFamily="18" charset="0"/>
                <a:ea typeface="Roboto Condensed" pitchFamily="2" charset="0"/>
                <a:cs typeface="Times New Roman" panose="02020603050405020304" pitchFamily="18" charset="0"/>
                <a:sym typeface="Arial"/>
              </a:rPr>
              <a:t> </a:t>
            </a:r>
            <a:r>
              <a:rPr lang="en-US" sz="2400" b="1" kern="0" dirty="0" err="1">
                <a:latin typeface="Times New Roman" panose="02020603050405020304" pitchFamily="18" charset="0"/>
                <a:ea typeface="Roboto Condensed" pitchFamily="2" charset="0"/>
                <a:cs typeface="Times New Roman" panose="02020603050405020304" pitchFamily="18" charset="0"/>
                <a:sym typeface="Arial"/>
              </a:rPr>
              <a:t>cách</a:t>
            </a:r>
            <a:r>
              <a:rPr lang="en-US" sz="2400" b="1" kern="0" dirty="0">
                <a:latin typeface="Times New Roman" panose="02020603050405020304" pitchFamily="18" charset="0"/>
                <a:ea typeface="Roboto Condensed" pitchFamily="2" charset="0"/>
                <a:cs typeface="Times New Roman" panose="02020603050405020304" pitchFamily="18" charset="0"/>
                <a:sym typeface="Arial"/>
              </a:rPr>
              <a:t> </a:t>
            </a:r>
            <a:r>
              <a:rPr lang="en-US" sz="2400" b="1" kern="0" dirty="0" err="1">
                <a:latin typeface="Times New Roman" panose="02020603050405020304" pitchFamily="18" charset="0"/>
                <a:ea typeface="Roboto Condensed" pitchFamily="2" charset="0"/>
                <a:cs typeface="Times New Roman" panose="02020603050405020304" pitchFamily="18" charset="0"/>
                <a:sym typeface="Arial"/>
              </a:rPr>
              <a:t>dân</a:t>
            </a:r>
            <a:r>
              <a:rPr lang="en-US" sz="2400" b="1" kern="0" dirty="0">
                <a:latin typeface="Times New Roman" panose="02020603050405020304" pitchFamily="18" charset="0"/>
                <a:ea typeface="Roboto Condensed" pitchFamily="2" charset="0"/>
                <a:cs typeface="Times New Roman" panose="02020603050405020304" pitchFamily="18" charset="0"/>
                <a:sym typeface="Arial"/>
              </a:rPr>
              <a:t> </a:t>
            </a:r>
            <a:r>
              <a:rPr lang="en-US" sz="2400" b="1" kern="0" dirty="0" err="1">
                <a:latin typeface="Times New Roman" panose="02020603050405020304" pitchFamily="18" charset="0"/>
                <a:ea typeface="Roboto Condensed" pitchFamily="2" charset="0"/>
                <a:cs typeface="Times New Roman" panose="02020603050405020304" pitchFamily="18" charset="0"/>
                <a:sym typeface="Arial"/>
              </a:rPr>
              <a:t>chủ</a:t>
            </a:r>
            <a:r>
              <a:rPr lang="en-US" sz="2400" b="1" kern="0" dirty="0">
                <a:latin typeface="Times New Roman" panose="02020603050405020304" pitchFamily="18" charset="0"/>
                <a:ea typeface="Roboto Condensed" pitchFamily="2" charset="0"/>
                <a:cs typeface="Times New Roman" panose="02020603050405020304" pitchFamily="18" charset="0"/>
                <a:sym typeface="Arial"/>
              </a:rPr>
              <a:t>:</a:t>
            </a:r>
          </a:p>
          <a:p>
            <a:pPr marL="627063" indent="-228600">
              <a:buClr>
                <a:srgbClr val="000000"/>
              </a:buClr>
              <a:buFont typeface="Arial" panose="020B0604020202020204" pitchFamily="34" charset="0"/>
              <a:buChar char="•"/>
              <a:defRPr/>
            </a:pPr>
            <a:r>
              <a:rPr lang="vi-VN" sz="2400" kern="0" dirty="0">
                <a:latin typeface="Times New Roman" panose="02020603050405020304" pitchFamily="18" charset="0"/>
                <a:ea typeface="Roboto Condensed" pitchFamily="2" charset="0"/>
                <a:cs typeface="Times New Roman" panose="02020603050405020304" pitchFamily="18" charset="0"/>
                <a:sym typeface="Arial"/>
              </a:rPr>
              <a:t>cải cách ruộng đất,</a:t>
            </a:r>
          </a:p>
          <a:p>
            <a:pPr marL="627063" indent="-228600">
              <a:buClr>
                <a:srgbClr val="000000"/>
              </a:buClr>
              <a:buFont typeface="Arial" panose="020B0604020202020204" pitchFamily="34" charset="0"/>
              <a:buChar char="•"/>
              <a:defRPr/>
            </a:pPr>
            <a:r>
              <a:rPr lang="vi-VN" sz="2400" kern="0" dirty="0">
                <a:latin typeface="Times New Roman" panose="02020603050405020304" pitchFamily="18" charset="0"/>
                <a:ea typeface="Roboto Condensed" pitchFamily="2" charset="0"/>
                <a:cs typeface="Times New Roman" panose="02020603050405020304" pitchFamily="18" charset="0"/>
                <a:sym typeface="Arial"/>
              </a:rPr>
              <a:t>quốc hữu hóa các xí nghiệp của TB nước ngoài,</a:t>
            </a:r>
          </a:p>
          <a:p>
            <a:pPr marL="627063" indent="-228600">
              <a:buClr>
                <a:srgbClr val="000000"/>
              </a:buClr>
              <a:buFont typeface="Arial" panose="020B0604020202020204" pitchFamily="34" charset="0"/>
              <a:buChar char="•"/>
              <a:defRPr/>
            </a:pPr>
            <a:r>
              <a:rPr lang="vi-VN" sz="2400" kern="0" dirty="0">
                <a:latin typeface="Times New Roman" panose="02020603050405020304" pitchFamily="18" charset="0"/>
                <a:ea typeface="Roboto Condensed" pitchFamily="2" charset="0"/>
                <a:cs typeface="Times New Roman" panose="02020603050405020304" pitchFamily="18" charset="0"/>
                <a:sym typeface="Arial"/>
              </a:rPr>
              <a:t>xây dựng chính quyền CM, </a:t>
            </a:r>
          </a:p>
          <a:p>
            <a:pPr marL="627063" indent="-228600">
              <a:buClr>
                <a:srgbClr val="000000"/>
              </a:buClr>
              <a:buFont typeface="Arial" panose="020B0604020202020204" pitchFamily="34" charset="0"/>
              <a:buChar char="•"/>
              <a:defRPr/>
            </a:pPr>
            <a:r>
              <a:rPr lang="vi-VN" sz="2400" kern="0" dirty="0">
                <a:latin typeface="Times New Roman" panose="02020603050405020304" pitchFamily="18" charset="0"/>
                <a:ea typeface="Roboto Condensed" pitchFamily="2" charset="0"/>
                <a:cs typeface="Times New Roman" panose="02020603050405020304" pitchFamily="18" charset="0"/>
                <a:sym typeface="Arial"/>
              </a:rPr>
              <a:t>thanh toán mù chữ,</a:t>
            </a:r>
          </a:p>
          <a:p>
            <a:pPr marL="627063" indent="-228600">
              <a:buClr>
                <a:srgbClr val="000000"/>
              </a:buClr>
              <a:buFont typeface="Arial" panose="020B0604020202020204" pitchFamily="34" charset="0"/>
              <a:buChar char="•"/>
              <a:defRPr/>
            </a:pPr>
            <a:r>
              <a:rPr lang="vi-VN" sz="2400" kern="0" dirty="0">
                <a:latin typeface="Times New Roman" panose="02020603050405020304" pitchFamily="18" charset="0"/>
                <a:ea typeface="Roboto Condensed" pitchFamily="2" charset="0"/>
                <a:cs typeface="Times New Roman" panose="02020603050405020304" pitchFamily="18" charset="0"/>
                <a:sym typeface="Arial"/>
              </a:rPr>
              <a:t>phát triển giáo dục, y tế. </a:t>
            </a:r>
          </a:p>
          <a:p>
            <a:pPr>
              <a:buClr>
                <a:srgbClr val="000000"/>
              </a:buClr>
              <a:buFont typeface="Arial"/>
              <a:buNone/>
              <a:defRPr/>
            </a:pPr>
            <a:endParaRPr lang="en-US" sz="2400" kern="0" dirty="0">
              <a:solidFill>
                <a:srgbClr val="005A82"/>
              </a:solidFill>
              <a:latin typeface="Arial" panose="020B0604020202020204" pitchFamily="34" charset="0"/>
              <a:ea typeface="Roboto Condensed" pitchFamily="2" charset="0"/>
              <a:cs typeface="Arial" panose="020B0604020202020204" pitchFamily="34" charset="0"/>
              <a:sym typeface="Arial"/>
            </a:endParaRPr>
          </a:p>
        </p:txBody>
      </p:sp>
      <p:sp>
        <p:nvSpPr>
          <p:cNvPr id="10" name="TextBox 9">
            <a:extLst>
              <a:ext uri="{FF2B5EF4-FFF2-40B4-BE49-F238E27FC236}">
                <a16:creationId xmlns:a16="http://schemas.microsoft.com/office/drawing/2014/main" id="{5B0204B8-23FC-49DC-AD9D-3140407F938D}"/>
              </a:ext>
            </a:extLst>
          </p:cNvPr>
          <p:cNvSpPr txBox="1"/>
          <p:nvPr/>
        </p:nvSpPr>
        <p:spPr>
          <a:xfrm>
            <a:off x="91567" y="79639"/>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5756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sp>
        <p:nvSpPr>
          <p:cNvPr id="46" name="TextBox 45">
            <a:extLst>
              <a:ext uri="{FF2B5EF4-FFF2-40B4-BE49-F238E27FC236}">
                <a16:creationId xmlns:a16="http://schemas.microsoft.com/office/drawing/2014/main" id="{6902F162-3131-48F0-B5B4-67AF02435721}"/>
              </a:ext>
            </a:extLst>
          </p:cNvPr>
          <p:cNvSpPr txBox="1"/>
          <p:nvPr/>
        </p:nvSpPr>
        <p:spPr>
          <a:xfrm>
            <a:off x="6732347" y="2836026"/>
            <a:ext cx="5184735" cy="2677656"/>
          </a:xfrm>
          <a:prstGeom prst="rect">
            <a:avLst/>
          </a:prstGeom>
          <a:noFill/>
        </p:spPr>
        <p:txBody>
          <a:bodyPr wrap="square">
            <a:spAutoFit/>
          </a:bodyPr>
          <a:lstStyle/>
          <a:p>
            <a:pPr marL="342900" indent="-342900" algn="just">
              <a:buFont typeface="Arial" panose="020B0604020202020204" pitchFamily="34" charset="0"/>
              <a:buChar char="•"/>
              <a:defRPr/>
            </a:pP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4/1961,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quân</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dân</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CuBa</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đã</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tiêu</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diệt</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gọn</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cuộc</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đổ</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bộ</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1300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lính</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đánh</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thuê</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của</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Mĩ</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chỉ</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trong</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72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giờ</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tại</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bãi</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biển</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 Hi-</a:t>
            </a:r>
            <a:r>
              <a:rPr lang="en-US" sz="2800" dirty="0" err="1">
                <a:solidFill>
                  <a:srgbClr val="005A82"/>
                </a:solidFill>
                <a:latin typeface="Times New Roman" panose="02020603050405020304" pitchFamily="18" charset="0"/>
                <a:ea typeface="Roboto Condensed" pitchFamily="2" charset="0"/>
                <a:cs typeface="Times New Roman" panose="02020603050405020304" pitchFamily="18" charset="0"/>
              </a:rPr>
              <a:t>rôn</a:t>
            </a:r>
            <a:r>
              <a:rPr lang="en-US" sz="2800" dirty="0">
                <a:solidFill>
                  <a:srgbClr val="005A82"/>
                </a:solidFill>
                <a:latin typeface="Times New Roman" panose="02020603050405020304" pitchFamily="18" charset="0"/>
                <a:ea typeface="Roboto Condensed" pitchFamily="2" charset="0"/>
                <a:cs typeface="Times New Roman" panose="02020603050405020304" pitchFamily="18" charset="0"/>
              </a:rPr>
              <a:t>.</a:t>
            </a:r>
            <a:r>
              <a:rPr lang="en-US" sz="2800" b="1" dirty="0">
                <a:solidFill>
                  <a:srgbClr val="005A82"/>
                </a:solidFill>
                <a:latin typeface="Times New Roman" panose="02020603050405020304" pitchFamily="18" charset="0"/>
                <a:ea typeface="Roboto Condensed" pitchFamily="2" charset="0"/>
                <a:cs typeface="Times New Roman" panose="02020603050405020304" pitchFamily="18" charset="0"/>
              </a:rPr>
              <a:t> </a:t>
            </a:r>
            <a:br>
              <a:rPr lang="en-US" sz="2800" b="1" dirty="0">
                <a:solidFill>
                  <a:srgbClr val="005A82"/>
                </a:solidFill>
                <a:latin typeface="Times New Roman" panose="02020603050405020304" pitchFamily="18" charset="0"/>
                <a:ea typeface="Roboto Condensed" pitchFamily="2" charset="0"/>
                <a:cs typeface="Times New Roman" panose="02020603050405020304" pitchFamily="18" charset="0"/>
              </a:rPr>
            </a:br>
            <a:r>
              <a:rPr lang="en-US" sz="2800" b="1" dirty="0">
                <a:solidFill>
                  <a:srgbClr val="FF0066"/>
                </a:solidFill>
                <a:latin typeface="Times New Roman" panose="02020603050405020304" pitchFamily="18" charset="0"/>
                <a:ea typeface="Roboto Condensed" pitchFamily="2" charset="0"/>
                <a:cs typeface="Times New Roman" panose="02020603050405020304" pitchFamily="18" charset="0"/>
              </a:rPr>
              <a:t>(</a:t>
            </a:r>
            <a:r>
              <a:rPr lang="en-US" sz="2800" b="1" dirty="0" err="1">
                <a:solidFill>
                  <a:srgbClr val="FF0066"/>
                </a:solidFill>
                <a:latin typeface="Times New Roman" panose="02020603050405020304" pitchFamily="18" charset="0"/>
                <a:ea typeface="Roboto Condensed" pitchFamily="2" charset="0"/>
                <a:cs typeface="Times New Roman" panose="02020603050405020304" pitchFamily="18" charset="0"/>
              </a:rPr>
              <a:t>Sự</a:t>
            </a:r>
            <a:r>
              <a:rPr lang="en-US" sz="2800" b="1" dirty="0">
                <a:solidFill>
                  <a:srgbClr val="FF0066"/>
                </a:solidFill>
                <a:latin typeface="Times New Roman" panose="02020603050405020304" pitchFamily="18" charset="0"/>
                <a:ea typeface="Roboto Condensed" pitchFamily="2" charset="0"/>
                <a:cs typeface="Times New Roman" panose="02020603050405020304" pitchFamily="18" charset="0"/>
              </a:rPr>
              <a:t> </a:t>
            </a:r>
            <a:r>
              <a:rPr lang="en-US" sz="2800" b="1" dirty="0" err="1">
                <a:solidFill>
                  <a:srgbClr val="FF0066"/>
                </a:solidFill>
                <a:latin typeface="Times New Roman" panose="02020603050405020304" pitchFamily="18" charset="0"/>
                <a:ea typeface="Roboto Condensed" pitchFamily="2" charset="0"/>
                <a:cs typeface="Times New Roman" panose="02020603050405020304" pitchFamily="18" charset="0"/>
              </a:rPr>
              <a:t>kiện</a:t>
            </a:r>
            <a:r>
              <a:rPr lang="en-US" sz="2800" b="1" dirty="0">
                <a:solidFill>
                  <a:srgbClr val="FF0066"/>
                </a:solidFill>
                <a:latin typeface="Times New Roman" panose="02020603050405020304" pitchFamily="18" charset="0"/>
                <a:ea typeface="Roboto Condensed" pitchFamily="2" charset="0"/>
                <a:cs typeface="Times New Roman" panose="02020603050405020304" pitchFamily="18" charset="0"/>
              </a:rPr>
              <a:t> </a:t>
            </a:r>
            <a:r>
              <a:rPr lang="en-US" sz="2800" b="1" dirty="0" err="1">
                <a:solidFill>
                  <a:srgbClr val="FF0066"/>
                </a:solidFill>
                <a:latin typeface="Times New Roman" panose="02020603050405020304" pitchFamily="18" charset="0"/>
                <a:ea typeface="Roboto Condensed" pitchFamily="2" charset="0"/>
                <a:cs typeface="Times New Roman" panose="02020603050405020304" pitchFamily="18" charset="0"/>
              </a:rPr>
              <a:t>Vịnh</a:t>
            </a:r>
            <a:r>
              <a:rPr lang="en-US" sz="2800" b="1" dirty="0">
                <a:solidFill>
                  <a:srgbClr val="FF0066"/>
                </a:solidFill>
                <a:latin typeface="Times New Roman" panose="02020603050405020304" pitchFamily="18" charset="0"/>
                <a:ea typeface="Roboto Condensed" pitchFamily="2" charset="0"/>
                <a:cs typeface="Times New Roman" panose="02020603050405020304" pitchFamily="18" charset="0"/>
              </a:rPr>
              <a:t> Con </a:t>
            </a:r>
            <a:r>
              <a:rPr lang="en-US" sz="2800" b="1" dirty="0" err="1">
                <a:solidFill>
                  <a:srgbClr val="FF0066"/>
                </a:solidFill>
                <a:latin typeface="Times New Roman" panose="02020603050405020304" pitchFamily="18" charset="0"/>
                <a:ea typeface="Roboto Condensed" pitchFamily="2" charset="0"/>
                <a:cs typeface="Times New Roman" panose="02020603050405020304" pitchFamily="18" charset="0"/>
              </a:rPr>
              <a:t>Lợn</a:t>
            </a:r>
            <a:r>
              <a:rPr lang="en-US" sz="2800" dirty="0">
                <a:solidFill>
                  <a:srgbClr val="FF0066"/>
                </a:solidFill>
                <a:latin typeface="Times New Roman" panose="02020603050405020304" pitchFamily="18" charset="0"/>
                <a:ea typeface="Roboto Condensed" pitchFamily="2" charset="0"/>
                <a:cs typeface="Times New Roman" panose="02020603050405020304" pitchFamily="18" charset="0"/>
              </a:rPr>
              <a:t> )</a:t>
            </a:r>
          </a:p>
          <a:p>
            <a:pPr marL="342900" indent="-342900" algn="just">
              <a:buFont typeface="Arial" panose="020B0604020202020204" pitchFamily="34" charset="0"/>
              <a:buChar char="•"/>
              <a:defRPr/>
            </a:pPr>
            <a:r>
              <a:rPr lang="en-US" sz="2800" dirty="0">
                <a:solidFill>
                  <a:srgbClr val="146696"/>
                </a:solidFill>
                <a:latin typeface="Times New Roman" panose="02020603050405020304" pitchFamily="18" charset="0"/>
                <a:ea typeface="Roboto Condensed" pitchFamily="2" charset="0"/>
                <a:cs typeface="Times New Roman" panose="02020603050405020304" pitchFamily="18" charset="0"/>
              </a:rPr>
              <a:t>Cuba </a:t>
            </a:r>
            <a:r>
              <a:rPr lang="en-US" sz="2800" dirty="0" err="1">
                <a:solidFill>
                  <a:srgbClr val="146696"/>
                </a:solidFill>
                <a:latin typeface="Times New Roman" panose="02020603050405020304" pitchFamily="18" charset="0"/>
                <a:ea typeface="Roboto Condensed" pitchFamily="2" charset="0"/>
                <a:cs typeface="Times New Roman" panose="02020603050405020304" pitchFamily="18" charset="0"/>
              </a:rPr>
              <a:t>tiến</a:t>
            </a:r>
            <a:r>
              <a:rPr lang="en-US" sz="2800" dirty="0">
                <a:solidFill>
                  <a:srgbClr val="146696"/>
                </a:solidFill>
                <a:latin typeface="Times New Roman" panose="02020603050405020304" pitchFamily="18" charset="0"/>
                <a:ea typeface="Roboto Condensed" pitchFamily="2" charset="0"/>
                <a:cs typeface="Times New Roman" panose="02020603050405020304" pitchFamily="18" charset="0"/>
              </a:rPr>
              <a:t> </a:t>
            </a:r>
            <a:r>
              <a:rPr lang="en-US" sz="2800" dirty="0" err="1">
                <a:solidFill>
                  <a:srgbClr val="146696"/>
                </a:solidFill>
                <a:latin typeface="Times New Roman" panose="02020603050405020304" pitchFamily="18" charset="0"/>
                <a:ea typeface="Roboto Condensed" pitchFamily="2" charset="0"/>
                <a:cs typeface="Times New Roman" panose="02020603050405020304" pitchFamily="18" charset="0"/>
              </a:rPr>
              <a:t>lên</a:t>
            </a:r>
            <a:r>
              <a:rPr lang="en-US" sz="2800" dirty="0">
                <a:solidFill>
                  <a:srgbClr val="146696"/>
                </a:solidFill>
                <a:latin typeface="Times New Roman" panose="02020603050405020304" pitchFamily="18" charset="0"/>
                <a:ea typeface="Roboto Condensed" pitchFamily="2" charset="0"/>
                <a:cs typeface="Times New Roman" panose="02020603050405020304" pitchFamily="18" charset="0"/>
              </a:rPr>
              <a:t> CNXH.</a:t>
            </a:r>
          </a:p>
        </p:txBody>
      </p:sp>
      <p:pic>
        <p:nvPicPr>
          <p:cNvPr id="45" name="Picture 5">
            <a:extLst>
              <a:ext uri="{FF2B5EF4-FFF2-40B4-BE49-F238E27FC236}">
                <a16:creationId xmlns:a16="http://schemas.microsoft.com/office/drawing/2014/main" id="{22EA06DF-098F-476D-A68E-BD2FE5A57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52" y="1829676"/>
            <a:ext cx="6181809" cy="3951692"/>
          </a:xfrm>
          <a:prstGeom prst="rect">
            <a:avLst/>
          </a:prstGeom>
          <a:ln w="38100">
            <a:solidFill>
              <a:srgbClr val="333399"/>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28156B5A-8032-4EBE-B8B2-E42EF4073575}"/>
              </a:ext>
            </a:extLst>
          </p:cNvPr>
          <p:cNvSpPr txBox="1"/>
          <p:nvPr/>
        </p:nvSpPr>
        <p:spPr>
          <a:xfrm>
            <a:off x="91567" y="79639"/>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84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6">
                                            <p:txEl>
                                              <p:pRg st="0" end="0"/>
                                            </p:txEl>
                                          </p:spTgt>
                                        </p:tgtEl>
                                        <p:attrNameLst>
                                          <p:attrName>style.visibility</p:attrName>
                                        </p:attrNameLst>
                                      </p:cBhvr>
                                      <p:to>
                                        <p:strVal val="visible"/>
                                      </p:to>
                                    </p:set>
                                    <p:animEffect transition="in" filter="wipe(left)">
                                      <p:cBhvr>
                                        <p:cTn id="14" dur="500"/>
                                        <p:tgtEl>
                                          <p:spTgt spid="4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6">
                                            <p:txEl>
                                              <p:pRg st="1" end="1"/>
                                            </p:txEl>
                                          </p:spTgt>
                                        </p:tgtEl>
                                        <p:attrNameLst>
                                          <p:attrName>style.visibility</p:attrName>
                                        </p:attrNameLst>
                                      </p:cBhvr>
                                      <p:to>
                                        <p:strVal val="visible"/>
                                      </p:to>
                                    </p:set>
                                    <p:animEffect transition="in" filter="wipe(left)">
                                      <p:cBhvr>
                                        <p:cTn id="19" dur="500"/>
                                        <p:tgtEl>
                                          <p:spTgt spid="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0" y="793412"/>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B1611D6A-7B9F-4ADA-AB11-B49AC0C49003}"/>
              </a:ext>
            </a:extLst>
          </p:cNvPr>
          <p:cNvSpPr txBox="1"/>
          <p:nvPr/>
        </p:nvSpPr>
        <p:spPr>
          <a:xfrm>
            <a:off x="3738716" y="196538"/>
            <a:ext cx="7211357" cy="523220"/>
          </a:xfrm>
          <a:prstGeom prst="rect">
            <a:avLst/>
          </a:prstGeom>
          <a:noFill/>
        </p:spPr>
        <p:txBody>
          <a:bodyPr wrap="square">
            <a:spAutoFit/>
          </a:bodyPr>
          <a:lstStyle/>
          <a:p>
            <a:pPr eaLnBrk="0" fontAlgn="base" hangingPunct="0">
              <a:spcBef>
                <a:spcPct val="0"/>
              </a:spcBef>
              <a:spcAft>
                <a:spcPct val="0"/>
              </a:spcAft>
            </a:pPr>
            <a:r>
              <a:rPr lang="en-US" sz="2800" b="1" kern="10" dirty="0" err="1">
                <a:ln w="9525">
                  <a:round/>
                  <a:headEnd/>
                  <a:tailEnd/>
                </a:ln>
                <a:solidFill>
                  <a:srgbClr val="002060"/>
                </a:solidFill>
                <a:latin typeface="Times New Roman" panose="02020603050405020304" pitchFamily="18" charset="0"/>
                <a:cs typeface="Times New Roman" panose="02020603050405020304" pitchFamily="18" charset="0"/>
              </a:rPr>
              <a:t>Bài</a:t>
            </a:r>
            <a:r>
              <a:rPr lang="en-US" sz="2800" b="1" kern="10" dirty="0">
                <a:ln w="9525">
                  <a:round/>
                  <a:headEnd/>
                  <a:tailEnd/>
                </a:ln>
                <a:solidFill>
                  <a:srgbClr val="002060"/>
                </a:solidFill>
                <a:latin typeface="Times New Roman" panose="02020603050405020304" pitchFamily="18" charset="0"/>
                <a:cs typeface="Times New Roman" panose="02020603050405020304" pitchFamily="18" charset="0"/>
              </a:rPr>
              <a:t> 7: CÁC NƯỚC MĨ LA TINH</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3" name="Rectangle: Rounded Corners 23">
            <a:extLst>
              <a:ext uri="{FF2B5EF4-FFF2-40B4-BE49-F238E27FC236}">
                <a16:creationId xmlns:a16="http://schemas.microsoft.com/office/drawing/2014/main" id="{7535A4D8-A872-48AE-96BB-30B47DD735DB}"/>
              </a:ext>
            </a:extLst>
          </p:cNvPr>
          <p:cNvSpPr/>
          <p:nvPr/>
        </p:nvSpPr>
        <p:spPr>
          <a:xfrm>
            <a:off x="972274" y="1567689"/>
            <a:ext cx="10752694" cy="3513597"/>
          </a:xfrm>
          <a:custGeom>
            <a:avLst/>
            <a:gdLst>
              <a:gd name="connsiteX0" fmla="*/ 0 w 7068457"/>
              <a:gd name="connsiteY0" fmla="*/ 665251 h 3991429"/>
              <a:gd name="connsiteX1" fmla="*/ 665251 w 7068457"/>
              <a:gd name="connsiteY1" fmla="*/ 0 h 3991429"/>
              <a:gd name="connsiteX2" fmla="*/ 6403206 w 7068457"/>
              <a:gd name="connsiteY2" fmla="*/ 0 h 3991429"/>
              <a:gd name="connsiteX3" fmla="*/ 7068457 w 7068457"/>
              <a:gd name="connsiteY3" fmla="*/ 665251 h 3991429"/>
              <a:gd name="connsiteX4" fmla="*/ 7068457 w 7068457"/>
              <a:gd name="connsiteY4" fmla="*/ 3326178 h 3991429"/>
              <a:gd name="connsiteX5" fmla="*/ 6403206 w 7068457"/>
              <a:gd name="connsiteY5" fmla="*/ 3991429 h 3991429"/>
              <a:gd name="connsiteX6" fmla="*/ 665251 w 7068457"/>
              <a:gd name="connsiteY6" fmla="*/ 3991429 h 3991429"/>
              <a:gd name="connsiteX7" fmla="*/ 0 w 7068457"/>
              <a:gd name="connsiteY7" fmla="*/ 3326178 h 3991429"/>
              <a:gd name="connsiteX8" fmla="*/ 0 w 7068457"/>
              <a:gd name="connsiteY8" fmla="*/ 665251 h 3991429"/>
              <a:gd name="connsiteX0" fmla="*/ 0 w 7097486"/>
              <a:gd name="connsiteY0" fmla="*/ 665251 h 3991429"/>
              <a:gd name="connsiteX1" fmla="*/ 665251 w 7097486"/>
              <a:gd name="connsiteY1" fmla="*/ 0 h 3991429"/>
              <a:gd name="connsiteX2" fmla="*/ 6403206 w 7097486"/>
              <a:gd name="connsiteY2" fmla="*/ 0 h 3991429"/>
              <a:gd name="connsiteX3" fmla="*/ 7068457 w 7097486"/>
              <a:gd name="connsiteY3" fmla="*/ 665251 h 3991429"/>
              <a:gd name="connsiteX4" fmla="*/ 7097486 w 7097486"/>
              <a:gd name="connsiteY4" fmla="*/ 3587435 h 3991429"/>
              <a:gd name="connsiteX5" fmla="*/ 6403206 w 7097486"/>
              <a:gd name="connsiteY5" fmla="*/ 3991429 h 3991429"/>
              <a:gd name="connsiteX6" fmla="*/ 665251 w 7097486"/>
              <a:gd name="connsiteY6" fmla="*/ 3991429 h 3991429"/>
              <a:gd name="connsiteX7" fmla="*/ 0 w 7097486"/>
              <a:gd name="connsiteY7" fmla="*/ 3326178 h 3991429"/>
              <a:gd name="connsiteX8" fmla="*/ 0 w 7097486"/>
              <a:gd name="connsiteY8" fmla="*/ 665251 h 3991429"/>
              <a:gd name="connsiteX0" fmla="*/ 2347 w 7099833"/>
              <a:gd name="connsiteY0" fmla="*/ 665251 h 3991429"/>
              <a:gd name="connsiteX1" fmla="*/ 667598 w 7099833"/>
              <a:gd name="connsiteY1" fmla="*/ 0 h 3991429"/>
              <a:gd name="connsiteX2" fmla="*/ 6405553 w 7099833"/>
              <a:gd name="connsiteY2" fmla="*/ 0 h 3991429"/>
              <a:gd name="connsiteX3" fmla="*/ 7070804 w 7099833"/>
              <a:gd name="connsiteY3" fmla="*/ 665251 h 3991429"/>
              <a:gd name="connsiteX4" fmla="*/ 7099833 w 7099833"/>
              <a:gd name="connsiteY4" fmla="*/ 3587435 h 3991429"/>
              <a:gd name="connsiteX5" fmla="*/ 6405553 w 7099833"/>
              <a:gd name="connsiteY5" fmla="*/ 3991429 h 3991429"/>
              <a:gd name="connsiteX6" fmla="*/ 319255 w 7099833"/>
              <a:gd name="connsiteY6" fmla="*/ 3991429 h 3991429"/>
              <a:gd name="connsiteX7" fmla="*/ 2347 w 7099833"/>
              <a:gd name="connsiteY7" fmla="*/ 3326178 h 3991429"/>
              <a:gd name="connsiteX8" fmla="*/ 2347 w 7099833"/>
              <a:gd name="connsiteY8" fmla="*/ 665251 h 3991429"/>
              <a:gd name="connsiteX0" fmla="*/ 2347 w 7099833"/>
              <a:gd name="connsiteY0" fmla="*/ 665251 h 3991429"/>
              <a:gd name="connsiteX1" fmla="*/ 667598 w 7099833"/>
              <a:gd name="connsiteY1" fmla="*/ 0 h 3991429"/>
              <a:gd name="connsiteX2" fmla="*/ 6405553 w 7099833"/>
              <a:gd name="connsiteY2" fmla="*/ 0 h 3991429"/>
              <a:gd name="connsiteX3" fmla="*/ 7070804 w 7099833"/>
              <a:gd name="connsiteY3" fmla="*/ 418508 h 3991429"/>
              <a:gd name="connsiteX4" fmla="*/ 7099833 w 7099833"/>
              <a:gd name="connsiteY4" fmla="*/ 3587435 h 3991429"/>
              <a:gd name="connsiteX5" fmla="*/ 6405553 w 7099833"/>
              <a:gd name="connsiteY5" fmla="*/ 3991429 h 3991429"/>
              <a:gd name="connsiteX6" fmla="*/ 319255 w 7099833"/>
              <a:gd name="connsiteY6" fmla="*/ 3991429 h 3991429"/>
              <a:gd name="connsiteX7" fmla="*/ 2347 w 7099833"/>
              <a:gd name="connsiteY7" fmla="*/ 3326178 h 3991429"/>
              <a:gd name="connsiteX8" fmla="*/ 2347 w 7099833"/>
              <a:gd name="connsiteY8" fmla="*/ 665251 h 3991429"/>
              <a:gd name="connsiteX0" fmla="*/ 0 w 7126514"/>
              <a:gd name="connsiteY0" fmla="*/ 346172 h 3991664"/>
              <a:gd name="connsiteX1" fmla="*/ 694279 w 7126514"/>
              <a:gd name="connsiteY1" fmla="*/ 235 h 3991664"/>
              <a:gd name="connsiteX2" fmla="*/ 6432234 w 7126514"/>
              <a:gd name="connsiteY2" fmla="*/ 235 h 3991664"/>
              <a:gd name="connsiteX3" fmla="*/ 7097485 w 7126514"/>
              <a:gd name="connsiteY3" fmla="*/ 418743 h 3991664"/>
              <a:gd name="connsiteX4" fmla="*/ 7126514 w 7126514"/>
              <a:gd name="connsiteY4" fmla="*/ 3587670 h 3991664"/>
              <a:gd name="connsiteX5" fmla="*/ 6432234 w 7126514"/>
              <a:gd name="connsiteY5" fmla="*/ 3991664 h 3991664"/>
              <a:gd name="connsiteX6" fmla="*/ 345936 w 7126514"/>
              <a:gd name="connsiteY6" fmla="*/ 3991664 h 3991664"/>
              <a:gd name="connsiteX7" fmla="*/ 29028 w 7126514"/>
              <a:gd name="connsiteY7" fmla="*/ 3326413 h 3991664"/>
              <a:gd name="connsiteX8" fmla="*/ 0 w 7126514"/>
              <a:gd name="connsiteY8" fmla="*/ 346172 h 3991664"/>
              <a:gd name="connsiteX0" fmla="*/ 0 w 7126514"/>
              <a:gd name="connsiteY0" fmla="*/ 345937 h 3991429"/>
              <a:gd name="connsiteX1" fmla="*/ 476565 w 7126514"/>
              <a:gd name="connsiteY1" fmla="*/ 14514 h 3991429"/>
              <a:gd name="connsiteX2" fmla="*/ 6432234 w 7126514"/>
              <a:gd name="connsiteY2" fmla="*/ 0 h 3991429"/>
              <a:gd name="connsiteX3" fmla="*/ 7097485 w 7126514"/>
              <a:gd name="connsiteY3" fmla="*/ 418508 h 3991429"/>
              <a:gd name="connsiteX4" fmla="*/ 7126514 w 7126514"/>
              <a:gd name="connsiteY4" fmla="*/ 3587435 h 3991429"/>
              <a:gd name="connsiteX5" fmla="*/ 6432234 w 7126514"/>
              <a:gd name="connsiteY5" fmla="*/ 3991429 h 3991429"/>
              <a:gd name="connsiteX6" fmla="*/ 345936 w 7126514"/>
              <a:gd name="connsiteY6" fmla="*/ 3991429 h 3991429"/>
              <a:gd name="connsiteX7" fmla="*/ 29028 w 7126514"/>
              <a:gd name="connsiteY7" fmla="*/ 3326178 h 3991429"/>
              <a:gd name="connsiteX8" fmla="*/ 0 w 7126514"/>
              <a:gd name="connsiteY8" fmla="*/ 345937 h 3991429"/>
              <a:gd name="connsiteX0" fmla="*/ 0 w 7126514"/>
              <a:gd name="connsiteY0" fmla="*/ 345937 h 3991429"/>
              <a:gd name="connsiteX1" fmla="*/ 476565 w 7126514"/>
              <a:gd name="connsiteY1" fmla="*/ 14514 h 3991429"/>
              <a:gd name="connsiteX2" fmla="*/ 6432234 w 7126514"/>
              <a:gd name="connsiteY2" fmla="*/ 0 h 3991429"/>
              <a:gd name="connsiteX3" fmla="*/ 7097485 w 7126514"/>
              <a:gd name="connsiteY3" fmla="*/ 418508 h 3991429"/>
              <a:gd name="connsiteX4" fmla="*/ 7126514 w 7126514"/>
              <a:gd name="connsiteY4" fmla="*/ 3587435 h 3991429"/>
              <a:gd name="connsiteX5" fmla="*/ 6432234 w 7126514"/>
              <a:gd name="connsiteY5" fmla="*/ 3991429 h 3991429"/>
              <a:gd name="connsiteX6" fmla="*/ 345936 w 7126514"/>
              <a:gd name="connsiteY6" fmla="*/ 3991429 h 3991429"/>
              <a:gd name="connsiteX7" fmla="*/ 29028 w 7126514"/>
              <a:gd name="connsiteY7" fmla="*/ 3485835 h 3991429"/>
              <a:gd name="connsiteX8" fmla="*/ 0 w 7126514"/>
              <a:gd name="connsiteY8" fmla="*/ 345937 h 3991429"/>
              <a:gd name="connsiteX0" fmla="*/ 0 w 7126514"/>
              <a:gd name="connsiteY0" fmla="*/ 345937 h 3991429"/>
              <a:gd name="connsiteX1" fmla="*/ 476565 w 7126514"/>
              <a:gd name="connsiteY1" fmla="*/ 14514 h 3991429"/>
              <a:gd name="connsiteX2" fmla="*/ 6432234 w 7126514"/>
              <a:gd name="connsiteY2" fmla="*/ 0 h 3991429"/>
              <a:gd name="connsiteX3" fmla="*/ 7097485 w 7126514"/>
              <a:gd name="connsiteY3" fmla="*/ 418508 h 3991429"/>
              <a:gd name="connsiteX4" fmla="*/ 7126514 w 7126514"/>
              <a:gd name="connsiteY4" fmla="*/ 3587435 h 3991429"/>
              <a:gd name="connsiteX5" fmla="*/ 6620920 w 7126514"/>
              <a:gd name="connsiteY5" fmla="*/ 3991429 h 3991429"/>
              <a:gd name="connsiteX6" fmla="*/ 345936 w 7126514"/>
              <a:gd name="connsiteY6" fmla="*/ 3991429 h 3991429"/>
              <a:gd name="connsiteX7" fmla="*/ 29028 w 7126514"/>
              <a:gd name="connsiteY7" fmla="*/ 3485835 h 3991429"/>
              <a:gd name="connsiteX8" fmla="*/ 0 w 7126514"/>
              <a:gd name="connsiteY8" fmla="*/ 345937 h 3991429"/>
              <a:gd name="connsiteX0" fmla="*/ 0 w 7126514"/>
              <a:gd name="connsiteY0" fmla="*/ 332389 h 3977881"/>
              <a:gd name="connsiteX1" fmla="*/ 476565 w 7126514"/>
              <a:gd name="connsiteY1" fmla="*/ 966 h 3977881"/>
              <a:gd name="connsiteX2" fmla="*/ 6620920 w 7126514"/>
              <a:gd name="connsiteY2" fmla="*/ 966 h 3977881"/>
              <a:gd name="connsiteX3" fmla="*/ 7097485 w 7126514"/>
              <a:gd name="connsiteY3" fmla="*/ 404960 h 3977881"/>
              <a:gd name="connsiteX4" fmla="*/ 7126514 w 7126514"/>
              <a:gd name="connsiteY4" fmla="*/ 3573887 h 3977881"/>
              <a:gd name="connsiteX5" fmla="*/ 6620920 w 7126514"/>
              <a:gd name="connsiteY5" fmla="*/ 3977881 h 3977881"/>
              <a:gd name="connsiteX6" fmla="*/ 345936 w 7126514"/>
              <a:gd name="connsiteY6" fmla="*/ 3977881 h 3977881"/>
              <a:gd name="connsiteX7" fmla="*/ 29028 w 7126514"/>
              <a:gd name="connsiteY7" fmla="*/ 3472287 h 3977881"/>
              <a:gd name="connsiteX8" fmla="*/ 0 w 7126514"/>
              <a:gd name="connsiteY8" fmla="*/ 332389 h 397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6514" h="3977881">
                <a:moveTo>
                  <a:pt x="0" y="332389"/>
                </a:moveTo>
                <a:cubicBezTo>
                  <a:pt x="0" y="-35019"/>
                  <a:pt x="109157" y="966"/>
                  <a:pt x="476565" y="966"/>
                </a:cubicBezTo>
                <a:lnTo>
                  <a:pt x="6620920" y="966"/>
                </a:lnTo>
                <a:cubicBezTo>
                  <a:pt x="6988328" y="966"/>
                  <a:pt x="7097485" y="37552"/>
                  <a:pt x="7097485" y="404960"/>
                </a:cubicBezTo>
                <a:cubicBezTo>
                  <a:pt x="7097485" y="1291936"/>
                  <a:pt x="7126514" y="2686911"/>
                  <a:pt x="7126514" y="3573887"/>
                </a:cubicBezTo>
                <a:cubicBezTo>
                  <a:pt x="7126514" y="3941295"/>
                  <a:pt x="6988328" y="3977881"/>
                  <a:pt x="6620920" y="3977881"/>
                </a:cubicBezTo>
                <a:lnTo>
                  <a:pt x="345936" y="3977881"/>
                </a:lnTo>
                <a:cubicBezTo>
                  <a:pt x="-21472" y="3977881"/>
                  <a:pt x="29028" y="3839695"/>
                  <a:pt x="29028" y="3472287"/>
                </a:cubicBezTo>
                <a:lnTo>
                  <a:pt x="0" y="332389"/>
                </a:lnTo>
                <a:close/>
              </a:path>
            </a:pathLst>
          </a:custGeom>
          <a:noFill/>
          <a:ln w="38100" cap="flat" cmpd="sng" algn="ctr">
            <a:solidFill>
              <a:srgbClr val="002060"/>
            </a:solidFill>
            <a:prstDash val="solid"/>
          </a:ln>
          <a:effectLst/>
        </p:spPr>
        <p:txBody>
          <a:bodyPr anchor="ctr"/>
          <a:lstStyle/>
          <a:p>
            <a:pPr marL="857250" lvl="0" indent="-514350">
              <a:lnSpc>
                <a:spcPct val="150000"/>
              </a:lnSpc>
              <a:buAutoNum type="romanUcPeriod"/>
              <a:defRPr/>
            </a:pPr>
            <a:r>
              <a:rPr lang="en-US" sz="3200" b="1" kern="0" dirty="0">
                <a:solidFill>
                  <a:srgbClr val="162C8A"/>
                </a:solidFill>
                <a:latin typeface="Times New Roman" panose="02020603050405020304" pitchFamily="18" charset="0"/>
                <a:cs typeface="Times New Roman" panose="02020603050405020304" pitchFamily="18" charset="0"/>
              </a:rPr>
              <a:t>NHỮNG NÉT CHUNG</a:t>
            </a:r>
          </a:p>
          <a:p>
            <a:pPr marL="857250" lvl="0" indent="-514350">
              <a:lnSpc>
                <a:spcPct val="150000"/>
              </a:lnSpc>
              <a:buAutoNum type="romanUcPeriod"/>
              <a:defRPr/>
            </a:pPr>
            <a:r>
              <a:rPr lang="en-US" sz="3200" b="1" kern="0" dirty="0">
                <a:solidFill>
                  <a:srgbClr val="162C8A"/>
                </a:solidFill>
                <a:latin typeface="Times New Roman" panose="02020603050405020304" pitchFamily="18" charset="0"/>
                <a:cs typeface="Times New Roman" panose="02020603050405020304" pitchFamily="18" charset="0"/>
              </a:rPr>
              <a:t>CUBA – HÒN ĐẢO ANH HÙNG</a:t>
            </a:r>
          </a:p>
        </p:txBody>
      </p:sp>
      <p:sp>
        <p:nvSpPr>
          <p:cNvPr id="14" name="Text Box 10">
            <a:extLst>
              <a:ext uri="{FF2B5EF4-FFF2-40B4-BE49-F238E27FC236}">
                <a16:creationId xmlns:a16="http://schemas.microsoft.com/office/drawing/2014/main" id="{87CCBAE5-E765-4D61-BACC-BB27E38B91AB}"/>
              </a:ext>
            </a:extLst>
          </p:cNvPr>
          <p:cNvSpPr txBox="1">
            <a:spLocks noChangeArrowheads="1"/>
          </p:cNvSpPr>
          <p:nvPr/>
        </p:nvSpPr>
        <p:spPr bwMode="auto">
          <a:xfrm>
            <a:off x="3738716" y="1406110"/>
            <a:ext cx="5011838" cy="522288"/>
          </a:xfrm>
          <a:prstGeom prst="rect">
            <a:avLst/>
          </a:prstGeom>
          <a:solidFill>
            <a:sysClr val="window" lastClr="FFFFFF"/>
          </a:solidFill>
          <a:ln w="25400" cap="flat" cmpd="sng" algn="ctr">
            <a:solidFill>
              <a:sysClr val="window" lastClr="FFFFFF"/>
            </a:solidFill>
            <a:prstDash val="solid"/>
          </a:ln>
          <a:effectLst/>
        </p:spPr>
        <p:txBody>
          <a:bodyPr anchor="ct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i="0" u="none" strike="noStrike" cap="none" spc="0" normalizeH="0" baseline="0">
                <a:ln>
                  <a:noFill/>
                </a:ln>
                <a:solidFill>
                  <a:srgbClr val="FFFF00"/>
                </a:solidFill>
                <a:effectLst/>
                <a:uLnTx/>
                <a:uFillTx/>
                <a:latin typeface="Tohoma"/>
              </a:defRPr>
            </a:lvl1pPr>
            <a:lvl2pPr defTabSz="914400" eaLnBrk="1" latinLnBrk="0" hangingPunct="1">
              <a:defRPr sz="1800">
                <a:solidFill>
                  <a:schemeClr val="dk1"/>
                </a:solidFill>
                <a:latin typeface="+mn-lt"/>
                <a:cs typeface="+mn-cs"/>
              </a:defRPr>
            </a:lvl2pPr>
            <a:lvl3pPr defTabSz="914400" eaLnBrk="1" latinLnBrk="0" hangingPunct="1">
              <a:defRPr sz="1800">
                <a:solidFill>
                  <a:schemeClr val="dk1"/>
                </a:solidFill>
                <a:latin typeface="+mn-lt"/>
                <a:cs typeface="+mn-cs"/>
              </a:defRPr>
            </a:lvl3pPr>
            <a:lvl4pPr defTabSz="914400" eaLnBrk="1" latinLnBrk="0" hangingPunct="1">
              <a:defRPr sz="1800">
                <a:solidFill>
                  <a:schemeClr val="dk1"/>
                </a:solidFill>
                <a:latin typeface="+mn-lt"/>
                <a:cs typeface="+mn-cs"/>
              </a:defRPr>
            </a:lvl4pPr>
            <a:lvl5pPr defTabSz="914400" eaLnBrk="1" latinLnBrk="0" hangingPunct="1">
              <a:defRPr sz="1800">
                <a:solidFill>
                  <a:schemeClr val="dk1"/>
                </a:solidFill>
                <a:latin typeface="+mn-lt"/>
                <a:cs typeface="+mn-cs"/>
              </a:defRPr>
            </a:lvl5pPr>
            <a:lvl6pPr>
              <a:defRPr sz="1800">
                <a:solidFill>
                  <a:schemeClr val="dk1"/>
                </a:solidFill>
                <a:latin typeface="+mn-lt"/>
                <a:cs typeface="+mn-cs"/>
              </a:defRPr>
            </a:lvl6pPr>
            <a:lvl7pPr>
              <a:defRPr sz="1800">
                <a:solidFill>
                  <a:schemeClr val="dk1"/>
                </a:solidFill>
                <a:latin typeface="+mn-lt"/>
                <a:cs typeface="+mn-cs"/>
              </a:defRPr>
            </a:lvl7pPr>
            <a:lvl8pPr>
              <a:defRPr sz="1800">
                <a:solidFill>
                  <a:schemeClr val="dk1"/>
                </a:solidFill>
                <a:latin typeface="+mn-lt"/>
                <a:cs typeface="+mn-cs"/>
              </a:defRPr>
            </a:lvl8pPr>
            <a:lvl9pPr>
              <a:defRPr sz="1800">
                <a:solidFill>
                  <a:schemeClr val="dk1"/>
                </a:solidFill>
                <a:latin typeface="+mn-lt"/>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rPr>
              <a:t>NỘI DUNG CHÍNH</a:t>
            </a:r>
            <a:endParaRPr kumimoji="0" lang="vi-VN" altLang="en-US" sz="3600" b="1" i="0" u="none" strike="noStrike" kern="0" cap="none" spc="0" normalizeH="0" baseline="0" noProof="0" dirty="0">
              <a:ln>
                <a:noFill/>
              </a:ln>
              <a:solidFill>
                <a:srgbClr val="002060"/>
              </a:solidFill>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9014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sp>
        <p:nvSpPr>
          <p:cNvPr id="46" name="TextBox 45">
            <a:extLst>
              <a:ext uri="{FF2B5EF4-FFF2-40B4-BE49-F238E27FC236}">
                <a16:creationId xmlns:a16="http://schemas.microsoft.com/office/drawing/2014/main" id="{6902F162-3131-48F0-B5B4-67AF02435721}"/>
              </a:ext>
            </a:extLst>
          </p:cNvPr>
          <p:cNvSpPr txBox="1"/>
          <p:nvPr/>
        </p:nvSpPr>
        <p:spPr>
          <a:xfrm>
            <a:off x="1004800" y="5552223"/>
            <a:ext cx="9000118" cy="461665"/>
          </a:xfrm>
          <a:prstGeom prst="rect">
            <a:avLst/>
          </a:prstGeom>
          <a:noFill/>
        </p:spPr>
        <p:txBody>
          <a:bodyPr wrap="square">
            <a:spAutoFit/>
          </a:bodyPr>
          <a:lstStyle/>
          <a:p>
            <a:pPr algn="ctr"/>
            <a:r>
              <a:rPr lang="en-US" sz="2400" b="1" dirty="0">
                <a:latin typeface="Times New Roman" panose="02020603050405020304" pitchFamily="18" charset="0"/>
                <a:ea typeface="Roboto" pitchFamily="2" charset="0"/>
                <a:cs typeface="Times New Roman" panose="02020603050405020304" pitchFamily="18" charset="0"/>
              </a:rPr>
              <a:t>Cuba </a:t>
            </a:r>
            <a:r>
              <a:rPr lang="en-US" sz="2400" b="1" dirty="0" err="1">
                <a:latin typeface="Times New Roman" panose="02020603050405020304" pitchFamily="18" charset="0"/>
                <a:ea typeface="Roboto" pitchFamily="2" charset="0"/>
                <a:cs typeface="Times New Roman" panose="02020603050405020304" pitchFamily="18" charset="0"/>
              </a:rPr>
              <a:t>đạt</a:t>
            </a:r>
            <a:r>
              <a:rPr lang="en-US" sz="2400" b="1" dirty="0">
                <a:latin typeface="Times New Roman" panose="02020603050405020304" pitchFamily="18" charset="0"/>
                <a:ea typeface="Roboto" pitchFamily="2" charset="0"/>
                <a:cs typeface="Times New Roman" panose="02020603050405020304" pitchFamily="18" charset="0"/>
              </a:rPr>
              <a:t> </a:t>
            </a:r>
            <a:r>
              <a:rPr lang="en-US" sz="2400" b="1" dirty="0" err="1">
                <a:latin typeface="Times New Roman" panose="02020603050405020304" pitchFamily="18" charset="0"/>
                <a:ea typeface="Roboto" pitchFamily="2" charset="0"/>
                <a:cs typeface="Times New Roman" panose="02020603050405020304" pitchFamily="18" charset="0"/>
              </a:rPr>
              <a:t>nhiều</a:t>
            </a:r>
            <a:r>
              <a:rPr lang="en-US" sz="2400" b="1" dirty="0">
                <a:latin typeface="Times New Roman" panose="02020603050405020304" pitchFamily="18" charset="0"/>
                <a:ea typeface="Roboto" pitchFamily="2" charset="0"/>
                <a:cs typeface="Times New Roman" panose="02020603050405020304" pitchFamily="18" charset="0"/>
              </a:rPr>
              <a:t> </a:t>
            </a:r>
            <a:r>
              <a:rPr lang="en-US" sz="2400" b="1" dirty="0" err="1">
                <a:latin typeface="Times New Roman" panose="02020603050405020304" pitchFamily="18" charset="0"/>
                <a:ea typeface="Roboto" pitchFamily="2" charset="0"/>
                <a:cs typeface="Times New Roman" panose="02020603050405020304" pitchFamily="18" charset="0"/>
              </a:rPr>
              <a:t>thành</a:t>
            </a:r>
            <a:r>
              <a:rPr lang="en-US" sz="2400" b="1" dirty="0">
                <a:latin typeface="Times New Roman" panose="02020603050405020304" pitchFamily="18" charset="0"/>
                <a:ea typeface="Roboto" pitchFamily="2" charset="0"/>
                <a:cs typeface="Times New Roman" panose="02020603050405020304" pitchFamily="18" charset="0"/>
              </a:rPr>
              <a:t> </a:t>
            </a:r>
            <a:r>
              <a:rPr lang="en-US" sz="2400" b="1" dirty="0" err="1">
                <a:latin typeface="Times New Roman" panose="02020603050405020304" pitchFamily="18" charset="0"/>
                <a:ea typeface="Roboto" pitchFamily="2" charset="0"/>
                <a:cs typeface="Times New Roman" panose="02020603050405020304" pitchFamily="18" charset="0"/>
              </a:rPr>
              <a:t>tựu</a:t>
            </a:r>
            <a:r>
              <a:rPr lang="en-US" sz="2400" b="1" dirty="0">
                <a:latin typeface="Times New Roman" panose="02020603050405020304" pitchFamily="18" charset="0"/>
                <a:ea typeface="Roboto" pitchFamily="2" charset="0"/>
                <a:cs typeface="Times New Roman" panose="02020603050405020304" pitchFamily="18" charset="0"/>
              </a:rPr>
              <a:t> </a:t>
            </a:r>
            <a:r>
              <a:rPr lang="en-US" sz="2400" b="1" dirty="0" err="1">
                <a:latin typeface="Times New Roman" panose="02020603050405020304" pitchFamily="18" charset="0"/>
                <a:ea typeface="Roboto" pitchFamily="2" charset="0"/>
                <a:cs typeface="Times New Roman" panose="02020603050405020304" pitchFamily="18" charset="0"/>
              </a:rPr>
              <a:t>trong</a:t>
            </a:r>
            <a:r>
              <a:rPr lang="en-US" sz="2400" b="1" dirty="0">
                <a:latin typeface="Times New Roman" panose="02020603050405020304" pitchFamily="18" charset="0"/>
                <a:ea typeface="Roboto" pitchFamily="2" charset="0"/>
                <a:cs typeface="Times New Roman" panose="02020603050405020304" pitchFamily="18" charset="0"/>
              </a:rPr>
              <a:t> </a:t>
            </a:r>
            <a:r>
              <a:rPr lang="en-US" sz="2400" b="1" dirty="0" err="1">
                <a:latin typeface="Times New Roman" panose="02020603050405020304" pitchFamily="18" charset="0"/>
                <a:ea typeface="Roboto" pitchFamily="2" charset="0"/>
                <a:cs typeface="Times New Roman" panose="02020603050405020304" pitchFamily="18" charset="0"/>
              </a:rPr>
              <a:t>quá</a:t>
            </a:r>
            <a:r>
              <a:rPr lang="en-US" sz="2400" b="1" dirty="0">
                <a:latin typeface="Times New Roman" panose="02020603050405020304" pitchFamily="18" charset="0"/>
                <a:ea typeface="Roboto" pitchFamily="2" charset="0"/>
                <a:cs typeface="Times New Roman" panose="02020603050405020304" pitchFamily="18" charset="0"/>
              </a:rPr>
              <a:t> </a:t>
            </a:r>
            <a:r>
              <a:rPr lang="en-US" sz="2400" b="1" dirty="0" err="1">
                <a:latin typeface="Times New Roman" panose="02020603050405020304" pitchFamily="18" charset="0"/>
                <a:ea typeface="Roboto" pitchFamily="2" charset="0"/>
                <a:cs typeface="Times New Roman" panose="02020603050405020304" pitchFamily="18" charset="0"/>
              </a:rPr>
              <a:t>trình</a:t>
            </a:r>
            <a:r>
              <a:rPr lang="en-US" sz="2400" b="1" dirty="0">
                <a:latin typeface="Times New Roman" panose="02020603050405020304" pitchFamily="18" charset="0"/>
                <a:ea typeface="Roboto" pitchFamily="2" charset="0"/>
                <a:cs typeface="Times New Roman" panose="02020603050405020304" pitchFamily="18" charset="0"/>
              </a:rPr>
              <a:t> </a:t>
            </a:r>
            <a:r>
              <a:rPr lang="en-US" sz="2400" b="1" dirty="0" err="1">
                <a:latin typeface="Times New Roman" panose="02020603050405020304" pitchFamily="18" charset="0"/>
                <a:ea typeface="Roboto" pitchFamily="2" charset="0"/>
                <a:cs typeface="Times New Roman" panose="02020603050405020304" pitchFamily="18" charset="0"/>
              </a:rPr>
              <a:t>phát</a:t>
            </a:r>
            <a:r>
              <a:rPr lang="en-US" sz="2400" b="1" dirty="0">
                <a:latin typeface="Times New Roman" panose="02020603050405020304" pitchFamily="18" charset="0"/>
                <a:ea typeface="Roboto" pitchFamily="2" charset="0"/>
                <a:cs typeface="Times New Roman" panose="02020603050405020304" pitchFamily="18" charset="0"/>
              </a:rPr>
              <a:t> </a:t>
            </a:r>
            <a:r>
              <a:rPr lang="en-US" sz="2400" b="1" dirty="0" err="1">
                <a:latin typeface="Times New Roman" panose="02020603050405020304" pitchFamily="18" charset="0"/>
                <a:ea typeface="Roboto" pitchFamily="2" charset="0"/>
                <a:cs typeface="Times New Roman" panose="02020603050405020304" pitchFamily="18" charset="0"/>
              </a:rPr>
              <a:t>triển</a:t>
            </a:r>
            <a:r>
              <a:rPr lang="en-US" sz="2400" b="1" dirty="0">
                <a:latin typeface="Times New Roman" panose="02020603050405020304" pitchFamily="18" charset="0"/>
                <a:ea typeface="Roboto" pitchFamily="2" charset="0"/>
                <a:cs typeface="Times New Roman" panose="02020603050405020304" pitchFamily="18" charset="0"/>
              </a:rPr>
              <a:t> </a:t>
            </a:r>
            <a:r>
              <a:rPr lang="en-US" sz="2400" b="1" dirty="0" err="1">
                <a:latin typeface="Times New Roman" panose="02020603050405020304" pitchFamily="18" charset="0"/>
                <a:ea typeface="Roboto" pitchFamily="2" charset="0"/>
                <a:cs typeface="Times New Roman" panose="02020603050405020304" pitchFamily="18" charset="0"/>
              </a:rPr>
              <a:t>đất</a:t>
            </a:r>
            <a:r>
              <a:rPr lang="en-US" sz="2400" b="1" dirty="0">
                <a:latin typeface="Times New Roman" panose="02020603050405020304" pitchFamily="18" charset="0"/>
                <a:ea typeface="Roboto" pitchFamily="2" charset="0"/>
                <a:cs typeface="Times New Roman" panose="02020603050405020304" pitchFamily="18" charset="0"/>
              </a:rPr>
              <a:t> </a:t>
            </a:r>
            <a:r>
              <a:rPr lang="en-US" sz="2400" b="1" dirty="0" err="1">
                <a:latin typeface="Times New Roman" panose="02020603050405020304" pitchFamily="18" charset="0"/>
                <a:ea typeface="Roboto" pitchFamily="2" charset="0"/>
                <a:cs typeface="Times New Roman" panose="02020603050405020304" pitchFamily="18" charset="0"/>
              </a:rPr>
              <a:t>nước</a:t>
            </a:r>
            <a:endParaRPr lang="en-US" sz="2400" b="1" dirty="0">
              <a:latin typeface="Times New Roman" panose="02020603050405020304" pitchFamily="18" charset="0"/>
              <a:ea typeface="Roboto"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35A30D93-1403-42B2-8B1C-FE649357B29A}"/>
              </a:ext>
            </a:extLst>
          </p:cNvPr>
          <p:cNvPicPr>
            <a:picLocks noChangeAspect="1"/>
          </p:cNvPicPr>
          <p:nvPr/>
        </p:nvPicPr>
        <p:blipFill>
          <a:blip r:embed="rId3"/>
          <a:stretch>
            <a:fillRect/>
          </a:stretch>
        </p:blipFill>
        <p:spPr>
          <a:xfrm>
            <a:off x="135954" y="2284032"/>
            <a:ext cx="3581536" cy="2824382"/>
          </a:xfrm>
          <a:prstGeom prst="rect">
            <a:avLst/>
          </a:prstGeom>
        </p:spPr>
      </p:pic>
      <p:pic>
        <p:nvPicPr>
          <p:cNvPr id="3" name="Picture 2">
            <a:extLst>
              <a:ext uri="{FF2B5EF4-FFF2-40B4-BE49-F238E27FC236}">
                <a16:creationId xmlns:a16="http://schemas.microsoft.com/office/drawing/2014/main" id="{BD106201-64C5-4A8D-91DF-B0002E404AD6}"/>
              </a:ext>
            </a:extLst>
          </p:cNvPr>
          <p:cNvPicPr>
            <a:picLocks noChangeAspect="1"/>
          </p:cNvPicPr>
          <p:nvPr/>
        </p:nvPicPr>
        <p:blipFill>
          <a:blip r:embed="rId4"/>
          <a:stretch>
            <a:fillRect/>
          </a:stretch>
        </p:blipFill>
        <p:spPr>
          <a:xfrm>
            <a:off x="3979168" y="2284033"/>
            <a:ext cx="4060128" cy="2842917"/>
          </a:xfrm>
          <a:prstGeom prst="rect">
            <a:avLst/>
          </a:prstGeom>
        </p:spPr>
      </p:pic>
      <p:pic>
        <p:nvPicPr>
          <p:cNvPr id="4" name="Picture 3">
            <a:extLst>
              <a:ext uri="{FF2B5EF4-FFF2-40B4-BE49-F238E27FC236}">
                <a16:creationId xmlns:a16="http://schemas.microsoft.com/office/drawing/2014/main" id="{675866E7-CDF1-4533-8DF9-817E7334AADB}"/>
              </a:ext>
            </a:extLst>
          </p:cNvPr>
          <p:cNvPicPr>
            <a:picLocks noChangeAspect="1"/>
          </p:cNvPicPr>
          <p:nvPr/>
        </p:nvPicPr>
        <p:blipFill>
          <a:blip r:embed="rId5"/>
          <a:stretch>
            <a:fillRect/>
          </a:stretch>
        </p:blipFill>
        <p:spPr>
          <a:xfrm>
            <a:off x="8300974" y="2345260"/>
            <a:ext cx="3755072" cy="2781689"/>
          </a:xfrm>
          <a:prstGeom prst="rect">
            <a:avLst/>
          </a:prstGeom>
        </p:spPr>
      </p:pic>
      <p:sp>
        <p:nvSpPr>
          <p:cNvPr id="11" name="TextBox 10">
            <a:extLst>
              <a:ext uri="{FF2B5EF4-FFF2-40B4-BE49-F238E27FC236}">
                <a16:creationId xmlns:a16="http://schemas.microsoft.com/office/drawing/2014/main" id="{3A546BFA-E4C4-438F-A085-63C76DAB308C}"/>
              </a:ext>
            </a:extLst>
          </p:cNvPr>
          <p:cNvSpPr txBox="1"/>
          <p:nvPr/>
        </p:nvSpPr>
        <p:spPr>
          <a:xfrm>
            <a:off x="91567" y="79639"/>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1707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C1B281-6A4B-4BAE-B29E-8715CC545277}"/>
              </a:ext>
            </a:extLst>
          </p:cNvPr>
          <p:cNvSpPr txBox="1"/>
          <p:nvPr/>
        </p:nvSpPr>
        <p:spPr>
          <a:xfrm>
            <a:off x="204187" y="2598003"/>
            <a:ext cx="1752630" cy="1569660"/>
          </a:xfrm>
          <a:prstGeom prst="rect">
            <a:avLst/>
          </a:prstGeom>
          <a:solidFill>
            <a:srgbClr val="FFFF00"/>
          </a:solid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28700DAC-9031-4E19-902C-EC24FDA6CAD4}"/>
              </a:ext>
            </a:extLst>
          </p:cNvPr>
          <p:cNvCxnSpPr>
            <a:cxnSpLocks/>
            <a:stCxn id="4" idx="3"/>
          </p:cNvCxnSpPr>
          <p:nvPr/>
        </p:nvCxnSpPr>
        <p:spPr>
          <a:xfrm flipV="1">
            <a:off x="1956817" y="1078992"/>
            <a:ext cx="692459" cy="2303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AAADDB3-1B1C-46B6-8A06-EC93110CD61F}"/>
              </a:ext>
            </a:extLst>
          </p:cNvPr>
          <p:cNvSpPr txBox="1"/>
          <p:nvPr/>
        </p:nvSpPr>
        <p:spPr>
          <a:xfrm>
            <a:off x="2576124" y="122405"/>
            <a:ext cx="9533994" cy="769441"/>
          </a:xfrm>
          <a:prstGeom prst="rect">
            <a:avLst/>
          </a:prstGeom>
          <a:noFill/>
        </p:spPr>
        <p:txBody>
          <a:bodyPr wrap="square">
            <a:spAutoFit/>
          </a:bodyPr>
          <a:lstStyle/>
          <a:p>
            <a:r>
              <a:rPr lang="vi-VN" sz="2200" b="1" dirty="0">
                <a:effectLst/>
                <a:latin typeface="Times New Roman" panose="02020603050405020304" pitchFamily="18" charset="0"/>
                <a:ea typeface="Times New Roman" panose="02020603050405020304" pitchFamily="18" charset="0"/>
              </a:rPr>
              <a:t>Khái quát: </a:t>
            </a:r>
            <a:r>
              <a:rPr lang="vi-VN" sz="2200" dirty="0">
                <a:effectLst/>
                <a:latin typeface="Times New Roman" panose="02020603050405020304" pitchFamily="18" charset="0"/>
                <a:ea typeface="Times New Roman" panose="02020603050405020304" pitchFamily="18" charset="0"/>
              </a:rPr>
              <a:t>Gồ</a:t>
            </a:r>
            <a:r>
              <a:rPr lang="en-US" sz="2200" dirty="0">
                <a:effectLst/>
                <a:latin typeface="Times New Roman" panose="02020603050405020304" pitchFamily="18" charset="0"/>
                <a:ea typeface="Times New Roman" panose="02020603050405020304" pitchFamily="18" charset="0"/>
              </a:rPr>
              <a:t>m </a:t>
            </a:r>
            <a:r>
              <a:rPr lang="en-US" sz="2200" dirty="0" err="1">
                <a:effectLst/>
                <a:latin typeface="Times New Roman" panose="02020603050405020304" pitchFamily="18" charset="0"/>
                <a:ea typeface="Times New Roman" panose="02020603050405020304" pitchFamily="18" charset="0"/>
              </a:rPr>
              <a:t>trung</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Mĩ</a:t>
            </a:r>
            <a:r>
              <a:rPr lang="en-US" sz="2200" dirty="0">
                <a:effectLst/>
                <a:latin typeface="Times New Roman" panose="02020603050405020304" pitchFamily="18" charset="0"/>
                <a:ea typeface="Times New Roman" panose="02020603050405020304" pitchFamily="18" charset="0"/>
              </a:rPr>
              <a:t>, Nam </a:t>
            </a:r>
            <a:r>
              <a:rPr lang="en-US" sz="2200" dirty="0" err="1">
                <a:effectLst/>
                <a:latin typeface="Times New Roman" panose="02020603050405020304" pitchFamily="18" charset="0"/>
                <a:ea typeface="Times New Roman" panose="02020603050405020304" pitchFamily="18" charset="0"/>
              </a:rPr>
              <a:t>Mĩ</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một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phần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Bắc</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Mĩ</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quần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đảo</a:t>
            </a:r>
            <a:r>
              <a:rPr lang="vi-VN" sz="2200" dirty="0">
                <a:effectLst/>
                <a:latin typeface="Times New Roman" panose="02020603050405020304" pitchFamily="18" charset="0"/>
                <a:ea typeface="Times New Roman" panose="02020603050405020304" pitchFamily="18" charset="0"/>
              </a:rPr>
              <a:t> Ca-ri-bê, hình dạng giống như con cá sấu. </a:t>
            </a:r>
            <a:endParaRPr lang="en-US" sz="2200" dirty="0"/>
          </a:p>
        </p:txBody>
      </p:sp>
      <p:cxnSp>
        <p:nvCxnSpPr>
          <p:cNvPr id="12" name="Straight Arrow Connector 11">
            <a:extLst>
              <a:ext uri="{FF2B5EF4-FFF2-40B4-BE49-F238E27FC236}">
                <a16:creationId xmlns:a16="http://schemas.microsoft.com/office/drawing/2014/main" id="{1DC6CF9F-62FA-490D-A7C7-FA51A7AC61D1}"/>
              </a:ext>
            </a:extLst>
          </p:cNvPr>
          <p:cNvCxnSpPr>
            <a:cxnSpLocks/>
            <a:stCxn id="4" idx="3"/>
          </p:cNvCxnSpPr>
          <p:nvPr/>
        </p:nvCxnSpPr>
        <p:spPr>
          <a:xfrm flipV="1">
            <a:off x="1956817" y="2167128"/>
            <a:ext cx="692459" cy="1215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Table 14">
            <a:extLst>
              <a:ext uri="{FF2B5EF4-FFF2-40B4-BE49-F238E27FC236}">
                <a16:creationId xmlns:a16="http://schemas.microsoft.com/office/drawing/2014/main" id="{F8017D69-93AC-44E8-B1F2-C4ED71163B40}"/>
              </a:ext>
            </a:extLst>
          </p:cNvPr>
          <p:cNvGraphicFramePr>
            <a:graphicFrameLocks noGrp="1"/>
          </p:cNvGraphicFramePr>
          <p:nvPr>
            <p:extLst>
              <p:ext uri="{D42A27DB-BD31-4B8C-83A1-F6EECF244321}">
                <p14:modId xmlns:p14="http://schemas.microsoft.com/office/powerpoint/2010/main" val="2271349782"/>
              </p:ext>
            </p:extLst>
          </p:nvPr>
        </p:nvGraphicFramePr>
        <p:xfrm>
          <a:off x="5485986" y="1298448"/>
          <a:ext cx="6706014" cy="4112070"/>
        </p:xfrm>
        <a:graphic>
          <a:graphicData uri="http://schemas.openxmlformats.org/drawingml/2006/table">
            <a:tbl>
              <a:tblPr>
                <a:tableStyleId>{5C22544A-7EE6-4342-B048-85BDC9FD1C3A}</a:tableStyleId>
              </a:tblPr>
              <a:tblGrid>
                <a:gridCol w="6706014">
                  <a:extLst>
                    <a:ext uri="{9D8B030D-6E8A-4147-A177-3AD203B41FA5}">
                      <a16:colId xmlns:a16="http://schemas.microsoft.com/office/drawing/2014/main" val="144295691"/>
                    </a:ext>
                  </a:extLst>
                </a:gridCol>
              </a:tblGrid>
              <a:tr h="3904488">
                <a:tc>
                  <a:txBody>
                    <a:bodyPr/>
                    <a:lstStyle/>
                    <a:p>
                      <a:pPr algn="l">
                        <a:lnSpc>
                          <a:spcPct val="115000"/>
                        </a:lnSpc>
                        <a:spcAft>
                          <a:spcPts val="1000"/>
                        </a:spcAft>
                      </a:pPr>
                      <a:r>
                        <a:rPr lang="en-US" sz="2000" dirty="0">
                          <a:effectLst/>
                          <a:highlight>
                            <a:srgbClr val="FFFFFF"/>
                          </a:highlight>
                          <a:latin typeface="Times New Roman" panose="02020603050405020304" pitchFamily="18" charset="0"/>
                          <a:cs typeface="Times New Roman" panose="02020603050405020304" pitchFamily="18" charset="0"/>
                        </a:rPr>
                        <a:t>- </a:t>
                      </a:r>
                      <a:r>
                        <a:rPr lang="vi-VN" sz="2000" b="1" i="1" dirty="0">
                          <a:effectLst/>
                          <a:highlight>
                            <a:srgbClr val="FFFFFF"/>
                          </a:highlight>
                          <a:latin typeface="Times New Roman" panose="02020603050405020304" pitchFamily="18" charset="0"/>
                          <a:cs typeface="Times New Roman" panose="02020603050405020304" pitchFamily="18" charset="0"/>
                        </a:rPr>
                        <a:t>Khởi đầu</a:t>
                      </a:r>
                      <a:r>
                        <a:rPr lang="en-US" sz="2000" dirty="0">
                          <a:effectLst/>
                          <a:highlight>
                            <a:srgbClr val="FFFFFF"/>
                          </a:highlight>
                          <a:latin typeface="Times New Roman" panose="02020603050405020304" pitchFamily="18" charset="0"/>
                          <a:cs typeface="Times New Roman" panose="02020603050405020304" pitchFamily="18" charset="0"/>
                        </a:rPr>
                        <a:t>: </a:t>
                      </a:r>
                      <a:r>
                        <a:rPr lang="vi-VN" sz="2000" dirty="0">
                          <a:effectLst/>
                          <a:highlight>
                            <a:srgbClr val="FFFFFF"/>
                          </a:highlight>
                          <a:latin typeface="Times New Roman" panose="02020603050405020304" pitchFamily="18" charset="0"/>
                          <a:cs typeface="Times New Roman" panose="02020603050405020304" pitchFamily="18" charset="0"/>
                        </a:rPr>
                        <a:t>cuộc tấn công </a:t>
                      </a:r>
                      <a:r>
                        <a:rPr lang="vi-VN" sz="2000" b="1" i="1" u="sng" dirty="0">
                          <a:solidFill>
                            <a:srgbClr val="FF0000"/>
                          </a:solidFill>
                          <a:effectLst/>
                          <a:highlight>
                            <a:srgbClr val="FFFFFF"/>
                          </a:highlight>
                          <a:latin typeface="Times New Roman" panose="02020603050405020304" pitchFamily="18" charset="0"/>
                          <a:cs typeface="Times New Roman" panose="02020603050405020304" pitchFamily="18" charset="0"/>
                        </a:rPr>
                        <a:t>vũ trang của 135</a:t>
                      </a:r>
                      <a:r>
                        <a:rPr lang="vi-VN" sz="2000" b="1"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vi-VN" sz="2000" dirty="0">
                          <a:effectLst/>
                          <a:highlight>
                            <a:srgbClr val="FFFFFF"/>
                          </a:highlight>
                          <a:latin typeface="Times New Roman" panose="02020603050405020304" pitchFamily="18" charset="0"/>
                          <a:cs typeface="Times New Roman" panose="02020603050405020304" pitchFamily="18" charset="0"/>
                        </a:rPr>
                        <a:t>thanh niên yêu nước vào </a:t>
                      </a:r>
                      <a:r>
                        <a:rPr lang="vi-VN" sz="2000" b="1" i="1" u="sng" dirty="0">
                          <a:solidFill>
                            <a:srgbClr val="FF0000"/>
                          </a:solidFill>
                          <a:effectLst/>
                          <a:highlight>
                            <a:srgbClr val="FFFFFF"/>
                          </a:highlight>
                          <a:latin typeface="Times New Roman" panose="02020603050405020304" pitchFamily="18" charset="0"/>
                          <a:cs typeface="Times New Roman" panose="02020603050405020304" pitchFamily="18" charset="0"/>
                        </a:rPr>
                        <a:t>pháo đài Môn-ca-đa</a:t>
                      </a:r>
                      <a:r>
                        <a:rPr lang="vi-VN" sz="2000" b="1" i="1" dirty="0">
                          <a:solidFill>
                            <a:srgbClr val="FF0000"/>
                          </a:solidFill>
                          <a:effectLst/>
                          <a:highlight>
                            <a:srgbClr val="FFFFFF"/>
                          </a:highlight>
                          <a:latin typeface="Times New Roman" panose="02020603050405020304" pitchFamily="18" charset="0"/>
                          <a:cs typeface="Times New Roman" panose="02020603050405020304" pitchFamily="18" charset="0"/>
                        </a:rPr>
                        <a:t> </a:t>
                      </a:r>
                      <a:r>
                        <a:rPr lang="vi-VN" sz="2000" dirty="0">
                          <a:effectLst/>
                          <a:highlight>
                            <a:srgbClr val="FFFFFF"/>
                          </a:highlight>
                          <a:latin typeface="Times New Roman" panose="02020603050405020304" pitchFamily="18" charset="0"/>
                          <a:cs typeface="Times New Roman" panose="02020603050405020304" pitchFamily="18" charset="0"/>
                        </a:rPr>
                        <a:t>ngày 26/07/1953</a:t>
                      </a:r>
                      <a:endParaRPr lang="en-US" sz="2000" dirty="0">
                        <a:effectLst/>
                        <a:highlight>
                          <a:srgbClr val="FFFFFF"/>
                        </a:highlight>
                        <a:latin typeface="Times New Roman" panose="02020603050405020304" pitchFamily="18" charset="0"/>
                        <a:cs typeface="Times New Roman" panose="02020603050405020304" pitchFamily="18" charset="0"/>
                      </a:endParaRPr>
                    </a:p>
                    <a:p>
                      <a:pPr algn="l">
                        <a:lnSpc>
                          <a:spcPct val="115000"/>
                        </a:lnSpc>
                        <a:spcAft>
                          <a:spcPts val="1000"/>
                        </a:spcAft>
                      </a:pPr>
                      <a:r>
                        <a:rPr lang="en-US" sz="2000" dirty="0">
                          <a:effectLst/>
                          <a:highlight>
                            <a:srgbClr val="FFFFFF"/>
                          </a:highlight>
                          <a:latin typeface="Times New Roman" panose="02020603050405020304" pitchFamily="18" charset="0"/>
                          <a:cs typeface="Times New Roman" panose="02020603050405020304" pitchFamily="18" charset="0"/>
                        </a:rPr>
                        <a:t>- </a:t>
                      </a:r>
                      <a:r>
                        <a:rPr lang="vi-VN" sz="2000" b="1" i="1" dirty="0">
                          <a:effectLst/>
                          <a:highlight>
                            <a:srgbClr val="FFFFFF"/>
                          </a:highlight>
                          <a:latin typeface="Times New Roman" panose="02020603050405020304" pitchFamily="18" charset="0"/>
                          <a:cs typeface="Times New Roman" panose="02020603050405020304" pitchFamily="18" charset="0"/>
                        </a:rPr>
                        <a:t>Lãnh đạo</a:t>
                      </a:r>
                      <a:r>
                        <a:rPr lang="en-US" sz="2000" b="1" i="1" dirty="0">
                          <a:effectLst/>
                          <a:highlight>
                            <a:srgbClr val="FFFFFF"/>
                          </a:highlight>
                          <a:latin typeface="Times New Roman" panose="02020603050405020304" pitchFamily="18" charset="0"/>
                          <a:cs typeface="Times New Roman" panose="02020603050405020304" pitchFamily="18" charset="0"/>
                        </a:rPr>
                        <a:t>: Phi-</a:t>
                      </a:r>
                      <a:r>
                        <a:rPr lang="en-US" sz="2000" b="1" i="1" dirty="0" err="1">
                          <a:effectLst/>
                          <a:highlight>
                            <a:srgbClr val="FFFFFF"/>
                          </a:highlight>
                          <a:latin typeface="Times New Roman" panose="02020603050405020304" pitchFamily="18" charset="0"/>
                          <a:cs typeface="Times New Roman" panose="02020603050405020304" pitchFamily="18" charset="0"/>
                        </a:rPr>
                        <a:t>đen</a:t>
                      </a:r>
                      <a:r>
                        <a:rPr lang="en-US" sz="2000" b="1" i="1" dirty="0">
                          <a:effectLst/>
                          <a:highlight>
                            <a:srgbClr val="FFFFFF"/>
                          </a:highlight>
                          <a:latin typeface="Times New Roman" panose="02020603050405020304" pitchFamily="18" charset="0"/>
                          <a:cs typeface="Times New Roman" panose="02020603050405020304" pitchFamily="18" charset="0"/>
                        </a:rPr>
                        <a:t> Ca-</a:t>
                      </a:r>
                      <a:r>
                        <a:rPr lang="en-US" sz="2000" b="1" i="1" dirty="0" err="1">
                          <a:effectLst/>
                          <a:highlight>
                            <a:srgbClr val="FFFFFF"/>
                          </a:highlight>
                          <a:latin typeface="Times New Roman" panose="02020603050405020304" pitchFamily="18" charset="0"/>
                          <a:cs typeface="Times New Roman" panose="02020603050405020304" pitchFamily="18" charset="0"/>
                        </a:rPr>
                        <a:t>xtơ</a:t>
                      </a:r>
                      <a:r>
                        <a:rPr lang="en-US" sz="2000" b="1" i="1" dirty="0">
                          <a:effectLst/>
                          <a:highlight>
                            <a:srgbClr val="FFFFFF"/>
                          </a:highlight>
                          <a:latin typeface="Times New Roman" panose="02020603050405020304" pitchFamily="18" charset="0"/>
                          <a:cs typeface="Times New Roman" panose="02020603050405020304" pitchFamily="18" charset="0"/>
                        </a:rPr>
                        <a:t>-</a:t>
                      </a:r>
                      <a:r>
                        <a:rPr lang="en-US" sz="2000" b="1" i="1" dirty="0" err="1">
                          <a:effectLst/>
                          <a:highlight>
                            <a:srgbClr val="FFFFFF"/>
                          </a:highlight>
                          <a:latin typeface="Times New Roman" panose="02020603050405020304" pitchFamily="18" charset="0"/>
                          <a:cs typeface="Times New Roman" panose="02020603050405020304" pitchFamily="18" charset="0"/>
                        </a:rPr>
                        <a:t>rô</a:t>
                      </a:r>
                      <a:endParaRPr lang="en-US" sz="2000" b="1" i="1" dirty="0">
                        <a:effectLst/>
                        <a:highlight>
                          <a:srgbClr val="FFFFFF"/>
                        </a:highlight>
                        <a:latin typeface="Times New Roman" panose="02020603050405020304" pitchFamily="18" charset="0"/>
                        <a:cs typeface="Times New Roman" panose="02020603050405020304" pitchFamily="18" charset="0"/>
                      </a:endParaRPr>
                    </a:p>
                    <a:p>
                      <a:pPr algn="l">
                        <a:lnSpc>
                          <a:spcPct val="115000"/>
                        </a:lnSpc>
                        <a:spcAft>
                          <a:spcPts val="1000"/>
                        </a:spcAft>
                      </a:pPr>
                      <a:r>
                        <a:rPr lang="en-US" sz="2000" dirty="0">
                          <a:effectLst/>
                          <a:highlight>
                            <a:srgbClr val="FFFFFF"/>
                          </a:highlight>
                          <a:latin typeface="Times New Roman" panose="02020603050405020304" pitchFamily="18" charset="0"/>
                          <a:cs typeface="Times New Roman" panose="02020603050405020304" pitchFamily="18" charset="0"/>
                        </a:rPr>
                        <a:t>- </a:t>
                      </a:r>
                      <a:r>
                        <a:rPr lang="vi-VN" sz="2000" b="1" i="1" dirty="0">
                          <a:effectLst/>
                          <a:highlight>
                            <a:srgbClr val="FFFFFF"/>
                          </a:highlight>
                          <a:latin typeface="Times New Roman" panose="02020603050405020304" pitchFamily="18" charset="0"/>
                          <a:cs typeface="Times New Roman" panose="02020603050405020304" pitchFamily="18" charset="0"/>
                        </a:rPr>
                        <a:t>Đấu tranh</a:t>
                      </a:r>
                      <a:r>
                        <a:rPr lang="en-US" sz="2000" b="1" i="1" dirty="0">
                          <a:effectLst/>
                          <a:highlight>
                            <a:srgbClr val="FFFFFF"/>
                          </a:highlight>
                          <a:latin typeface="Times New Roman" panose="02020603050405020304" pitchFamily="18" charset="0"/>
                          <a:cs typeface="Times New Roman" panose="02020603050405020304" pitchFamily="18" charset="0"/>
                        </a:rPr>
                        <a:t>: </a:t>
                      </a:r>
                      <a:r>
                        <a:rPr lang="en-US" sz="2000" b="1" i="1" dirty="0" err="1">
                          <a:effectLst/>
                          <a:highlight>
                            <a:srgbClr val="FFFFFF"/>
                          </a:highlight>
                          <a:latin typeface="Times New Roman" panose="02020603050405020304" pitchFamily="18" charset="0"/>
                          <a:cs typeface="Times New Roman" panose="02020603050405020304" pitchFamily="18" charset="0"/>
                        </a:rPr>
                        <a:t>nhằm</a:t>
                      </a:r>
                      <a:r>
                        <a:rPr lang="en-US" sz="2000" b="1" i="1" dirty="0">
                          <a:effectLst/>
                          <a:highlight>
                            <a:srgbClr val="FFFFFF"/>
                          </a:highlight>
                          <a:latin typeface="Times New Roman" panose="02020603050405020304" pitchFamily="18" charset="0"/>
                          <a:cs typeface="Times New Roman" panose="02020603050405020304" pitchFamily="18" charset="0"/>
                        </a:rPr>
                        <a:t> </a:t>
                      </a:r>
                      <a:r>
                        <a:rPr lang="en-US" sz="2000" b="1" i="1" dirty="0" err="1">
                          <a:effectLst/>
                          <a:highlight>
                            <a:srgbClr val="FFFFFF"/>
                          </a:highlight>
                          <a:latin typeface="Times New Roman" panose="02020603050405020304" pitchFamily="18" charset="0"/>
                          <a:cs typeface="Times New Roman" panose="02020603050405020304" pitchFamily="18" charset="0"/>
                        </a:rPr>
                        <a:t>lật</a:t>
                      </a:r>
                      <a:r>
                        <a:rPr lang="en-US" sz="2000" b="1" i="1" dirty="0">
                          <a:effectLst/>
                          <a:highlight>
                            <a:srgbClr val="FFFFFF"/>
                          </a:highlight>
                          <a:latin typeface="Times New Roman" panose="02020603050405020304" pitchFamily="18" charset="0"/>
                          <a:cs typeface="Times New Roman" panose="02020603050405020304" pitchFamily="18" charset="0"/>
                        </a:rPr>
                        <a:t> </a:t>
                      </a:r>
                      <a:r>
                        <a:rPr lang="en-US" sz="2000" b="1" i="1" dirty="0" err="1">
                          <a:effectLst/>
                          <a:highlight>
                            <a:srgbClr val="FFFFFF"/>
                          </a:highlight>
                          <a:latin typeface="Times New Roman" panose="02020603050405020304" pitchFamily="18" charset="0"/>
                          <a:cs typeface="Times New Roman" panose="02020603050405020304" pitchFamily="18" charset="0"/>
                        </a:rPr>
                        <a:t>đổ</a:t>
                      </a:r>
                      <a:r>
                        <a:rPr lang="en-US" sz="2000" b="1" i="1" dirty="0">
                          <a:effectLst/>
                          <a:highlight>
                            <a:srgbClr val="FFFFFF"/>
                          </a:highlight>
                          <a:latin typeface="Times New Roman" panose="02020603050405020304" pitchFamily="18" charset="0"/>
                          <a:cs typeface="Times New Roman" panose="02020603050405020304" pitchFamily="18" charset="0"/>
                        </a:rPr>
                        <a:t> </a:t>
                      </a:r>
                      <a:r>
                        <a:rPr lang="en-US" sz="2000" b="1" i="1" dirty="0" err="1">
                          <a:effectLst/>
                          <a:highlight>
                            <a:srgbClr val="FFFFFF"/>
                          </a:highlight>
                          <a:latin typeface="Times New Roman" panose="02020603050405020304" pitchFamily="18" charset="0"/>
                          <a:cs typeface="Times New Roman" panose="02020603050405020304" pitchFamily="18" charset="0"/>
                        </a:rPr>
                        <a:t>chính</a:t>
                      </a:r>
                      <a:r>
                        <a:rPr lang="en-US" sz="2000" b="1" i="1" dirty="0">
                          <a:effectLst/>
                          <a:highlight>
                            <a:srgbClr val="FFFFFF"/>
                          </a:highlight>
                          <a:latin typeface="Times New Roman" panose="02020603050405020304" pitchFamily="18" charset="0"/>
                          <a:cs typeface="Times New Roman" panose="02020603050405020304" pitchFamily="18" charset="0"/>
                        </a:rPr>
                        <a:t> </a:t>
                      </a:r>
                      <a:r>
                        <a:rPr lang="en-US" sz="2000" b="1" i="1" dirty="0" err="1">
                          <a:effectLst/>
                          <a:highlight>
                            <a:srgbClr val="FFFFFF"/>
                          </a:highlight>
                          <a:latin typeface="Times New Roman" panose="02020603050405020304" pitchFamily="18" charset="0"/>
                          <a:cs typeface="Times New Roman" panose="02020603050405020304" pitchFamily="18" charset="0"/>
                        </a:rPr>
                        <a:t>quyền</a:t>
                      </a:r>
                      <a:r>
                        <a:rPr lang="en-US" sz="2000" b="1" i="1" dirty="0">
                          <a:effectLst/>
                          <a:highlight>
                            <a:srgbClr val="FFFFFF"/>
                          </a:highlight>
                          <a:latin typeface="Times New Roman" panose="02020603050405020304" pitchFamily="18" charset="0"/>
                          <a:cs typeface="Times New Roman" panose="02020603050405020304" pitchFamily="18" charset="0"/>
                        </a:rPr>
                        <a:t> </a:t>
                      </a:r>
                      <a:r>
                        <a:rPr lang="en-US" sz="2000" b="1" i="1" dirty="0" err="1">
                          <a:effectLst/>
                          <a:highlight>
                            <a:srgbClr val="FFFFFF"/>
                          </a:highlight>
                          <a:latin typeface="Times New Roman" panose="02020603050405020304" pitchFamily="18" charset="0"/>
                          <a:cs typeface="Times New Roman" panose="02020603050405020304" pitchFamily="18" charset="0"/>
                        </a:rPr>
                        <a:t>độc</a:t>
                      </a:r>
                      <a:r>
                        <a:rPr lang="en-US" sz="2000" b="1" i="1" dirty="0">
                          <a:effectLst/>
                          <a:highlight>
                            <a:srgbClr val="FFFFFF"/>
                          </a:highlight>
                          <a:latin typeface="Times New Roman" panose="02020603050405020304" pitchFamily="18" charset="0"/>
                          <a:cs typeface="Times New Roman" panose="02020603050405020304" pitchFamily="18" charset="0"/>
                        </a:rPr>
                        <a:t> </a:t>
                      </a:r>
                      <a:r>
                        <a:rPr lang="en-US" sz="2000" b="1" i="1" dirty="0" err="1">
                          <a:effectLst/>
                          <a:highlight>
                            <a:srgbClr val="FFFFFF"/>
                          </a:highlight>
                          <a:latin typeface="Times New Roman" panose="02020603050405020304" pitchFamily="18" charset="0"/>
                          <a:cs typeface="Times New Roman" panose="02020603050405020304" pitchFamily="18" charset="0"/>
                        </a:rPr>
                        <a:t>tài</a:t>
                      </a:r>
                      <a:r>
                        <a:rPr lang="en-US" sz="2000" b="1" i="1" dirty="0">
                          <a:effectLst/>
                          <a:highlight>
                            <a:srgbClr val="FFFFFF"/>
                          </a:highlight>
                          <a:latin typeface="Times New Roman" panose="02020603050405020304" pitchFamily="18" charset="0"/>
                          <a:cs typeface="Times New Roman" panose="02020603050405020304" pitchFamily="18" charset="0"/>
                        </a:rPr>
                        <a:t> </a:t>
                      </a:r>
                      <a:r>
                        <a:rPr lang="en-US" sz="2000" b="1" i="1" dirty="0" err="1">
                          <a:effectLst/>
                          <a:highlight>
                            <a:srgbClr val="FFFFFF"/>
                          </a:highlight>
                          <a:latin typeface="Times New Roman" panose="02020603050405020304" pitchFamily="18" charset="0"/>
                          <a:cs typeface="Times New Roman" panose="02020603050405020304" pitchFamily="18" charset="0"/>
                        </a:rPr>
                        <a:t>thân</a:t>
                      </a:r>
                      <a:r>
                        <a:rPr lang="en-US" sz="2000" b="1" i="1" dirty="0">
                          <a:effectLst/>
                          <a:highlight>
                            <a:srgbClr val="FFFFFF"/>
                          </a:highlight>
                          <a:latin typeface="Times New Roman" panose="02020603050405020304" pitchFamily="18" charset="0"/>
                          <a:cs typeface="Times New Roman" panose="02020603050405020304" pitchFamily="18" charset="0"/>
                        </a:rPr>
                        <a:t> </a:t>
                      </a:r>
                      <a:r>
                        <a:rPr lang="en-US" sz="2000" b="1" i="1" dirty="0" err="1">
                          <a:effectLst/>
                          <a:highlight>
                            <a:srgbClr val="FFFFFF"/>
                          </a:highlight>
                          <a:latin typeface="Times New Roman" panose="02020603050405020304" pitchFamily="18" charset="0"/>
                          <a:cs typeface="Times New Roman" panose="02020603050405020304" pitchFamily="18" charset="0"/>
                        </a:rPr>
                        <a:t>Mĩ</a:t>
                      </a:r>
                      <a:r>
                        <a:rPr lang="en-US" sz="2000" b="1" i="1" dirty="0">
                          <a:effectLst/>
                          <a:highlight>
                            <a:srgbClr val="FFFFFF"/>
                          </a:highlight>
                          <a:latin typeface="Times New Roman" panose="02020603050405020304" pitchFamily="18" charset="0"/>
                          <a:cs typeface="Times New Roman" panose="02020603050405020304" pitchFamily="18" charset="0"/>
                        </a:rPr>
                        <a:t>  Ba-</a:t>
                      </a:r>
                      <a:r>
                        <a:rPr lang="en-US" sz="2000" b="1" i="1" dirty="0" err="1">
                          <a:effectLst/>
                          <a:highlight>
                            <a:srgbClr val="FFFFFF"/>
                          </a:highlight>
                          <a:latin typeface="Times New Roman" panose="02020603050405020304" pitchFamily="18" charset="0"/>
                          <a:cs typeface="Times New Roman" panose="02020603050405020304" pitchFamily="18" charset="0"/>
                        </a:rPr>
                        <a:t>ti</a:t>
                      </a:r>
                      <a:r>
                        <a:rPr lang="en-US" sz="2000" b="1" i="1" dirty="0">
                          <a:effectLst/>
                          <a:highlight>
                            <a:srgbClr val="FFFFFF"/>
                          </a:highlight>
                          <a:latin typeface="Times New Roman" panose="02020603050405020304" pitchFamily="18" charset="0"/>
                          <a:cs typeface="Times New Roman" panose="02020603050405020304" pitchFamily="18" charset="0"/>
                        </a:rPr>
                        <a:t>-</a:t>
                      </a:r>
                      <a:r>
                        <a:rPr lang="en-US" sz="2000" b="1" i="1" dirty="0" err="1">
                          <a:effectLst/>
                          <a:highlight>
                            <a:srgbClr val="FFFFFF"/>
                          </a:highlight>
                          <a:latin typeface="Times New Roman" panose="02020603050405020304" pitchFamily="18" charset="0"/>
                          <a:cs typeface="Times New Roman" panose="02020603050405020304" pitchFamily="18" charset="0"/>
                        </a:rPr>
                        <a:t>xta</a:t>
                      </a:r>
                      <a:endParaRPr lang="en-US" sz="2000" b="1" i="1" dirty="0">
                        <a:effectLst/>
                        <a:highlight>
                          <a:srgbClr val="FFFFFF"/>
                        </a:highlight>
                        <a:latin typeface="Times New Roman" panose="02020603050405020304" pitchFamily="18" charset="0"/>
                        <a:cs typeface="Times New Roman" panose="02020603050405020304" pitchFamily="18" charset="0"/>
                      </a:endParaRPr>
                    </a:p>
                    <a:p>
                      <a:pPr algn="l">
                        <a:lnSpc>
                          <a:spcPct val="115000"/>
                        </a:lnSpc>
                        <a:spcAft>
                          <a:spcPts val="1000"/>
                        </a:spcAft>
                      </a:pPr>
                      <a:r>
                        <a:rPr lang="vi-VN" sz="2000" dirty="0">
                          <a:effectLst/>
                          <a:highlight>
                            <a:srgbClr val="FFFFFF"/>
                          </a:highlight>
                          <a:latin typeface="Times New Roman" panose="02020603050405020304" pitchFamily="18" charset="0"/>
                          <a:cs typeface="Times New Roman" panose="02020603050405020304" pitchFamily="18" charset="0"/>
                        </a:rPr>
                        <a:t>1955</a:t>
                      </a:r>
                      <a:r>
                        <a:rPr lang="en-US" sz="2000" dirty="0">
                          <a:effectLst/>
                          <a:highlight>
                            <a:srgbClr val="FFFFFF"/>
                          </a:highlight>
                          <a:latin typeface="Times New Roman" panose="02020603050405020304" pitchFamily="18" charset="0"/>
                          <a:cs typeface="Times New Roman" panose="02020603050405020304" pitchFamily="18" charset="0"/>
                        </a:rPr>
                        <a:t>: </a:t>
                      </a:r>
                      <a:r>
                        <a:rPr lang="vi-VN" sz="2000" dirty="0">
                          <a:effectLst/>
                          <a:highlight>
                            <a:srgbClr val="FFFFFF"/>
                          </a:highlight>
                          <a:latin typeface="Times New Roman" panose="02020603050405020304" pitchFamily="18" charset="0"/>
                          <a:cs typeface="Times New Roman" panose="02020603050405020304" pitchFamily="18" charset="0"/>
                        </a:rPr>
                        <a:t>Phidden sang </a:t>
                      </a:r>
                      <a:r>
                        <a:rPr lang="vi-VN" sz="2000" b="1" i="1" dirty="0">
                          <a:effectLst/>
                          <a:highlight>
                            <a:srgbClr val="FFFFFF"/>
                          </a:highlight>
                          <a:latin typeface="Times New Roman" panose="02020603050405020304" pitchFamily="18" charset="0"/>
                          <a:cs typeface="Times New Roman" panose="02020603050405020304" pitchFamily="18" charset="0"/>
                        </a:rPr>
                        <a:t>Mê Hi cô </a:t>
                      </a:r>
                      <a:r>
                        <a:rPr lang="vi-VN" sz="2000" dirty="0">
                          <a:effectLst/>
                          <a:highlight>
                            <a:srgbClr val="FFFFFF"/>
                          </a:highlight>
                          <a:latin typeface="Times New Roman" panose="02020603050405020304" pitchFamily="18" charset="0"/>
                          <a:cs typeface="Times New Roman" panose="02020603050405020304" pitchFamily="18" charset="0"/>
                        </a:rPr>
                        <a:t>thành lập tổ chức cách mạng lấy tên</a:t>
                      </a:r>
                      <a:r>
                        <a:rPr lang="vi-VN" sz="2000" b="1" i="1" dirty="0">
                          <a:effectLst/>
                          <a:highlight>
                            <a:srgbClr val="FFFFFF"/>
                          </a:highlight>
                          <a:latin typeface="Times New Roman" panose="02020603050405020304" pitchFamily="18" charset="0"/>
                          <a:cs typeface="Times New Roman" panose="02020603050405020304" pitchFamily="18" charset="0"/>
                        </a:rPr>
                        <a:t>:“ Phong Trào 26/7” </a:t>
                      </a:r>
                      <a:r>
                        <a:rPr lang="vi-VN" sz="2000" dirty="0">
                          <a:effectLst/>
                          <a:highlight>
                            <a:srgbClr val="FFFFFF"/>
                          </a:highlight>
                          <a:latin typeface="Times New Roman" panose="02020603050405020304" pitchFamily="18" charset="0"/>
                          <a:cs typeface="Times New Roman" panose="02020603050405020304" pitchFamily="18" charset="0"/>
                        </a:rPr>
                        <a:t>chuẩn bị cho cuộc chiến đấu mới</a:t>
                      </a:r>
                      <a:r>
                        <a:rPr lang="en-US" sz="2000" dirty="0">
                          <a:effectLst/>
                          <a:highlight>
                            <a:srgbClr val="FFFFFF"/>
                          </a:highlight>
                          <a:latin typeface="Times New Roman" panose="02020603050405020304" pitchFamily="18" charset="0"/>
                          <a:cs typeface="Times New Roman" panose="02020603050405020304" pitchFamily="18" charset="0"/>
                        </a:rPr>
                        <a:t>.</a:t>
                      </a:r>
                    </a:p>
                    <a:p>
                      <a:pPr algn="l">
                        <a:lnSpc>
                          <a:spcPct val="115000"/>
                        </a:lnSpc>
                        <a:spcAft>
                          <a:spcPts val="1000"/>
                        </a:spcAft>
                      </a:pPr>
                      <a:r>
                        <a:rPr lang="en-US" sz="2000" b="1" i="1" dirty="0" err="1">
                          <a:effectLst/>
                          <a:highlight>
                            <a:srgbClr val="FFFFFF"/>
                          </a:highlight>
                          <a:latin typeface="Times New Roman" panose="02020603050405020304" pitchFamily="18" charset="0"/>
                          <a:cs typeface="Times New Roman" panose="02020603050405020304" pitchFamily="18" charset="0"/>
                        </a:rPr>
                        <a:t>Ngày</a:t>
                      </a:r>
                      <a:r>
                        <a:rPr lang="en-US" sz="2000" b="1" i="1" dirty="0">
                          <a:effectLst/>
                          <a:highlight>
                            <a:srgbClr val="FFFFFF"/>
                          </a:highlight>
                          <a:latin typeface="Times New Roman" panose="02020603050405020304" pitchFamily="18" charset="0"/>
                          <a:cs typeface="Times New Roman" panose="02020603050405020304" pitchFamily="18" charset="0"/>
                        </a:rPr>
                        <a:t> 1/1/1959</a:t>
                      </a:r>
                      <a:r>
                        <a:rPr lang="en-US" sz="2000" dirty="0">
                          <a:effectLst/>
                          <a:highlight>
                            <a:srgbClr val="FFFFFF"/>
                          </a:highlight>
                          <a:latin typeface="Times New Roman" panose="02020603050405020304" pitchFamily="18" charset="0"/>
                          <a:cs typeface="Times New Roman" panose="02020603050405020304" pitchFamily="18" charset="0"/>
                        </a:rPr>
                        <a:t>: CM </a:t>
                      </a:r>
                      <a:r>
                        <a:rPr lang="en-US" sz="2000" dirty="0" err="1">
                          <a:effectLst/>
                          <a:highlight>
                            <a:srgbClr val="FFFFFF"/>
                          </a:highlight>
                          <a:latin typeface="Times New Roman" panose="02020603050405020304" pitchFamily="18" charset="0"/>
                          <a:cs typeface="Times New Roman" panose="02020603050405020304" pitchFamily="18" charset="0"/>
                        </a:rPr>
                        <a:t>thắng</a:t>
                      </a:r>
                      <a:r>
                        <a:rPr lang="en-US" sz="2000" dirty="0">
                          <a:effectLst/>
                          <a:highlight>
                            <a:srgbClr val="FFFFFF"/>
                          </a:highlight>
                          <a:latin typeface="Times New Roman" panose="02020603050405020304" pitchFamily="18" charset="0"/>
                          <a:cs typeface="Times New Roman" panose="02020603050405020304" pitchFamily="18" charset="0"/>
                        </a:rPr>
                        <a:t> </a:t>
                      </a:r>
                      <a:r>
                        <a:rPr lang="en-US" sz="2000" dirty="0" err="1">
                          <a:effectLst/>
                          <a:highlight>
                            <a:srgbClr val="FFFFFF"/>
                          </a:highlight>
                          <a:latin typeface="Times New Roman" panose="02020603050405020304" pitchFamily="18" charset="0"/>
                          <a:cs typeface="Times New Roman" panose="02020603050405020304" pitchFamily="18" charset="0"/>
                        </a:rPr>
                        <a:t>lợi</a:t>
                      </a:r>
                      <a:r>
                        <a:rPr lang="en-US" sz="2000" dirty="0">
                          <a:effectLst/>
                          <a:highlight>
                            <a:srgbClr val="FFFFFF"/>
                          </a:highlight>
                          <a:latin typeface="Times New Roman" panose="02020603050405020304" pitchFamily="18" charset="0"/>
                          <a:cs typeface="Times New Roman" panose="02020603050405020304" pitchFamily="18" charset="0"/>
                        </a:rPr>
                        <a:t>. </a:t>
                      </a:r>
                      <a:r>
                        <a:rPr lang="en-US" sz="2000" dirty="0" err="1">
                          <a:effectLst/>
                          <a:highlight>
                            <a:srgbClr val="FFFFFF"/>
                          </a:highlight>
                          <a:latin typeface="Times New Roman" panose="02020603050405020304" pitchFamily="18" charset="0"/>
                          <a:cs typeface="Times New Roman" panose="02020603050405020304" pitchFamily="18" charset="0"/>
                        </a:rPr>
                        <a:t>Cộng</a:t>
                      </a:r>
                      <a:r>
                        <a:rPr lang="en-US" sz="2000" dirty="0">
                          <a:effectLst/>
                          <a:highlight>
                            <a:srgbClr val="FFFFFF"/>
                          </a:highlight>
                          <a:latin typeface="Times New Roman" panose="02020603050405020304" pitchFamily="18" charset="0"/>
                          <a:cs typeface="Times New Roman" panose="02020603050405020304" pitchFamily="18" charset="0"/>
                        </a:rPr>
                        <a:t> </a:t>
                      </a:r>
                      <a:r>
                        <a:rPr lang="en-US" sz="2000" dirty="0" err="1">
                          <a:effectLst/>
                          <a:highlight>
                            <a:srgbClr val="FFFFFF"/>
                          </a:highlight>
                          <a:latin typeface="Times New Roman" panose="02020603050405020304" pitchFamily="18" charset="0"/>
                          <a:cs typeface="Times New Roman" panose="02020603050405020304" pitchFamily="18" charset="0"/>
                        </a:rPr>
                        <a:t>hòa</a:t>
                      </a:r>
                      <a:r>
                        <a:rPr lang="en-US" sz="2000" dirty="0">
                          <a:effectLst/>
                          <a:highlight>
                            <a:srgbClr val="FFFFFF"/>
                          </a:highlight>
                          <a:latin typeface="Times New Roman" panose="02020603050405020304" pitchFamily="18" charset="0"/>
                          <a:cs typeface="Times New Roman" panose="02020603050405020304" pitchFamily="18" charset="0"/>
                        </a:rPr>
                        <a:t> Cu Ba ra </a:t>
                      </a:r>
                      <a:r>
                        <a:rPr lang="en-US" sz="2000" dirty="0" err="1">
                          <a:effectLst/>
                          <a:highlight>
                            <a:srgbClr val="FFFFFF"/>
                          </a:highlight>
                          <a:latin typeface="Times New Roman" panose="02020603050405020304" pitchFamily="18" charset="0"/>
                          <a:cs typeface="Times New Roman" panose="02020603050405020304" pitchFamily="18" charset="0"/>
                        </a:rPr>
                        <a:t>đời</a:t>
                      </a:r>
                      <a:r>
                        <a:rPr lang="en-US" sz="2000" dirty="0">
                          <a:effectLst/>
                          <a:highlight>
                            <a:srgbClr val="FFFFFF"/>
                          </a:highlight>
                          <a:latin typeface="Times New Roman" panose="02020603050405020304" pitchFamily="18" charset="0"/>
                          <a:cs typeface="Times New Roman" panose="02020603050405020304" pitchFamily="18" charset="0"/>
                        </a:rPr>
                        <a:t>.</a:t>
                      </a:r>
                      <a:endParaRPr lang="vi-VN" sz="2000" dirty="0">
                        <a:effectLst/>
                        <a:highlight>
                          <a:srgbClr val="FFFFFF"/>
                        </a:highlight>
                        <a:latin typeface="Times New Roman" panose="02020603050405020304" pitchFamily="18" charset="0"/>
                        <a:cs typeface="Times New Roman" panose="02020603050405020304" pitchFamily="18" charset="0"/>
                      </a:endParaRPr>
                    </a:p>
                    <a:p>
                      <a:pPr algn="l">
                        <a:lnSpc>
                          <a:spcPct val="115000"/>
                        </a:lnSpc>
                        <a:spcAft>
                          <a:spcPts val="1000"/>
                        </a:spcAft>
                      </a:pPr>
                      <a:r>
                        <a:rPr lang="vi-VN" sz="20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000" b="1" i="1"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Tháng 4/1961: Tại bãi biển Hi-rôn, Phi – đen tuyên bố với cả thế giới : Cuba tiến lên XHCN</a:t>
                      </a:r>
                      <a:endParaRPr lang="en-US" sz="2000" b="1" i="1" dirty="0">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262213562"/>
                  </a:ext>
                </a:extLst>
              </a:tr>
            </a:tbl>
          </a:graphicData>
        </a:graphic>
      </p:graphicFrame>
      <p:sp>
        <p:nvSpPr>
          <p:cNvPr id="20" name="TextBox 19">
            <a:extLst>
              <a:ext uri="{FF2B5EF4-FFF2-40B4-BE49-F238E27FC236}">
                <a16:creationId xmlns:a16="http://schemas.microsoft.com/office/drawing/2014/main" id="{A138AA82-3623-4E10-9BAC-B590D963E90B}"/>
              </a:ext>
            </a:extLst>
          </p:cNvPr>
          <p:cNvSpPr txBox="1"/>
          <p:nvPr/>
        </p:nvSpPr>
        <p:spPr>
          <a:xfrm>
            <a:off x="2696238" y="1537175"/>
            <a:ext cx="2057400" cy="769441"/>
          </a:xfrm>
          <a:prstGeom prst="rect">
            <a:avLst/>
          </a:prstGeom>
          <a:noFill/>
        </p:spPr>
        <p:txBody>
          <a:bodyPr wrap="square" rtlCol="0">
            <a:spAutoFit/>
          </a:bodyPr>
          <a:lstStyle/>
          <a:p>
            <a:r>
              <a:rPr lang="vi-VN" sz="2200" b="1" dirty="0">
                <a:latin typeface="Times New Roman" panose="02020603050405020304" pitchFamily="18" charset="0"/>
                <a:cs typeface="Times New Roman" panose="02020603050405020304" pitchFamily="18" charset="0"/>
              </a:rPr>
              <a:t>Phong trào các mạng Cu ba</a:t>
            </a:r>
            <a:endParaRPr lang="en-US" sz="2200" b="1" dirty="0">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A7480DDB-D84A-4A2F-ABF8-9B6AEB9014E4}"/>
              </a:ext>
            </a:extLst>
          </p:cNvPr>
          <p:cNvCxnSpPr>
            <a:stCxn id="20" idx="3"/>
          </p:cNvCxnSpPr>
          <p:nvPr/>
        </p:nvCxnSpPr>
        <p:spPr>
          <a:xfrm flipV="1">
            <a:off x="4753638" y="1463040"/>
            <a:ext cx="604746" cy="4588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F223ECF-10A3-431A-BE74-6B3311041FAC}"/>
              </a:ext>
            </a:extLst>
          </p:cNvPr>
          <p:cNvCxnSpPr>
            <a:stCxn id="20" idx="3"/>
          </p:cNvCxnSpPr>
          <p:nvPr/>
        </p:nvCxnSpPr>
        <p:spPr>
          <a:xfrm>
            <a:off x="4753638" y="1921896"/>
            <a:ext cx="650466" cy="384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53134AF-450C-4647-948B-2CFD8A0165B4}"/>
              </a:ext>
            </a:extLst>
          </p:cNvPr>
          <p:cNvCxnSpPr>
            <a:cxnSpLocks/>
          </p:cNvCxnSpPr>
          <p:nvPr/>
        </p:nvCxnSpPr>
        <p:spPr>
          <a:xfrm>
            <a:off x="4753638" y="1915185"/>
            <a:ext cx="604746" cy="928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C07A666-5B9D-4E5A-A0EF-A2F5838B3F41}"/>
              </a:ext>
            </a:extLst>
          </p:cNvPr>
          <p:cNvCxnSpPr>
            <a:cxnSpLocks/>
            <a:stCxn id="20" idx="3"/>
          </p:cNvCxnSpPr>
          <p:nvPr/>
        </p:nvCxnSpPr>
        <p:spPr>
          <a:xfrm>
            <a:off x="4753638" y="1921896"/>
            <a:ext cx="604746" cy="2629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78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par>
                                <p:cTn id="27" presetID="6"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par>
                                <p:cTn id="30" presetID="6" presetClass="entr" presetSubtype="16"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ircle(in)">
                                      <p:cBhvr>
                                        <p:cTn id="32" dur="2000"/>
                                        <p:tgtEl>
                                          <p:spTgt spid="26"/>
                                        </p:tgtEl>
                                      </p:cBhvr>
                                    </p:animEffect>
                                  </p:childTnLst>
                                </p:cTn>
                              </p:par>
                              <p:par>
                                <p:cTn id="33" presetID="6" presetClass="entr" presetSubtype="16"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ircle(in)">
                                      <p:cBhvr>
                                        <p:cTn id="35" dur="2000"/>
                                        <p:tgtEl>
                                          <p:spTgt spid="28"/>
                                        </p:tgtEl>
                                      </p:cBhvr>
                                    </p:animEffect>
                                  </p:childTnLst>
                                </p:cTn>
                              </p:par>
                              <p:par>
                                <p:cTn id="36" presetID="6"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1D200C-4DA7-4E57-B0E3-3FD3AC17D3DC}"/>
              </a:ext>
            </a:extLst>
          </p:cNvPr>
          <p:cNvSpPr txBox="1"/>
          <p:nvPr/>
        </p:nvSpPr>
        <p:spPr>
          <a:xfrm>
            <a:off x="204187" y="2598003"/>
            <a:ext cx="1752630" cy="1569660"/>
          </a:xfrm>
          <a:prstGeom prst="rect">
            <a:avLst/>
          </a:prstGeom>
          <a:solidFill>
            <a:srgbClr val="FFFF00"/>
          </a:solid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95C371FB-1AEC-4903-A455-BDF19583D97D}"/>
              </a:ext>
            </a:extLst>
          </p:cNvPr>
          <p:cNvCxnSpPr>
            <a:cxnSpLocks/>
            <a:stCxn id="4" idx="3"/>
          </p:cNvCxnSpPr>
          <p:nvPr/>
        </p:nvCxnSpPr>
        <p:spPr>
          <a:xfrm flipV="1">
            <a:off x="1956817" y="3072385"/>
            <a:ext cx="736092" cy="310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E56A55C3-5A14-486B-A8F6-25563731D667}"/>
              </a:ext>
            </a:extLst>
          </p:cNvPr>
          <p:cNvGraphicFramePr>
            <a:graphicFrameLocks noGrp="1"/>
          </p:cNvGraphicFramePr>
          <p:nvPr>
            <p:extLst>
              <p:ext uri="{D42A27DB-BD31-4B8C-83A1-F6EECF244321}">
                <p14:modId xmlns:p14="http://schemas.microsoft.com/office/powerpoint/2010/main" val="3887989137"/>
              </p:ext>
            </p:extLst>
          </p:nvPr>
        </p:nvGraphicFramePr>
        <p:xfrm>
          <a:off x="5458006" y="2112265"/>
          <a:ext cx="6365185" cy="2409571"/>
        </p:xfrm>
        <a:graphic>
          <a:graphicData uri="http://schemas.openxmlformats.org/drawingml/2006/table">
            <a:tbl>
              <a:tblPr>
                <a:tableStyleId>{5C22544A-7EE6-4342-B048-85BDC9FD1C3A}</a:tableStyleId>
              </a:tblPr>
              <a:tblGrid>
                <a:gridCol w="6365185">
                  <a:extLst>
                    <a:ext uri="{9D8B030D-6E8A-4147-A177-3AD203B41FA5}">
                      <a16:colId xmlns:a16="http://schemas.microsoft.com/office/drawing/2014/main" val="1556433856"/>
                    </a:ext>
                  </a:extLst>
                </a:gridCol>
              </a:tblGrid>
              <a:tr h="2404872">
                <a:tc>
                  <a:txBody>
                    <a:bodyPr/>
                    <a:lstStyle/>
                    <a:p>
                      <a:pPr marL="57150" algn="just">
                        <a:lnSpc>
                          <a:spcPct val="115000"/>
                        </a:lnSpc>
                        <a:spcAft>
                          <a:spcPts val="1000"/>
                        </a:spcAft>
                      </a:pPr>
                      <a:r>
                        <a:rPr lang="en-US" sz="1400" dirty="0">
                          <a:solidFill>
                            <a:schemeClr val="tx1"/>
                          </a:solidFill>
                          <a:effectLst/>
                        </a:rPr>
                        <a:t>- </a:t>
                      </a:r>
                      <a:r>
                        <a:rPr lang="vi-VN" sz="2200" b="1" i="1" dirty="0">
                          <a:solidFill>
                            <a:schemeClr val="tx1"/>
                          </a:solidFill>
                          <a:effectLst/>
                          <a:latin typeface="Times New Roman" panose="02020603050405020304" pitchFamily="18" charset="0"/>
                          <a:cs typeface="Times New Roman" panose="02020603050405020304" pitchFamily="18" charset="0"/>
                        </a:rPr>
                        <a:t>Cải cách dân chủ triệt để</a:t>
                      </a:r>
                      <a:r>
                        <a:rPr lang="en-US" sz="2200" b="1" i="1" dirty="0">
                          <a:solidFill>
                            <a:schemeClr val="tx1"/>
                          </a:solidFill>
                          <a:effectLst/>
                          <a:latin typeface="Times New Roman" panose="02020603050405020304" pitchFamily="18" charset="0"/>
                          <a:cs typeface="Times New Roman" panose="02020603050405020304" pitchFamily="18" charset="0"/>
                        </a:rPr>
                        <a:t>: </a:t>
                      </a:r>
                    </a:p>
                    <a:p>
                      <a:pPr marL="57150" algn="just">
                        <a:lnSpc>
                          <a:spcPct val="115000"/>
                        </a:lnSpc>
                        <a:spcAft>
                          <a:spcPts val="1000"/>
                        </a:spcAft>
                      </a:pPr>
                      <a:r>
                        <a:rPr lang="vi-VN" sz="2200" dirty="0">
                          <a:solidFill>
                            <a:schemeClr val="tx1"/>
                          </a:solidFill>
                          <a:effectLst/>
                          <a:latin typeface="Times New Roman" panose="02020603050405020304" pitchFamily="18" charset="0"/>
                          <a:cs typeface="Times New Roman" panose="02020603050405020304" pitchFamily="18" charset="0"/>
                        </a:rPr>
                        <a:t>+ Cải cách ruộng đất, quốc hữu hóa các xí nghiệp của TB nước ngoài, xây dựng chính quyền cách mạng các cấp và thanh toán nạn mù chữ, phát triển giáo dục, y tế,...  </a:t>
                      </a:r>
                      <a:r>
                        <a:rPr lang="vi-VN" sz="2200" b="1" i="1" dirty="0">
                          <a:solidFill>
                            <a:srgbClr val="FF0000"/>
                          </a:solidFill>
                          <a:effectLst/>
                          <a:latin typeface="Times New Roman" panose="02020603050405020304" pitchFamily="18" charset="0"/>
                          <a:cs typeface="Times New Roman" panose="02020603050405020304" pitchFamily="18" charset="0"/>
                        </a:rPr>
                        <a:t>=&gt;</a:t>
                      </a:r>
                      <a:r>
                        <a:rPr lang="vi-VN" sz="2200" b="1" i="1" u="sng" dirty="0">
                          <a:solidFill>
                            <a:srgbClr val="FF0000"/>
                          </a:solidFill>
                          <a:effectLst/>
                          <a:latin typeface="Times New Roman" panose="02020603050405020304" pitchFamily="18" charset="0"/>
                          <a:cs typeface="Times New Roman" panose="02020603050405020304" pitchFamily="18" charset="0"/>
                        </a:rPr>
                        <a:t> Bộ mặt đất </a:t>
                      </a:r>
                      <a:r>
                        <a:rPr lang="vi-VN" sz="2200" b="1" i="1" u="sng">
                          <a:solidFill>
                            <a:srgbClr val="FF0000"/>
                          </a:solidFill>
                          <a:effectLst/>
                          <a:latin typeface="Times New Roman" panose="02020603050405020304" pitchFamily="18" charset="0"/>
                          <a:cs typeface="Times New Roman" panose="02020603050405020304" pitchFamily="18" charset="0"/>
                        </a:rPr>
                        <a:t>nước Cu-ba thay </a:t>
                      </a:r>
                      <a:r>
                        <a:rPr lang="vi-VN" sz="2200" b="1" i="1" u="sng" dirty="0">
                          <a:solidFill>
                            <a:srgbClr val="FF0000"/>
                          </a:solidFill>
                          <a:effectLst/>
                          <a:latin typeface="Times New Roman" panose="02020603050405020304" pitchFamily="18" charset="0"/>
                          <a:cs typeface="Times New Roman" panose="02020603050405020304" pitchFamily="18" charset="0"/>
                        </a:rPr>
                        <a:t>đổi căn bản và sâu sắc</a:t>
                      </a:r>
                      <a:r>
                        <a:rPr lang="vi-VN" sz="2200" b="1" i="1" dirty="0">
                          <a:solidFill>
                            <a:srgbClr val="FF0000"/>
                          </a:solidFill>
                          <a:effectLst/>
                          <a:latin typeface="Times New Roman" panose="02020603050405020304" pitchFamily="18" charset="0"/>
                          <a:cs typeface="Times New Roman" panose="02020603050405020304" pitchFamily="18" charset="0"/>
                        </a:rPr>
                        <a:t>.</a:t>
                      </a:r>
                      <a:endPar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708116982"/>
                  </a:ext>
                </a:extLst>
              </a:tr>
            </a:tbl>
          </a:graphicData>
        </a:graphic>
      </p:graphicFrame>
      <p:cxnSp>
        <p:nvCxnSpPr>
          <p:cNvPr id="9" name="Straight Arrow Connector 8">
            <a:extLst>
              <a:ext uri="{FF2B5EF4-FFF2-40B4-BE49-F238E27FC236}">
                <a16:creationId xmlns:a16="http://schemas.microsoft.com/office/drawing/2014/main" id="{3952B5B4-8699-4384-8BCB-AB755886D4B3}"/>
              </a:ext>
            </a:extLst>
          </p:cNvPr>
          <p:cNvCxnSpPr>
            <a:cxnSpLocks/>
            <a:endCxn id="10" idx="1"/>
          </p:cNvCxnSpPr>
          <p:nvPr/>
        </p:nvCxnSpPr>
        <p:spPr>
          <a:xfrm flipV="1">
            <a:off x="1956817" y="337849"/>
            <a:ext cx="619307" cy="3044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2060902-AEB0-469B-BEEB-7587ABA9AC73}"/>
              </a:ext>
            </a:extLst>
          </p:cNvPr>
          <p:cNvSpPr txBox="1"/>
          <p:nvPr/>
        </p:nvSpPr>
        <p:spPr>
          <a:xfrm>
            <a:off x="2576124" y="122405"/>
            <a:ext cx="9533994" cy="430887"/>
          </a:xfrm>
          <a:prstGeom prst="rect">
            <a:avLst/>
          </a:prstGeom>
          <a:noFill/>
        </p:spPr>
        <p:txBody>
          <a:bodyPr wrap="square">
            <a:spAutoFit/>
          </a:bodyPr>
          <a:lstStyle/>
          <a:p>
            <a:r>
              <a:rPr lang="vi-VN" sz="2200" b="1" dirty="0">
                <a:effectLst/>
                <a:latin typeface="Times New Roman" panose="02020603050405020304" pitchFamily="18" charset="0"/>
                <a:ea typeface="Times New Roman" panose="02020603050405020304" pitchFamily="18" charset="0"/>
              </a:rPr>
              <a:t>Khái quát:</a:t>
            </a:r>
            <a:endParaRPr lang="en-US" sz="2200" dirty="0"/>
          </a:p>
        </p:txBody>
      </p:sp>
      <p:cxnSp>
        <p:nvCxnSpPr>
          <p:cNvPr id="11" name="Straight Arrow Connector 10">
            <a:extLst>
              <a:ext uri="{FF2B5EF4-FFF2-40B4-BE49-F238E27FC236}">
                <a16:creationId xmlns:a16="http://schemas.microsoft.com/office/drawing/2014/main" id="{F316FC91-E9D9-41F4-A1D5-AF5F07AC3946}"/>
              </a:ext>
            </a:extLst>
          </p:cNvPr>
          <p:cNvCxnSpPr>
            <a:cxnSpLocks/>
          </p:cNvCxnSpPr>
          <p:nvPr/>
        </p:nvCxnSpPr>
        <p:spPr>
          <a:xfrm flipV="1">
            <a:off x="1956817" y="1421771"/>
            <a:ext cx="692459" cy="1961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96DF567-06C8-4AB2-AD42-1FC0FC58BD1F}"/>
              </a:ext>
            </a:extLst>
          </p:cNvPr>
          <p:cNvSpPr txBox="1"/>
          <p:nvPr/>
        </p:nvSpPr>
        <p:spPr>
          <a:xfrm>
            <a:off x="2649276" y="867768"/>
            <a:ext cx="2057400" cy="769441"/>
          </a:xfrm>
          <a:prstGeom prst="rect">
            <a:avLst/>
          </a:prstGeom>
          <a:noFill/>
        </p:spPr>
        <p:txBody>
          <a:bodyPr wrap="square" rtlCol="0">
            <a:spAutoFit/>
          </a:bodyPr>
          <a:lstStyle/>
          <a:p>
            <a:r>
              <a:rPr lang="vi-VN" sz="2200" b="1" dirty="0">
                <a:latin typeface="Times New Roman" panose="02020603050405020304" pitchFamily="18" charset="0"/>
                <a:cs typeface="Times New Roman" panose="02020603050405020304" pitchFamily="18" charset="0"/>
              </a:rPr>
              <a:t>Phong trào các mạng Cu ba</a:t>
            </a:r>
            <a:endParaRPr lang="en-US" sz="22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8B3F243-3FB4-47E5-8414-DA8F649BF4DF}"/>
              </a:ext>
            </a:extLst>
          </p:cNvPr>
          <p:cNvSpPr txBox="1"/>
          <p:nvPr/>
        </p:nvSpPr>
        <p:spPr>
          <a:xfrm>
            <a:off x="2649276" y="2591146"/>
            <a:ext cx="1511244" cy="769441"/>
          </a:xfrm>
          <a:prstGeom prst="rect">
            <a:avLst/>
          </a:prstGeom>
          <a:noFill/>
        </p:spPr>
        <p:txBody>
          <a:bodyPr wrap="square" rtlCol="0">
            <a:spAutoFit/>
          </a:bodyPr>
          <a:lstStyle/>
          <a:p>
            <a:r>
              <a:rPr lang="vi-VN" sz="2200" b="1" dirty="0">
                <a:latin typeface="Times New Roman" panose="02020603050405020304" pitchFamily="18" charset="0"/>
                <a:cs typeface="Times New Roman" panose="02020603050405020304" pitchFamily="18" charset="0"/>
              </a:rPr>
              <a:t>Sau cách mạng : </a:t>
            </a:r>
            <a:endParaRPr lang="en-US" sz="2200" b="1"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0AA8B6AB-2F22-4DBF-BD77-5E561B79D7FB}"/>
              </a:ext>
            </a:extLst>
          </p:cNvPr>
          <p:cNvCxnSpPr>
            <a:cxnSpLocks/>
            <a:stCxn id="17" idx="3"/>
          </p:cNvCxnSpPr>
          <p:nvPr/>
        </p:nvCxnSpPr>
        <p:spPr>
          <a:xfrm flipV="1">
            <a:off x="4160520" y="2807208"/>
            <a:ext cx="1152144" cy="168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4BE88D9-F4D1-4632-9223-C6F4171849A3}"/>
              </a:ext>
            </a:extLst>
          </p:cNvPr>
          <p:cNvCxnSpPr>
            <a:cxnSpLocks/>
            <a:stCxn id="17" idx="3"/>
          </p:cNvCxnSpPr>
          <p:nvPr/>
        </p:nvCxnSpPr>
        <p:spPr>
          <a:xfrm>
            <a:off x="4160520" y="2975867"/>
            <a:ext cx="1042416" cy="2327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7F998E02-D7D9-4D1E-8727-609D0FE66939}"/>
              </a:ext>
            </a:extLst>
          </p:cNvPr>
          <p:cNvGraphicFramePr>
            <a:graphicFrameLocks noGrp="1"/>
          </p:cNvGraphicFramePr>
          <p:nvPr>
            <p:extLst>
              <p:ext uri="{D42A27DB-BD31-4B8C-83A1-F6EECF244321}">
                <p14:modId xmlns:p14="http://schemas.microsoft.com/office/powerpoint/2010/main" val="2009071254"/>
              </p:ext>
            </p:extLst>
          </p:nvPr>
        </p:nvGraphicFramePr>
        <p:xfrm>
          <a:off x="5399805" y="4851321"/>
          <a:ext cx="6481586" cy="1896999"/>
        </p:xfrm>
        <a:graphic>
          <a:graphicData uri="http://schemas.openxmlformats.org/drawingml/2006/table">
            <a:tbl>
              <a:tblPr>
                <a:tableStyleId>{5C22544A-7EE6-4342-B048-85BDC9FD1C3A}</a:tableStyleId>
              </a:tblPr>
              <a:tblGrid>
                <a:gridCol w="6481586">
                  <a:extLst>
                    <a:ext uri="{9D8B030D-6E8A-4147-A177-3AD203B41FA5}">
                      <a16:colId xmlns:a16="http://schemas.microsoft.com/office/drawing/2014/main" val="3065477247"/>
                    </a:ext>
                  </a:extLst>
                </a:gridCol>
              </a:tblGrid>
              <a:tr h="1716315">
                <a:tc>
                  <a:txBody>
                    <a:bodyPr/>
                    <a:lstStyle/>
                    <a:p>
                      <a:pPr marL="57150" algn="just">
                        <a:lnSpc>
                          <a:spcPct val="115000"/>
                        </a:lnSpc>
                        <a:spcAft>
                          <a:spcPts val="1000"/>
                        </a:spcAft>
                      </a:pPr>
                      <a:r>
                        <a:rPr lang="en-US" sz="2200" dirty="0">
                          <a:effectLst/>
                          <a:latin typeface="Times New Roman" panose="02020603050405020304" pitchFamily="18" charset="0"/>
                          <a:cs typeface="Times New Roman" panose="02020603050405020304" pitchFamily="18" charset="0"/>
                        </a:rPr>
                        <a:t>- </a:t>
                      </a:r>
                      <a:r>
                        <a:rPr lang="vi-VN" sz="2200" dirty="0">
                          <a:effectLst/>
                          <a:latin typeface="Times New Roman" panose="02020603050405020304" pitchFamily="18" charset="0"/>
                          <a:cs typeface="Times New Roman" panose="02020603050405020304" pitchFamily="18" charset="0"/>
                        </a:rPr>
                        <a:t> </a:t>
                      </a:r>
                      <a:r>
                        <a:rPr lang="vi-VN" sz="2200" b="1" i="1" dirty="0">
                          <a:effectLst/>
                          <a:latin typeface="Times New Roman" panose="02020603050405020304" pitchFamily="18" charset="0"/>
                          <a:cs typeface="Times New Roman" panose="02020603050405020304" pitchFamily="18" charset="0"/>
                        </a:rPr>
                        <a:t>Khó khăn: </a:t>
                      </a:r>
                      <a:r>
                        <a:rPr lang="vi-VN" sz="2200" dirty="0">
                          <a:effectLst/>
                          <a:latin typeface="Times New Roman" panose="02020603050405020304" pitchFamily="18" charset="0"/>
                          <a:cs typeface="Times New Roman" panose="02020603050405020304" pitchFamily="18" charset="0"/>
                        </a:rPr>
                        <a:t>Chính sách phá hoại, bao vây, cấm vận về kinh tế của Mĩ, sự tan rã của LX và hệ thống XHCN (không còn những đồng minh, nguồn viện trợ và bạn hàng buôn bán</a:t>
                      </a:r>
                      <a:r>
                        <a:rPr lang="vi-VN" sz="2200" b="1" i="1" dirty="0">
                          <a:solidFill>
                            <a:srgbClr val="FF0000"/>
                          </a:solidFill>
                          <a:effectLst/>
                          <a:latin typeface="Times New Roman" panose="02020603050405020304" pitchFamily="18" charset="0"/>
                          <a:cs typeface="Times New Roman" panose="02020603050405020304" pitchFamily="18" charset="0"/>
                        </a:rPr>
                        <a:t>,..)</a:t>
                      </a:r>
                      <a:r>
                        <a:rPr lang="vi-VN" sz="2200" b="1" i="1" u="sng" dirty="0">
                          <a:solidFill>
                            <a:srgbClr val="FF0000"/>
                          </a:solidFill>
                          <a:effectLst/>
                          <a:latin typeface="Times New Roman" panose="02020603050405020304" pitchFamily="18" charset="0"/>
                          <a:cs typeface="Times New Roman" panose="02020603050405020304" pitchFamily="18" charset="0"/>
                        </a:rPr>
                        <a:t>=&gt; Cu-ba vẫn đứng vững và tiếp tục đạt được những thành tích mới.</a:t>
                      </a:r>
                      <a:endParaRPr lang="en-US" sz="2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297338545"/>
                  </a:ext>
                </a:extLst>
              </a:tr>
            </a:tbl>
          </a:graphicData>
        </a:graphic>
      </p:graphicFrame>
    </p:spTree>
    <p:extLst>
      <p:ext uri="{BB962C8B-B14F-4D97-AF65-F5344CB8AC3E}">
        <p14:creationId xmlns:p14="http://schemas.microsoft.com/office/powerpoint/2010/main" val="74184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par>
                                <p:cTn id="22" presetID="6"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F3E12ABE-BDD6-4DD2-A31B-25D26AEB2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1" t="10001" r="10001" b="15334"/>
          <a:stretch>
            <a:fillRect/>
          </a:stretch>
        </p:blipFill>
        <p:spPr bwMode="auto">
          <a:xfrm>
            <a:off x="6096000" y="342900"/>
            <a:ext cx="6096000" cy="65151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5030" name="Text Box 6">
            <a:extLst>
              <a:ext uri="{FF2B5EF4-FFF2-40B4-BE49-F238E27FC236}">
                <a16:creationId xmlns:a16="http://schemas.microsoft.com/office/drawing/2014/main" id="{2313334F-714E-4757-BA65-5D72584C8AF0}"/>
              </a:ext>
            </a:extLst>
          </p:cNvPr>
          <p:cNvSpPr txBox="1">
            <a:spLocks noChangeArrowheads="1"/>
          </p:cNvSpPr>
          <p:nvPr/>
        </p:nvSpPr>
        <p:spPr bwMode="auto">
          <a:xfrm>
            <a:off x="1524000" y="1"/>
            <a:ext cx="9144000" cy="4667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0000FF"/>
                </a:solidFill>
                <a:latin typeface="Times New Roman" panose="02020603050405020304" pitchFamily="18" charset="0"/>
              </a:rPr>
              <a:t>Tình đoàn kết hữu nghị giữa Cu Ba và Việt Nam</a:t>
            </a:r>
          </a:p>
        </p:txBody>
      </p:sp>
      <p:grpSp>
        <p:nvGrpSpPr>
          <p:cNvPr id="56324" name="Group 4">
            <a:extLst>
              <a:ext uri="{FF2B5EF4-FFF2-40B4-BE49-F238E27FC236}">
                <a16:creationId xmlns:a16="http://schemas.microsoft.com/office/drawing/2014/main" id="{E7037D28-3A6E-43DD-A0E5-1A29635BE3B0}"/>
              </a:ext>
            </a:extLst>
          </p:cNvPr>
          <p:cNvGrpSpPr>
            <a:grpSpLocks/>
          </p:cNvGrpSpPr>
          <p:nvPr/>
        </p:nvGrpSpPr>
        <p:grpSpPr bwMode="auto">
          <a:xfrm>
            <a:off x="354751" y="533400"/>
            <a:ext cx="5530016" cy="5980586"/>
            <a:chOff x="2742" y="1584"/>
            <a:chExt cx="3018" cy="1970"/>
          </a:xfrm>
        </p:grpSpPr>
        <p:pic>
          <p:nvPicPr>
            <p:cNvPr id="41989" name="Picture 2" descr="http://giadinh.vcmedia.vn/Images/Uploaded/Share/2010/12/30/phiden1.jpg">
              <a:extLst>
                <a:ext uri="{FF2B5EF4-FFF2-40B4-BE49-F238E27FC236}">
                  <a16:creationId xmlns:a16="http://schemas.microsoft.com/office/drawing/2014/main" id="{BD0C5C16-8BFC-4DCD-BA4E-D717AD6B9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1584"/>
              <a:ext cx="2880" cy="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1">
              <a:extLst>
                <a:ext uri="{FF2B5EF4-FFF2-40B4-BE49-F238E27FC236}">
                  <a16:creationId xmlns:a16="http://schemas.microsoft.com/office/drawing/2014/main" id="{0934DAAB-67C5-4415-BFC0-7F8FD28BC054}"/>
                </a:ext>
              </a:extLst>
            </p:cNvPr>
            <p:cNvSpPr txBox="1">
              <a:spLocks noChangeArrowheads="1"/>
            </p:cNvSpPr>
            <p:nvPr/>
          </p:nvSpPr>
          <p:spPr bwMode="auto">
            <a:xfrm>
              <a:off x="2742" y="3432"/>
              <a:ext cx="288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1800" i="1" dirty="0">
                  <a:latin typeface="+mj-lt"/>
                  <a:cs typeface="Arial" panose="020B0604020202020204" pitchFamily="34" charset="0"/>
                </a:rPr>
                <a:t>Chủ tịch Fidel thăm Quảng Trị tháng 9 năm 1973</a:t>
              </a:r>
              <a:endParaRPr lang="en-US" altLang="en-US" sz="1800" dirty="0">
                <a:latin typeface="+mj-lt"/>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5030"/>
                                        </p:tgtEl>
                                        <p:attrNameLst>
                                          <p:attrName>style.visibility</p:attrName>
                                        </p:attrNameLst>
                                      </p:cBhvr>
                                      <p:to>
                                        <p:strVal val="visible"/>
                                      </p:to>
                                    </p:set>
                                    <p:animEffect transition="in" filter="blinds(horizontal)">
                                      <p:cBhvr>
                                        <p:cTn id="7" dur="500"/>
                                        <p:tgtEl>
                                          <p:spTgt spid="3850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6324"/>
                                        </p:tgtEl>
                                        <p:attrNameLst>
                                          <p:attrName>style.visibility</p:attrName>
                                        </p:attrNameLst>
                                      </p:cBhvr>
                                      <p:to>
                                        <p:strVal val="visible"/>
                                      </p:to>
                                    </p:set>
                                    <p:animEffect transition="in" filter="blinds(horizontal)">
                                      <p:cBhvr>
                                        <p:cTn id="12" dur="500"/>
                                        <p:tgtEl>
                                          <p:spTgt spid="56324"/>
                                        </p:tgtEl>
                                      </p:cBhvr>
                                    </p:animEffect>
                                  </p:childTnLst>
                                </p:cTn>
                              </p:par>
                            </p:childTnLst>
                          </p:cTn>
                        </p:par>
                        <p:par>
                          <p:cTn id="13" fill="hold" nodeType="afterGroup">
                            <p:stCondLst>
                              <p:cond delay="500"/>
                            </p:stCondLst>
                            <p:childTnLst>
                              <p:par>
                                <p:cTn id="14" presetID="2" presetClass="entr" presetSubtype="4" fill="hold" nodeType="afterEffect">
                                  <p:stCondLst>
                                    <p:cond delay="0"/>
                                  </p:stCondLst>
                                  <p:childTnLst>
                                    <p:set>
                                      <p:cBhvr>
                                        <p:cTn id="15" dur="1" fill="hold">
                                          <p:stCondLst>
                                            <p:cond delay="0"/>
                                          </p:stCondLst>
                                        </p:cTn>
                                        <p:tgtEl>
                                          <p:spTgt spid="56322"/>
                                        </p:tgtEl>
                                        <p:attrNameLst>
                                          <p:attrName>style.visibility</p:attrName>
                                        </p:attrNameLst>
                                      </p:cBhvr>
                                      <p:to>
                                        <p:strVal val="visible"/>
                                      </p:to>
                                    </p:set>
                                    <p:anim calcmode="lin" valueType="num">
                                      <p:cBhvr additive="base">
                                        <p:cTn id="16" dur="500" fill="hold"/>
                                        <p:tgtEl>
                                          <p:spTgt spid="56322"/>
                                        </p:tgtEl>
                                        <p:attrNameLst>
                                          <p:attrName>ppt_x</p:attrName>
                                        </p:attrNameLst>
                                      </p:cBhvr>
                                      <p:tavLst>
                                        <p:tav tm="0">
                                          <p:val>
                                            <p:strVal val="#ppt_x"/>
                                          </p:val>
                                        </p:tav>
                                        <p:tav tm="100000">
                                          <p:val>
                                            <p:strVal val="#ppt_x"/>
                                          </p:val>
                                        </p:tav>
                                      </p:tavLst>
                                    </p:anim>
                                    <p:anim calcmode="lin" valueType="num">
                                      <p:cBhvr additive="base">
                                        <p:cTn id="17" dur="500" fill="hold"/>
                                        <p:tgtEl>
                                          <p:spTgt spid="56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sp>
        <p:nvSpPr>
          <p:cNvPr id="48" name="TextBox 47">
            <a:extLst>
              <a:ext uri="{FF2B5EF4-FFF2-40B4-BE49-F238E27FC236}">
                <a16:creationId xmlns:a16="http://schemas.microsoft.com/office/drawing/2014/main" id="{3618D537-8ACB-4647-BE3E-822824095997}"/>
              </a:ext>
            </a:extLst>
          </p:cNvPr>
          <p:cNvSpPr txBox="1"/>
          <p:nvPr/>
        </p:nvSpPr>
        <p:spPr>
          <a:xfrm>
            <a:off x="644060" y="6133573"/>
            <a:ext cx="4428565" cy="707886"/>
          </a:xfrm>
          <a:prstGeom prst="rect">
            <a:avLst/>
          </a:prstGeom>
          <a:noFill/>
        </p:spPr>
        <p:txBody>
          <a:bodyPr wrap="square">
            <a:spAutoFit/>
          </a:bodyPr>
          <a:lstStyle/>
          <a:p>
            <a:pPr algn="ctr" eaLnBrk="1" hangingPunct="1"/>
            <a:r>
              <a:rPr lang="vi-VN" altLang="en-US" sz="2000" i="1" dirty="0">
                <a:solidFill>
                  <a:srgbClr val="FF0066"/>
                </a:solidFill>
                <a:latin typeface="Times New Roman" panose="02020603050405020304" pitchFamily="18" charset="0"/>
                <a:ea typeface="Roboto Condensed" pitchFamily="2" charset="0"/>
                <a:cs typeface="Times New Roman" panose="02020603050405020304" pitchFamily="18" charset="0"/>
              </a:rPr>
              <a:t>Chủ tịch Fidel thăm Quảng Trị tháng 9 năm 1973</a:t>
            </a:r>
            <a:endParaRPr lang="en-US" altLang="en-US" sz="2000" dirty="0">
              <a:solidFill>
                <a:srgbClr val="FF0066"/>
              </a:solidFill>
              <a:latin typeface="Times New Roman" panose="02020603050405020304" pitchFamily="18" charset="0"/>
              <a:ea typeface="Roboto Condensed"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id="{2FB74257-544C-4CAE-923A-8BC76F55C460}"/>
              </a:ext>
            </a:extLst>
          </p:cNvPr>
          <p:cNvSpPr txBox="1"/>
          <p:nvPr/>
        </p:nvSpPr>
        <p:spPr>
          <a:xfrm>
            <a:off x="6096000" y="3260959"/>
            <a:ext cx="5108293" cy="1815882"/>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Việt</a:t>
            </a:r>
            <a:r>
              <a:rPr lang="en-US" sz="2800" dirty="0">
                <a:solidFill>
                  <a:srgbClr val="FF0000"/>
                </a:solidFill>
                <a:latin typeface="Times New Roman" panose="02020603050405020304" pitchFamily="18" charset="0"/>
                <a:cs typeface="Times New Roman" panose="02020603050405020304" pitchFamily="18" charset="0"/>
              </a:rPr>
              <a:t> Nam,</a:t>
            </a:r>
            <a:r>
              <a:rPr lang="vi-VN"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Cuba </a:t>
            </a:r>
            <a:r>
              <a:rPr lang="en-US" sz="2800" dirty="0" err="1">
                <a:solidFill>
                  <a:srgbClr val="FF0000"/>
                </a:solidFill>
                <a:latin typeface="Times New Roman" panose="02020603050405020304" pitchFamily="18" charset="0"/>
                <a:cs typeface="Times New Roman" panose="02020603050405020304" pitchFamily="18" charset="0"/>
              </a:rPr>
              <a:t>sẵn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dâng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mình</a:t>
            </a:r>
            <a:r>
              <a:rPr lang="en-US" sz="2800" dirty="0">
                <a:solidFill>
                  <a:srgbClr val="FF0000"/>
                </a:solidFill>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tịch</a:t>
            </a:r>
            <a:r>
              <a:rPr lang="en-US" sz="2800" dirty="0">
                <a:latin typeface="Times New Roman" panose="02020603050405020304" pitchFamily="18" charset="0"/>
                <a:cs typeface="Times New Roman" panose="02020603050405020304" pitchFamily="18" charset="0"/>
              </a:rPr>
              <a:t> Fidel Castro</a:t>
            </a:r>
          </a:p>
        </p:txBody>
      </p:sp>
      <p:pic>
        <p:nvPicPr>
          <p:cNvPr id="1026" name="Picture 2">
            <a:extLst>
              <a:ext uri="{FF2B5EF4-FFF2-40B4-BE49-F238E27FC236}">
                <a16:creationId xmlns:a16="http://schemas.microsoft.com/office/drawing/2014/main" id="{A807346E-9126-48B0-BF9E-3E8DE2621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56" y="1806251"/>
            <a:ext cx="4163436" cy="41467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C10D6C6-32EA-452F-A10D-9906BB76E089}"/>
              </a:ext>
            </a:extLst>
          </p:cNvPr>
          <p:cNvSpPr txBox="1"/>
          <p:nvPr/>
        </p:nvSpPr>
        <p:spPr>
          <a:xfrm>
            <a:off x="91567" y="79639"/>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II. CUBA – HÒN ĐẢO ANH HÙNG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9639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anim calcmode="lin" valueType="num">
                                      <p:cBhvr>
                                        <p:cTn id="11" dur="1000" fill="hold"/>
                                        <p:tgtEl>
                                          <p:spTgt spid="48"/>
                                        </p:tgtEl>
                                        <p:attrNameLst>
                                          <p:attrName>ppt_x</p:attrName>
                                        </p:attrNameLst>
                                      </p:cBhvr>
                                      <p:tavLst>
                                        <p:tav tm="0">
                                          <p:val>
                                            <p:strVal val="#ppt_x"/>
                                          </p:val>
                                        </p:tav>
                                        <p:tav tm="100000">
                                          <p:val>
                                            <p:strVal val="#ppt_x"/>
                                          </p:val>
                                        </p:tav>
                                      </p:tavLst>
                                    </p:anim>
                                    <p:anim calcmode="lin" valueType="num">
                                      <p:cBhvr>
                                        <p:cTn id="12" dur="1000" fill="hold"/>
                                        <p:tgtEl>
                                          <p:spTgt spid="48"/>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a:extLst>
              <a:ext uri="{FF2B5EF4-FFF2-40B4-BE49-F238E27FC236}">
                <a16:creationId xmlns:a16="http://schemas.microsoft.com/office/drawing/2014/main" id="{52D1A730-2378-46F8-B705-DBD722692530}"/>
              </a:ext>
            </a:extLst>
          </p:cNvPr>
          <p:cNvSpPr>
            <a:spLocks noChangeArrowheads="1"/>
          </p:cNvSpPr>
          <p:nvPr/>
        </p:nvSpPr>
        <p:spPr bwMode="auto">
          <a:xfrm>
            <a:off x="1524000" y="914401"/>
            <a:ext cx="91440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latin typeface="Times New Roman" panose="02020603050405020304" pitchFamily="18" charset="0"/>
              </a:rPr>
              <a:t>Tình hữu nghị đặc biệt giữa hai nước Việt Nam và Cu-ba đã được Bác Hồ kính yêu ví hai nước như “hai anh em sinh đôi”. Nói chuyện với các bạn Cu-ba, Bác đưa ra hình ảnh: Việt Nam và Cu-ba cách xa nhau nửa vòng Trái Đất, vì vậy khi Cu-ba ngủ thì Việt Nam thức canh giấc ngủ cho Cu-ba và ngược lại khi Việt Nam ngủ thì Cu-ba thức canh giấc ngủ cho Việt Nam... </a:t>
            </a:r>
          </a:p>
        </p:txBody>
      </p:sp>
      <p:sp>
        <p:nvSpPr>
          <p:cNvPr id="44035" name="Text Box 6">
            <a:extLst>
              <a:ext uri="{FF2B5EF4-FFF2-40B4-BE49-F238E27FC236}">
                <a16:creationId xmlns:a16="http://schemas.microsoft.com/office/drawing/2014/main" id="{BC1D4F4F-F761-4719-A48C-5098201F896F}"/>
              </a:ext>
            </a:extLst>
          </p:cNvPr>
          <p:cNvSpPr txBox="1">
            <a:spLocks noChangeArrowheads="1"/>
          </p:cNvSpPr>
          <p:nvPr/>
        </p:nvSpPr>
        <p:spPr bwMode="auto">
          <a:xfrm>
            <a:off x="1524000" y="1"/>
            <a:ext cx="9144000" cy="466725"/>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latin typeface="Times New Roman" panose="02020603050405020304" pitchFamily="18" charset="0"/>
              </a:rPr>
              <a:t>Tình đoàn kết hữu nghị giữa Cu Ba và Việt Nam</a:t>
            </a:r>
          </a:p>
        </p:txBody>
      </p:sp>
      <p:sp>
        <p:nvSpPr>
          <p:cNvPr id="57350" name="Rectangle 6">
            <a:extLst>
              <a:ext uri="{FF2B5EF4-FFF2-40B4-BE49-F238E27FC236}">
                <a16:creationId xmlns:a16="http://schemas.microsoft.com/office/drawing/2014/main" id="{5596CB0F-5684-4D13-A0CB-9684135E371B}"/>
              </a:ext>
            </a:extLst>
          </p:cNvPr>
          <p:cNvSpPr>
            <a:spLocks noChangeArrowheads="1"/>
          </p:cNvSpPr>
          <p:nvPr/>
        </p:nvSpPr>
        <p:spPr bwMode="auto">
          <a:xfrm>
            <a:off x="343269" y="1018769"/>
            <a:ext cx="5465394" cy="4561699"/>
          </a:xfrm>
          <a:prstGeom prst="rect">
            <a:avLst/>
          </a:pr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chemeClr val="tx1"/>
                </a:solidFill>
                <a:latin typeface="Arial" panose="020B0604020202020204" pitchFamily="34" charset="0"/>
              </a:defRPr>
            </a:lvl9pPr>
          </a:lstStyle>
          <a:p>
            <a:pPr algn="ctr" eaLnBrk="1" hangingPunct="1">
              <a:lnSpc>
                <a:spcPct val="120000"/>
              </a:lnSpc>
              <a:spcBef>
                <a:spcPct val="0"/>
              </a:spcBef>
              <a:buFontTx/>
              <a:buNone/>
            </a:pPr>
            <a:r>
              <a:rPr lang="en-US" altLang="en-US" sz="2800" b="1" u="sng" dirty="0">
                <a:solidFill>
                  <a:srgbClr val="0000FF"/>
                </a:solidFill>
                <a:latin typeface="Times New Roman" panose="02020603050405020304" pitchFamily="18" charset="0"/>
                <a:cs typeface="Arial" panose="020B0604020202020204" pitchFamily="34" charset="0"/>
              </a:rPr>
              <a:t>Cu Ba </a:t>
            </a:r>
            <a:r>
              <a:rPr lang="en-US" altLang="en-US" sz="2800" b="1" u="sng" dirty="0" err="1">
                <a:solidFill>
                  <a:srgbClr val="0000FF"/>
                </a:solidFill>
                <a:latin typeface="Times New Roman" panose="02020603050405020304" pitchFamily="18" charset="0"/>
                <a:cs typeface="Arial" panose="020B0604020202020204" pitchFamily="34" charset="0"/>
              </a:rPr>
              <a:t>giúp</a:t>
            </a:r>
            <a:r>
              <a:rPr lang="en-US" altLang="en-US" sz="2800" b="1" u="sng" dirty="0">
                <a:solidFill>
                  <a:srgbClr val="0000FF"/>
                </a:solidFill>
                <a:latin typeface="Times New Roman" panose="02020603050405020304" pitchFamily="18" charset="0"/>
                <a:cs typeface="Arial" panose="020B0604020202020204" pitchFamily="34" charset="0"/>
              </a:rPr>
              <a:t> </a:t>
            </a:r>
            <a:r>
              <a:rPr lang="en-US" altLang="en-US" sz="2800" b="1" u="sng" dirty="0" err="1">
                <a:solidFill>
                  <a:srgbClr val="0000FF"/>
                </a:solidFill>
                <a:latin typeface="Times New Roman" panose="02020603050405020304" pitchFamily="18" charset="0"/>
                <a:cs typeface="Arial" panose="020B0604020202020204" pitchFamily="34" charset="0"/>
              </a:rPr>
              <a:t>đỡ</a:t>
            </a:r>
            <a:r>
              <a:rPr lang="en-US" altLang="en-US" sz="2800" b="1" u="sng" dirty="0">
                <a:solidFill>
                  <a:srgbClr val="0000FF"/>
                </a:solidFill>
                <a:latin typeface="Times New Roman" panose="02020603050405020304" pitchFamily="18" charset="0"/>
                <a:cs typeface="Arial" panose="020B0604020202020204" pitchFamily="34" charset="0"/>
              </a:rPr>
              <a:t> </a:t>
            </a:r>
            <a:r>
              <a:rPr lang="en-US" altLang="en-US" sz="2800" b="1" u="sng" dirty="0" err="1">
                <a:solidFill>
                  <a:srgbClr val="0000FF"/>
                </a:solidFill>
                <a:latin typeface="Times New Roman" panose="02020603050405020304" pitchFamily="18" charset="0"/>
                <a:cs typeface="Arial" panose="020B0604020202020204" pitchFamily="34" charset="0"/>
              </a:rPr>
              <a:t>Việt</a:t>
            </a:r>
            <a:r>
              <a:rPr lang="en-US" altLang="en-US" sz="2800" b="1" u="sng" dirty="0">
                <a:solidFill>
                  <a:srgbClr val="0000FF"/>
                </a:solidFill>
                <a:latin typeface="Times New Roman" panose="02020603050405020304" pitchFamily="18" charset="0"/>
                <a:cs typeface="Arial" panose="020B0604020202020204" pitchFamily="34" charset="0"/>
              </a:rPr>
              <a:t> Nam :</a:t>
            </a:r>
          </a:p>
          <a:p>
            <a:pPr eaLnBrk="1" hangingPunct="1">
              <a:lnSpc>
                <a:spcPct val="120000"/>
              </a:lnSpc>
              <a:spcBef>
                <a:spcPct val="0"/>
              </a:spcBef>
              <a:buClr>
                <a:srgbClr val="000066"/>
              </a:buClr>
              <a:buFont typeface="VNI-Times" pitchFamily="2" charset="0"/>
              <a:buNone/>
            </a:pPr>
            <a:r>
              <a:rPr lang="en-US" altLang="en-US" sz="2400" dirty="0">
                <a:latin typeface="Times New Roman" panose="02020603050405020304" pitchFamily="18" charset="0"/>
                <a:cs typeface="Arial" panose="020B0604020202020204" pitchFamily="34" charset="0"/>
              </a:rPr>
              <a:t>- Khi </a:t>
            </a:r>
            <a:r>
              <a:rPr lang="en-US" altLang="en-US" sz="2400" dirty="0" err="1">
                <a:latin typeface="Times New Roman" panose="02020603050405020304" pitchFamily="18" charset="0"/>
                <a:cs typeface="Arial" panose="020B0604020202020204" pitchFamily="34" charset="0"/>
              </a:rPr>
              <a:t>cuộc</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kháng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chiến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chống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Mỹ</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của</a:t>
            </a:r>
            <a:r>
              <a:rPr lang="en-US" altLang="en-US" sz="2400" dirty="0">
                <a:latin typeface="Times New Roman" panose="02020603050405020304" pitchFamily="18" charset="0"/>
                <a:cs typeface="Arial" panose="020B0604020202020204" pitchFamily="34" charset="0"/>
              </a:rPr>
              <a:t> ta </a:t>
            </a:r>
            <a:r>
              <a:rPr lang="en-US" altLang="en-US" sz="2400" dirty="0" err="1">
                <a:latin typeface="Times New Roman" panose="02020603050405020304" pitchFamily="18" charset="0"/>
                <a:cs typeface="Arial" panose="020B0604020202020204" pitchFamily="34" charset="0"/>
              </a:rPr>
              <a:t>diễn</a:t>
            </a:r>
            <a:r>
              <a:rPr lang="en-US" altLang="en-US" sz="2400" dirty="0">
                <a:latin typeface="Times New Roman" panose="02020603050405020304" pitchFamily="18" charset="0"/>
                <a:cs typeface="Arial" panose="020B0604020202020204" pitchFamily="34" charset="0"/>
              </a:rPr>
              <a:t> ra </a:t>
            </a:r>
            <a:r>
              <a:rPr lang="en-US" altLang="en-US" sz="2400" dirty="0" err="1">
                <a:latin typeface="Times New Roman" panose="02020603050405020304" pitchFamily="18" charset="0"/>
                <a:cs typeface="Arial" panose="020B0604020202020204" pitchFamily="34" charset="0"/>
              </a:rPr>
              <a:t>ác</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liệt</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chủ</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tịch</a:t>
            </a:r>
            <a:r>
              <a:rPr lang="en-US" altLang="en-US" sz="2400" dirty="0">
                <a:latin typeface="Times New Roman" panose="02020603050405020304" pitchFamily="18" charset="0"/>
                <a:cs typeface="Arial" panose="020B0604020202020204" pitchFamily="34" charset="0"/>
              </a:rPr>
              <a:t> Phi-</a:t>
            </a:r>
            <a:r>
              <a:rPr lang="en-US" altLang="en-US" sz="2400" dirty="0" err="1">
                <a:latin typeface="Times New Roman" panose="02020603050405020304" pitchFamily="18" charset="0"/>
                <a:cs typeface="Arial" panose="020B0604020202020204" pitchFamily="34" charset="0"/>
              </a:rPr>
              <a:t>đen</a:t>
            </a:r>
            <a:r>
              <a:rPr lang="en-US" altLang="en-US" sz="2400" dirty="0">
                <a:latin typeface="Times New Roman" panose="02020603050405020304" pitchFamily="18" charset="0"/>
                <a:cs typeface="Arial" panose="020B0604020202020204" pitchFamily="34" charset="0"/>
              </a:rPr>
              <a:t> Ca-</a:t>
            </a:r>
            <a:r>
              <a:rPr lang="en-US" altLang="en-US" sz="2400" dirty="0" err="1">
                <a:latin typeface="Times New Roman" panose="02020603050405020304" pitchFamily="18" charset="0"/>
                <a:cs typeface="Arial" panose="020B0604020202020204" pitchFamily="34" charset="0"/>
              </a:rPr>
              <a:t>xtơ</a:t>
            </a:r>
            <a:r>
              <a:rPr lang="en-US" altLang="en-US" sz="2400" dirty="0">
                <a:latin typeface="Times New Roman" panose="02020603050405020304" pitchFamily="18" charset="0"/>
                <a:cs typeface="Arial" panose="020B0604020202020204" pitchFamily="34" charset="0"/>
              </a:rPr>
              <a:t>-</a:t>
            </a:r>
            <a:r>
              <a:rPr lang="en-US" altLang="en-US" sz="2400" dirty="0" err="1">
                <a:latin typeface="Times New Roman" panose="02020603050405020304" pitchFamily="18" charset="0"/>
                <a:cs typeface="Arial" panose="020B0604020202020204" pitchFamily="34" charset="0"/>
              </a:rPr>
              <a:t>rô</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tuyên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bố</a:t>
            </a:r>
            <a:r>
              <a:rPr lang="en-US" altLang="en-US" sz="2400" dirty="0">
                <a:latin typeface="Times New Roman" panose="02020603050405020304" pitchFamily="18" charset="0"/>
                <a:cs typeface="Arial" panose="020B0604020202020204" pitchFamily="34" charset="0"/>
              </a:rPr>
              <a:t> : “</a:t>
            </a:r>
            <a:r>
              <a:rPr lang="en-US" altLang="en-US" sz="2400" dirty="0" err="1">
                <a:latin typeface="Times New Roman" panose="02020603050405020304" pitchFamily="18" charset="0"/>
                <a:cs typeface="Arial" panose="020B0604020202020204" pitchFamily="34" charset="0"/>
              </a:rPr>
              <a:t>Vì</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Việt</a:t>
            </a:r>
            <a:r>
              <a:rPr lang="en-US" altLang="en-US" sz="2400" dirty="0">
                <a:latin typeface="Times New Roman" panose="02020603050405020304" pitchFamily="18" charset="0"/>
                <a:cs typeface="Arial" panose="020B0604020202020204" pitchFamily="34" charset="0"/>
              </a:rPr>
              <a:t> Nam </a:t>
            </a:r>
            <a:r>
              <a:rPr lang="en-US" altLang="en-US" sz="2400" dirty="0" err="1">
                <a:latin typeface="Times New Roman" panose="02020603050405020304" pitchFamily="18" charset="0"/>
                <a:cs typeface="Arial" panose="020B0604020202020204" pitchFamily="34" charset="0"/>
              </a:rPr>
              <a:t>chúng</a:t>
            </a:r>
            <a:r>
              <a:rPr lang="en-US" altLang="en-US" sz="2400" dirty="0">
                <a:latin typeface="Times New Roman" panose="02020603050405020304" pitchFamily="18" charset="0"/>
                <a:cs typeface="Arial" panose="020B0604020202020204" pitchFamily="34" charset="0"/>
              </a:rPr>
              <a:t> ta </a:t>
            </a:r>
            <a:r>
              <a:rPr lang="en-US" altLang="en-US" sz="2400" dirty="0" err="1">
                <a:latin typeface="Times New Roman" panose="02020603050405020304" pitchFamily="18" charset="0"/>
                <a:cs typeface="Arial" panose="020B0604020202020204" pitchFamily="34" charset="0"/>
              </a:rPr>
              <a:t>sẵn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sàng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hiến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cả</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máu</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của</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mình</a:t>
            </a:r>
            <a:r>
              <a:rPr lang="en-US" altLang="en-US" sz="2400" dirty="0">
                <a:latin typeface="Times New Roman" panose="02020603050405020304" pitchFamily="18" charset="0"/>
                <a:cs typeface="Arial" panose="020B0604020202020204" pitchFamily="34" charset="0"/>
              </a:rPr>
              <a:t>”.</a:t>
            </a:r>
          </a:p>
          <a:p>
            <a:pPr eaLnBrk="1" hangingPunct="1">
              <a:lnSpc>
                <a:spcPct val="120000"/>
              </a:lnSpc>
              <a:spcBef>
                <a:spcPct val="0"/>
              </a:spcBef>
              <a:buClr>
                <a:srgbClr val="000066"/>
              </a:buClr>
              <a:buFont typeface="VNI-Times" pitchFamily="2" charset="0"/>
              <a:buNone/>
            </a:pP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Năm</a:t>
            </a:r>
            <a:r>
              <a:rPr lang="en-US" altLang="en-US" sz="2400" dirty="0">
                <a:latin typeface="Times New Roman" panose="02020603050405020304" pitchFamily="18" charset="0"/>
                <a:cs typeface="Arial" panose="020B0604020202020204" pitchFamily="34" charset="0"/>
              </a:rPr>
              <a:t> 1973, </a:t>
            </a:r>
            <a:r>
              <a:rPr lang="en-US" altLang="en-US" sz="2400" dirty="0" err="1">
                <a:latin typeface="Times New Roman" panose="02020603050405020304" pitchFamily="18" charset="0"/>
                <a:cs typeface="Arial" panose="020B0604020202020204" pitchFamily="34" charset="0"/>
              </a:rPr>
              <a:t>nhân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dân</a:t>
            </a:r>
            <a:r>
              <a:rPr lang="en-US" altLang="en-US" sz="2400" dirty="0">
                <a:latin typeface="Times New Roman" panose="02020603050405020304" pitchFamily="18" charset="0"/>
                <a:cs typeface="Arial" panose="020B0604020202020204" pitchFamily="34" charset="0"/>
              </a:rPr>
              <a:t> Cu Ba </a:t>
            </a:r>
            <a:r>
              <a:rPr lang="en-US" altLang="en-US" sz="2400" dirty="0" err="1">
                <a:latin typeface="Times New Roman" panose="02020603050405020304" pitchFamily="18" charset="0"/>
                <a:cs typeface="Arial" panose="020B0604020202020204" pitchFamily="34" charset="0"/>
              </a:rPr>
              <a:t>tặng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Việt</a:t>
            </a:r>
            <a:r>
              <a:rPr lang="en-US" altLang="en-US" sz="2400" dirty="0">
                <a:latin typeface="Times New Roman" panose="02020603050405020304" pitchFamily="18" charset="0"/>
                <a:cs typeface="Arial" panose="020B0604020202020204" pitchFamily="34" charset="0"/>
              </a:rPr>
              <a:t> Nam 5 </a:t>
            </a:r>
            <a:r>
              <a:rPr lang="en-US" altLang="en-US" sz="2400" dirty="0" err="1">
                <a:latin typeface="Times New Roman" panose="02020603050405020304" pitchFamily="18" charset="0"/>
                <a:cs typeface="Arial" panose="020B0604020202020204" pitchFamily="34" charset="0"/>
              </a:rPr>
              <a:t>công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trình</a:t>
            </a:r>
            <a:r>
              <a:rPr lang="en-US" altLang="en-US" sz="2400" dirty="0">
                <a:latin typeface="Times New Roman" panose="02020603050405020304" pitchFamily="18" charset="0"/>
                <a:cs typeface="Arial" panose="020B0604020202020204" pitchFamily="34" charset="0"/>
              </a:rPr>
              <a:t> : </a:t>
            </a:r>
            <a:r>
              <a:rPr lang="en-US" altLang="en-US" sz="2400" dirty="0" err="1">
                <a:latin typeface="Times New Roman" panose="02020603050405020304" pitchFamily="18" charset="0"/>
                <a:cs typeface="Arial" panose="020B0604020202020204" pitchFamily="34" charset="0"/>
              </a:rPr>
              <a:t>khách</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sạn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Thắng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Lợi</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đường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cao</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tốc</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Xuân</a:t>
            </a:r>
            <a:r>
              <a:rPr lang="en-US" altLang="en-US" sz="2400" dirty="0">
                <a:latin typeface="Times New Roman" panose="02020603050405020304" pitchFamily="18" charset="0"/>
                <a:cs typeface="Arial" panose="020B0604020202020204" pitchFamily="34" charset="0"/>
              </a:rPr>
              <a:t> Mai, </a:t>
            </a:r>
            <a:r>
              <a:rPr lang="en-US" altLang="en-US" sz="2400" dirty="0" err="1">
                <a:latin typeface="Times New Roman" panose="02020603050405020304" pitchFamily="18" charset="0"/>
                <a:cs typeface="Arial" panose="020B0604020202020204" pitchFamily="34" charset="0"/>
              </a:rPr>
              <a:t>bệnh</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viện</a:t>
            </a:r>
            <a:r>
              <a:rPr lang="en-US" altLang="en-US" sz="2400" dirty="0">
                <a:latin typeface="Times New Roman" panose="02020603050405020304" pitchFamily="18" charset="0"/>
                <a:cs typeface="Arial" panose="020B0604020202020204" pitchFamily="34" charset="0"/>
              </a:rPr>
              <a:t> 500 </a:t>
            </a:r>
            <a:r>
              <a:rPr lang="en-US" altLang="en-US" sz="2400" dirty="0" err="1">
                <a:latin typeface="Times New Roman" panose="02020603050405020304" pitchFamily="18" charset="0"/>
                <a:cs typeface="Arial" panose="020B0604020202020204" pitchFamily="34" charset="0"/>
              </a:rPr>
              <a:t>giường</a:t>
            </a:r>
            <a:r>
              <a:rPr lang="en-US" altLang="en-US" sz="2400" dirty="0">
                <a:latin typeface="Times New Roman" panose="02020603050405020304" pitchFamily="18" charset="0"/>
                <a:cs typeface="Arial" panose="020B0604020202020204" pitchFamily="34" charset="0"/>
              </a:rPr>
              <a:t> ở </a:t>
            </a:r>
            <a:r>
              <a:rPr lang="en-US" altLang="en-US" sz="2400" dirty="0" err="1">
                <a:latin typeface="Times New Roman" panose="02020603050405020304" pitchFamily="18" charset="0"/>
                <a:cs typeface="Arial" panose="020B0604020202020204" pitchFamily="34" charset="0"/>
              </a:rPr>
              <a:t>Đồng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Hới</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trại</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bò</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Mộc</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Châu</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trại</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gà</a:t>
            </a:r>
            <a:r>
              <a:rPr lang="en-US" altLang="en-US" sz="2400" dirty="0">
                <a:latin typeface="Times New Roman" panose="02020603050405020304" pitchFamily="18" charset="0"/>
                <a:cs typeface="Arial" panose="020B0604020202020204" pitchFamily="34" charset="0"/>
              </a:rPr>
              <a:t> Ba </a:t>
            </a:r>
            <a:r>
              <a:rPr lang="en-US" altLang="en-US" sz="2400" dirty="0" err="1">
                <a:latin typeface="Times New Roman" panose="02020603050405020304" pitchFamily="18" charset="0"/>
                <a:cs typeface="Arial" panose="020B0604020202020204" pitchFamily="34" charset="0"/>
              </a:rPr>
              <a:t>Vì</a:t>
            </a:r>
            <a:r>
              <a:rPr lang="en-US" altLang="en-US" sz="2400" dirty="0">
                <a:latin typeface="Times New Roman" panose="02020603050405020304" pitchFamily="18" charset="0"/>
                <a:cs typeface="Arial" panose="020B0604020202020204" pitchFamily="34" charset="0"/>
              </a:rPr>
              <a:t>…</a:t>
            </a:r>
          </a:p>
        </p:txBody>
      </p:sp>
      <p:sp>
        <p:nvSpPr>
          <p:cNvPr id="57351" name="Rectangle 7">
            <a:extLst>
              <a:ext uri="{FF2B5EF4-FFF2-40B4-BE49-F238E27FC236}">
                <a16:creationId xmlns:a16="http://schemas.microsoft.com/office/drawing/2014/main" id="{AC102B7B-6A3E-47C8-AC8B-ADA7BDFDDDFA}"/>
              </a:ext>
            </a:extLst>
          </p:cNvPr>
          <p:cNvSpPr>
            <a:spLocks noChangeArrowheads="1"/>
          </p:cNvSpPr>
          <p:nvPr/>
        </p:nvSpPr>
        <p:spPr bwMode="auto">
          <a:xfrm>
            <a:off x="6096294" y="1676525"/>
            <a:ext cx="5465394" cy="4118501"/>
          </a:xfrm>
          <a:prstGeom prst="rect">
            <a:avLst/>
          </a:pr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lnSpc>
                <a:spcPct val="120000"/>
              </a:lnSpc>
              <a:spcBef>
                <a:spcPct val="0"/>
              </a:spcBef>
              <a:buFontTx/>
              <a:buNone/>
            </a:pPr>
            <a:r>
              <a:rPr lang="en-US" altLang="en-US" sz="2800" b="1" u="sng" dirty="0" err="1">
                <a:solidFill>
                  <a:srgbClr val="0000FF"/>
                </a:solidFill>
                <a:latin typeface="Times New Roman" panose="02020603050405020304" pitchFamily="18" charset="0"/>
                <a:cs typeface="Arial" panose="020B0604020202020204" pitchFamily="34" charset="0"/>
              </a:rPr>
              <a:t>Việt</a:t>
            </a:r>
            <a:r>
              <a:rPr lang="en-US" altLang="en-US" sz="2800" b="1" u="sng" dirty="0">
                <a:solidFill>
                  <a:srgbClr val="0000FF"/>
                </a:solidFill>
                <a:latin typeface="Times New Roman" panose="02020603050405020304" pitchFamily="18" charset="0"/>
                <a:cs typeface="Arial" panose="020B0604020202020204" pitchFamily="34" charset="0"/>
              </a:rPr>
              <a:t> Nam </a:t>
            </a:r>
            <a:r>
              <a:rPr lang="en-US" altLang="en-US" sz="2800" b="1" u="sng" dirty="0" err="1">
                <a:solidFill>
                  <a:srgbClr val="0000FF"/>
                </a:solidFill>
                <a:latin typeface="Times New Roman" panose="02020603050405020304" pitchFamily="18" charset="0"/>
                <a:cs typeface="Arial" panose="020B0604020202020204" pitchFamily="34" charset="0"/>
              </a:rPr>
              <a:t>giúp</a:t>
            </a:r>
            <a:r>
              <a:rPr lang="en-US" altLang="en-US" sz="2800" b="1" u="sng" dirty="0">
                <a:solidFill>
                  <a:srgbClr val="0000FF"/>
                </a:solidFill>
                <a:latin typeface="Times New Roman" panose="02020603050405020304" pitchFamily="18" charset="0"/>
                <a:cs typeface="Arial" panose="020B0604020202020204" pitchFamily="34" charset="0"/>
              </a:rPr>
              <a:t> </a:t>
            </a:r>
            <a:r>
              <a:rPr lang="en-US" altLang="en-US" sz="2800" b="1" u="sng" dirty="0" err="1">
                <a:solidFill>
                  <a:srgbClr val="0000FF"/>
                </a:solidFill>
                <a:latin typeface="Times New Roman" panose="02020603050405020304" pitchFamily="18" charset="0"/>
                <a:cs typeface="Arial" panose="020B0604020202020204" pitchFamily="34" charset="0"/>
              </a:rPr>
              <a:t>đỡ</a:t>
            </a:r>
            <a:r>
              <a:rPr lang="en-US" altLang="en-US" sz="2800" b="1" u="sng" dirty="0">
                <a:solidFill>
                  <a:srgbClr val="0000FF"/>
                </a:solidFill>
                <a:latin typeface="Times New Roman" panose="02020603050405020304" pitchFamily="18" charset="0"/>
                <a:cs typeface="Arial" panose="020B0604020202020204" pitchFamily="34" charset="0"/>
              </a:rPr>
              <a:t> Cu Ba :</a:t>
            </a:r>
          </a:p>
          <a:p>
            <a:pPr eaLnBrk="1" hangingPunct="1">
              <a:lnSpc>
                <a:spcPct val="120000"/>
              </a:lnSpc>
              <a:spcBef>
                <a:spcPct val="0"/>
              </a:spcBef>
              <a:buFontTx/>
              <a:buNone/>
            </a:pP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Cuối</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năm</a:t>
            </a:r>
            <a:r>
              <a:rPr lang="en-US" altLang="en-US" sz="2400" dirty="0">
                <a:latin typeface="Times New Roman" panose="02020603050405020304" pitchFamily="18" charset="0"/>
                <a:cs typeface="Arial" panose="020B0604020202020204" pitchFamily="34" charset="0"/>
              </a:rPr>
              <a:t> 1993, ta </a:t>
            </a:r>
            <a:r>
              <a:rPr lang="en-US" altLang="en-US" sz="2400" dirty="0" err="1">
                <a:latin typeface="Times New Roman" panose="02020603050405020304" pitchFamily="18" charset="0"/>
                <a:cs typeface="Arial" panose="020B0604020202020204" pitchFamily="34" charset="0"/>
              </a:rPr>
              <a:t>ủng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hộ</a:t>
            </a:r>
            <a:r>
              <a:rPr lang="en-US" altLang="en-US" sz="2400" dirty="0">
                <a:latin typeface="Times New Roman" panose="02020603050405020304" pitchFamily="18" charset="0"/>
                <a:cs typeface="Arial" panose="020B0604020202020204" pitchFamily="34" charset="0"/>
              </a:rPr>
              <a:t> 10.000 </a:t>
            </a:r>
            <a:r>
              <a:rPr lang="en-US" altLang="en-US" sz="2400" dirty="0" err="1">
                <a:latin typeface="Times New Roman" panose="02020603050405020304" pitchFamily="18" charset="0"/>
                <a:cs typeface="Arial" panose="020B0604020202020204" pitchFamily="34" charset="0"/>
              </a:rPr>
              <a:t>tấn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gạo</a:t>
            </a:r>
            <a:r>
              <a:rPr lang="en-US" altLang="en-US" sz="2400" dirty="0">
                <a:latin typeface="Times New Roman" panose="02020603050405020304" pitchFamily="18" charset="0"/>
                <a:cs typeface="Arial" panose="020B0604020202020204" pitchFamily="34" charset="0"/>
              </a:rPr>
              <a:t>.</a:t>
            </a:r>
          </a:p>
          <a:p>
            <a:pPr eaLnBrk="1" hangingPunct="1">
              <a:lnSpc>
                <a:spcPct val="120000"/>
              </a:lnSpc>
              <a:spcBef>
                <a:spcPct val="0"/>
              </a:spcBef>
              <a:buFontTx/>
              <a:buNone/>
            </a:pP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Năm</a:t>
            </a:r>
            <a:r>
              <a:rPr lang="en-US" altLang="en-US" sz="2400" dirty="0">
                <a:latin typeface="Times New Roman" panose="02020603050405020304" pitchFamily="18" charset="0"/>
                <a:cs typeface="Arial" panose="020B0604020202020204" pitchFamily="34" charset="0"/>
              </a:rPr>
              <a:t> 1994, ta </a:t>
            </a:r>
            <a:r>
              <a:rPr lang="en-US" altLang="en-US" sz="2400" dirty="0" err="1">
                <a:latin typeface="Times New Roman" panose="02020603050405020304" pitchFamily="18" charset="0"/>
                <a:cs typeface="Arial" panose="020B0604020202020204" pitchFamily="34" charset="0"/>
              </a:rPr>
              <a:t>ủng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hộ</a:t>
            </a:r>
            <a:r>
              <a:rPr lang="en-US" altLang="en-US" sz="2400" dirty="0">
                <a:latin typeface="Times New Roman" panose="02020603050405020304" pitchFamily="18" charset="0"/>
                <a:cs typeface="Arial" panose="020B0604020202020204" pitchFamily="34" charset="0"/>
              </a:rPr>
              <a:t> 20.000 </a:t>
            </a:r>
            <a:r>
              <a:rPr lang="en-US" altLang="en-US" sz="2400" dirty="0" err="1">
                <a:latin typeface="Times New Roman" panose="02020603050405020304" pitchFamily="18" charset="0"/>
                <a:cs typeface="Arial" panose="020B0604020202020204" pitchFamily="34" charset="0"/>
              </a:rPr>
              <a:t>tấn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gạo</a:t>
            </a:r>
            <a:r>
              <a:rPr lang="en-US" altLang="en-US" sz="2400" dirty="0">
                <a:latin typeface="Times New Roman" panose="02020603050405020304" pitchFamily="18" charset="0"/>
                <a:cs typeface="Arial" panose="020B0604020202020204" pitchFamily="34" charset="0"/>
              </a:rPr>
              <a:t>.</a:t>
            </a:r>
          </a:p>
          <a:p>
            <a:pPr eaLnBrk="1" hangingPunct="1">
              <a:lnSpc>
                <a:spcPct val="120000"/>
              </a:lnSpc>
              <a:spcBef>
                <a:spcPct val="0"/>
              </a:spcBef>
              <a:buFontTx/>
              <a:buNone/>
            </a:pP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Năm</a:t>
            </a:r>
            <a:r>
              <a:rPr lang="en-US" altLang="en-US" sz="2400" dirty="0">
                <a:latin typeface="Times New Roman" panose="02020603050405020304" pitchFamily="18" charset="0"/>
                <a:cs typeface="Arial" panose="020B0604020202020204" pitchFamily="34" charset="0"/>
              </a:rPr>
              <a:t> 1996, ta </a:t>
            </a:r>
            <a:r>
              <a:rPr lang="en-US" altLang="en-US" sz="2400" dirty="0" err="1">
                <a:latin typeface="Times New Roman" panose="02020603050405020304" pitchFamily="18" charset="0"/>
                <a:cs typeface="Arial" panose="020B0604020202020204" pitchFamily="34" charset="0"/>
              </a:rPr>
              <a:t>ủng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hộ</a:t>
            </a:r>
            <a:r>
              <a:rPr lang="en-US" altLang="en-US" sz="2400" dirty="0">
                <a:latin typeface="Times New Roman" panose="02020603050405020304" pitchFamily="18" charset="0"/>
                <a:cs typeface="Arial" panose="020B0604020202020204" pitchFamily="34" charset="0"/>
              </a:rPr>
              <a:t> 20.000 </a:t>
            </a:r>
            <a:r>
              <a:rPr lang="en-US" altLang="en-US" sz="2400" dirty="0" err="1">
                <a:latin typeface="Times New Roman" panose="02020603050405020304" pitchFamily="18" charset="0"/>
                <a:cs typeface="Arial" panose="020B0604020202020204" pitchFamily="34" charset="0"/>
              </a:rPr>
              <a:t>tấn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gạo</a:t>
            </a:r>
            <a:r>
              <a:rPr lang="en-US" altLang="en-US" sz="2400" dirty="0">
                <a:latin typeface="Times New Roman" panose="02020603050405020304" pitchFamily="18" charset="0"/>
                <a:cs typeface="Arial" panose="020B0604020202020204" pitchFamily="34" charset="0"/>
              </a:rPr>
              <a:t>.</a:t>
            </a:r>
          </a:p>
          <a:p>
            <a:pPr eaLnBrk="1" hangingPunct="1">
              <a:lnSpc>
                <a:spcPct val="120000"/>
              </a:lnSpc>
              <a:spcBef>
                <a:spcPct val="0"/>
              </a:spcBef>
              <a:buFontTx/>
              <a:buNone/>
            </a:pP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Đòan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thanh</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niên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Cộng</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sản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xuất</a:t>
            </a:r>
            <a:r>
              <a:rPr lang="en-US" altLang="en-US" sz="2400" dirty="0">
                <a:latin typeface="Times New Roman" panose="02020603050405020304" pitchFamily="18" charset="0"/>
                <a:cs typeface="Arial" panose="020B0604020202020204" pitchFamily="34" charset="0"/>
              </a:rPr>
              <a:t> 5 </a:t>
            </a:r>
            <a:r>
              <a:rPr lang="en-US" altLang="en-US" sz="2400" dirty="0" err="1">
                <a:latin typeface="Times New Roman" panose="02020603050405020304" pitchFamily="18" charset="0"/>
                <a:cs typeface="Arial" panose="020B0604020202020204" pitchFamily="34" charset="0"/>
              </a:rPr>
              <a:t>triệu</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xuất</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tập</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viết</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cho</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học</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sinh</a:t>
            </a:r>
            <a:r>
              <a:rPr lang="en-US" altLang="en-US" sz="2400" dirty="0">
                <a:latin typeface="Times New Roman" panose="02020603050405020304" pitchFamily="18" charset="0"/>
                <a:cs typeface="Arial" panose="020B0604020202020204" pitchFamily="34" charset="0"/>
              </a:rPr>
              <a:t>  Cu Ba.</a:t>
            </a:r>
          </a:p>
          <a:p>
            <a:pPr eaLnBrk="1" hangingPunct="1">
              <a:lnSpc>
                <a:spcPct val="120000"/>
              </a:lnSpc>
              <a:spcBef>
                <a:spcPct val="0"/>
              </a:spcBef>
              <a:buFontTx/>
              <a:buNone/>
            </a:pP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Việt</a:t>
            </a:r>
            <a:r>
              <a:rPr lang="en-US" altLang="en-US" sz="2400" dirty="0">
                <a:latin typeface="Times New Roman" panose="02020603050405020304" pitchFamily="18" charset="0"/>
                <a:cs typeface="Arial" panose="020B0604020202020204" pitchFamily="34" charset="0"/>
              </a:rPr>
              <a:t> Nam – Cu Ba </a:t>
            </a:r>
            <a:r>
              <a:rPr lang="en-US" altLang="en-US" sz="2400" dirty="0" err="1">
                <a:latin typeface="Times New Roman" panose="02020603050405020304" pitchFamily="18" charset="0"/>
                <a:cs typeface="Arial" panose="020B0604020202020204" pitchFamily="34" charset="0"/>
              </a:rPr>
              <a:t>tiếp</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tục</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đòan</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kết</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hổ</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trợ</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để</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phát</a:t>
            </a:r>
            <a:r>
              <a:rPr lang="en-US" altLang="en-US" sz="2400" dirty="0">
                <a:latin typeface="Times New Roman" panose="02020603050405020304" pitchFamily="18" charset="0"/>
                <a:cs typeface="Arial" panose="020B0604020202020204" pitchFamily="34" charset="0"/>
              </a:rPr>
              <a:t> </a:t>
            </a:r>
            <a:r>
              <a:rPr lang="en-US" altLang="en-US" sz="2400" dirty="0" err="1">
                <a:latin typeface="Times New Roman" panose="02020603050405020304" pitchFamily="18" charset="0"/>
                <a:cs typeface="Arial" panose="020B0604020202020204" pitchFamily="34" charset="0"/>
              </a:rPr>
              <a:t>triển</a:t>
            </a:r>
            <a:r>
              <a:rPr lang="en-US" altLang="en-US" sz="2400" dirty="0">
                <a:latin typeface="Times New Roman" panose="02020603050405020304" pitchFamily="18" charset="0"/>
                <a:cs typeface="Arial" panose="020B0604020202020204" pitchFamily="34" charset="0"/>
              </a:rPr>
              <a:t>…</a:t>
            </a:r>
            <a:r>
              <a:rPr lang="en-US" altLang="en-US" sz="2400" dirty="0">
                <a:solidFill>
                  <a:srgbClr val="0000CC"/>
                </a:solidFill>
                <a:latin typeface="Times New Roman" panose="02020603050405020304" pitchFamily="18" charset="0"/>
                <a:cs typeface="Arial" panose="020B0604020202020204" pitchFamily="34" charset="0"/>
              </a:rPr>
              <a:t> </a:t>
            </a:r>
          </a:p>
        </p:txBody>
      </p:sp>
      <p:sp>
        <p:nvSpPr>
          <p:cNvPr id="57352" name="Rectangle 8">
            <a:extLst>
              <a:ext uri="{FF2B5EF4-FFF2-40B4-BE49-F238E27FC236}">
                <a16:creationId xmlns:a16="http://schemas.microsoft.com/office/drawing/2014/main" id="{0B9083C3-6437-43D5-9BA0-2F4056EC13F6}"/>
              </a:ext>
            </a:extLst>
          </p:cNvPr>
          <p:cNvSpPr>
            <a:spLocks noChangeArrowheads="1"/>
          </p:cNvSpPr>
          <p:nvPr/>
        </p:nvSpPr>
        <p:spPr bwMode="auto">
          <a:xfrm>
            <a:off x="1524000" y="6016625"/>
            <a:ext cx="9144000" cy="585788"/>
          </a:xfrm>
          <a:prstGeom prst="rect">
            <a:avLst/>
          </a:prstGeom>
          <a:solidFill>
            <a:schemeClr val="accent6">
              <a:lumMod val="60000"/>
              <a:lumOff val="40000"/>
            </a:schemeClr>
          </a:solidFill>
          <a:ln>
            <a:noFill/>
          </a:ln>
          <a:effectLst/>
        </p:spPr>
        <p:txBody>
          <a:bodyPr lIns="90000" tIns="46800" rIns="90000" bIns="46800" anchor="ctr">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eaLnBrk="1" hangingPunct="1">
              <a:spcBef>
                <a:spcPct val="0"/>
              </a:spcBef>
              <a:buFontTx/>
              <a:buNone/>
            </a:pPr>
            <a:r>
              <a:rPr lang="en-US" altLang="en-US" dirty="0">
                <a:solidFill>
                  <a:srgbClr val="FF0000"/>
                </a:solidFill>
                <a:latin typeface="Times New Roman" panose="02020603050405020304" pitchFamily="18" charset="0"/>
                <a:cs typeface="Arial" panose="020B0604020202020204" pitchFamily="34" charset="0"/>
              </a:rPr>
              <a:t>      </a:t>
            </a:r>
            <a:r>
              <a:rPr lang="en-US" altLang="en-US" b="1" dirty="0">
                <a:solidFill>
                  <a:srgbClr val="0000FF"/>
                </a:solidFill>
                <a:latin typeface="Times New Roman" panose="02020603050405020304" pitchFamily="18" charset="0"/>
                <a:cs typeface="Arial" panose="020B0604020202020204" pitchFamily="34" charset="0"/>
                <a:sym typeface="Wingdings 3" panose="05040102010807070707" pitchFamily="18" charset="2"/>
              </a:rPr>
              <a:t> </a:t>
            </a:r>
            <a:r>
              <a:rPr lang="en-US" altLang="en-US" b="1" dirty="0" err="1">
                <a:solidFill>
                  <a:srgbClr val="0000FF"/>
                </a:solidFill>
                <a:latin typeface="Times New Roman" panose="02020603050405020304" pitchFamily="18" charset="0"/>
                <a:cs typeface="Arial" panose="020B0604020202020204" pitchFamily="34" charset="0"/>
              </a:rPr>
              <a:t>Tình</a:t>
            </a:r>
            <a:r>
              <a:rPr lang="en-US" altLang="en-US" b="1" dirty="0">
                <a:solidFill>
                  <a:srgbClr val="0000FF"/>
                </a:solidFill>
                <a:latin typeface="Times New Roman" panose="02020603050405020304" pitchFamily="18" charset="0"/>
                <a:cs typeface="Arial" panose="020B0604020202020204" pitchFamily="34" charset="0"/>
              </a:rPr>
              <a:t> </a:t>
            </a:r>
            <a:r>
              <a:rPr lang="en-US" altLang="en-US" b="1" dirty="0" err="1">
                <a:solidFill>
                  <a:srgbClr val="0000FF"/>
                </a:solidFill>
                <a:latin typeface="Times New Roman" panose="02020603050405020304" pitchFamily="18" charset="0"/>
                <a:cs typeface="Arial" panose="020B0604020202020204" pitchFamily="34" charset="0"/>
              </a:rPr>
              <a:t>nghĩa</a:t>
            </a:r>
            <a:r>
              <a:rPr lang="en-US" altLang="en-US" b="1" dirty="0">
                <a:solidFill>
                  <a:srgbClr val="0000FF"/>
                </a:solidFill>
                <a:latin typeface="Times New Roman" panose="02020603050405020304" pitchFamily="18" charset="0"/>
                <a:cs typeface="Arial" panose="020B0604020202020204" pitchFamily="34" charset="0"/>
              </a:rPr>
              <a:t> </a:t>
            </a:r>
            <a:r>
              <a:rPr lang="en-US" altLang="en-US" b="1" dirty="0" err="1">
                <a:solidFill>
                  <a:srgbClr val="0000FF"/>
                </a:solidFill>
                <a:latin typeface="Times New Roman" panose="02020603050405020304" pitchFamily="18" charset="0"/>
                <a:cs typeface="Arial" panose="020B0604020202020204" pitchFamily="34" charset="0"/>
              </a:rPr>
              <a:t>anh</a:t>
            </a:r>
            <a:r>
              <a:rPr lang="en-US" altLang="en-US" b="1" dirty="0">
                <a:solidFill>
                  <a:srgbClr val="0000FF"/>
                </a:solidFill>
                <a:latin typeface="Times New Roman" panose="02020603050405020304" pitchFamily="18" charset="0"/>
                <a:cs typeface="Arial" panose="020B0604020202020204" pitchFamily="34" charset="0"/>
              </a:rPr>
              <a:t> </a:t>
            </a:r>
            <a:r>
              <a:rPr lang="en-US" altLang="en-US" b="1" dirty="0" err="1">
                <a:solidFill>
                  <a:srgbClr val="0000FF"/>
                </a:solidFill>
                <a:latin typeface="Times New Roman" panose="02020603050405020304" pitchFamily="18" charset="0"/>
                <a:cs typeface="Arial" panose="020B0604020202020204" pitchFamily="34" charset="0"/>
              </a:rPr>
              <a:t>em</a:t>
            </a:r>
            <a:r>
              <a:rPr lang="en-US" altLang="en-US" b="1" dirty="0">
                <a:solidFill>
                  <a:srgbClr val="0000FF"/>
                </a:solidFill>
                <a:latin typeface="Times New Roman" panose="02020603050405020304" pitchFamily="18" charset="0"/>
                <a:cs typeface="Arial" panose="020B0604020202020204" pitchFamily="34" charset="0"/>
              </a:rPr>
              <a:t> </a:t>
            </a:r>
            <a:r>
              <a:rPr lang="en-US" altLang="en-US" b="1" dirty="0" err="1">
                <a:solidFill>
                  <a:srgbClr val="0000FF"/>
                </a:solidFill>
                <a:latin typeface="Times New Roman" panose="02020603050405020304" pitchFamily="18" charset="0"/>
                <a:cs typeface="Arial" panose="020B0604020202020204" pitchFamily="34" charset="0"/>
              </a:rPr>
              <a:t>thủy</a:t>
            </a:r>
            <a:r>
              <a:rPr lang="en-US" altLang="en-US" b="1" dirty="0">
                <a:solidFill>
                  <a:srgbClr val="0000FF"/>
                </a:solidFill>
                <a:latin typeface="Times New Roman" panose="02020603050405020304" pitchFamily="18" charset="0"/>
                <a:cs typeface="Arial" panose="020B0604020202020204" pitchFamily="34" charset="0"/>
              </a:rPr>
              <a:t> </a:t>
            </a:r>
            <a:r>
              <a:rPr lang="en-US" altLang="en-US" b="1" dirty="0" err="1">
                <a:solidFill>
                  <a:srgbClr val="0000FF"/>
                </a:solidFill>
                <a:latin typeface="Times New Roman" panose="02020603050405020304" pitchFamily="18" charset="0"/>
                <a:cs typeface="Arial" panose="020B0604020202020204" pitchFamily="34" charset="0"/>
              </a:rPr>
              <a:t>chung</a:t>
            </a:r>
            <a:r>
              <a:rPr lang="en-US" altLang="en-US" b="1" dirty="0">
                <a:solidFill>
                  <a:srgbClr val="0000FF"/>
                </a:solidFill>
                <a:latin typeface="Times New Roman" panose="02020603050405020304" pitchFamily="18" charset="0"/>
                <a:cs typeface="Arial" panose="020B0604020202020204" pitchFamily="34" charset="0"/>
              </a:rPr>
              <a:t> son </a:t>
            </a:r>
            <a:r>
              <a:rPr lang="en-US" altLang="en-US" b="1" dirty="0" err="1">
                <a:solidFill>
                  <a:srgbClr val="0000FF"/>
                </a:solidFill>
                <a:latin typeface="Times New Roman" panose="02020603050405020304" pitchFamily="18" charset="0"/>
                <a:cs typeface="Arial" panose="020B0604020202020204" pitchFamily="34" charset="0"/>
              </a:rPr>
              <a:t>sắt</a:t>
            </a:r>
            <a:r>
              <a:rPr lang="en-US" altLang="en-US" b="1" dirty="0">
                <a:solidFill>
                  <a:srgbClr val="0000FF"/>
                </a:solidFill>
                <a:latin typeface="Times New Roman" panose="02020603050405020304" pitchFamily="18" charset="0"/>
                <a:cs typeface="Arial" panose="020B0604020202020204" pitchFamily="34" charset="0"/>
              </a:rPr>
              <a:t>.</a:t>
            </a:r>
            <a:r>
              <a:rPr lang="en-US" altLang="en-US" b="1" dirty="0">
                <a:solidFill>
                  <a:srgbClr val="0000FF"/>
                </a:solidFill>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57348"/>
                                        </p:tgtEl>
                                        <p:attrNameLst>
                                          <p:attrName>ppt_x</p:attrName>
                                        </p:attrNameLst>
                                      </p:cBhvr>
                                      <p:tavLst>
                                        <p:tav tm="0">
                                          <p:val>
                                            <p:strVal val="ppt_x"/>
                                          </p:val>
                                        </p:tav>
                                        <p:tav tm="100000">
                                          <p:val>
                                            <p:strVal val="ppt_x"/>
                                          </p:val>
                                        </p:tav>
                                      </p:tavLst>
                                    </p:anim>
                                    <p:anim calcmode="lin" valueType="num">
                                      <p:cBhvr additive="base">
                                        <p:cTn id="7" dur="500"/>
                                        <p:tgtEl>
                                          <p:spTgt spid="57348"/>
                                        </p:tgtEl>
                                        <p:attrNameLst>
                                          <p:attrName>ppt_y</p:attrName>
                                        </p:attrNameLst>
                                      </p:cBhvr>
                                      <p:tavLst>
                                        <p:tav tm="0">
                                          <p:val>
                                            <p:strVal val="ppt_y"/>
                                          </p:val>
                                        </p:tav>
                                        <p:tav tm="100000">
                                          <p:val>
                                            <p:strVal val="1+ppt_h/2"/>
                                          </p:val>
                                        </p:tav>
                                      </p:tavLst>
                                    </p:anim>
                                    <p:set>
                                      <p:cBhvr>
                                        <p:cTn id="8" dur="1" fill="hold">
                                          <p:stCondLst>
                                            <p:cond delay="499"/>
                                          </p:stCondLst>
                                        </p:cTn>
                                        <p:tgtEl>
                                          <p:spTgt spid="5734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57350">
                                            <p:txEl>
                                              <p:pRg st="0" end="0"/>
                                            </p:txEl>
                                          </p:spTgt>
                                        </p:tgtEl>
                                        <p:attrNameLst>
                                          <p:attrName>style.visibility</p:attrName>
                                        </p:attrNameLst>
                                      </p:cBhvr>
                                      <p:to>
                                        <p:strVal val="visible"/>
                                      </p:to>
                                    </p:set>
                                    <p:animEffect transition="in" filter="box(in)">
                                      <p:cBhvr>
                                        <p:cTn id="13" dur="500"/>
                                        <p:tgtEl>
                                          <p:spTgt spid="57350">
                                            <p:txEl>
                                              <p:pRg st="0" end="0"/>
                                            </p:txEl>
                                          </p:spTgt>
                                        </p:tgtEl>
                                      </p:cBhvr>
                                    </p:animEffect>
                                  </p:childTnLst>
                                </p:cTn>
                              </p:par>
                              <p:par>
                                <p:cTn id="14" presetID="5" presetClass="entr" presetSubtype="10" fill="hold" nodeType="withEffect">
                                  <p:stCondLst>
                                    <p:cond delay="0"/>
                                  </p:stCondLst>
                                  <p:childTnLst>
                                    <p:set>
                                      <p:cBhvr additive="repl">
                                        <p:cTn id="15" dur="1" fill="hold">
                                          <p:stCondLst>
                                            <p:cond delay="0"/>
                                          </p:stCondLst>
                                        </p:cTn>
                                        <p:tgtEl>
                                          <p:spTgt spid="57350"/>
                                        </p:tgtEl>
                                        <p:attrNameLst>
                                          <p:attrName>style.visibility</p:attrName>
                                        </p:attrNameLst>
                                      </p:cBhvr>
                                      <p:to>
                                        <p:strVal val="visible"/>
                                      </p:to>
                                    </p:set>
                                    <p:animEffect transition="in" filter="checkerboard(across)">
                                      <p:cBhvr additive="repl">
                                        <p:cTn id="16" dur="500"/>
                                        <p:tgtEl>
                                          <p:spTgt spid="573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57350">
                                            <p:txEl>
                                              <p:pRg st="1" end="1"/>
                                            </p:txEl>
                                          </p:spTgt>
                                        </p:tgtEl>
                                        <p:attrNameLst>
                                          <p:attrName>style.visibility</p:attrName>
                                        </p:attrNameLst>
                                      </p:cBhvr>
                                      <p:to>
                                        <p:strVal val="visible"/>
                                      </p:to>
                                    </p:set>
                                    <p:anim calcmode="lin" valueType="num">
                                      <p:cBhvr additive="base">
                                        <p:cTn id="21" dur="500" fill="hold"/>
                                        <p:tgtEl>
                                          <p:spTgt spid="57350">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7350">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7350">
                                            <p:txEl>
                                              <p:pRg st="2" end="2"/>
                                            </p:txEl>
                                          </p:spTgt>
                                        </p:tgtEl>
                                        <p:attrNameLst>
                                          <p:attrName>style.visibility</p:attrName>
                                        </p:attrNameLst>
                                      </p:cBhvr>
                                      <p:to>
                                        <p:strVal val="visible"/>
                                      </p:to>
                                    </p:set>
                                    <p:anim calcmode="lin" valueType="num">
                                      <p:cBhvr additive="base">
                                        <p:cTn id="25" dur="500" fill="hold"/>
                                        <p:tgtEl>
                                          <p:spTgt spid="5735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7351">
                                            <p:bg/>
                                          </p:spTgt>
                                        </p:tgtEl>
                                        <p:attrNameLst>
                                          <p:attrName>style.visibility</p:attrName>
                                        </p:attrNameLst>
                                      </p:cBhvr>
                                      <p:to>
                                        <p:strVal val="visible"/>
                                      </p:to>
                                    </p:set>
                                    <p:anim calcmode="lin" valueType="num">
                                      <p:cBhvr additive="base">
                                        <p:cTn id="31" dur="500" fill="hold"/>
                                        <p:tgtEl>
                                          <p:spTgt spid="57351">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57351">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7351">
                                            <p:txEl>
                                              <p:pRg st="0" end="0"/>
                                            </p:txEl>
                                          </p:spTgt>
                                        </p:tgtEl>
                                        <p:attrNameLst>
                                          <p:attrName>style.visibility</p:attrName>
                                        </p:attrNameLst>
                                      </p:cBhvr>
                                      <p:to>
                                        <p:strVal val="visible"/>
                                      </p:to>
                                    </p:set>
                                    <p:anim calcmode="lin" valueType="num">
                                      <p:cBhvr additive="base">
                                        <p:cTn id="35" dur="500" fill="hold"/>
                                        <p:tgtEl>
                                          <p:spTgt spid="5735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7351">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7351">
                                            <p:txEl>
                                              <p:pRg st="1" end="1"/>
                                            </p:txEl>
                                          </p:spTgt>
                                        </p:tgtEl>
                                        <p:attrNameLst>
                                          <p:attrName>style.visibility</p:attrName>
                                        </p:attrNameLst>
                                      </p:cBhvr>
                                      <p:to>
                                        <p:strVal val="visible"/>
                                      </p:to>
                                    </p:set>
                                    <p:anim calcmode="lin" valueType="num">
                                      <p:cBhvr additive="base">
                                        <p:cTn id="39" dur="500" fill="hold"/>
                                        <p:tgtEl>
                                          <p:spTgt spid="57351">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7351">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7351">
                                            <p:txEl>
                                              <p:pRg st="2" end="2"/>
                                            </p:txEl>
                                          </p:spTgt>
                                        </p:tgtEl>
                                        <p:attrNameLst>
                                          <p:attrName>style.visibility</p:attrName>
                                        </p:attrNameLst>
                                      </p:cBhvr>
                                      <p:to>
                                        <p:strVal val="visible"/>
                                      </p:to>
                                    </p:set>
                                    <p:anim calcmode="lin" valueType="num">
                                      <p:cBhvr additive="base">
                                        <p:cTn id="43" dur="500" fill="hold"/>
                                        <p:tgtEl>
                                          <p:spTgt spid="57351">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7351">
                                            <p:txEl>
                                              <p:pRg st="2" end="2"/>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7351">
                                            <p:txEl>
                                              <p:pRg st="3" end="3"/>
                                            </p:txEl>
                                          </p:spTgt>
                                        </p:tgtEl>
                                        <p:attrNameLst>
                                          <p:attrName>style.visibility</p:attrName>
                                        </p:attrNameLst>
                                      </p:cBhvr>
                                      <p:to>
                                        <p:strVal val="visible"/>
                                      </p:to>
                                    </p:set>
                                    <p:anim calcmode="lin" valueType="num">
                                      <p:cBhvr additive="base">
                                        <p:cTn id="47" dur="500" fill="hold"/>
                                        <p:tgtEl>
                                          <p:spTgt spid="57351">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7351">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7351">
                                            <p:txEl>
                                              <p:pRg st="4" end="4"/>
                                            </p:txEl>
                                          </p:spTgt>
                                        </p:tgtEl>
                                        <p:attrNameLst>
                                          <p:attrName>style.visibility</p:attrName>
                                        </p:attrNameLst>
                                      </p:cBhvr>
                                      <p:to>
                                        <p:strVal val="visible"/>
                                      </p:to>
                                    </p:set>
                                    <p:anim calcmode="lin" valueType="num">
                                      <p:cBhvr additive="base">
                                        <p:cTn id="51" dur="500" fill="hold"/>
                                        <p:tgtEl>
                                          <p:spTgt spid="57351">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7351">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7351">
                                            <p:txEl>
                                              <p:pRg st="5" end="5"/>
                                            </p:txEl>
                                          </p:spTgt>
                                        </p:tgtEl>
                                        <p:attrNameLst>
                                          <p:attrName>style.visibility</p:attrName>
                                        </p:attrNameLst>
                                      </p:cBhvr>
                                      <p:to>
                                        <p:strVal val="visible"/>
                                      </p:to>
                                    </p:set>
                                    <p:anim calcmode="lin" valueType="num">
                                      <p:cBhvr additive="base">
                                        <p:cTn id="55" dur="500" fill="hold"/>
                                        <p:tgtEl>
                                          <p:spTgt spid="57351">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73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57352">
                                            <p:txEl>
                                              <p:pRg st="0" end="0"/>
                                            </p:txEl>
                                          </p:spTgt>
                                        </p:tgtEl>
                                        <p:attrNameLst>
                                          <p:attrName>style.visibility</p:attrName>
                                        </p:attrNameLst>
                                      </p:cBhvr>
                                      <p:to>
                                        <p:strVal val="visible"/>
                                      </p:to>
                                    </p:set>
                                    <p:animEffect transition="in" filter="checkerboard(across)">
                                      <p:cBhvr>
                                        <p:cTn id="61" dur="500"/>
                                        <p:tgtEl>
                                          <p:spTgt spid="573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P spid="57351" grpId="0"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a:extLst>
              <a:ext uri="{FF2B5EF4-FFF2-40B4-BE49-F238E27FC236}">
                <a16:creationId xmlns:a16="http://schemas.microsoft.com/office/drawing/2014/main" id="{78C94143-C666-4556-860A-7568F0608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7" name="Rectangle 3">
            <a:extLst>
              <a:ext uri="{FF2B5EF4-FFF2-40B4-BE49-F238E27FC236}">
                <a16:creationId xmlns:a16="http://schemas.microsoft.com/office/drawing/2014/main" id="{B17EFEF7-E31A-4B07-853B-AC43AAAD2CD2}"/>
              </a:ext>
            </a:extLst>
          </p:cNvPr>
          <p:cNvSpPr>
            <a:spLocks noChangeArrowheads="1"/>
          </p:cNvSpPr>
          <p:nvPr/>
        </p:nvSpPr>
        <p:spPr bwMode="auto">
          <a:xfrm>
            <a:off x="168676" y="5008832"/>
            <a:ext cx="11931588" cy="1323439"/>
          </a:xfrm>
          <a:prstGeom prst="rect">
            <a:avLst/>
          </a:prstGeom>
          <a:solidFill>
            <a:schemeClr val="accent2">
              <a:lumMod val="20000"/>
              <a:lumOff val="80000"/>
            </a:schemeClr>
          </a:solidFill>
          <a:ln>
            <a:noFill/>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dirty="0" err="1">
                <a:solidFill>
                  <a:srgbClr val="FF0000"/>
                </a:solidFill>
                <a:latin typeface="Times New Roman" panose="02020603050405020304" pitchFamily="18" charset="0"/>
              </a:rPr>
              <a:t>Hơn</a:t>
            </a:r>
            <a:r>
              <a:rPr lang="en-US" altLang="en-US" sz="2000" dirty="0">
                <a:solidFill>
                  <a:srgbClr val="FF0000"/>
                </a:solidFill>
                <a:latin typeface="Times New Roman" panose="02020603050405020304" pitchFamily="18" charset="0"/>
              </a:rPr>
              <a:t> 40 </a:t>
            </a:r>
            <a:r>
              <a:rPr lang="en-US" altLang="en-US" sz="2000" dirty="0" err="1">
                <a:solidFill>
                  <a:srgbClr val="FF0000"/>
                </a:solidFill>
                <a:latin typeface="Times New Roman" panose="02020603050405020304" pitchFamily="18" charset="0"/>
              </a:rPr>
              <a:t>năm</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trước</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thông</a:t>
            </a:r>
            <a:r>
              <a:rPr lang="en-US" altLang="en-US" sz="2000" dirty="0">
                <a:solidFill>
                  <a:srgbClr val="FF0000"/>
                </a:solidFill>
                <a:latin typeface="Times New Roman" panose="02020603050405020304" pitchFamily="18" charset="0"/>
              </a:rPr>
              <a:t> qua </a:t>
            </a:r>
            <a:r>
              <a:rPr lang="en-US" altLang="en-US" sz="2000" dirty="0" err="1">
                <a:solidFill>
                  <a:srgbClr val="FF0000"/>
                </a:solidFill>
                <a:latin typeface="Times New Roman" panose="02020603050405020304" pitchFamily="18" charset="0"/>
              </a:rPr>
              <a:t>tiểu</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thuyết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Đất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nước</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đứng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lên</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của</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nhà</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văn</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Nguyên</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Ngọc</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dịch</a:t>
            </a:r>
            <a:r>
              <a:rPr lang="en-US" altLang="en-US" sz="2000" dirty="0">
                <a:solidFill>
                  <a:srgbClr val="FF0000"/>
                </a:solidFill>
                <a:latin typeface="Times New Roman" panose="02020603050405020304" pitchFamily="18" charset="0"/>
              </a:rPr>
              <a:t> ra </a:t>
            </a:r>
            <a:r>
              <a:rPr lang="en-US" altLang="en-US" sz="2000" dirty="0" err="1">
                <a:solidFill>
                  <a:srgbClr val="FF0000"/>
                </a:solidFill>
                <a:latin typeface="Times New Roman" panose="02020603050405020304" pitchFamily="18" charset="0"/>
              </a:rPr>
              <a:t>tiếng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Tây</a:t>
            </a:r>
            <a:r>
              <a:rPr lang="en-US" altLang="en-US" sz="2000" dirty="0">
                <a:solidFill>
                  <a:srgbClr val="FF0000"/>
                </a:solidFill>
                <a:latin typeface="Times New Roman" panose="02020603050405020304" pitchFamily="18" charset="0"/>
              </a:rPr>
              <a:t> Ban </a:t>
            </a:r>
            <a:r>
              <a:rPr lang="en-US" altLang="en-US" sz="2000" dirty="0" err="1">
                <a:solidFill>
                  <a:srgbClr val="FF0000"/>
                </a:solidFill>
                <a:latin typeface="Times New Roman" panose="02020603050405020304" pitchFamily="18" charset="0"/>
              </a:rPr>
              <a:t>Nha</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phát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hành</a:t>
            </a:r>
            <a:r>
              <a:rPr lang="en-US" altLang="en-US" sz="2000" dirty="0">
                <a:solidFill>
                  <a:srgbClr val="FF0000"/>
                </a:solidFill>
                <a:latin typeface="Times New Roman" panose="02020603050405020304" pitchFamily="18" charset="0"/>
              </a:rPr>
              <a:t> ở Cu-</a:t>
            </a:r>
            <a:r>
              <a:rPr lang="en-US" altLang="en-US" sz="2000" dirty="0" err="1">
                <a:solidFill>
                  <a:srgbClr val="FF0000"/>
                </a:solidFill>
                <a:latin typeface="Times New Roman" panose="02020603050405020304" pitchFamily="18" charset="0"/>
              </a:rPr>
              <a:t>ba</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đồng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chí</a:t>
            </a:r>
            <a:r>
              <a:rPr lang="en-US" altLang="en-US" sz="2000" dirty="0">
                <a:solidFill>
                  <a:srgbClr val="FF0000"/>
                </a:solidFill>
                <a:latin typeface="Times New Roman" panose="02020603050405020304" pitchFamily="18" charset="0"/>
              </a:rPr>
              <a:t> Phi-</a:t>
            </a:r>
            <a:r>
              <a:rPr lang="en-US" altLang="en-US" sz="2000" dirty="0" err="1">
                <a:solidFill>
                  <a:srgbClr val="FF0000"/>
                </a:solidFill>
                <a:latin typeface="Times New Roman" panose="02020603050405020304" pitchFamily="18" charset="0"/>
              </a:rPr>
              <a:t>đen</a:t>
            </a:r>
            <a:r>
              <a:rPr lang="en-US" altLang="en-US" sz="2000" dirty="0">
                <a:solidFill>
                  <a:srgbClr val="FF0000"/>
                </a:solidFill>
                <a:latin typeface="Times New Roman" panose="02020603050405020304" pitchFamily="18" charset="0"/>
              </a:rPr>
              <a:t> Ca-</a:t>
            </a:r>
            <a:r>
              <a:rPr lang="en-US" altLang="en-US" sz="2000" dirty="0" err="1">
                <a:solidFill>
                  <a:srgbClr val="FF0000"/>
                </a:solidFill>
                <a:latin typeface="Times New Roman" panose="02020603050405020304" pitchFamily="18" charset="0"/>
              </a:rPr>
              <a:t>xtơ</a:t>
            </a:r>
            <a:r>
              <a:rPr lang="en-US" altLang="en-US" sz="2000" dirty="0">
                <a:solidFill>
                  <a:srgbClr val="FF0000"/>
                </a:solidFill>
                <a:latin typeface="Times New Roman" panose="02020603050405020304" pitchFamily="18" charset="0"/>
              </a:rPr>
              <a:t>-</a:t>
            </a:r>
            <a:r>
              <a:rPr lang="en-US" altLang="en-US" sz="2000" dirty="0" err="1">
                <a:solidFill>
                  <a:srgbClr val="FF0000"/>
                </a:solidFill>
                <a:latin typeface="Times New Roman" panose="02020603050405020304" pitchFamily="18" charset="0"/>
              </a:rPr>
              <a:t>rô</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vị</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lãnh</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tụ</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vĩ</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đại</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của</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nhân</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dân</a:t>
            </a:r>
            <a:r>
              <a:rPr lang="en-US" altLang="en-US" sz="2000" dirty="0">
                <a:solidFill>
                  <a:srgbClr val="FF0000"/>
                </a:solidFill>
                <a:latin typeface="Times New Roman" panose="02020603050405020304" pitchFamily="18" charset="0"/>
              </a:rPr>
              <a:t> Cu-</a:t>
            </a:r>
            <a:r>
              <a:rPr lang="en-US" altLang="en-US" sz="2000" dirty="0" err="1">
                <a:solidFill>
                  <a:srgbClr val="FF0000"/>
                </a:solidFill>
                <a:latin typeface="Times New Roman" panose="02020603050405020304" pitchFamily="18" charset="0"/>
              </a:rPr>
              <a:t>ba</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đã</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biết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đến</a:t>
            </a:r>
            <a:r>
              <a:rPr lang="en-US" altLang="en-US" sz="2000" dirty="0">
                <a:solidFill>
                  <a:srgbClr val="FF0000"/>
                </a:solidFill>
                <a:latin typeface="Times New Roman" panose="02020603050405020304" pitchFamily="18" charset="0"/>
              </a:rPr>
              <a:t> Anh </a:t>
            </a:r>
            <a:r>
              <a:rPr lang="en-US" altLang="en-US" sz="2000" dirty="0" err="1">
                <a:solidFill>
                  <a:srgbClr val="FF0000"/>
                </a:solidFill>
                <a:latin typeface="Times New Roman" panose="02020603050405020304" pitchFamily="18" charset="0"/>
              </a:rPr>
              <a:t>hùng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Núp</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Có</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lần</a:t>
            </a:r>
            <a:r>
              <a:rPr lang="en-US" altLang="en-US" sz="2000" dirty="0">
                <a:solidFill>
                  <a:srgbClr val="FF0000"/>
                </a:solidFill>
                <a:latin typeface="Times New Roman" panose="02020603050405020304" pitchFamily="18" charset="0"/>
              </a:rPr>
              <a:t> Anh </a:t>
            </a:r>
            <a:r>
              <a:rPr lang="en-US" altLang="en-US" sz="2000" dirty="0" err="1">
                <a:solidFill>
                  <a:srgbClr val="FF0000"/>
                </a:solidFill>
                <a:latin typeface="Times New Roman" panose="02020603050405020304" pitchFamily="18" charset="0"/>
              </a:rPr>
              <a:t>hùng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Núp</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được</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Đảng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và</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Nhà</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nước</a:t>
            </a:r>
            <a:r>
              <a:rPr lang="en-US" altLang="en-US" sz="2000" dirty="0">
                <a:solidFill>
                  <a:srgbClr val="FF0000"/>
                </a:solidFill>
                <a:latin typeface="Times New Roman" panose="02020603050405020304" pitchFamily="18" charset="0"/>
              </a:rPr>
              <a:t> Cu-</a:t>
            </a:r>
            <a:r>
              <a:rPr lang="en-US" altLang="en-US" sz="2000" dirty="0" err="1">
                <a:solidFill>
                  <a:srgbClr val="FF0000"/>
                </a:solidFill>
                <a:latin typeface="Times New Roman" panose="02020603050405020304" pitchFamily="18" charset="0"/>
              </a:rPr>
              <a:t>ba</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mời</a:t>
            </a:r>
            <a:r>
              <a:rPr lang="en-US" altLang="en-US" sz="2000" dirty="0">
                <a:solidFill>
                  <a:srgbClr val="FF0000"/>
                </a:solidFill>
                <a:latin typeface="Times New Roman" panose="02020603050405020304" pitchFamily="18" charset="0"/>
              </a:rPr>
              <a:t> sang </a:t>
            </a:r>
            <a:r>
              <a:rPr lang="en-US" altLang="en-US" sz="2000" dirty="0" err="1">
                <a:solidFill>
                  <a:srgbClr val="FF0000"/>
                </a:solidFill>
                <a:latin typeface="Times New Roman" panose="02020603050405020304" pitchFamily="18" charset="0"/>
              </a:rPr>
              <a:t>thăm</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đất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nước</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của</a:t>
            </a:r>
            <a:r>
              <a:rPr lang="en-US" altLang="en-US" sz="2000" dirty="0">
                <a:solidFill>
                  <a:srgbClr val="FF0000"/>
                </a:solidFill>
                <a:latin typeface="Times New Roman" panose="02020603050405020304" pitchFamily="18" charset="0"/>
              </a:rPr>
              <a:t> Phi-</a:t>
            </a:r>
            <a:r>
              <a:rPr lang="en-US" altLang="en-US" sz="2000" dirty="0" err="1">
                <a:solidFill>
                  <a:srgbClr val="FF0000"/>
                </a:solidFill>
                <a:latin typeface="Times New Roman" panose="02020603050405020304" pitchFamily="18" charset="0"/>
              </a:rPr>
              <a:t>đen</a:t>
            </a:r>
            <a:r>
              <a:rPr lang="en-US" altLang="en-US" sz="2000" dirty="0">
                <a:solidFill>
                  <a:srgbClr val="FF0000"/>
                </a:solidFill>
                <a:latin typeface="Times New Roman" panose="02020603050405020304" pitchFamily="18" charset="0"/>
              </a:rPr>
              <a:t>. ở </a:t>
            </a:r>
            <a:r>
              <a:rPr lang="en-US" altLang="en-US" sz="2000" dirty="0" err="1">
                <a:solidFill>
                  <a:srgbClr val="FF0000"/>
                </a:solidFill>
                <a:latin typeface="Times New Roman" panose="02020603050405020304" pitchFamily="18" charset="0"/>
              </a:rPr>
              <a:t>đây</a:t>
            </a:r>
            <a:r>
              <a:rPr lang="en-US" altLang="en-US" sz="2000" dirty="0">
                <a:solidFill>
                  <a:srgbClr val="FF0000"/>
                </a:solidFill>
                <a:latin typeface="Times New Roman" panose="02020603050405020304" pitchFamily="18" charset="0"/>
              </a:rPr>
              <a:t>, Anh </a:t>
            </a:r>
            <a:r>
              <a:rPr lang="en-US" altLang="en-US" sz="2000" dirty="0" err="1">
                <a:solidFill>
                  <a:srgbClr val="FF0000"/>
                </a:solidFill>
                <a:latin typeface="Times New Roman" panose="02020603050405020304" pitchFamily="18" charset="0"/>
              </a:rPr>
              <a:t>hùng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Núp</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được</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Bạn</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đón</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tiếp</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nồng</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hậu</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thắm</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thiết</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nghĩa</a:t>
            </a:r>
            <a:r>
              <a:rPr lang="en-US" altLang="en-US" sz="2000" dirty="0">
                <a:solidFill>
                  <a:srgbClr val="FF0000"/>
                </a:solidFill>
                <a:latin typeface="Times New Roman" panose="02020603050405020304" pitchFamily="18" charset="0"/>
              </a:rPr>
              <a:t> </a:t>
            </a:r>
            <a:r>
              <a:rPr lang="en-US" altLang="en-US" sz="2000" dirty="0" err="1">
                <a:solidFill>
                  <a:srgbClr val="FF0000"/>
                </a:solidFill>
                <a:latin typeface="Times New Roman" panose="02020603050405020304" pitchFamily="18" charset="0"/>
              </a:rPr>
              <a:t>tình</a:t>
            </a:r>
            <a:r>
              <a:rPr lang="en-US" altLang="en-US" sz="1800" i="1" dirty="0">
                <a:solidFill>
                  <a:srgbClr val="FF0000"/>
                </a:solidFill>
              </a:rPr>
              <a:t>.</a:t>
            </a:r>
            <a:r>
              <a:rPr lang="en-US" altLang="en-US" sz="1800" dirty="0">
                <a:solidFill>
                  <a:srgbClr val="FF0000"/>
                </a:solidFill>
              </a:rPr>
              <a:t> </a:t>
            </a:r>
          </a:p>
        </p:txBody>
      </p:sp>
      <p:pic>
        <p:nvPicPr>
          <p:cNvPr id="415748" name="Picture 4" descr="Download?mode=photo&amp;id=5895">
            <a:extLst>
              <a:ext uri="{FF2B5EF4-FFF2-40B4-BE49-F238E27FC236}">
                <a16:creationId xmlns:a16="http://schemas.microsoft.com/office/drawing/2014/main" id="{547F4674-3D85-4AAF-B12A-63B217C64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57200"/>
            <a:ext cx="28575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9" name="Text Box 5">
            <a:extLst>
              <a:ext uri="{FF2B5EF4-FFF2-40B4-BE49-F238E27FC236}">
                <a16:creationId xmlns:a16="http://schemas.microsoft.com/office/drawing/2014/main" id="{7CC6EF39-C7E2-4FA3-830F-E085AD16571F}"/>
              </a:ext>
            </a:extLst>
          </p:cNvPr>
          <p:cNvSpPr txBox="1">
            <a:spLocks noChangeArrowheads="1"/>
          </p:cNvSpPr>
          <p:nvPr/>
        </p:nvSpPr>
        <p:spPr bwMode="auto">
          <a:xfrm>
            <a:off x="2346326" y="1027114"/>
            <a:ext cx="3368675" cy="120032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Anh hùng Đinh Núp – Người anh kết nghĩa của Chủ tịch F. Castro</a:t>
            </a:r>
          </a:p>
        </p:txBody>
      </p:sp>
      <p:sp>
        <p:nvSpPr>
          <p:cNvPr id="45062" name="Rectangle 6">
            <a:extLst>
              <a:ext uri="{FF2B5EF4-FFF2-40B4-BE49-F238E27FC236}">
                <a16:creationId xmlns:a16="http://schemas.microsoft.com/office/drawing/2014/main" id="{7A32F000-F3B9-4178-BC2A-FE9F463F1A14}"/>
              </a:ext>
            </a:extLst>
          </p:cNvPr>
          <p:cNvSpPr>
            <a:spLocks noChangeArrowheads="1"/>
          </p:cNvSpPr>
          <p:nvPr/>
        </p:nvSpPr>
        <p:spPr bwMode="auto">
          <a:xfrm>
            <a:off x="2438400" y="1"/>
            <a:ext cx="7570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Tình đoàn kết hữu nghị giữa Cu Ba và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15746"/>
                                        </p:tgtEl>
                                        <p:attrNameLst>
                                          <p:attrName>style.visibility</p:attrName>
                                        </p:attrNameLst>
                                      </p:cBhvr>
                                      <p:to>
                                        <p:strVal val="visible"/>
                                      </p:to>
                                    </p:set>
                                    <p:animEffect transition="in" filter="box(in)">
                                      <p:cBhvr>
                                        <p:cTn id="7" dur="500"/>
                                        <p:tgtEl>
                                          <p:spTgt spid="41574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15747"/>
                                        </p:tgtEl>
                                        <p:attrNameLst>
                                          <p:attrName>style.visibility</p:attrName>
                                        </p:attrNameLst>
                                      </p:cBhvr>
                                      <p:to>
                                        <p:strVal val="visible"/>
                                      </p:to>
                                    </p:set>
                                    <p:animEffect transition="in" filter="box(in)">
                                      <p:cBhvr>
                                        <p:cTn id="10" dur="500"/>
                                        <p:tgtEl>
                                          <p:spTgt spid="415747"/>
                                        </p:tgtEl>
                                      </p:cBhvr>
                                    </p:animEffect>
                                  </p:childTnLst>
                                </p:cTn>
                              </p:par>
                              <p:par>
                                <p:cTn id="11" presetID="4" presetClass="entr" presetSubtype="16" fill="hold" nodeType="withEffect">
                                  <p:stCondLst>
                                    <p:cond delay="0"/>
                                  </p:stCondLst>
                                  <p:childTnLst>
                                    <p:set>
                                      <p:cBhvr>
                                        <p:cTn id="12" dur="1" fill="hold">
                                          <p:stCondLst>
                                            <p:cond delay="0"/>
                                          </p:stCondLst>
                                        </p:cTn>
                                        <p:tgtEl>
                                          <p:spTgt spid="415748"/>
                                        </p:tgtEl>
                                        <p:attrNameLst>
                                          <p:attrName>style.visibility</p:attrName>
                                        </p:attrNameLst>
                                      </p:cBhvr>
                                      <p:to>
                                        <p:strVal val="visible"/>
                                      </p:to>
                                    </p:set>
                                    <p:animEffect transition="in" filter="box(in)">
                                      <p:cBhvr>
                                        <p:cTn id="13" dur="500"/>
                                        <p:tgtEl>
                                          <p:spTgt spid="41574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415749"/>
                                        </p:tgtEl>
                                        <p:attrNameLst>
                                          <p:attrName>style.visibility</p:attrName>
                                        </p:attrNameLst>
                                      </p:cBhvr>
                                      <p:to>
                                        <p:strVal val="visible"/>
                                      </p:to>
                                    </p:set>
                                    <p:animEffect transition="in" filter="box(in)">
                                      <p:cBhvr>
                                        <p:cTn id="16" dur="500"/>
                                        <p:tgtEl>
                                          <p:spTgt spid="415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animBg="1"/>
      <p:bldP spid="4157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46298" y="811669"/>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316F90FF-276A-4D8A-A6F3-1DF05C8C0F32}"/>
              </a:ext>
            </a:extLst>
          </p:cNvPr>
          <p:cNvGrpSpPr/>
          <p:nvPr/>
        </p:nvGrpSpPr>
        <p:grpSpPr>
          <a:xfrm>
            <a:off x="752991" y="1098294"/>
            <a:ext cx="3080523" cy="759125"/>
            <a:chOff x="0" y="0"/>
            <a:chExt cx="9688260" cy="1113709"/>
          </a:xfrm>
        </p:grpSpPr>
        <p:sp>
          <p:nvSpPr>
            <p:cNvPr id="14" name="Freeform 71">
              <a:extLst>
                <a:ext uri="{FF2B5EF4-FFF2-40B4-BE49-F238E27FC236}">
                  <a16:creationId xmlns:a16="http://schemas.microsoft.com/office/drawing/2014/main" id="{B791255A-9DB1-4BD2-9377-6E9C240C32CC}"/>
                </a:ext>
              </a:extLst>
            </p:cNvPr>
            <p:cNvSpPr>
              <a:spLocks/>
            </p:cNvSpPr>
            <p:nvPr/>
          </p:nvSpPr>
          <p:spPr bwMode="auto">
            <a:xfrm flipH="1">
              <a:off x="2511351" y="550979"/>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solidFill>
              <a:srgbClr val="B9E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FBA4F4B4-ED26-4865-9E08-BBA965E04918}"/>
                </a:ext>
              </a:extLst>
            </p:cNvPr>
            <p:cNvGrpSpPr/>
            <p:nvPr/>
          </p:nvGrpSpPr>
          <p:grpSpPr>
            <a:xfrm>
              <a:off x="0" y="0"/>
              <a:ext cx="8365522" cy="1052961"/>
              <a:chOff x="0" y="0"/>
              <a:chExt cx="8365522" cy="1052961"/>
            </a:xfrm>
          </p:grpSpPr>
          <p:sp>
            <p:nvSpPr>
              <p:cNvPr id="17" name="Freeform 71">
                <a:extLst>
                  <a:ext uri="{FF2B5EF4-FFF2-40B4-BE49-F238E27FC236}">
                    <a16:creationId xmlns:a16="http://schemas.microsoft.com/office/drawing/2014/main" id="{86AF8F3F-36D9-4F25-B8D3-08AA01173087}"/>
                  </a:ext>
                </a:extLst>
              </p:cNvPr>
              <p:cNvSpPr>
                <a:spLocks/>
              </p:cNvSpPr>
              <p:nvPr/>
            </p:nvSpPr>
            <p:spPr bwMode="auto">
              <a:xfrm>
                <a:off x="0" y="542862"/>
                <a:ext cx="6961968" cy="417465"/>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solidFill>
                <a:srgbClr val="B9E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E195B305-80E5-4E94-B25B-48E16599C8DE}"/>
                  </a:ext>
                </a:extLst>
              </p:cNvPr>
              <p:cNvSpPr>
                <a:spLocks noChangeArrowheads="1"/>
              </p:cNvSpPr>
              <p:nvPr/>
            </p:nvSpPr>
            <p:spPr bwMode="auto">
              <a:xfrm>
                <a:off x="633339" y="0"/>
                <a:ext cx="285717" cy="280956"/>
              </a:xfrm>
              <a:prstGeom prst="ellipse">
                <a:avLst/>
              </a:pr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Freeform 73">
                <a:extLst>
                  <a:ext uri="{FF2B5EF4-FFF2-40B4-BE49-F238E27FC236}">
                    <a16:creationId xmlns:a16="http://schemas.microsoft.com/office/drawing/2014/main" id="{8296C7BD-30C8-4020-A0E4-B282F9EB4A9A}"/>
                  </a:ext>
                </a:extLst>
              </p:cNvPr>
              <p:cNvSpPr>
                <a:spLocks/>
              </p:cNvSpPr>
              <p:nvPr/>
            </p:nvSpPr>
            <p:spPr bwMode="auto">
              <a:xfrm>
                <a:off x="561909" y="258733"/>
                <a:ext cx="209526" cy="190478"/>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Freeform 74">
                <a:extLst>
                  <a:ext uri="{FF2B5EF4-FFF2-40B4-BE49-F238E27FC236}">
                    <a16:creationId xmlns:a16="http://schemas.microsoft.com/office/drawing/2014/main" id="{7AABA126-2F0D-4E32-B94C-6546225E71F2}"/>
                  </a:ext>
                </a:extLst>
              </p:cNvPr>
              <p:cNvSpPr>
                <a:spLocks/>
              </p:cNvSpPr>
              <p:nvPr/>
            </p:nvSpPr>
            <p:spPr bwMode="auto">
              <a:xfrm>
                <a:off x="561909" y="258733"/>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1" name="Freeform 75">
                <a:extLst>
                  <a:ext uri="{FF2B5EF4-FFF2-40B4-BE49-F238E27FC236}">
                    <a16:creationId xmlns:a16="http://schemas.microsoft.com/office/drawing/2014/main" id="{C2252F38-26DD-4D7C-B184-6F3E274E8C3F}"/>
                  </a:ext>
                </a:extLst>
              </p:cNvPr>
              <p:cNvSpPr>
                <a:spLocks/>
              </p:cNvSpPr>
              <p:nvPr/>
            </p:nvSpPr>
            <p:spPr bwMode="auto">
              <a:xfrm>
                <a:off x="561909" y="258733"/>
                <a:ext cx="209526" cy="190478"/>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 name="Freeform 76">
                <a:extLst>
                  <a:ext uri="{FF2B5EF4-FFF2-40B4-BE49-F238E27FC236}">
                    <a16:creationId xmlns:a16="http://schemas.microsoft.com/office/drawing/2014/main" id="{816D1F65-2572-4D52-8BA0-C1986D3A06DE}"/>
                  </a:ext>
                </a:extLst>
              </p:cNvPr>
              <p:cNvSpPr>
                <a:spLocks/>
              </p:cNvSpPr>
              <p:nvPr/>
            </p:nvSpPr>
            <p:spPr bwMode="auto">
              <a:xfrm>
                <a:off x="561909" y="258733"/>
                <a:ext cx="415877" cy="190478"/>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Freeform 77">
                <a:extLst>
                  <a:ext uri="{FF2B5EF4-FFF2-40B4-BE49-F238E27FC236}">
                    <a16:creationId xmlns:a16="http://schemas.microsoft.com/office/drawing/2014/main" id="{96E9DBC6-8A07-4702-9DEC-EE23A6BE24F4}"/>
                  </a:ext>
                </a:extLst>
              </p:cNvPr>
              <p:cNvSpPr>
                <a:spLocks/>
              </p:cNvSpPr>
              <p:nvPr/>
            </p:nvSpPr>
            <p:spPr bwMode="auto">
              <a:xfrm>
                <a:off x="487306" y="338099"/>
                <a:ext cx="566671" cy="17619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4" name="Freeform 78">
                <a:extLst>
                  <a:ext uri="{FF2B5EF4-FFF2-40B4-BE49-F238E27FC236}">
                    <a16:creationId xmlns:a16="http://schemas.microsoft.com/office/drawing/2014/main" id="{06A3F266-9ECD-4D93-981C-EB3C53A1DB35}"/>
                  </a:ext>
                </a:extLst>
              </p:cNvPr>
              <p:cNvSpPr>
                <a:spLocks/>
              </p:cNvSpPr>
              <p:nvPr/>
            </p:nvSpPr>
            <p:spPr bwMode="auto">
              <a:xfrm>
                <a:off x="776197" y="393654"/>
                <a:ext cx="306352" cy="473020"/>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5" name="Freeform 79">
                <a:extLst>
                  <a:ext uri="{FF2B5EF4-FFF2-40B4-BE49-F238E27FC236}">
                    <a16:creationId xmlns:a16="http://schemas.microsoft.com/office/drawing/2014/main" id="{EF9EF04E-A719-4557-9B70-2E80B19D3EEB}"/>
                  </a:ext>
                </a:extLst>
              </p:cNvPr>
              <p:cNvSpPr>
                <a:spLocks/>
              </p:cNvSpPr>
              <p:nvPr/>
            </p:nvSpPr>
            <p:spPr bwMode="auto">
              <a:xfrm>
                <a:off x="465083" y="393654"/>
                <a:ext cx="617466" cy="473020"/>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6" name="Freeform 80">
                <a:extLst>
                  <a:ext uri="{FF2B5EF4-FFF2-40B4-BE49-F238E27FC236}">
                    <a16:creationId xmlns:a16="http://schemas.microsoft.com/office/drawing/2014/main" id="{A7E2BB05-0D1D-42AE-A932-0E168411DBEF}"/>
                  </a:ext>
                </a:extLst>
              </p:cNvPr>
              <p:cNvSpPr>
                <a:spLocks/>
              </p:cNvSpPr>
              <p:nvPr/>
            </p:nvSpPr>
            <p:spPr bwMode="auto">
              <a:xfrm>
                <a:off x="776197" y="542862"/>
                <a:ext cx="30159" cy="323813"/>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7" name="Freeform 81">
                <a:extLst>
                  <a:ext uri="{FF2B5EF4-FFF2-40B4-BE49-F238E27FC236}">
                    <a16:creationId xmlns:a16="http://schemas.microsoft.com/office/drawing/2014/main" id="{A940BD37-E6A7-4B72-B99C-CD912D83A4BF}"/>
                  </a:ext>
                </a:extLst>
              </p:cNvPr>
              <p:cNvSpPr>
                <a:spLocks/>
              </p:cNvSpPr>
              <p:nvPr/>
            </p:nvSpPr>
            <p:spPr bwMode="auto">
              <a:xfrm>
                <a:off x="776197" y="542862"/>
                <a:ext cx="30159" cy="323813"/>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Freeform 82">
                <a:extLst>
                  <a:ext uri="{FF2B5EF4-FFF2-40B4-BE49-F238E27FC236}">
                    <a16:creationId xmlns:a16="http://schemas.microsoft.com/office/drawing/2014/main" id="{0EDBE7A7-87E4-4858-B3D8-F3FFE0056F30}"/>
                  </a:ext>
                </a:extLst>
              </p:cNvPr>
              <p:cNvSpPr>
                <a:spLocks/>
              </p:cNvSpPr>
              <p:nvPr/>
            </p:nvSpPr>
            <p:spPr bwMode="auto">
              <a:xfrm>
                <a:off x="776197" y="542862"/>
                <a:ext cx="30159" cy="323813"/>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9" tIns="45715" rIns="91429" bIns="45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9" name="TextBox 26">
                <a:extLst>
                  <a:ext uri="{FF2B5EF4-FFF2-40B4-BE49-F238E27FC236}">
                    <a16:creationId xmlns:a16="http://schemas.microsoft.com/office/drawing/2014/main" id="{08C1E7D6-2FF4-465F-B2BC-3C7BAAA588B7}"/>
                  </a:ext>
                </a:extLst>
              </p:cNvPr>
              <p:cNvSpPr txBox="1"/>
              <p:nvPr/>
            </p:nvSpPr>
            <p:spPr>
              <a:xfrm>
                <a:off x="1582299" y="207365"/>
                <a:ext cx="6783223" cy="845596"/>
              </a:xfrm>
              <a:prstGeom prst="rect">
                <a:avLst/>
              </a:prstGeom>
              <a:noFill/>
            </p:spPr>
            <p:txBody>
              <a:bodyPr wrap="square" rtlCol="0">
                <a:noAutofit/>
              </a:bodyPr>
              <a:lstStyle/>
              <a:p>
                <a:pPr marL="0" marR="0" lvl="0" indent="0" algn="just" defTabSz="914400" rtl="0" eaLnBrk="1" fontAlgn="base"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a:ln w="9525" cap="flat" cmpd="sng" algn="ctr">
                      <a:solidFill>
                        <a:srgbClr val="008000"/>
                      </a:solidFill>
                      <a:prstDash val="solid"/>
                      <a:round/>
                    </a:ln>
                    <a:solidFill>
                      <a:srgbClr val="008000"/>
                    </a:solidFill>
                    <a:effectLst/>
                    <a:uLnTx/>
                    <a:uFillTx/>
                    <a:latin typeface="Arial" panose="020B0604020202020204" pitchFamily="34" charset="0"/>
                    <a:ea typeface="Tahoma" panose="020B0604030504040204" pitchFamily="34" charset="0"/>
                    <a:cs typeface="Times New Roman" panose="02020603050405020304" pitchFamily="18" charset="0"/>
                  </a:rPr>
                  <a:t>CỦNG CỐ</a:t>
                </a:r>
                <a:endParaRPr kumimoji="0" lang="en-US" sz="2400" b="1"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6" name="Rectangle 15">
              <a:extLst>
                <a:ext uri="{FF2B5EF4-FFF2-40B4-BE49-F238E27FC236}">
                  <a16:creationId xmlns:a16="http://schemas.microsoft.com/office/drawing/2014/main" id="{FC71EBEA-FB60-4E03-AC06-0EBAD13D4F64}"/>
                </a:ext>
              </a:extLst>
            </p:cNvPr>
            <p:cNvSpPr/>
            <p:nvPr/>
          </p:nvSpPr>
          <p:spPr>
            <a:xfrm>
              <a:off x="7859460" y="436120"/>
              <a:ext cx="1828800" cy="677589"/>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7D3A37D4-8F6A-47D8-8979-C6BC6BEB17A5}"/>
              </a:ext>
            </a:extLst>
          </p:cNvPr>
          <p:cNvPicPr>
            <a:picLocks noChangeAspect="1"/>
          </p:cNvPicPr>
          <p:nvPr/>
        </p:nvPicPr>
        <p:blipFill>
          <a:blip r:embed="rId3"/>
          <a:stretch>
            <a:fillRect/>
          </a:stretch>
        </p:blipFill>
        <p:spPr>
          <a:xfrm>
            <a:off x="2015282" y="2187996"/>
            <a:ext cx="9275822" cy="4004459"/>
          </a:xfrm>
          <a:prstGeom prst="rect">
            <a:avLst/>
          </a:prstGeom>
        </p:spPr>
      </p:pic>
      <p:sp>
        <p:nvSpPr>
          <p:cNvPr id="31" name="TextBox 30">
            <a:extLst>
              <a:ext uri="{FF2B5EF4-FFF2-40B4-BE49-F238E27FC236}">
                <a16:creationId xmlns:a16="http://schemas.microsoft.com/office/drawing/2014/main" id="{1081D817-3BF8-442D-BE1E-07E7C1A8EC70}"/>
              </a:ext>
            </a:extLst>
          </p:cNvPr>
          <p:cNvSpPr txBox="1"/>
          <p:nvPr/>
        </p:nvSpPr>
        <p:spPr>
          <a:xfrm>
            <a:off x="3033050" y="143061"/>
            <a:ext cx="6125900" cy="523220"/>
          </a:xfrm>
          <a:prstGeom prst="rect">
            <a:avLst/>
          </a:prstGeom>
          <a:noFill/>
        </p:spPr>
        <p:txBody>
          <a:bodyPr wrap="square">
            <a:spAutoFit/>
          </a:bodyPr>
          <a:lstStyle/>
          <a:p>
            <a:pPr eaLnBrk="0" fontAlgn="base" hangingPunct="0">
              <a:spcBef>
                <a:spcPct val="0"/>
              </a:spcBef>
              <a:spcAft>
                <a:spcPct val="0"/>
              </a:spcAft>
            </a:pPr>
            <a:r>
              <a:rPr lang="en-US" sz="2800" b="1" kern="10" dirty="0" err="1">
                <a:ln w="9525">
                  <a:round/>
                  <a:headEnd/>
                  <a:tailEnd/>
                </a:ln>
                <a:solidFill>
                  <a:srgbClr val="002060"/>
                </a:solidFill>
                <a:latin typeface="Times New Roman" panose="02020603050405020304" pitchFamily="18" charset="0"/>
                <a:cs typeface="Times New Roman" panose="02020603050405020304" pitchFamily="18" charset="0"/>
              </a:rPr>
              <a:t>Bài</a:t>
            </a:r>
            <a:r>
              <a:rPr lang="en-US" sz="2800" b="1" kern="10" dirty="0">
                <a:ln w="9525">
                  <a:round/>
                  <a:headEnd/>
                  <a:tailEnd/>
                </a:ln>
                <a:solidFill>
                  <a:srgbClr val="002060"/>
                </a:solidFill>
                <a:latin typeface="Times New Roman" panose="02020603050405020304" pitchFamily="18" charset="0"/>
                <a:cs typeface="Times New Roman" panose="02020603050405020304" pitchFamily="18" charset="0"/>
              </a:rPr>
              <a:t> 7: CÁC NƯỚC MĨ LA TINH</a:t>
            </a:r>
            <a:endParaRPr lang="en-US" sz="280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37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A7441B08-9D6D-4FD9-AF69-D0E61CC82505}"/>
              </a:ext>
            </a:extLst>
          </p:cNvPr>
          <p:cNvSpPr txBox="1"/>
          <p:nvPr/>
        </p:nvSpPr>
        <p:spPr>
          <a:xfrm>
            <a:off x="10720" y="80254"/>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400" b="1" kern="0" dirty="0">
                <a:solidFill>
                  <a:srgbClr val="002060"/>
                </a:solidFill>
                <a:latin typeface="Times New Roman" panose="02020603050405020304" pitchFamily="18" charset="0"/>
                <a:cs typeface="Times New Roman" panose="02020603050405020304" pitchFamily="18" charset="0"/>
              </a:rPr>
              <a:t>NHỮNG NÉT CHUNG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pic>
        <p:nvPicPr>
          <p:cNvPr id="19" name="Picture 2" descr="Tập tin:Latin America (orthographic projection).svg">
            <a:extLst>
              <a:ext uri="{FF2B5EF4-FFF2-40B4-BE49-F238E27FC236}">
                <a16:creationId xmlns:a16="http://schemas.microsoft.com/office/drawing/2014/main" id="{36820F80-0D25-4AF9-98BF-65AEE8576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417" y="2034647"/>
            <a:ext cx="3330122" cy="321016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C29D124-DA0C-4576-BDC8-61B13903F5F3}"/>
              </a:ext>
            </a:extLst>
          </p:cNvPr>
          <p:cNvSpPr txBox="1">
            <a:spLocks noChangeArrowheads="1"/>
          </p:cNvSpPr>
          <p:nvPr/>
        </p:nvSpPr>
        <p:spPr bwMode="auto">
          <a:xfrm>
            <a:off x="-46662" y="6027003"/>
            <a:ext cx="12249382" cy="830997"/>
          </a:xfrm>
          <a:prstGeom prst="rect">
            <a:avLst/>
          </a:prstGeom>
          <a:solidFill>
            <a:schemeClr val="accent2">
              <a:lumMod val="20000"/>
              <a:lumOff val="80000"/>
            </a:schemeClr>
          </a:solidFill>
          <a:ln w="9525">
            <a:solidFill>
              <a:schemeClr val="bg1">
                <a:lumMod val="95000"/>
              </a:schemeClr>
            </a:solidFill>
            <a:miter lim="800000"/>
            <a:headEnd/>
            <a:tailEnd/>
          </a:ln>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en-US" altLang="en-US" sz="2400" dirty="0" err="1">
                <a:latin typeface="Times New Roman" panose="02020603050405020304" pitchFamily="18" charset="0"/>
                <a:ea typeface="Roboto" pitchFamily="2" charset="0"/>
                <a:cs typeface="Times New Roman" panose="02020603050405020304" pitchFamily="18" charset="0"/>
              </a:rPr>
              <a:t>Là</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một</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khu</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vực</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của</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châu</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Mỹ</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gồm</a:t>
            </a:r>
            <a:r>
              <a:rPr lang="en-US" altLang="en-US" sz="2400" dirty="0">
                <a:latin typeface="Times New Roman" panose="02020603050405020304" pitchFamily="18" charset="0"/>
                <a:ea typeface="Roboto" pitchFamily="2" charset="0"/>
                <a:cs typeface="Times New Roman" panose="02020603050405020304" pitchFamily="18" charset="0"/>
              </a:rPr>
              <a:t> 33 </a:t>
            </a:r>
            <a:r>
              <a:rPr lang="en-US" altLang="en-US" sz="2400" dirty="0" err="1">
                <a:latin typeface="Times New Roman" panose="02020603050405020304" pitchFamily="18" charset="0"/>
                <a:ea typeface="Roboto" pitchFamily="2" charset="0"/>
                <a:cs typeface="Times New Roman" panose="02020603050405020304" pitchFamily="18" charset="0"/>
              </a:rPr>
              <a:t>nước</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trải</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dài</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từ</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Mêhicô</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xuống</a:t>
            </a:r>
            <a:r>
              <a:rPr lang="en-US" altLang="en-US" sz="2400" dirty="0">
                <a:latin typeface="Times New Roman" panose="02020603050405020304" pitchFamily="18" charset="0"/>
                <a:ea typeface="Roboto" pitchFamily="2" charset="0"/>
                <a:cs typeface="Times New Roman" panose="02020603050405020304" pitchFamily="18" charset="0"/>
              </a:rPr>
              <a:t> Nam </a:t>
            </a:r>
            <a:r>
              <a:rPr lang="en-US" altLang="en-US" sz="2400" dirty="0" err="1">
                <a:latin typeface="Times New Roman" panose="02020603050405020304" pitchFamily="18" charset="0"/>
                <a:ea typeface="Roboto" pitchFamily="2" charset="0"/>
                <a:cs typeface="Times New Roman" panose="02020603050405020304" pitchFamily="18" charset="0"/>
              </a:rPr>
              <a:t>Mĩ</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Diện</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tích</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khoảng</a:t>
            </a:r>
            <a:r>
              <a:rPr lang="en-US" altLang="en-US" sz="2400" dirty="0">
                <a:latin typeface="Times New Roman" panose="02020603050405020304" pitchFamily="18" charset="0"/>
                <a:ea typeface="Roboto" pitchFamily="2" charset="0"/>
                <a:cs typeface="Times New Roman" panose="02020603050405020304" pitchFamily="18" charset="0"/>
              </a:rPr>
              <a:t> 21.069.500 km2; </a:t>
            </a:r>
            <a:r>
              <a:rPr lang="en-US" altLang="en-US" sz="2400" dirty="0" err="1">
                <a:latin typeface="Times New Roman" panose="02020603050405020304" pitchFamily="18" charset="0"/>
                <a:ea typeface="Roboto" pitchFamily="2" charset="0"/>
                <a:cs typeface="Times New Roman" panose="02020603050405020304" pitchFamily="18" charset="0"/>
              </a:rPr>
              <a:t>Dân</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số</a:t>
            </a:r>
            <a:r>
              <a:rPr lang="en-US" altLang="en-US" sz="2400" dirty="0">
                <a:latin typeface="Times New Roman" panose="02020603050405020304" pitchFamily="18" charset="0"/>
                <a:ea typeface="Roboto" pitchFamily="2" charset="0"/>
                <a:cs typeface="Times New Roman" panose="02020603050405020304" pitchFamily="18" charset="0"/>
              </a:rPr>
              <a:t> 660 </a:t>
            </a:r>
            <a:r>
              <a:rPr lang="en-US" altLang="en-US" sz="2400" dirty="0" err="1">
                <a:latin typeface="Times New Roman" panose="02020603050405020304" pitchFamily="18" charset="0"/>
                <a:ea typeface="Roboto" pitchFamily="2" charset="0"/>
                <a:cs typeface="Times New Roman" panose="02020603050405020304" pitchFamily="18" charset="0"/>
              </a:rPr>
              <a:t>triệu</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người</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Năm</a:t>
            </a:r>
            <a:r>
              <a:rPr lang="en-US" altLang="en-US" sz="2400" dirty="0">
                <a:latin typeface="Times New Roman" panose="02020603050405020304" pitchFamily="18" charset="0"/>
                <a:ea typeface="Roboto" pitchFamily="2" charset="0"/>
                <a:cs typeface="Times New Roman" panose="02020603050405020304" pitchFamily="18" charset="0"/>
              </a:rPr>
              <a:t> 2019)   </a:t>
            </a:r>
          </a:p>
        </p:txBody>
      </p:sp>
      <p:pic>
        <p:nvPicPr>
          <p:cNvPr id="25" name="Picture 2" descr="Danh sách các nước Mỹ latinh và Caribe">
            <a:extLst>
              <a:ext uri="{FF2B5EF4-FFF2-40B4-BE49-F238E27FC236}">
                <a16:creationId xmlns:a16="http://schemas.microsoft.com/office/drawing/2014/main" id="{10D87FC9-4E22-4408-9AE1-C8BFC4DE2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636" y="1373236"/>
            <a:ext cx="4438650" cy="4330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23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pic>
        <p:nvPicPr>
          <p:cNvPr id="45" name="Picture 44">
            <a:extLst>
              <a:ext uri="{FF2B5EF4-FFF2-40B4-BE49-F238E27FC236}">
                <a16:creationId xmlns:a16="http://schemas.microsoft.com/office/drawing/2014/main" id="{E14E45A2-FF77-4DEF-8AC5-C10C6AAEF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237" y="1829676"/>
            <a:ext cx="3291235" cy="454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52C16EC3-68EC-4662-BAC5-307E279A4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320" y="1809142"/>
            <a:ext cx="3888446" cy="454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Right 3">
            <a:extLst>
              <a:ext uri="{FF2B5EF4-FFF2-40B4-BE49-F238E27FC236}">
                <a16:creationId xmlns:a16="http://schemas.microsoft.com/office/drawing/2014/main" id="{119B1816-8861-48EA-831F-BD1EF523377D}"/>
              </a:ext>
            </a:extLst>
          </p:cNvPr>
          <p:cNvSpPr/>
          <p:nvPr/>
        </p:nvSpPr>
        <p:spPr>
          <a:xfrm>
            <a:off x="6415246" y="3967316"/>
            <a:ext cx="1253613" cy="707922"/>
          </a:xfrm>
          <a:prstGeom prst="rightArrow">
            <a:avLst/>
          </a:prstGeom>
          <a:solidFill>
            <a:srgbClr val="FF0066"/>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194" name="Picture 2" descr="Những hình ảnh thắc mắc">
            <a:extLst>
              <a:ext uri="{FF2B5EF4-FFF2-40B4-BE49-F238E27FC236}">
                <a16:creationId xmlns:a16="http://schemas.microsoft.com/office/drawing/2014/main" id="{975F51D4-4B1F-4D1E-8161-3E0C2801D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13" y="4573863"/>
            <a:ext cx="1766352" cy="176635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F726FD2-EB5E-46EF-91DC-9E10A6A86E72}"/>
              </a:ext>
            </a:extLst>
          </p:cNvPr>
          <p:cNvSpPr/>
          <p:nvPr/>
        </p:nvSpPr>
        <p:spPr>
          <a:xfrm>
            <a:off x="644060" y="3223072"/>
            <a:ext cx="2060870" cy="1248032"/>
          </a:xfrm>
          <a:prstGeom prst="wedgeRoundRectCallout">
            <a:avLst>
              <a:gd name="adj1" fmla="val -38276"/>
              <a:gd name="adj2" fmla="val 7834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Tại</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sao</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gọi</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là</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Mĩ</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sz="2400" b="1" dirty="0" err="1">
                <a:solidFill>
                  <a:srgbClr val="005A82"/>
                </a:solidFill>
                <a:latin typeface="Times New Roman" panose="02020603050405020304" pitchFamily="18" charset="0"/>
                <a:ea typeface="Roboto" pitchFamily="2" charset="0"/>
                <a:cs typeface="Times New Roman" panose="02020603050405020304" pitchFamily="18" charset="0"/>
              </a:rPr>
              <a:t>Latinh</a:t>
            </a:r>
            <a:r>
              <a:rPr lang="en-US" sz="2400" b="1" dirty="0">
                <a:solidFill>
                  <a:srgbClr val="005A82"/>
                </a:solidFill>
                <a:latin typeface="Times New Roman" panose="02020603050405020304" pitchFamily="18" charset="0"/>
                <a:ea typeface="Roboto" pitchFamily="2" charset="0"/>
                <a:cs typeface="Times New Roman" panose="02020603050405020304" pitchFamily="18" charset="0"/>
              </a:rPr>
              <a:t>?</a:t>
            </a:r>
          </a:p>
        </p:txBody>
      </p:sp>
      <p:sp>
        <p:nvSpPr>
          <p:cNvPr id="13" name="TextBox 12">
            <a:extLst>
              <a:ext uri="{FF2B5EF4-FFF2-40B4-BE49-F238E27FC236}">
                <a16:creationId xmlns:a16="http://schemas.microsoft.com/office/drawing/2014/main" id="{E11307B5-BEA6-4A38-A831-2E1062D311F7}"/>
              </a:ext>
            </a:extLst>
          </p:cNvPr>
          <p:cNvSpPr txBox="1"/>
          <p:nvPr/>
        </p:nvSpPr>
        <p:spPr>
          <a:xfrm>
            <a:off x="10720" y="80254"/>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400" b="1" kern="0" dirty="0">
                <a:solidFill>
                  <a:srgbClr val="002060"/>
                </a:solidFill>
                <a:latin typeface="Times New Roman" panose="02020603050405020304" pitchFamily="18" charset="0"/>
                <a:cs typeface="Times New Roman" panose="02020603050405020304" pitchFamily="18" charset="0"/>
              </a:rPr>
              <a:t>NHỮNG NÉT CHUNG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371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strVal val="#ppt_w+.3"/>
                                          </p:val>
                                        </p:tav>
                                        <p:tav tm="100000">
                                          <p:val>
                                            <p:strVal val="#ppt_w"/>
                                          </p:val>
                                        </p:tav>
                                      </p:tavLst>
                                    </p:anim>
                                    <p:anim calcmode="lin" valueType="num">
                                      <p:cBhvr>
                                        <p:cTn id="20" dur="1000" fill="hold"/>
                                        <p:tgtEl>
                                          <p:spTgt spid="45"/>
                                        </p:tgtEl>
                                        <p:attrNameLst>
                                          <p:attrName>ppt_h</p:attrName>
                                        </p:attrNameLst>
                                      </p:cBhvr>
                                      <p:tavLst>
                                        <p:tav tm="0">
                                          <p:val>
                                            <p:strVal val="#ppt_h"/>
                                          </p:val>
                                        </p:tav>
                                        <p:tav tm="100000">
                                          <p:val>
                                            <p:strVal val="#ppt_h"/>
                                          </p:val>
                                        </p:tav>
                                      </p:tavLst>
                                    </p:anim>
                                    <p:animEffect transition="in" filter="fade">
                                      <p:cBhvr>
                                        <p:cTn id="21" dur="10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sp>
        <p:nvSpPr>
          <p:cNvPr id="2" name="Content Placeholder 1">
            <a:extLst>
              <a:ext uri="{FF2B5EF4-FFF2-40B4-BE49-F238E27FC236}">
                <a16:creationId xmlns:a16="http://schemas.microsoft.com/office/drawing/2014/main" id="{B0BBEF84-0CE1-4CFF-90AA-641D2457AFAD}"/>
              </a:ext>
            </a:extLst>
          </p:cNvPr>
          <p:cNvSpPr>
            <a:spLocks noGrp="1"/>
          </p:cNvSpPr>
          <p:nvPr>
            <p:ph idx="1"/>
          </p:nvPr>
        </p:nvSpPr>
        <p:spPr>
          <a:xfrm>
            <a:off x="925479" y="1630482"/>
            <a:ext cx="10515600" cy="528337"/>
          </a:xfrm>
        </p:spPr>
        <p:txBody>
          <a:bodyPr/>
          <a:lstStyle/>
          <a:p>
            <a:pPr marL="0" indent="0">
              <a:buNone/>
            </a:pP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Mĩ</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Latinh</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rơi</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vào</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vòng</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lệ</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thuộc</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và</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trở</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thành</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sân</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sau</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của</a:t>
            </a:r>
            <a:r>
              <a:rPr lang="en-US" b="1" dirty="0">
                <a:solidFill>
                  <a:srgbClr val="005A82"/>
                </a:solidFill>
                <a:latin typeface="Times New Roman" panose="02020603050405020304" pitchFamily="18" charset="0"/>
                <a:ea typeface="Roboto" pitchFamily="2" charset="0"/>
                <a:cs typeface="Times New Roman" panose="02020603050405020304" pitchFamily="18" charset="0"/>
              </a:rPr>
              <a:t> </a:t>
            </a:r>
            <a:r>
              <a:rPr lang="en-US" b="1" dirty="0" err="1">
                <a:solidFill>
                  <a:srgbClr val="005A82"/>
                </a:solidFill>
                <a:latin typeface="Times New Roman" panose="02020603050405020304" pitchFamily="18" charset="0"/>
                <a:ea typeface="Roboto" pitchFamily="2" charset="0"/>
                <a:cs typeface="Times New Roman" panose="02020603050405020304" pitchFamily="18" charset="0"/>
              </a:rPr>
              <a:t>Mĩ</a:t>
            </a:r>
            <a:endParaRPr lang="en-US" b="1" dirty="0">
              <a:solidFill>
                <a:srgbClr val="005A82"/>
              </a:solidFill>
              <a:latin typeface="Times New Roman" panose="02020603050405020304" pitchFamily="18" charset="0"/>
              <a:ea typeface="Roboto"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591699CE-C4BB-4935-A00B-75056C3FFEC9}"/>
              </a:ext>
            </a:extLst>
          </p:cNvPr>
          <p:cNvPicPr>
            <a:picLocks noChangeAspect="1"/>
          </p:cNvPicPr>
          <p:nvPr/>
        </p:nvPicPr>
        <p:blipFill>
          <a:blip r:embed="rId3"/>
          <a:stretch>
            <a:fillRect/>
          </a:stretch>
        </p:blipFill>
        <p:spPr>
          <a:xfrm>
            <a:off x="925479" y="2440408"/>
            <a:ext cx="4406462" cy="3348911"/>
          </a:xfrm>
          <a:prstGeom prst="rect">
            <a:avLst/>
          </a:prstGeom>
        </p:spPr>
      </p:pic>
      <p:pic>
        <p:nvPicPr>
          <p:cNvPr id="5" name="Picture 4">
            <a:extLst>
              <a:ext uri="{FF2B5EF4-FFF2-40B4-BE49-F238E27FC236}">
                <a16:creationId xmlns:a16="http://schemas.microsoft.com/office/drawing/2014/main" id="{463D7F45-ADCC-4C9E-8237-1C9576A51069}"/>
              </a:ext>
            </a:extLst>
          </p:cNvPr>
          <p:cNvPicPr>
            <a:picLocks noChangeAspect="1"/>
          </p:cNvPicPr>
          <p:nvPr/>
        </p:nvPicPr>
        <p:blipFill>
          <a:blip r:embed="rId4"/>
          <a:stretch>
            <a:fillRect/>
          </a:stretch>
        </p:blipFill>
        <p:spPr>
          <a:xfrm>
            <a:off x="5966897" y="2395740"/>
            <a:ext cx="4034109" cy="3393579"/>
          </a:xfrm>
          <a:prstGeom prst="rect">
            <a:avLst/>
          </a:prstGeom>
        </p:spPr>
      </p:pic>
      <p:sp>
        <p:nvSpPr>
          <p:cNvPr id="6" name="TextBox 5">
            <a:extLst>
              <a:ext uri="{FF2B5EF4-FFF2-40B4-BE49-F238E27FC236}">
                <a16:creationId xmlns:a16="http://schemas.microsoft.com/office/drawing/2014/main" id="{0206199E-6910-4C09-A411-82AFEA620411}"/>
              </a:ext>
            </a:extLst>
          </p:cNvPr>
          <p:cNvSpPr txBox="1"/>
          <p:nvPr/>
        </p:nvSpPr>
        <p:spPr>
          <a:xfrm>
            <a:off x="1820867" y="5948907"/>
            <a:ext cx="3098925" cy="461665"/>
          </a:xfrm>
          <a:prstGeom prst="rect">
            <a:avLst/>
          </a:prstGeom>
          <a:noFill/>
        </p:spPr>
        <p:txBody>
          <a:bodyPr wrap="none" rtlCol="0">
            <a:spAutoFit/>
          </a:bodyPr>
          <a:lstStyle/>
          <a:p>
            <a:r>
              <a:rPr lang="en-US" sz="2400" i="1" dirty="0" err="1">
                <a:solidFill>
                  <a:srgbClr val="FF0066"/>
                </a:solidFill>
                <a:latin typeface="Times New Roman" panose="02020603050405020304" pitchFamily="18" charset="0"/>
                <a:ea typeface="Roboto" pitchFamily="2" charset="0"/>
                <a:cs typeface="Times New Roman" panose="02020603050405020304" pitchFamily="18" charset="0"/>
              </a:rPr>
              <a:t>Chính</a:t>
            </a:r>
            <a:r>
              <a:rPr lang="en-US" sz="2400" i="1"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i="1" dirty="0" err="1">
                <a:solidFill>
                  <a:srgbClr val="FF0066"/>
                </a:solidFill>
                <a:latin typeface="Times New Roman" panose="02020603050405020304" pitchFamily="18" charset="0"/>
                <a:ea typeface="Roboto" pitchFamily="2" charset="0"/>
                <a:cs typeface="Times New Roman" panose="02020603050405020304" pitchFamily="18" charset="0"/>
              </a:rPr>
              <a:t>sách</a:t>
            </a:r>
            <a:r>
              <a:rPr lang="en-US" sz="2400" i="1"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i="1" dirty="0" err="1">
                <a:solidFill>
                  <a:srgbClr val="FF0066"/>
                </a:solidFill>
                <a:latin typeface="Times New Roman" panose="02020603050405020304" pitchFamily="18" charset="0"/>
                <a:ea typeface="Roboto" pitchFamily="2" charset="0"/>
                <a:cs typeface="Times New Roman" panose="02020603050405020304" pitchFamily="18" charset="0"/>
              </a:rPr>
              <a:t>Cái</a:t>
            </a:r>
            <a:r>
              <a:rPr lang="en-US" sz="2400" i="1"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i="1" dirty="0" err="1">
                <a:solidFill>
                  <a:srgbClr val="FF0066"/>
                </a:solidFill>
                <a:latin typeface="Times New Roman" panose="02020603050405020304" pitchFamily="18" charset="0"/>
                <a:ea typeface="Roboto" pitchFamily="2" charset="0"/>
                <a:cs typeface="Times New Roman" panose="02020603050405020304" pitchFamily="18" charset="0"/>
              </a:rPr>
              <a:t>gậy</a:t>
            </a:r>
            <a:r>
              <a:rPr lang="en-US" sz="2400" i="1"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i="1" dirty="0" err="1">
                <a:solidFill>
                  <a:srgbClr val="FF0066"/>
                </a:solidFill>
                <a:latin typeface="Times New Roman" panose="02020603050405020304" pitchFamily="18" charset="0"/>
                <a:ea typeface="Roboto" pitchFamily="2" charset="0"/>
                <a:cs typeface="Times New Roman" panose="02020603050405020304" pitchFamily="18" charset="0"/>
              </a:rPr>
              <a:t>lớn</a:t>
            </a:r>
            <a:endParaRPr lang="en-US" sz="2400" i="1" dirty="0">
              <a:solidFill>
                <a:srgbClr val="FF0066"/>
              </a:solidFill>
              <a:latin typeface="Times New Roman" panose="02020603050405020304" pitchFamily="18" charset="0"/>
              <a:ea typeface="Roboto" pitchFamily="2" charset="0"/>
              <a:cs typeface="Times New Roman" panose="02020603050405020304" pitchFamily="18" charset="0"/>
            </a:endParaRPr>
          </a:p>
        </p:txBody>
      </p:sp>
      <p:sp>
        <p:nvSpPr>
          <p:cNvPr id="47" name="TextBox 46">
            <a:extLst>
              <a:ext uri="{FF2B5EF4-FFF2-40B4-BE49-F238E27FC236}">
                <a16:creationId xmlns:a16="http://schemas.microsoft.com/office/drawing/2014/main" id="{5E93EE07-19FE-4FC2-B4F7-96812DBA13E3}"/>
              </a:ext>
            </a:extLst>
          </p:cNvPr>
          <p:cNvSpPr txBox="1"/>
          <p:nvPr/>
        </p:nvSpPr>
        <p:spPr>
          <a:xfrm>
            <a:off x="6820163" y="5841574"/>
            <a:ext cx="2816797" cy="461665"/>
          </a:xfrm>
          <a:prstGeom prst="rect">
            <a:avLst/>
          </a:prstGeom>
          <a:noFill/>
        </p:spPr>
        <p:txBody>
          <a:bodyPr wrap="none" rtlCol="0">
            <a:spAutoFit/>
          </a:bodyPr>
          <a:lstStyle/>
          <a:p>
            <a:r>
              <a:rPr lang="en-US" sz="2400" i="1" dirty="0" err="1">
                <a:solidFill>
                  <a:srgbClr val="FF0066"/>
                </a:solidFill>
                <a:latin typeface="Times New Roman" panose="02020603050405020304" pitchFamily="18" charset="0"/>
                <a:ea typeface="Roboto" pitchFamily="2" charset="0"/>
                <a:cs typeface="Times New Roman" panose="02020603050405020304" pitchFamily="18" charset="0"/>
              </a:rPr>
              <a:t>Chính</a:t>
            </a:r>
            <a:r>
              <a:rPr lang="en-US" sz="2400" i="1"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i="1" dirty="0" err="1">
                <a:solidFill>
                  <a:srgbClr val="FF0066"/>
                </a:solidFill>
                <a:latin typeface="Times New Roman" panose="02020603050405020304" pitchFamily="18" charset="0"/>
                <a:ea typeface="Roboto" pitchFamily="2" charset="0"/>
                <a:cs typeface="Times New Roman" panose="02020603050405020304" pitchFamily="18" charset="0"/>
              </a:rPr>
              <a:t>sách</a:t>
            </a:r>
            <a:r>
              <a:rPr lang="en-US" sz="2400" i="1"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i="1" dirty="0" err="1">
                <a:solidFill>
                  <a:srgbClr val="FF0066"/>
                </a:solidFill>
                <a:latin typeface="Times New Roman" panose="02020603050405020304" pitchFamily="18" charset="0"/>
                <a:ea typeface="Roboto" pitchFamily="2" charset="0"/>
                <a:cs typeface="Times New Roman" panose="02020603050405020304" pitchFamily="18" charset="0"/>
              </a:rPr>
              <a:t>Củ</a:t>
            </a:r>
            <a:r>
              <a:rPr lang="en-US" sz="2400" i="1"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i="1" dirty="0" err="1">
                <a:solidFill>
                  <a:srgbClr val="FF0066"/>
                </a:solidFill>
                <a:latin typeface="Times New Roman" panose="02020603050405020304" pitchFamily="18" charset="0"/>
                <a:ea typeface="Roboto" pitchFamily="2" charset="0"/>
                <a:cs typeface="Times New Roman" panose="02020603050405020304" pitchFamily="18" charset="0"/>
              </a:rPr>
              <a:t>cà</a:t>
            </a:r>
            <a:r>
              <a:rPr lang="en-US" sz="2400" i="1" dirty="0">
                <a:solidFill>
                  <a:srgbClr val="FF0066"/>
                </a:solidFill>
                <a:latin typeface="Times New Roman" panose="02020603050405020304" pitchFamily="18" charset="0"/>
                <a:ea typeface="Roboto" pitchFamily="2" charset="0"/>
                <a:cs typeface="Times New Roman" panose="02020603050405020304" pitchFamily="18" charset="0"/>
              </a:rPr>
              <a:t> </a:t>
            </a:r>
            <a:r>
              <a:rPr lang="en-US" sz="2400" i="1" dirty="0" err="1">
                <a:solidFill>
                  <a:srgbClr val="FF0066"/>
                </a:solidFill>
                <a:latin typeface="Times New Roman" panose="02020603050405020304" pitchFamily="18" charset="0"/>
                <a:ea typeface="Roboto" pitchFamily="2" charset="0"/>
                <a:cs typeface="Times New Roman" panose="02020603050405020304" pitchFamily="18" charset="0"/>
              </a:rPr>
              <a:t>rốt</a:t>
            </a:r>
            <a:endParaRPr lang="en-US" sz="2400" i="1" dirty="0">
              <a:solidFill>
                <a:srgbClr val="FF0066"/>
              </a:solidFill>
              <a:latin typeface="Times New Roman" panose="02020603050405020304" pitchFamily="18" charset="0"/>
              <a:ea typeface="Roboto" pitchFamily="2" charset="0"/>
              <a:cs typeface="Times New Roman" panose="02020603050405020304" pitchFamily="18" charset="0"/>
            </a:endParaRPr>
          </a:p>
        </p:txBody>
      </p:sp>
      <p:sp>
        <p:nvSpPr>
          <p:cNvPr id="12" name="TextBox 11">
            <a:extLst>
              <a:ext uri="{FF2B5EF4-FFF2-40B4-BE49-F238E27FC236}">
                <a16:creationId xmlns:a16="http://schemas.microsoft.com/office/drawing/2014/main" id="{DD631913-4449-44C7-92AE-0007CCEA2482}"/>
              </a:ext>
            </a:extLst>
          </p:cNvPr>
          <p:cNvSpPr txBox="1"/>
          <p:nvPr/>
        </p:nvSpPr>
        <p:spPr>
          <a:xfrm>
            <a:off x="73811" y="53621"/>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400" b="1" kern="0" dirty="0">
                <a:solidFill>
                  <a:srgbClr val="002060"/>
                </a:solidFill>
                <a:latin typeface="Times New Roman" panose="02020603050405020304" pitchFamily="18" charset="0"/>
                <a:cs typeface="Times New Roman" panose="02020603050405020304" pitchFamily="18" charset="0"/>
              </a:rPr>
              <a:t>NHỮNG NÉT CHUNG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414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arn(inVertic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4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graphicFrame>
        <p:nvGraphicFramePr>
          <p:cNvPr id="46" name="Table 13">
            <a:extLst>
              <a:ext uri="{FF2B5EF4-FFF2-40B4-BE49-F238E27FC236}">
                <a16:creationId xmlns:a16="http://schemas.microsoft.com/office/drawing/2014/main" id="{3D858D95-EABE-4F83-B739-860A3F335944}"/>
              </a:ext>
            </a:extLst>
          </p:cNvPr>
          <p:cNvGraphicFramePr>
            <a:graphicFrameLocks noGrp="1"/>
          </p:cNvGraphicFramePr>
          <p:nvPr>
            <p:extLst>
              <p:ext uri="{D42A27DB-BD31-4B8C-83A1-F6EECF244321}">
                <p14:modId xmlns:p14="http://schemas.microsoft.com/office/powerpoint/2010/main" val="3400449657"/>
              </p:ext>
            </p:extLst>
          </p:nvPr>
        </p:nvGraphicFramePr>
        <p:xfrm>
          <a:off x="928219" y="1748901"/>
          <a:ext cx="10462742" cy="4512891"/>
        </p:xfrm>
        <a:graphic>
          <a:graphicData uri="http://schemas.openxmlformats.org/drawingml/2006/table">
            <a:tbl>
              <a:tblPr/>
              <a:tblGrid>
                <a:gridCol w="1830980">
                  <a:extLst>
                    <a:ext uri="{9D8B030D-6E8A-4147-A177-3AD203B41FA5}">
                      <a16:colId xmlns:a16="http://schemas.microsoft.com/office/drawing/2014/main" val="2969731260"/>
                    </a:ext>
                  </a:extLst>
                </a:gridCol>
                <a:gridCol w="4549692">
                  <a:extLst>
                    <a:ext uri="{9D8B030D-6E8A-4147-A177-3AD203B41FA5}">
                      <a16:colId xmlns:a16="http://schemas.microsoft.com/office/drawing/2014/main" val="1790526774"/>
                    </a:ext>
                  </a:extLst>
                </a:gridCol>
                <a:gridCol w="4082070">
                  <a:extLst>
                    <a:ext uri="{9D8B030D-6E8A-4147-A177-3AD203B41FA5}">
                      <a16:colId xmlns:a16="http://schemas.microsoft.com/office/drawing/2014/main" val="1905717889"/>
                    </a:ext>
                  </a:extLst>
                </a:gridCol>
              </a:tblGrid>
              <a:tr h="658265">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bg1"/>
                          </a:solidFill>
                          <a:effectLst/>
                          <a:latin typeface="Times New Roman" panose="02020603050405020304" pitchFamily="18" charset="0"/>
                          <a:ea typeface="Roboto" pitchFamily="2" charset="0"/>
                          <a:cs typeface="Times New Roman" panose="02020603050405020304" pitchFamily="18" charset="0"/>
                        </a:rPr>
                        <a:t>Thời</a:t>
                      </a:r>
                      <a:r>
                        <a:rPr kumimoji="0" lang="en-US" altLang="en-US" sz="24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rPr>
                        <a:t> </a:t>
                      </a:r>
                      <a:r>
                        <a:rPr kumimoji="0" lang="en-US" altLang="en-US" sz="2400" b="1" i="0" u="none" strike="noStrike" cap="none" normalizeH="0" baseline="0" dirty="0" err="1">
                          <a:ln>
                            <a:noFill/>
                          </a:ln>
                          <a:solidFill>
                            <a:schemeClr val="bg1"/>
                          </a:solidFill>
                          <a:effectLst/>
                          <a:latin typeface="Times New Roman" panose="02020603050405020304" pitchFamily="18" charset="0"/>
                          <a:ea typeface="Roboto" pitchFamily="2" charset="0"/>
                          <a:cs typeface="Times New Roman" panose="02020603050405020304" pitchFamily="18" charset="0"/>
                        </a:rPr>
                        <a:t>gian</a:t>
                      </a:r>
                      <a:endParaRPr kumimoji="0" lang="en-US" altLang="en-US" sz="24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A82"/>
                    </a:solid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Times New Roman" panose="02020603050405020304" pitchFamily="18" charset="0"/>
                          <a:ea typeface="Roboto" pitchFamily="2" charset="0"/>
                          <a:cs typeface="Times New Roman" panose="02020603050405020304" pitchFamily="18" charset="0"/>
                        </a:rPr>
                        <a:t>Sự kiện lịch sử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A82"/>
                    </a:solid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Times New Roman" panose="02020603050405020304" pitchFamily="18" charset="0"/>
                          <a:ea typeface="Roboto" pitchFamily="2" charset="0"/>
                          <a:cs typeface="Times New Roman" panose="02020603050405020304" pitchFamily="18" charset="0"/>
                        </a:rPr>
                        <a:t>Ý nghĩa lịch sử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A82"/>
                    </a:solidFill>
                  </a:tcPr>
                </a:tc>
                <a:extLst>
                  <a:ext uri="{0D108BD9-81ED-4DB2-BD59-A6C34878D82A}">
                    <a16:rowId xmlns:a16="http://schemas.microsoft.com/office/drawing/2014/main" val="3939988407"/>
                  </a:ext>
                </a:extLst>
              </a:tr>
              <a:tr h="1736860">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300" b="0" i="0" u="none" strike="noStrike" cap="none" normalizeH="0" baseline="0" dirty="0">
                          <a:ln>
                            <a:noFill/>
                          </a:ln>
                          <a:solidFill>
                            <a:srgbClr val="135A82"/>
                          </a:solidFill>
                          <a:effectLst/>
                          <a:latin typeface="Times New Roman" panose="02020603050405020304" pitchFamily="18" charset="0"/>
                          <a:ea typeface="Roboto" pitchFamily="2" charset="0"/>
                          <a:cs typeface="Times New Roman" panose="02020603050405020304" pitchFamily="18" charset="0"/>
                        </a:rPr>
                        <a:t>1/1/1959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300" b="0" i="0" u="none" strike="noStrike" cap="none" normalizeH="0" baseline="0" dirty="0">
                        <a:ln>
                          <a:noFill/>
                        </a:ln>
                        <a:solidFill>
                          <a:srgbClr val="135A82"/>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300" b="0" i="0" u="none" strike="noStrike" cap="none" normalizeH="0" baseline="0" dirty="0">
                        <a:ln>
                          <a:noFill/>
                        </a:ln>
                        <a:solidFill>
                          <a:srgbClr val="135A82"/>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300" b="0" i="0" u="none" strike="noStrike" cap="none" normalizeH="0" baseline="0" dirty="0">
                        <a:ln>
                          <a:noFill/>
                        </a:ln>
                        <a:solidFill>
                          <a:srgbClr val="135A82"/>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80943928"/>
                  </a:ext>
                </a:extLst>
              </a:tr>
              <a:tr h="2117766">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300" b="0" i="0" u="none" strike="noStrike" cap="none" normalizeH="0" baseline="0">
                          <a:ln>
                            <a:noFill/>
                          </a:ln>
                          <a:solidFill>
                            <a:srgbClr val="135A82"/>
                          </a:solidFill>
                          <a:effectLst/>
                          <a:latin typeface="Times New Roman" panose="02020603050405020304" pitchFamily="18" charset="0"/>
                          <a:ea typeface="Roboto" pitchFamily="2" charset="0"/>
                          <a:cs typeface="Times New Roman" panose="02020603050405020304" pitchFamily="18" charset="0"/>
                        </a:rPr>
                        <a:t>Thập niên 60 trở đi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44785581"/>
                  </a:ext>
                </a:extLst>
              </a:tr>
            </a:tbl>
          </a:graphicData>
        </a:graphic>
      </p:graphicFrame>
      <p:sp>
        <p:nvSpPr>
          <p:cNvPr id="47" name="TextBox 46">
            <a:extLst>
              <a:ext uri="{FF2B5EF4-FFF2-40B4-BE49-F238E27FC236}">
                <a16:creationId xmlns:a16="http://schemas.microsoft.com/office/drawing/2014/main" id="{174C1F6D-A569-4663-B75B-5229B31F2711}"/>
              </a:ext>
            </a:extLst>
          </p:cNvPr>
          <p:cNvSpPr txBox="1">
            <a:spLocks noChangeArrowheads="1"/>
          </p:cNvSpPr>
          <p:nvPr/>
        </p:nvSpPr>
        <p:spPr bwMode="auto">
          <a:xfrm>
            <a:off x="2827602" y="2601244"/>
            <a:ext cx="43830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Cách</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mạng</a:t>
            </a:r>
            <a:r>
              <a:rPr lang="en-US" altLang="en-US" sz="2400" dirty="0">
                <a:latin typeface="Times New Roman" panose="02020603050405020304" pitchFamily="18" charset="0"/>
                <a:ea typeface="Roboto" pitchFamily="2" charset="0"/>
                <a:cs typeface="Times New Roman" panose="02020603050405020304" pitchFamily="18" charset="0"/>
              </a:rPr>
              <a:t> Cu-</a:t>
            </a:r>
            <a:r>
              <a:rPr lang="en-US" altLang="en-US" sz="2400" dirty="0" err="1">
                <a:latin typeface="Times New Roman" panose="02020603050405020304" pitchFamily="18" charset="0"/>
                <a:ea typeface="Roboto" pitchFamily="2" charset="0"/>
                <a:cs typeface="Times New Roman" panose="02020603050405020304" pitchFamily="18" charset="0"/>
              </a:rPr>
              <a:t>ba</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giành</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thắng</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lợi</a:t>
            </a:r>
            <a:r>
              <a:rPr lang="en-US" altLang="en-US" sz="2400" dirty="0">
                <a:latin typeface="Times New Roman" panose="02020603050405020304" pitchFamily="18" charset="0"/>
                <a:ea typeface="Roboto" pitchFamily="2" charset="0"/>
                <a:cs typeface="Times New Roman" panose="02020603050405020304" pitchFamily="18" charset="0"/>
              </a:rPr>
              <a:t> do Phi-</a:t>
            </a:r>
            <a:r>
              <a:rPr lang="en-US" altLang="en-US" sz="2400" dirty="0" err="1">
                <a:latin typeface="Times New Roman" panose="02020603050405020304" pitchFamily="18" charset="0"/>
                <a:ea typeface="Roboto" pitchFamily="2" charset="0"/>
                <a:cs typeface="Times New Roman" panose="02020603050405020304" pitchFamily="18" charset="0"/>
              </a:rPr>
              <a:t>đen</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Cax-tơ-rô</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lãnh</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đạo</a:t>
            </a:r>
            <a:r>
              <a:rPr lang="en-US" altLang="en-US" sz="2400" dirty="0">
                <a:latin typeface="Times New Roman" panose="02020603050405020304" pitchFamily="18" charset="0"/>
                <a:ea typeface="Roboto" pitchFamily="2" charset="0"/>
                <a:cs typeface="Times New Roman" panose="02020603050405020304" pitchFamily="18" charset="0"/>
              </a:rPr>
              <a:t>.  </a:t>
            </a:r>
          </a:p>
        </p:txBody>
      </p:sp>
      <p:sp>
        <p:nvSpPr>
          <p:cNvPr id="48" name="TextBox 47">
            <a:extLst>
              <a:ext uri="{FF2B5EF4-FFF2-40B4-BE49-F238E27FC236}">
                <a16:creationId xmlns:a16="http://schemas.microsoft.com/office/drawing/2014/main" id="{F95F0634-05A8-4C1B-93CE-04C94AA7CB4B}"/>
              </a:ext>
            </a:extLst>
          </p:cNvPr>
          <p:cNvSpPr txBox="1">
            <a:spLocks noChangeArrowheads="1"/>
          </p:cNvSpPr>
          <p:nvPr/>
        </p:nvSpPr>
        <p:spPr bwMode="auto">
          <a:xfrm>
            <a:off x="7383162" y="2530360"/>
            <a:ext cx="37492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Lật</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đổ</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nền</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độc</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tài</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thân</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Mĩ</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Batixta</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nước</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Cộng</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hòa</a:t>
            </a:r>
            <a:r>
              <a:rPr lang="en-US" altLang="en-US" sz="2400" dirty="0">
                <a:latin typeface="Times New Roman" panose="02020603050405020304" pitchFamily="18" charset="0"/>
                <a:ea typeface="Roboto" pitchFamily="2" charset="0"/>
                <a:cs typeface="Times New Roman" panose="02020603050405020304" pitchFamily="18" charset="0"/>
              </a:rPr>
              <a:t> Cuba ra </a:t>
            </a:r>
            <a:r>
              <a:rPr lang="en-US" altLang="en-US" sz="2400" dirty="0" err="1">
                <a:latin typeface="Times New Roman" panose="02020603050405020304" pitchFamily="18" charset="0"/>
                <a:ea typeface="Roboto" pitchFamily="2" charset="0"/>
                <a:cs typeface="Times New Roman" panose="02020603050405020304" pitchFamily="18" charset="0"/>
              </a:rPr>
              <a:t>đời</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đi</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theo</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chế</a:t>
            </a:r>
            <a:r>
              <a:rPr lang="en-US" altLang="en-US" sz="2400" dirty="0">
                <a:latin typeface="Times New Roman" panose="02020603050405020304" pitchFamily="18" charset="0"/>
                <a:ea typeface="Roboto" pitchFamily="2" charset="0"/>
                <a:cs typeface="Times New Roman" panose="02020603050405020304" pitchFamily="18" charset="0"/>
              </a:rPr>
              <a:t> </a:t>
            </a:r>
            <a:r>
              <a:rPr lang="en-US" altLang="en-US" sz="2400" dirty="0" err="1">
                <a:latin typeface="Times New Roman" panose="02020603050405020304" pitchFamily="18" charset="0"/>
                <a:ea typeface="Roboto" pitchFamily="2" charset="0"/>
                <a:cs typeface="Times New Roman" panose="02020603050405020304" pitchFamily="18" charset="0"/>
              </a:rPr>
              <a:t>độ</a:t>
            </a:r>
            <a:r>
              <a:rPr lang="en-US" altLang="en-US" sz="2400" dirty="0">
                <a:latin typeface="Times New Roman" panose="02020603050405020304" pitchFamily="18" charset="0"/>
                <a:ea typeface="Roboto" pitchFamily="2" charset="0"/>
                <a:cs typeface="Times New Roman" panose="02020603050405020304" pitchFamily="18" charset="0"/>
              </a:rPr>
              <a:t> XHCN.</a:t>
            </a:r>
          </a:p>
        </p:txBody>
      </p:sp>
      <p:sp>
        <p:nvSpPr>
          <p:cNvPr id="11" name="TextBox 10">
            <a:extLst>
              <a:ext uri="{FF2B5EF4-FFF2-40B4-BE49-F238E27FC236}">
                <a16:creationId xmlns:a16="http://schemas.microsoft.com/office/drawing/2014/main" id="{EC548D85-8368-41C5-8A59-10B8D352E365}"/>
              </a:ext>
            </a:extLst>
          </p:cNvPr>
          <p:cNvSpPr txBox="1"/>
          <p:nvPr/>
        </p:nvSpPr>
        <p:spPr>
          <a:xfrm>
            <a:off x="73811" y="53621"/>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400" b="1" kern="0" dirty="0">
                <a:solidFill>
                  <a:srgbClr val="002060"/>
                </a:solidFill>
                <a:latin typeface="Times New Roman" panose="02020603050405020304" pitchFamily="18" charset="0"/>
                <a:cs typeface="Times New Roman" panose="02020603050405020304" pitchFamily="18" charset="0"/>
              </a:rPr>
              <a:t>NHỮNG NÉT CHUNG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653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
                                        <p:tgtEl>
                                          <p:spTgt spid="47"/>
                                        </p:tgtEl>
                                      </p:cBhvr>
                                    </p:animEffect>
                                    <p:anim calcmode="lin" valueType="num">
                                      <p:cBhvr>
                                        <p:cTn id="13" dur="400" fill="hold"/>
                                        <p:tgtEl>
                                          <p:spTgt spid="47"/>
                                        </p:tgtEl>
                                        <p:attrNameLst>
                                          <p:attrName>ppt_x</p:attrName>
                                        </p:attrNameLst>
                                      </p:cBhvr>
                                      <p:tavLst>
                                        <p:tav tm="0">
                                          <p:val>
                                            <p:strVal val="#ppt_x"/>
                                          </p:val>
                                        </p:tav>
                                        <p:tav tm="100000">
                                          <p:val>
                                            <p:strVal val="#ppt_x"/>
                                          </p:val>
                                        </p:tav>
                                      </p:tavLst>
                                    </p:anim>
                                    <p:anim calcmode="lin" valueType="num">
                                      <p:cBhvr>
                                        <p:cTn id="14" dur="400" fill="hold"/>
                                        <p:tgtEl>
                                          <p:spTgt spid="47"/>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4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4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
                                        <p:tgtEl>
                                          <p:spTgt spid="48"/>
                                        </p:tgtEl>
                                      </p:cBhvr>
                                    </p:animEffect>
                                    <p:anim calcmode="lin" valueType="num">
                                      <p:cBhvr>
                                        <p:cTn id="22" dur="400" fill="hold"/>
                                        <p:tgtEl>
                                          <p:spTgt spid="48"/>
                                        </p:tgtEl>
                                        <p:attrNameLst>
                                          <p:attrName>ppt_x</p:attrName>
                                        </p:attrNameLst>
                                      </p:cBhvr>
                                      <p:tavLst>
                                        <p:tav tm="0">
                                          <p:val>
                                            <p:strVal val="#ppt_x"/>
                                          </p:val>
                                        </p:tav>
                                        <p:tav tm="100000">
                                          <p:val>
                                            <p:strVal val="#ppt_x"/>
                                          </p:val>
                                        </p:tav>
                                      </p:tavLst>
                                    </p:anim>
                                    <p:anim calcmode="lin" valueType="num">
                                      <p:cBhvr>
                                        <p:cTn id="23" dur="400" fill="hold"/>
                                        <p:tgtEl>
                                          <p:spTgt spid="48"/>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4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4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graphicFrame>
        <p:nvGraphicFramePr>
          <p:cNvPr id="46" name="Table 13">
            <a:extLst>
              <a:ext uri="{FF2B5EF4-FFF2-40B4-BE49-F238E27FC236}">
                <a16:creationId xmlns:a16="http://schemas.microsoft.com/office/drawing/2014/main" id="{3D858D95-EABE-4F83-B739-860A3F335944}"/>
              </a:ext>
            </a:extLst>
          </p:cNvPr>
          <p:cNvGraphicFramePr>
            <a:graphicFrameLocks noGrp="1"/>
          </p:cNvGraphicFramePr>
          <p:nvPr>
            <p:extLst>
              <p:ext uri="{D42A27DB-BD31-4B8C-83A1-F6EECF244321}">
                <p14:modId xmlns:p14="http://schemas.microsoft.com/office/powerpoint/2010/main" val="1604604959"/>
              </p:ext>
            </p:extLst>
          </p:nvPr>
        </p:nvGraphicFramePr>
        <p:xfrm>
          <a:off x="656788" y="1671110"/>
          <a:ext cx="10467451" cy="4462463"/>
        </p:xfrm>
        <a:graphic>
          <a:graphicData uri="http://schemas.openxmlformats.org/drawingml/2006/table">
            <a:tbl>
              <a:tblPr/>
              <a:tblGrid>
                <a:gridCol w="1831804">
                  <a:extLst>
                    <a:ext uri="{9D8B030D-6E8A-4147-A177-3AD203B41FA5}">
                      <a16:colId xmlns:a16="http://schemas.microsoft.com/office/drawing/2014/main" val="2969731260"/>
                    </a:ext>
                  </a:extLst>
                </a:gridCol>
                <a:gridCol w="4551740">
                  <a:extLst>
                    <a:ext uri="{9D8B030D-6E8A-4147-A177-3AD203B41FA5}">
                      <a16:colId xmlns:a16="http://schemas.microsoft.com/office/drawing/2014/main" val="1790526774"/>
                    </a:ext>
                  </a:extLst>
                </a:gridCol>
                <a:gridCol w="4083907">
                  <a:extLst>
                    <a:ext uri="{9D8B030D-6E8A-4147-A177-3AD203B41FA5}">
                      <a16:colId xmlns:a16="http://schemas.microsoft.com/office/drawing/2014/main" val="1905717889"/>
                    </a:ext>
                  </a:extLst>
                </a:gridCol>
              </a:tblGrid>
              <a:tr h="701675">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bg1"/>
                          </a:solidFill>
                          <a:effectLst/>
                          <a:latin typeface="Times New Roman" panose="02020603050405020304" pitchFamily="18" charset="0"/>
                          <a:ea typeface="Roboto" pitchFamily="2" charset="0"/>
                          <a:cs typeface="Times New Roman" panose="02020603050405020304" pitchFamily="18" charset="0"/>
                        </a:rPr>
                        <a:t>Thời</a:t>
                      </a:r>
                      <a:r>
                        <a:rPr kumimoji="0" lang="en-US" altLang="en-US" sz="24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rPr>
                        <a:t> </a:t>
                      </a:r>
                      <a:r>
                        <a:rPr kumimoji="0" lang="en-US" altLang="en-US" sz="2400" b="1" i="0" u="none" strike="noStrike" cap="none" normalizeH="0" baseline="0" dirty="0" err="1">
                          <a:ln>
                            <a:noFill/>
                          </a:ln>
                          <a:solidFill>
                            <a:schemeClr val="bg1"/>
                          </a:solidFill>
                          <a:effectLst/>
                          <a:latin typeface="Times New Roman" panose="02020603050405020304" pitchFamily="18" charset="0"/>
                          <a:ea typeface="Roboto" pitchFamily="2" charset="0"/>
                          <a:cs typeface="Times New Roman" panose="02020603050405020304" pitchFamily="18" charset="0"/>
                        </a:rPr>
                        <a:t>gian</a:t>
                      </a:r>
                      <a:endParaRPr kumimoji="0" lang="en-US" altLang="en-US" sz="24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A82"/>
                    </a:solid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bg1"/>
                          </a:solidFill>
                          <a:effectLst/>
                          <a:latin typeface="Times New Roman" panose="02020603050405020304" pitchFamily="18" charset="0"/>
                          <a:ea typeface="Roboto" pitchFamily="2" charset="0"/>
                          <a:cs typeface="Times New Roman" panose="02020603050405020304" pitchFamily="18" charset="0"/>
                        </a:rPr>
                        <a:t>Sự</a:t>
                      </a:r>
                      <a:r>
                        <a:rPr kumimoji="0" lang="en-US" altLang="en-US" sz="24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rPr>
                        <a:t> </a:t>
                      </a:r>
                      <a:r>
                        <a:rPr kumimoji="0" lang="en-US" altLang="en-US" sz="2400" b="1" i="0" u="none" strike="noStrike" cap="none" normalizeH="0" baseline="0" dirty="0" err="1">
                          <a:ln>
                            <a:noFill/>
                          </a:ln>
                          <a:solidFill>
                            <a:schemeClr val="bg1"/>
                          </a:solidFill>
                          <a:effectLst/>
                          <a:latin typeface="Times New Roman" panose="02020603050405020304" pitchFamily="18" charset="0"/>
                          <a:ea typeface="Roboto" pitchFamily="2" charset="0"/>
                          <a:cs typeface="Times New Roman" panose="02020603050405020304" pitchFamily="18" charset="0"/>
                        </a:rPr>
                        <a:t>kiện</a:t>
                      </a:r>
                      <a:r>
                        <a:rPr kumimoji="0" lang="en-US" altLang="en-US" sz="24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rPr>
                        <a:t> </a:t>
                      </a:r>
                      <a:r>
                        <a:rPr kumimoji="0" lang="en-US" altLang="en-US" sz="2400" b="1" i="0" u="none" strike="noStrike" cap="none" normalizeH="0" baseline="0" dirty="0" err="1">
                          <a:ln>
                            <a:noFill/>
                          </a:ln>
                          <a:solidFill>
                            <a:schemeClr val="bg1"/>
                          </a:solidFill>
                          <a:effectLst/>
                          <a:latin typeface="Times New Roman" panose="02020603050405020304" pitchFamily="18" charset="0"/>
                          <a:ea typeface="Roboto" pitchFamily="2" charset="0"/>
                          <a:cs typeface="Times New Roman" panose="02020603050405020304" pitchFamily="18" charset="0"/>
                        </a:rPr>
                        <a:t>lịch</a:t>
                      </a:r>
                      <a:r>
                        <a:rPr kumimoji="0" lang="en-US" altLang="en-US" sz="24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rPr>
                        <a:t> </a:t>
                      </a:r>
                      <a:r>
                        <a:rPr kumimoji="0" lang="en-US" altLang="en-US" sz="2400" b="1" i="0" u="none" strike="noStrike" cap="none" normalizeH="0" baseline="0" dirty="0" err="1">
                          <a:ln>
                            <a:noFill/>
                          </a:ln>
                          <a:solidFill>
                            <a:schemeClr val="bg1"/>
                          </a:solidFill>
                          <a:effectLst/>
                          <a:latin typeface="Times New Roman" panose="02020603050405020304" pitchFamily="18" charset="0"/>
                          <a:ea typeface="Roboto" pitchFamily="2" charset="0"/>
                          <a:cs typeface="Times New Roman" panose="02020603050405020304" pitchFamily="18" charset="0"/>
                        </a:rPr>
                        <a:t>sử</a:t>
                      </a:r>
                      <a:endParaRPr kumimoji="0" lang="en-US" altLang="en-US" sz="24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A82"/>
                    </a:solid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Times New Roman" panose="02020603050405020304" pitchFamily="18" charset="0"/>
                          <a:ea typeface="Roboto" pitchFamily="2" charset="0"/>
                          <a:cs typeface="Times New Roman" panose="02020603050405020304" pitchFamily="18" charset="0"/>
                        </a:rPr>
                        <a:t>Ý nghĩa lịch sử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A82"/>
                    </a:solidFill>
                  </a:tcPr>
                </a:tc>
                <a:extLst>
                  <a:ext uri="{0D108BD9-81ED-4DB2-BD59-A6C34878D82A}">
                    <a16:rowId xmlns:a16="http://schemas.microsoft.com/office/drawing/2014/main" val="3939988407"/>
                  </a:ext>
                </a:extLst>
              </a:tr>
              <a:tr h="1503363">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300" b="0" i="0" u="none" strike="noStrike" cap="none" normalizeH="0" baseline="0">
                          <a:ln>
                            <a:noFill/>
                          </a:ln>
                          <a:solidFill>
                            <a:srgbClr val="135A82"/>
                          </a:solidFill>
                          <a:effectLst/>
                          <a:latin typeface="Times New Roman" panose="02020603050405020304" pitchFamily="18" charset="0"/>
                          <a:ea typeface="Roboto" pitchFamily="2" charset="0"/>
                          <a:cs typeface="Times New Roman" panose="02020603050405020304" pitchFamily="18" charset="0"/>
                        </a:rPr>
                        <a:t>1/1/1959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300" b="0" i="0" u="none" strike="noStrike" cap="none" normalizeH="0" baseline="0">
                        <a:ln>
                          <a:noFill/>
                        </a:ln>
                        <a:solidFill>
                          <a:srgbClr val="135A82"/>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300" b="0" i="0" u="none" strike="noStrike" cap="none" normalizeH="0" baseline="0">
                        <a:ln>
                          <a:noFill/>
                        </a:ln>
                        <a:solidFill>
                          <a:srgbClr val="135A82"/>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300" b="0" i="0" u="none" strike="noStrike" cap="none" normalizeH="0" baseline="0">
                        <a:ln>
                          <a:noFill/>
                        </a:ln>
                        <a:solidFill>
                          <a:srgbClr val="135A82"/>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80943928"/>
                  </a:ext>
                </a:extLst>
              </a:tr>
              <a:tr h="2257425">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300" b="0" i="0" u="none" strike="noStrike" cap="none" normalizeH="0" baseline="0">
                        <a:ln>
                          <a:noFill/>
                        </a:ln>
                        <a:solidFill>
                          <a:srgbClr val="135A82"/>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300" b="0" i="0" u="none" strike="noStrike" cap="none" normalizeH="0" baseline="0">
                        <a:ln>
                          <a:noFill/>
                        </a:ln>
                        <a:solidFill>
                          <a:srgbClr val="135A82"/>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300" b="0" i="0" u="none" strike="noStrike" cap="none" normalizeH="0" baseline="0">
                          <a:ln>
                            <a:noFill/>
                          </a:ln>
                          <a:solidFill>
                            <a:srgbClr val="135A82"/>
                          </a:solidFill>
                          <a:effectLst/>
                          <a:latin typeface="Times New Roman" panose="02020603050405020304" pitchFamily="18" charset="0"/>
                          <a:ea typeface="Roboto" pitchFamily="2" charset="0"/>
                          <a:cs typeface="Times New Roman" panose="02020603050405020304" pitchFamily="18" charset="0"/>
                        </a:rPr>
                        <a:t>Thập niên 60 trở đi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accent2"/>
                        </a:buClr>
                        <a:defRPr sz="20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defRPr>
                      </a:lvl4pPr>
                      <a:lvl5pPr marL="2057400" indent="-228600">
                        <a:spcBef>
                          <a:spcPct val="20000"/>
                        </a:spcBef>
                        <a:buClr>
                          <a:schemeClr val="hlink"/>
                        </a:buCl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44785581"/>
                  </a:ext>
                </a:extLst>
              </a:tr>
            </a:tbl>
          </a:graphicData>
        </a:graphic>
      </p:graphicFrame>
      <p:sp>
        <p:nvSpPr>
          <p:cNvPr id="47" name="TextBox 46">
            <a:extLst>
              <a:ext uri="{FF2B5EF4-FFF2-40B4-BE49-F238E27FC236}">
                <a16:creationId xmlns:a16="http://schemas.microsoft.com/office/drawing/2014/main" id="{174C1F6D-A569-4663-B75B-5229B31F2711}"/>
              </a:ext>
            </a:extLst>
          </p:cNvPr>
          <p:cNvSpPr txBox="1">
            <a:spLocks noChangeArrowheads="1"/>
          </p:cNvSpPr>
          <p:nvPr/>
        </p:nvSpPr>
        <p:spPr bwMode="auto">
          <a:xfrm>
            <a:off x="2516814" y="2553592"/>
            <a:ext cx="438308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Cách</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mạng</a:t>
            </a:r>
            <a:r>
              <a:rPr lang="en-US" altLang="en-US" sz="2300" dirty="0">
                <a:latin typeface="Times New Roman" panose="02020603050405020304" pitchFamily="18" charset="0"/>
                <a:ea typeface="Roboto" pitchFamily="2" charset="0"/>
                <a:cs typeface="Times New Roman" panose="02020603050405020304" pitchFamily="18" charset="0"/>
              </a:rPr>
              <a:t> Cu-</a:t>
            </a:r>
            <a:r>
              <a:rPr lang="en-US" altLang="en-US" sz="2300" dirty="0" err="1">
                <a:latin typeface="Times New Roman" panose="02020603050405020304" pitchFamily="18" charset="0"/>
                <a:ea typeface="Roboto" pitchFamily="2" charset="0"/>
                <a:cs typeface="Times New Roman" panose="02020603050405020304" pitchFamily="18" charset="0"/>
              </a:rPr>
              <a:t>ba</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giành</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thắng</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lợi</a:t>
            </a:r>
            <a:r>
              <a:rPr lang="en-US" altLang="en-US" sz="2300" dirty="0">
                <a:latin typeface="Times New Roman" panose="02020603050405020304" pitchFamily="18" charset="0"/>
                <a:ea typeface="Roboto" pitchFamily="2" charset="0"/>
                <a:cs typeface="Times New Roman" panose="02020603050405020304" pitchFamily="18" charset="0"/>
              </a:rPr>
              <a:t> do Phi-</a:t>
            </a:r>
            <a:r>
              <a:rPr lang="en-US" altLang="en-US" sz="2300" dirty="0" err="1">
                <a:latin typeface="Times New Roman" panose="02020603050405020304" pitchFamily="18" charset="0"/>
                <a:ea typeface="Roboto" pitchFamily="2" charset="0"/>
                <a:cs typeface="Times New Roman" panose="02020603050405020304" pitchFamily="18" charset="0"/>
              </a:rPr>
              <a:t>đen</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Cax-tơ-rô</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lãnh</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đạo</a:t>
            </a:r>
            <a:r>
              <a:rPr lang="en-US" altLang="en-US" sz="2300" dirty="0">
                <a:latin typeface="Times New Roman" panose="02020603050405020304" pitchFamily="18" charset="0"/>
                <a:ea typeface="Roboto" pitchFamily="2" charset="0"/>
                <a:cs typeface="Times New Roman" panose="02020603050405020304" pitchFamily="18" charset="0"/>
              </a:rPr>
              <a:t>.  </a:t>
            </a:r>
          </a:p>
        </p:txBody>
      </p:sp>
      <p:sp>
        <p:nvSpPr>
          <p:cNvPr id="48" name="TextBox 47">
            <a:extLst>
              <a:ext uri="{FF2B5EF4-FFF2-40B4-BE49-F238E27FC236}">
                <a16:creationId xmlns:a16="http://schemas.microsoft.com/office/drawing/2014/main" id="{F95F0634-05A8-4C1B-93CE-04C94AA7CB4B}"/>
              </a:ext>
            </a:extLst>
          </p:cNvPr>
          <p:cNvSpPr txBox="1">
            <a:spLocks noChangeArrowheads="1"/>
          </p:cNvSpPr>
          <p:nvPr/>
        </p:nvSpPr>
        <p:spPr bwMode="auto">
          <a:xfrm>
            <a:off x="7210690" y="2394216"/>
            <a:ext cx="374921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0"/>
              </a:spcBef>
              <a:buClrTx/>
              <a:buSzTx/>
              <a:buFontTx/>
              <a:buNone/>
            </a:pP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Lật</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đổ</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nền</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độc</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tài</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thân</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Mĩ</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Batixta</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nước</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Cộng</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hòa</a:t>
            </a:r>
            <a:r>
              <a:rPr lang="en-US" altLang="en-US" sz="2300" dirty="0">
                <a:latin typeface="Times New Roman" panose="02020603050405020304" pitchFamily="18" charset="0"/>
                <a:ea typeface="Roboto" pitchFamily="2" charset="0"/>
                <a:cs typeface="Times New Roman" panose="02020603050405020304" pitchFamily="18" charset="0"/>
              </a:rPr>
              <a:t> Cuba ra </a:t>
            </a:r>
            <a:r>
              <a:rPr lang="en-US" altLang="en-US" sz="2300" dirty="0" err="1">
                <a:latin typeface="Times New Roman" panose="02020603050405020304" pitchFamily="18" charset="0"/>
                <a:ea typeface="Roboto" pitchFamily="2" charset="0"/>
                <a:cs typeface="Times New Roman" panose="02020603050405020304" pitchFamily="18" charset="0"/>
              </a:rPr>
              <a:t>đời</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đi</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theo</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chế</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độ</a:t>
            </a:r>
            <a:r>
              <a:rPr lang="en-US" altLang="en-US" sz="2300" dirty="0">
                <a:latin typeface="Times New Roman" panose="02020603050405020304" pitchFamily="18" charset="0"/>
                <a:ea typeface="Roboto" pitchFamily="2" charset="0"/>
                <a:cs typeface="Times New Roman" panose="02020603050405020304" pitchFamily="18" charset="0"/>
              </a:rPr>
              <a:t> XHCN.</a:t>
            </a:r>
          </a:p>
        </p:txBody>
      </p:sp>
      <p:sp>
        <p:nvSpPr>
          <p:cNvPr id="45" name="TextBox 44">
            <a:extLst>
              <a:ext uri="{FF2B5EF4-FFF2-40B4-BE49-F238E27FC236}">
                <a16:creationId xmlns:a16="http://schemas.microsoft.com/office/drawing/2014/main" id="{4FA886D0-061D-4EBC-89C5-A0A5F81E98A4}"/>
              </a:ext>
            </a:extLst>
          </p:cNvPr>
          <p:cNvSpPr txBox="1">
            <a:spLocks noChangeArrowheads="1"/>
          </p:cNvSpPr>
          <p:nvPr/>
        </p:nvSpPr>
        <p:spPr bwMode="auto">
          <a:xfrm>
            <a:off x="2574402" y="4274266"/>
            <a:ext cx="42679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a:spcBef>
                <a:spcPct val="0"/>
              </a:spcBef>
              <a:buClrTx/>
              <a:buSzTx/>
              <a:buNone/>
            </a:pP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Phong</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trào</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đấu</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tranh</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lật</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đổ</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nền</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độc</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tài</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thân</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Mĩ</a:t>
            </a:r>
            <a:r>
              <a:rPr lang="en-US" altLang="en-US" sz="2300" dirty="0">
                <a:latin typeface="Times New Roman" panose="02020603050405020304" pitchFamily="18" charset="0"/>
                <a:ea typeface="Roboto" pitchFamily="2" charset="0"/>
                <a:cs typeface="Times New Roman" panose="02020603050405020304" pitchFamily="18" charset="0"/>
              </a:rPr>
              <a:t> ở </a:t>
            </a:r>
            <a:r>
              <a:rPr lang="en-US" altLang="en-US" sz="2300" dirty="0" err="1">
                <a:latin typeface="Times New Roman" panose="02020603050405020304" pitchFamily="18" charset="0"/>
                <a:ea typeface="Roboto" pitchFamily="2" charset="0"/>
                <a:cs typeface="Times New Roman" panose="02020603050405020304" pitchFamily="18" charset="0"/>
              </a:rPr>
              <a:t>các</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nước</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diễn</a:t>
            </a:r>
            <a:r>
              <a:rPr lang="en-US" altLang="en-US" sz="2300" dirty="0">
                <a:latin typeface="Times New Roman" panose="02020603050405020304" pitchFamily="18" charset="0"/>
                <a:ea typeface="Roboto" pitchFamily="2" charset="0"/>
                <a:cs typeface="Times New Roman" panose="02020603050405020304" pitchFamily="18" charset="0"/>
              </a:rPr>
              <a:t> ra </a:t>
            </a:r>
            <a:r>
              <a:rPr lang="en-US" altLang="en-US" sz="2300" dirty="0" err="1">
                <a:latin typeface="Times New Roman" panose="02020603050405020304" pitchFamily="18" charset="0"/>
                <a:ea typeface="Roboto" pitchFamily="2" charset="0"/>
                <a:cs typeface="Times New Roman" panose="02020603050405020304" pitchFamily="18" charset="0"/>
              </a:rPr>
              <a:t>mạnh</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mẽ</a:t>
            </a:r>
            <a:r>
              <a:rPr lang="en-US" altLang="en-US" sz="2300" dirty="0">
                <a:latin typeface="Times New Roman" panose="02020603050405020304" pitchFamily="18" charset="0"/>
                <a:ea typeface="Roboto" pitchFamily="2" charset="0"/>
                <a:cs typeface="Times New Roman" panose="02020603050405020304" pitchFamily="18" charset="0"/>
              </a:rPr>
              <a:t>.</a:t>
            </a:r>
          </a:p>
        </p:txBody>
      </p:sp>
      <p:sp>
        <p:nvSpPr>
          <p:cNvPr id="49" name="TextBox 48">
            <a:extLst>
              <a:ext uri="{FF2B5EF4-FFF2-40B4-BE49-F238E27FC236}">
                <a16:creationId xmlns:a16="http://schemas.microsoft.com/office/drawing/2014/main" id="{2226A885-DB34-4951-B90F-D3D1974F6424}"/>
              </a:ext>
            </a:extLst>
          </p:cNvPr>
          <p:cNvSpPr txBox="1">
            <a:spLocks noChangeArrowheads="1"/>
          </p:cNvSpPr>
          <p:nvPr/>
        </p:nvSpPr>
        <p:spPr bwMode="auto">
          <a:xfrm>
            <a:off x="7114673" y="4086888"/>
            <a:ext cx="38354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a:spcBef>
                <a:spcPct val="0"/>
              </a:spcBef>
              <a:buClrTx/>
              <a:buSzTx/>
              <a:buNone/>
            </a:pP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Phong</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trào</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giành</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nhiều</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thắng</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lợi</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Chilê</a:t>
            </a:r>
            <a:r>
              <a:rPr lang="en-US" altLang="en-US" sz="2300" dirty="0">
                <a:latin typeface="Times New Roman" panose="02020603050405020304" pitchFamily="18" charset="0"/>
                <a:ea typeface="Roboto" pitchFamily="2" charset="0"/>
                <a:cs typeface="Times New Roman" panose="02020603050405020304" pitchFamily="18" charset="0"/>
              </a:rPr>
              <a:t>, </a:t>
            </a:r>
            <a:r>
              <a:rPr lang="en-US" altLang="en-US" sz="2300" dirty="0" err="1">
                <a:latin typeface="Times New Roman" panose="02020603050405020304" pitchFamily="18" charset="0"/>
                <a:ea typeface="Roboto" pitchFamily="2" charset="0"/>
                <a:cs typeface="Times New Roman" panose="02020603050405020304" pitchFamily="18" charset="0"/>
              </a:rPr>
              <a:t>Vênêzuêla</a:t>
            </a:r>
            <a:r>
              <a:rPr lang="en-US" altLang="en-US" sz="2300" dirty="0">
                <a:latin typeface="Times New Roman" panose="02020603050405020304" pitchFamily="18" charset="0"/>
                <a:ea typeface="Roboto" pitchFamily="2" charset="0"/>
                <a:cs typeface="Times New Roman" panose="02020603050405020304" pitchFamily="18" charset="0"/>
              </a:rPr>
              <a:t>, </a:t>
            </a:r>
            <a:r>
              <a:rPr lang="it-IT" altLang="en-US" sz="2300" dirty="0">
                <a:latin typeface="Times New Roman" panose="02020603050405020304" pitchFamily="18" charset="0"/>
                <a:ea typeface="Roboto" pitchFamily="2" charset="0"/>
                <a:cs typeface="Times New Roman" panose="02020603050405020304" pitchFamily="18" charset="0"/>
              </a:rPr>
              <a:t>Panama (1964–1999), 13 quốc gia vùng Caribê (1983)...</a:t>
            </a:r>
            <a:endParaRPr lang="en-US" altLang="en-US" sz="2300" dirty="0">
              <a:latin typeface="Times New Roman" panose="02020603050405020304" pitchFamily="18" charset="0"/>
              <a:ea typeface="Roboto" pitchFamily="2" charset="0"/>
              <a:cs typeface="Times New Roman" panose="02020603050405020304" pitchFamily="18" charset="0"/>
            </a:endParaRPr>
          </a:p>
        </p:txBody>
      </p:sp>
      <p:grpSp>
        <p:nvGrpSpPr>
          <p:cNvPr id="54" name="Google Shape;397;p56">
            <a:extLst>
              <a:ext uri="{FF2B5EF4-FFF2-40B4-BE49-F238E27FC236}">
                <a16:creationId xmlns:a16="http://schemas.microsoft.com/office/drawing/2014/main" id="{C57C43E6-1987-4BFF-8292-DD46FA57E142}"/>
              </a:ext>
            </a:extLst>
          </p:cNvPr>
          <p:cNvGrpSpPr/>
          <p:nvPr/>
        </p:nvGrpSpPr>
        <p:grpSpPr>
          <a:xfrm>
            <a:off x="2165729" y="2316703"/>
            <a:ext cx="7671846" cy="3171275"/>
            <a:chOff x="886939" y="975482"/>
            <a:chExt cx="7671846" cy="3171275"/>
          </a:xfrm>
        </p:grpSpPr>
        <p:sp>
          <p:nvSpPr>
            <p:cNvPr id="55" name="Google Shape;398;p56">
              <a:extLst>
                <a:ext uri="{FF2B5EF4-FFF2-40B4-BE49-F238E27FC236}">
                  <a16:creationId xmlns:a16="http://schemas.microsoft.com/office/drawing/2014/main" id="{756D2CC2-62E7-4C83-8E2F-8E29A235E022}"/>
                </a:ext>
              </a:extLst>
            </p:cNvPr>
            <p:cNvSpPr/>
            <p:nvPr/>
          </p:nvSpPr>
          <p:spPr>
            <a:xfrm rot="21466985">
              <a:off x="890337" y="975482"/>
              <a:ext cx="7336591" cy="3171275"/>
            </a:xfrm>
            <a:prstGeom prst="roundRect">
              <a:avLst>
                <a:gd name="adj" fmla="val 9539"/>
              </a:avLst>
            </a:prstGeom>
            <a:solidFill>
              <a:srgbClr val="F4F1DE"/>
            </a:solidFill>
            <a:ln w="38100" cap="flat" cmpd="sng">
              <a:solidFill>
                <a:srgbClr val="3D405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6000" b="1" kern="0" dirty="0" err="1">
                  <a:solidFill>
                    <a:srgbClr val="FF0066"/>
                  </a:solidFill>
                  <a:latin typeface="Times New Roman" panose="02020603050405020304" pitchFamily="18" charset="0"/>
                  <a:ea typeface="Roboto Condensed" pitchFamily="2" charset="0"/>
                  <a:cs typeface="Times New Roman" panose="02020603050405020304" pitchFamily="18" charset="0"/>
                  <a:sym typeface="Arial"/>
                </a:rPr>
                <a:t>Lục</a:t>
              </a:r>
              <a:r>
                <a:rPr lang="en-US" sz="6000" b="1" kern="0" dirty="0">
                  <a:solidFill>
                    <a:srgbClr val="FF0066"/>
                  </a:solidFill>
                  <a:latin typeface="Times New Roman" panose="02020603050405020304" pitchFamily="18" charset="0"/>
                  <a:ea typeface="Roboto Condensed" pitchFamily="2" charset="0"/>
                  <a:cs typeface="Times New Roman" panose="02020603050405020304" pitchFamily="18" charset="0"/>
                  <a:sym typeface="Arial"/>
                </a:rPr>
                <a:t> </a:t>
              </a:r>
              <a:r>
                <a:rPr lang="en-US" sz="6000" b="1" kern="0" dirty="0" err="1">
                  <a:solidFill>
                    <a:srgbClr val="FF0066"/>
                  </a:solidFill>
                  <a:latin typeface="Times New Roman" panose="02020603050405020304" pitchFamily="18" charset="0"/>
                  <a:ea typeface="Roboto Condensed" pitchFamily="2" charset="0"/>
                  <a:cs typeface="Times New Roman" panose="02020603050405020304" pitchFamily="18" charset="0"/>
                  <a:sym typeface="Arial"/>
                </a:rPr>
                <a:t>địa</a:t>
              </a:r>
              <a:r>
                <a:rPr lang="en-US" sz="6000" b="1" kern="0" dirty="0">
                  <a:solidFill>
                    <a:srgbClr val="FF0066"/>
                  </a:solidFill>
                  <a:latin typeface="Times New Roman" panose="02020603050405020304" pitchFamily="18" charset="0"/>
                  <a:ea typeface="Roboto Condensed" pitchFamily="2" charset="0"/>
                  <a:cs typeface="Times New Roman" panose="02020603050405020304" pitchFamily="18" charset="0"/>
                  <a:sym typeface="Arial"/>
                </a:rPr>
                <a:t> </a:t>
              </a:r>
              <a:r>
                <a:rPr lang="en-US" sz="6000" b="1" kern="0" dirty="0" err="1">
                  <a:solidFill>
                    <a:srgbClr val="FF0066"/>
                  </a:solidFill>
                  <a:latin typeface="Times New Roman" panose="02020603050405020304" pitchFamily="18" charset="0"/>
                  <a:ea typeface="Roboto Condensed" pitchFamily="2" charset="0"/>
                  <a:cs typeface="Times New Roman" panose="02020603050405020304" pitchFamily="18" charset="0"/>
                  <a:sym typeface="Arial"/>
                </a:rPr>
                <a:t>bùng</a:t>
              </a:r>
              <a:r>
                <a:rPr lang="en-US" sz="6000" b="1" kern="0" dirty="0">
                  <a:solidFill>
                    <a:srgbClr val="FF0066"/>
                  </a:solidFill>
                  <a:latin typeface="Times New Roman" panose="02020603050405020304" pitchFamily="18" charset="0"/>
                  <a:ea typeface="Roboto Condensed" pitchFamily="2" charset="0"/>
                  <a:cs typeface="Times New Roman" panose="02020603050405020304" pitchFamily="18" charset="0"/>
                  <a:sym typeface="Arial"/>
                </a:rPr>
                <a:t> </a:t>
              </a:r>
              <a:r>
                <a:rPr lang="en-US" sz="6000" b="1" kern="0" dirty="0" err="1">
                  <a:solidFill>
                    <a:srgbClr val="FF0066"/>
                  </a:solidFill>
                  <a:latin typeface="Times New Roman" panose="02020603050405020304" pitchFamily="18" charset="0"/>
                  <a:ea typeface="Roboto Condensed" pitchFamily="2" charset="0"/>
                  <a:cs typeface="Times New Roman" panose="02020603050405020304" pitchFamily="18" charset="0"/>
                  <a:sym typeface="Arial"/>
                </a:rPr>
                <a:t>cháy</a:t>
              </a:r>
              <a:endParaRPr kumimoji="0" sz="6000" b="1" i="0" u="none" strike="noStrike" kern="0" cap="none" spc="0" normalizeH="0" baseline="0" noProof="0" dirty="0">
                <a:ln>
                  <a:noFill/>
                </a:ln>
                <a:solidFill>
                  <a:srgbClr val="FF0066"/>
                </a:solidFill>
                <a:effectLst/>
                <a:uLnTx/>
                <a:uFillTx/>
                <a:latin typeface="Times New Roman" panose="02020603050405020304" pitchFamily="18" charset="0"/>
                <a:ea typeface="Roboto Condensed" pitchFamily="2" charset="0"/>
                <a:cs typeface="Times New Roman" panose="02020603050405020304" pitchFamily="18" charset="0"/>
                <a:sym typeface="Arial"/>
              </a:endParaRPr>
            </a:p>
          </p:txBody>
        </p:sp>
        <p:sp>
          <p:nvSpPr>
            <p:cNvPr id="56" name="Google Shape;399;p56">
              <a:extLst>
                <a:ext uri="{FF2B5EF4-FFF2-40B4-BE49-F238E27FC236}">
                  <a16:creationId xmlns:a16="http://schemas.microsoft.com/office/drawing/2014/main" id="{3A8790B3-4913-491A-9DF3-FBC87228E522}"/>
                </a:ext>
              </a:extLst>
            </p:cNvPr>
            <p:cNvSpPr/>
            <p:nvPr/>
          </p:nvSpPr>
          <p:spPr>
            <a:xfrm rot="5278463">
              <a:off x="7610247" y="2672039"/>
              <a:ext cx="767129" cy="1129946"/>
            </a:xfrm>
            <a:custGeom>
              <a:avLst/>
              <a:gdLst/>
              <a:ahLst/>
              <a:cxnLst/>
              <a:rect l="l" t="t" r="r" b="b"/>
              <a:pathLst>
                <a:path w="14919" h="21975" extrusionOk="0">
                  <a:moveTo>
                    <a:pt x="4405" y="0"/>
                  </a:moveTo>
                  <a:cubicBezTo>
                    <a:pt x="3855" y="0"/>
                    <a:pt x="3301" y="102"/>
                    <a:pt x="2767" y="302"/>
                  </a:cubicBezTo>
                  <a:cubicBezTo>
                    <a:pt x="1737" y="736"/>
                    <a:pt x="869" y="1550"/>
                    <a:pt x="435" y="2608"/>
                  </a:cubicBezTo>
                  <a:cubicBezTo>
                    <a:pt x="55" y="3476"/>
                    <a:pt x="1" y="4479"/>
                    <a:pt x="272" y="5374"/>
                  </a:cubicBezTo>
                  <a:lnTo>
                    <a:pt x="1547" y="5374"/>
                  </a:lnTo>
                  <a:cubicBezTo>
                    <a:pt x="950" y="3828"/>
                    <a:pt x="1682" y="2092"/>
                    <a:pt x="3256" y="1441"/>
                  </a:cubicBezTo>
                  <a:cubicBezTo>
                    <a:pt x="3629" y="1291"/>
                    <a:pt x="4016" y="1219"/>
                    <a:pt x="4396" y="1219"/>
                  </a:cubicBezTo>
                  <a:cubicBezTo>
                    <a:pt x="5589" y="1219"/>
                    <a:pt x="6722" y="1923"/>
                    <a:pt x="7216" y="3096"/>
                  </a:cubicBezTo>
                  <a:lnTo>
                    <a:pt x="13454" y="18475"/>
                  </a:lnTo>
                  <a:cubicBezTo>
                    <a:pt x="13617" y="18882"/>
                    <a:pt x="13617" y="19316"/>
                    <a:pt x="13454" y="19723"/>
                  </a:cubicBezTo>
                  <a:cubicBezTo>
                    <a:pt x="13291" y="20130"/>
                    <a:pt x="12939" y="20428"/>
                    <a:pt x="12532" y="20618"/>
                  </a:cubicBezTo>
                  <a:cubicBezTo>
                    <a:pt x="12336" y="20694"/>
                    <a:pt x="12132" y="20730"/>
                    <a:pt x="11931" y="20730"/>
                  </a:cubicBezTo>
                  <a:cubicBezTo>
                    <a:pt x="11269" y="20730"/>
                    <a:pt x="10632" y="20340"/>
                    <a:pt x="10362" y="19696"/>
                  </a:cubicBezTo>
                  <a:lnTo>
                    <a:pt x="6429" y="10067"/>
                  </a:lnTo>
                  <a:cubicBezTo>
                    <a:pt x="6324" y="9836"/>
                    <a:pt x="6105" y="9669"/>
                    <a:pt x="5848" y="9669"/>
                  </a:cubicBezTo>
                  <a:cubicBezTo>
                    <a:pt x="5773" y="9669"/>
                    <a:pt x="5695" y="9684"/>
                    <a:pt x="5615" y="9714"/>
                  </a:cubicBezTo>
                  <a:cubicBezTo>
                    <a:pt x="5317" y="9850"/>
                    <a:pt x="5154" y="10202"/>
                    <a:pt x="5290" y="10528"/>
                  </a:cubicBezTo>
                  <a:lnTo>
                    <a:pt x="9223" y="20157"/>
                  </a:lnTo>
                  <a:cubicBezTo>
                    <a:pt x="9657" y="21296"/>
                    <a:pt x="10742" y="21974"/>
                    <a:pt x="11908" y="21974"/>
                  </a:cubicBezTo>
                  <a:cubicBezTo>
                    <a:pt x="12261" y="21974"/>
                    <a:pt x="12640" y="21893"/>
                    <a:pt x="12993" y="21757"/>
                  </a:cubicBezTo>
                  <a:cubicBezTo>
                    <a:pt x="13698" y="21459"/>
                    <a:pt x="14268" y="20916"/>
                    <a:pt x="14539" y="20184"/>
                  </a:cubicBezTo>
                  <a:cubicBezTo>
                    <a:pt x="14810" y="19479"/>
                    <a:pt x="14919" y="18746"/>
                    <a:pt x="14621" y="18041"/>
                  </a:cubicBezTo>
                  <a:lnTo>
                    <a:pt x="8382" y="2662"/>
                  </a:lnTo>
                  <a:cubicBezTo>
                    <a:pt x="7921" y="1631"/>
                    <a:pt x="7107" y="763"/>
                    <a:pt x="6077" y="329"/>
                  </a:cubicBezTo>
                  <a:cubicBezTo>
                    <a:pt x="5539" y="109"/>
                    <a:pt x="4974" y="0"/>
                    <a:pt x="4405" y="0"/>
                  </a:cubicBezTo>
                  <a:close/>
                </a:path>
              </a:pathLst>
            </a:custGeom>
            <a:solidFill>
              <a:srgbClr val="E07A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7" name="Google Shape;400;p56">
              <a:extLst>
                <a:ext uri="{FF2B5EF4-FFF2-40B4-BE49-F238E27FC236}">
                  <a16:creationId xmlns:a16="http://schemas.microsoft.com/office/drawing/2014/main" id="{ED164BFD-6B35-4455-AE41-60DF0B023FD3}"/>
                </a:ext>
              </a:extLst>
            </p:cNvPr>
            <p:cNvSpPr/>
            <p:nvPr/>
          </p:nvSpPr>
          <p:spPr>
            <a:xfrm rot="-2981606" flipH="1">
              <a:off x="1045024" y="985335"/>
              <a:ext cx="668484" cy="984653"/>
            </a:xfrm>
            <a:custGeom>
              <a:avLst/>
              <a:gdLst/>
              <a:ahLst/>
              <a:cxnLst/>
              <a:rect l="l" t="t" r="r" b="b"/>
              <a:pathLst>
                <a:path w="14919" h="21975" extrusionOk="0">
                  <a:moveTo>
                    <a:pt x="4405" y="0"/>
                  </a:moveTo>
                  <a:cubicBezTo>
                    <a:pt x="3855" y="0"/>
                    <a:pt x="3301" y="102"/>
                    <a:pt x="2767" y="302"/>
                  </a:cubicBezTo>
                  <a:cubicBezTo>
                    <a:pt x="1737" y="736"/>
                    <a:pt x="869" y="1550"/>
                    <a:pt x="435" y="2608"/>
                  </a:cubicBezTo>
                  <a:cubicBezTo>
                    <a:pt x="55" y="3476"/>
                    <a:pt x="1" y="4479"/>
                    <a:pt x="272" y="5374"/>
                  </a:cubicBezTo>
                  <a:lnTo>
                    <a:pt x="1547" y="5374"/>
                  </a:lnTo>
                  <a:cubicBezTo>
                    <a:pt x="950" y="3828"/>
                    <a:pt x="1682" y="2092"/>
                    <a:pt x="3256" y="1441"/>
                  </a:cubicBezTo>
                  <a:cubicBezTo>
                    <a:pt x="3629" y="1291"/>
                    <a:pt x="4016" y="1219"/>
                    <a:pt x="4396" y="1219"/>
                  </a:cubicBezTo>
                  <a:cubicBezTo>
                    <a:pt x="5589" y="1219"/>
                    <a:pt x="6722" y="1923"/>
                    <a:pt x="7216" y="3096"/>
                  </a:cubicBezTo>
                  <a:lnTo>
                    <a:pt x="13454" y="18475"/>
                  </a:lnTo>
                  <a:cubicBezTo>
                    <a:pt x="13617" y="18882"/>
                    <a:pt x="13617" y="19316"/>
                    <a:pt x="13454" y="19723"/>
                  </a:cubicBezTo>
                  <a:cubicBezTo>
                    <a:pt x="13291" y="20130"/>
                    <a:pt x="12939" y="20428"/>
                    <a:pt x="12532" y="20618"/>
                  </a:cubicBezTo>
                  <a:cubicBezTo>
                    <a:pt x="12336" y="20694"/>
                    <a:pt x="12132" y="20730"/>
                    <a:pt x="11931" y="20730"/>
                  </a:cubicBezTo>
                  <a:cubicBezTo>
                    <a:pt x="11269" y="20730"/>
                    <a:pt x="10632" y="20340"/>
                    <a:pt x="10362" y="19696"/>
                  </a:cubicBezTo>
                  <a:lnTo>
                    <a:pt x="6429" y="10067"/>
                  </a:lnTo>
                  <a:cubicBezTo>
                    <a:pt x="6324" y="9836"/>
                    <a:pt x="6105" y="9669"/>
                    <a:pt x="5848" y="9669"/>
                  </a:cubicBezTo>
                  <a:cubicBezTo>
                    <a:pt x="5773" y="9669"/>
                    <a:pt x="5695" y="9684"/>
                    <a:pt x="5615" y="9714"/>
                  </a:cubicBezTo>
                  <a:cubicBezTo>
                    <a:pt x="5317" y="9850"/>
                    <a:pt x="5154" y="10202"/>
                    <a:pt x="5290" y="10528"/>
                  </a:cubicBezTo>
                  <a:lnTo>
                    <a:pt x="9223" y="20157"/>
                  </a:lnTo>
                  <a:cubicBezTo>
                    <a:pt x="9657" y="21296"/>
                    <a:pt x="10742" y="21974"/>
                    <a:pt x="11908" y="21974"/>
                  </a:cubicBezTo>
                  <a:cubicBezTo>
                    <a:pt x="12261" y="21974"/>
                    <a:pt x="12640" y="21893"/>
                    <a:pt x="12993" y="21757"/>
                  </a:cubicBezTo>
                  <a:cubicBezTo>
                    <a:pt x="13698" y="21459"/>
                    <a:pt x="14268" y="20916"/>
                    <a:pt x="14539" y="20184"/>
                  </a:cubicBezTo>
                  <a:cubicBezTo>
                    <a:pt x="14810" y="19479"/>
                    <a:pt x="14919" y="18746"/>
                    <a:pt x="14621" y="18041"/>
                  </a:cubicBezTo>
                  <a:lnTo>
                    <a:pt x="8382" y="2662"/>
                  </a:lnTo>
                  <a:cubicBezTo>
                    <a:pt x="7921" y="1631"/>
                    <a:pt x="7107" y="763"/>
                    <a:pt x="6077" y="329"/>
                  </a:cubicBezTo>
                  <a:cubicBezTo>
                    <a:pt x="5539" y="109"/>
                    <a:pt x="4974" y="0"/>
                    <a:pt x="4405" y="0"/>
                  </a:cubicBezTo>
                  <a:close/>
                </a:path>
              </a:pathLst>
            </a:custGeom>
            <a:solidFill>
              <a:srgbClr val="3D40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6" name="TextBox 15">
            <a:extLst>
              <a:ext uri="{FF2B5EF4-FFF2-40B4-BE49-F238E27FC236}">
                <a16:creationId xmlns:a16="http://schemas.microsoft.com/office/drawing/2014/main" id="{B50D71AC-A2FF-44DA-86B5-39F33BEDBBBE}"/>
              </a:ext>
            </a:extLst>
          </p:cNvPr>
          <p:cNvSpPr txBox="1"/>
          <p:nvPr/>
        </p:nvSpPr>
        <p:spPr>
          <a:xfrm>
            <a:off x="73811" y="53621"/>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400" b="1" kern="0" dirty="0">
                <a:solidFill>
                  <a:srgbClr val="002060"/>
                </a:solidFill>
                <a:latin typeface="Times New Roman" panose="02020603050405020304" pitchFamily="18" charset="0"/>
                <a:cs typeface="Times New Roman" panose="02020603050405020304" pitchFamily="18" charset="0"/>
              </a:rPr>
              <a:t>NHỮNG NÉT CHUNG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0372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
                                        <p:tgtEl>
                                          <p:spTgt spid="45"/>
                                        </p:tgtEl>
                                      </p:cBhvr>
                                    </p:animEffect>
                                    <p:anim calcmode="lin" valueType="num">
                                      <p:cBhvr>
                                        <p:cTn id="8" dur="400" fill="hold"/>
                                        <p:tgtEl>
                                          <p:spTgt spid="45"/>
                                        </p:tgtEl>
                                        <p:attrNameLst>
                                          <p:attrName>ppt_x</p:attrName>
                                        </p:attrNameLst>
                                      </p:cBhvr>
                                      <p:tavLst>
                                        <p:tav tm="0">
                                          <p:val>
                                            <p:strVal val="#ppt_x"/>
                                          </p:val>
                                        </p:tav>
                                        <p:tav tm="100000">
                                          <p:val>
                                            <p:strVal val="#ppt_x"/>
                                          </p:val>
                                        </p:tav>
                                      </p:tavLst>
                                    </p:anim>
                                    <p:anim calcmode="lin" valueType="num">
                                      <p:cBhvr>
                                        <p:cTn id="9" dur="400" fill="hold"/>
                                        <p:tgtEl>
                                          <p:spTgt spid="4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100"/>
                                        <p:tgtEl>
                                          <p:spTgt spid="49"/>
                                        </p:tgtEl>
                                      </p:cBhvr>
                                    </p:animEffect>
                                    <p:anim calcmode="lin" valueType="num">
                                      <p:cBhvr>
                                        <p:cTn id="17" dur="400" fill="hold"/>
                                        <p:tgtEl>
                                          <p:spTgt spid="49"/>
                                        </p:tgtEl>
                                        <p:attrNameLst>
                                          <p:attrName>ppt_x</p:attrName>
                                        </p:attrNameLst>
                                      </p:cBhvr>
                                      <p:tavLst>
                                        <p:tav tm="0">
                                          <p:val>
                                            <p:strVal val="#ppt_x"/>
                                          </p:val>
                                        </p:tav>
                                        <p:tav tm="100000">
                                          <p:val>
                                            <p:strVal val="#ppt_x"/>
                                          </p:val>
                                        </p:tav>
                                      </p:tavLst>
                                    </p:anim>
                                    <p:anim calcmode="lin" valueType="num">
                                      <p:cBhvr>
                                        <p:cTn id="18" dur="400" fill="hold"/>
                                        <p:tgtEl>
                                          <p:spTgt spid="49"/>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4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4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ppt_x</p:attrName>
                                        </p:attrNameLst>
                                      </p:cBhvr>
                                      <p:tavLst>
                                        <p:tav tm="0">
                                          <p:val>
                                            <p:strVal val="#ppt_x"/>
                                          </p:val>
                                        </p:tav>
                                        <p:tav tm="100000">
                                          <p:val>
                                            <p:strVal val="#ppt_x"/>
                                          </p:val>
                                        </p:tav>
                                      </p:tavLst>
                                    </p:anim>
                                    <p:anim calcmode="lin" valueType="num">
                                      <p:cBhvr>
                                        <p:cTn id="2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pic>
        <p:nvPicPr>
          <p:cNvPr id="48" name="Picture 1" descr="G:\LUU TRU QUOC MINH\TU LIEU LICH SU CU\LICH SU 9\Luoc do khu vuc Mi La-tinh sau nam 1945.jpg">
            <a:extLst>
              <a:ext uri="{FF2B5EF4-FFF2-40B4-BE49-F238E27FC236}">
                <a16:creationId xmlns:a16="http://schemas.microsoft.com/office/drawing/2014/main" id="{EF42E9A6-F2CB-4816-9C2A-990F41AB0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732" y="1394686"/>
            <a:ext cx="45513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 descr="FIRE1">
            <a:extLst>
              <a:ext uri="{FF2B5EF4-FFF2-40B4-BE49-F238E27FC236}">
                <a16:creationId xmlns:a16="http://schemas.microsoft.com/office/drawing/2014/main" id="{6D58485C-AEB8-4477-84BB-4095E1E96A5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35732" y="3833086"/>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5" descr="FIRE1">
            <a:extLst>
              <a:ext uri="{FF2B5EF4-FFF2-40B4-BE49-F238E27FC236}">
                <a16:creationId xmlns:a16="http://schemas.microsoft.com/office/drawing/2014/main" id="{242130D5-D14A-4667-A616-A5D1F228B75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59532" y="2690086"/>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5" descr="FIRE1">
            <a:extLst>
              <a:ext uri="{FF2B5EF4-FFF2-40B4-BE49-F238E27FC236}">
                <a16:creationId xmlns:a16="http://schemas.microsoft.com/office/drawing/2014/main" id="{AB55C035-6967-45C0-A7F1-4569D62D39F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78532" y="2690086"/>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5" descr="FIRE1">
            <a:extLst>
              <a:ext uri="{FF2B5EF4-FFF2-40B4-BE49-F238E27FC236}">
                <a16:creationId xmlns:a16="http://schemas.microsoft.com/office/drawing/2014/main" id="{EF7CADDF-FEC9-42B6-A3D5-6E1C77D2627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40332" y="2385286"/>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5" descr="FIRE1">
            <a:extLst>
              <a:ext uri="{FF2B5EF4-FFF2-40B4-BE49-F238E27FC236}">
                <a16:creationId xmlns:a16="http://schemas.microsoft.com/office/drawing/2014/main" id="{BB5A718E-E91C-4DF3-99D2-3D133C41208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90655" y="5161822"/>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5" descr="FIRE1">
            <a:extLst>
              <a:ext uri="{FF2B5EF4-FFF2-40B4-BE49-F238E27FC236}">
                <a16:creationId xmlns:a16="http://schemas.microsoft.com/office/drawing/2014/main" id="{C0745F32-2838-4CC7-81C8-F7B59BEB86E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21332" y="1851886"/>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Oval Callout 2">
            <a:extLst>
              <a:ext uri="{FF2B5EF4-FFF2-40B4-BE49-F238E27FC236}">
                <a16:creationId xmlns:a16="http://schemas.microsoft.com/office/drawing/2014/main" id="{857FA13B-FA5E-459E-A59C-30447F476A31}"/>
              </a:ext>
            </a:extLst>
          </p:cNvPr>
          <p:cNvSpPr>
            <a:spLocks noChangeArrowheads="1"/>
          </p:cNvSpPr>
          <p:nvPr/>
        </p:nvSpPr>
        <p:spPr bwMode="auto">
          <a:xfrm>
            <a:off x="213065" y="4274409"/>
            <a:ext cx="5404212" cy="2460625"/>
          </a:xfrm>
          <a:prstGeom prst="wedgeEllipseCallout">
            <a:avLst>
              <a:gd name="adj1" fmla="val 107087"/>
              <a:gd name="adj2" fmla="val -18728"/>
            </a:avLst>
          </a:prstGeom>
          <a:noFill/>
          <a:ln w="54991" cmpd="thickThin"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Lucida Sans Unicode" panose="020B0602030504020204" pitchFamily="34" charset="0"/>
                <a:cs typeface="Arial" panose="020B0604020202020204" pitchFamily="34" charset="0"/>
              </a:defRPr>
            </a:lvl1pPr>
            <a:lvl2pPr marL="742950" indent="-285750" eaLnBrk="0" hangingPunct="0">
              <a:defRPr>
                <a:solidFill>
                  <a:schemeClr val="tx1"/>
                </a:solidFill>
                <a:latin typeface="Lucida Sans Unicode" panose="020B0602030504020204" pitchFamily="34" charset="0"/>
                <a:cs typeface="Arial" panose="020B0604020202020204" pitchFamily="34" charset="0"/>
              </a:defRPr>
            </a:lvl2pPr>
            <a:lvl3pPr marL="1143000" indent="-228600" eaLnBrk="0" hangingPunct="0">
              <a:defRPr>
                <a:solidFill>
                  <a:schemeClr val="tx1"/>
                </a:solidFill>
                <a:latin typeface="Lucida Sans Unicode" panose="020B0602030504020204" pitchFamily="34" charset="0"/>
                <a:cs typeface="Arial" panose="020B0604020202020204" pitchFamily="34" charset="0"/>
              </a:defRPr>
            </a:lvl3pPr>
            <a:lvl4pPr marL="1600200" indent="-228600" eaLnBrk="0" hangingPunct="0">
              <a:defRPr>
                <a:solidFill>
                  <a:schemeClr val="tx1"/>
                </a:solidFill>
                <a:latin typeface="Lucida Sans Unicode" panose="020B0602030504020204" pitchFamily="34" charset="0"/>
                <a:cs typeface="Arial" panose="020B0604020202020204" pitchFamily="34" charset="0"/>
              </a:defRPr>
            </a:lvl4pPr>
            <a:lvl5pPr marL="2057400" indent="-228600" eaLnBrk="0" hangingPunct="0">
              <a:defRPr>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9pPr>
          </a:lstStyle>
          <a:p>
            <a:pPr algn="just" eaLnBrk="1" hangingPunct="1"/>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-5/1970, ở Chi-</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lê</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liên</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minh</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đoàn</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kết</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nhân</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dân</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do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Tổng</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thống</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gien</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đê</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lãnh</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đạo</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thực</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hiện</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nhiều</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cải</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cách</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tiến</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rgbClr val="146696"/>
                </a:solidFill>
                <a:latin typeface="Times New Roman" panose="02020603050405020304" pitchFamily="18" charset="0"/>
                <a:ea typeface="Roboto" pitchFamily="2" charset="0"/>
                <a:cs typeface="Times New Roman" panose="02020603050405020304" pitchFamily="18" charset="0"/>
              </a:rPr>
              <a:t>bộ</a:t>
            </a:r>
            <a:r>
              <a:rPr lang="en-US" altLang="en-US" sz="2400" dirty="0">
                <a:solidFill>
                  <a:srgbClr val="146696"/>
                </a:solidFill>
                <a:latin typeface="Times New Roman" panose="02020603050405020304" pitchFamily="18" charset="0"/>
                <a:ea typeface="Roboto" pitchFamily="2" charset="0"/>
                <a:cs typeface="Times New Roman" panose="02020603050405020304" pitchFamily="18" charset="0"/>
              </a:rPr>
              <a:t>..</a:t>
            </a:r>
          </a:p>
        </p:txBody>
      </p:sp>
      <p:sp>
        <p:nvSpPr>
          <p:cNvPr id="56" name="Oval Callout 23">
            <a:extLst>
              <a:ext uri="{FF2B5EF4-FFF2-40B4-BE49-F238E27FC236}">
                <a16:creationId xmlns:a16="http://schemas.microsoft.com/office/drawing/2014/main" id="{F8B000B0-0C74-48DA-A3FB-D7230A3E4ADC}"/>
              </a:ext>
            </a:extLst>
          </p:cNvPr>
          <p:cNvSpPr>
            <a:spLocks noChangeArrowheads="1"/>
          </p:cNvSpPr>
          <p:nvPr/>
        </p:nvSpPr>
        <p:spPr bwMode="auto">
          <a:xfrm>
            <a:off x="213064" y="989552"/>
            <a:ext cx="4739161" cy="2934571"/>
          </a:xfrm>
          <a:prstGeom prst="wedgeEllipseCallout">
            <a:avLst>
              <a:gd name="adj1" fmla="val 111706"/>
              <a:gd name="adj2" fmla="val -1193"/>
            </a:avLst>
          </a:prstGeom>
          <a:noFill/>
          <a:ln w="54991" cmpd="thickThin"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Lucida Sans Unicode" panose="020B0602030504020204" pitchFamily="34" charset="0"/>
                <a:cs typeface="Arial" panose="020B0604020202020204" pitchFamily="34" charset="0"/>
              </a:defRPr>
            </a:lvl1pPr>
            <a:lvl2pPr marL="742950" indent="-285750" eaLnBrk="0" hangingPunct="0">
              <a:defRPr>
                <a:solidFill>
                  <a:schemeClr val="tx1"/>
                </a:solidFill>
                <a:latin typeface="Lucida Sans Unicode" panose="020B0602030504020204" pitchFamily="34" charset="0"/>
                <a:cs typeface="Arial" panose="020B0604020202020204" pitchFamily="34" charset="0"/>
              </a:defRPr>
            </a:lvl2pPr>
            <a:lvl3pPr marL="1143000" indent="-228600" eaLnBrk="0" hangingPunct="0">
              <a:defRPr>
                <a:solidFill>
                  <a:schemeClr val="tx1"/>
                </a:solidFill>
                <a:latin typeface="Lucida Sans Unicode" panose="020B0602030504020204" pitchFamily="34" charset="0"/>
                <a:cs typeface="Arial" panose="020B0604020202020204" pitchFamily="34" charset="0"/>
              </a:defRPr>
            </a:lvl3pPr>
            <a:lvl4pPr marL="1600200" indent="-228600" eaLnBrk="0" hangingPunct="0">
              <a:defRPr>
                <a:solidFill>
                  <a:schemeClr val="tx1"/>
                </a:solidFill>
                <a:latin typeface="Lucida Sans Unicode" panose="020B0602030504020204" pitchFamily="34" charset="0"/>
                <a:cs typeface="Arial" panose="020B0604020202020204" pitchFamily="34" charset="0"/>
              </a:defRPr>
            </a:lvl4pPr>
            <a:lvl5pPr marL="2057400" indent="-228600" eaLnBrk="0" hangingPunct="0">
              <a:defRPr>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Sans Unicode" panose="020B0602030504020204" pitchFamily="34" charset="0"/>
                <a:cs typeface="Arial" panose="020B0604020202020204" pitchFamily="34" charset="0"/>
              </a:defRPr>
            </a:lvl9pPr>
          </a:lstStyle>
          <a:p>
            <a:pPr algn="just" eaLnBrk="1" hangingPunct="1"/>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-1979,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Mặt</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trận</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Xanđinô</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lãnh</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đạo</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nhân</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dân</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Nicaragoa</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lật</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đổ</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chế</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độ</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độc</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tài</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thân</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Mĩ</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đưa</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đất</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nước</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phát</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triển</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theo</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con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đường</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dân</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 </a:t>
            </a:r>
            <a:r>
              <a:rPr lang="en-US" altLang="en-US" sz="2400" dirty="0" err="1">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chủ</a:t>
            </a:r>
            <a:r>
              <a:rPr lang="en-US" altLang="en-US" sz="2400" dirty="0">
                <a:solidFill>
                  <a:schemeClr val="accent2">
                    <a:lumMod val="75000"/>
                  </a:schemeClr>
                </a:solidFill>
                <a:latin typeface="Times New Roman" panose="02020603050405020304" pitchFamily="18" charset="0"/>
                <a:ea typeface="Roboto" pitchFamily="2" charset="0"/>
                <a:cs typeface="Times New Roman" panose="02020603050405020304" pitchFamily="18" charset="0"/>
              </a:rPr>
              <a:t>.</a:t>
            </a:r>
          </a:p>
        </p:txBody>
      </p:sp>
      <p:pic>
        <p:nvPicPr>
          <p:cNvPr id="57" name="Picture 11" descr="cuba_fl_md_wht">
            <a:extLst>
              <a:ext uri="{FF2B5EF4-FFF2-40B4-BE49-F238E27FC236}">
                <a16:creationId xmlns:a16="http://schemas.microsoft.com/office/drawing/2014/main" id="{F7A07066-7FC7-440B-BE9E-B136612634E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97532" y="1774099"/>
            <a:ext cx="381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7" descr="chile_fl_md_wht">
            <a:extLst>
              <a:ext uri="{FF2B5EF4-FFF2-40B4-BE49-F238E27FC236}">
                <a16:creationId xmlns:a16="http://schemas.microsoft.com/office/drawing/2014/main" id="{6DFCF9BD-1671-431F-AECD-26DD1F38436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63882" y="4790348"/>
            <a:ext cx="495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7" descr="el_salvador_fl_md_wht">
            <a:extLst>
              <a:ext uri="{FF2B5EF4-FFF2-40B4-BE49-F238E27FC236}">
                <a16:creationId xmlns:a16="http://schemas.microsoft.com/office/drawing/2014/main" id="{F6242796-A7CC-494B-B894-B16DC1F4671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33189" y="2281243"/>
            <a:ext cx="46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25" descr="FIRE1">
            <a:extLst>
              <a:ext uri="{FF2B5EF4-FFF2-40B4-BE49-F238E27FC236}">
                <a16:creationId xmlns:a16="http://schemas.microsoft.com/office/drawing/2014/main" id="{1A23BC98-1C7C-4B7C-8279-5F7F8F09CE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21332" y="2385286"/>
            <a:ext cx="15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3D9AD317-8A8D-401E-AF75-492CEA28A1F7}"/>
              </a:ext>
            </a:extLst>
          </p:cNvPr>
          <p:cNvSpPr txBox="1"/>
          <p:nvPr/>
        </p:nvSpPr>
        <p:spPr>
          <a:xfrm>
            <a:off x="73811" y="53621"/>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400" b="1" kern="0" dirty="0">
                <a:solidFill>
                  <a:srgbClr val="002060"/>
                </a:solidFill>
                <a:latin typeface="Times New Roman" panose="02020603050405020304" pitchFamily="18" charset="0"/>
                <a:cs typeface="Times New Roman" panose="02020603050405020304" pitchFamily="18" charset="0"/>
              </a:rPr>
              <a:t>NHỮNG NÉT CHUNG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6457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circle(out)">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heel(1)">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55"/>
                                        </p:tgtEl>
                                      </p:cBhvr>
                                    </p:animEffect>
                                    <p:set>
                                      <p:cBhvr>
                                        <p:cTn id="17" dur="1" fill="hold">
                                          <p:stCondLst>
                                            <p:cond delay="499"/>
                                          </p:stCondLst>
                                        </p:cTn>
                                        <p:tgtEl>
                                          <p:spTgt spid="55"/>
                                        </p:tgtEl>
                                        <p:attrNameLst>
                                          <p:attrName>style.visibility</p:attrName>
                                        </p:attrNameLst>
                                      </p:cBhvr>
                                      <p:to>
                                        <p:strVal val="hidden"/>
                                      </p:to>
                                    </p:set>
                                  </p:childTnLst>
                                </p:cTn>
                              </p:par>
                              <p:par>
                                <p:cTn id="18" presetID="3" presetClass="entr" presetSubtype="10"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linds(horizontal)">
                                      <p:cBhvr>
                                        <p:cTn id="20" dur="1000"/>
                                        <p:tgtEl>
                                          <p:spTgt spid="52"/>
                                        </p:tgtEl>
                                      </p:cBhvr>
                                    </p:animEffect>
                                  </p:childTnLst>
                                </p:cTn>
                              </p:par>
                              <p:par>
                                <p:cTn id="21" presetID="6" presetClass="entr" presetSubtype="32"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circle(out)">
                                      <p:cBhvr>
                                        <p:cTn id="23" dur="20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heel(1)">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1" nodeType="clickEffect">
                                  <p:stCondLst>
                                    <p:cond delay="0"/>
                                  </p:stCondLst>
                                  <p:childTnLst>
                                    <p:animEffect transition="out" filter="barn(inVertical)">
                                      <p:cBhvr>
                                        <p:cTn id="32" dur="500"/>
                                        <p:tgtEl>
                                          <p:spTgt spid="56"/>
                                        </p:tgtEl>
                                      </p:cBhvr>
                                    </p:animEffect>
                                    <p:set>
                                      <p:cBhvr>
                                        <p:cTn id="33" dur="1" fill="hold">
                                          <p:stCondLst>
                                            <p:cond delay="499"/>
                                          </p:stCondLst>
                                        </p:cTn>
                                        <p:tgtEl>
                                          <p:spTgt spid="56"/>
                                        </p:tgtEl>
                                        <p:attrNameLst>
                                          <p:attrName>style.visibility</p:attrName>
                                        </p:attrNameLst>
                                      </p:cBhvr>
                                      <p:to>
                                        <p:strVal val="hidden"/>
                                      </p:to>
                                    </p:set>
                                  </p:childTnLst>
                                </p:cTn>
                              </p:par>
                              <p:par>
                                <p:cTn id="34" presetID="3" presetClass="entr" presetSubtype="1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blinds(horizontal)">
                                      <p:cBhvr>
                                        <p:cTn id="36" dur="10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a:extLst>
              <a:ext uri="{FF2B5EF4-FFF2-40B4-BE49-F238E27FC236}">
                <a16:creationId xmlns:a16="http://schemas.microsoft.com/office/drawing/2014/main" id="{0040F6F7-D787-4113-8C71-317E3C3CADE7}"/>
              </a:ext>
            </a:extLst>
          </p:cNvPr>
          <p:cNvGrpSpPr>
            <a:grpSpLocks/>
          </p:cNvGrpSpPr>
          <p:nvPr/>
        </p:nvGrpSpPr>
        <p:grpSpPr bwMode="auto">
          <a:xfrm>
            <a:off x="10720" y="724427"/>
            <a:ext cx="12192000" cy="55984"/>
            <a:chOff x="0" y="728700"/>
            <a:chExt cx="9071992" cy="108012"/>
          </a:xfrm>
        </p:grpSpPr>
        <p:sp>
          <p:nvSpPr>
            <p:cNvPr id="8" name="Rectangle 7">
              <a:extLst>
                <a:ext uri="{FF2B5EF4-FFF2-40B4-BE49-F238E27FC236}">
                  <a16:creationId xmlns:a16="http://schemas.microsoft.com/office/drawing/2014/main" id="{B9F0BCD0-F901-4E3C-BC63-A995FB4D806B}"/>
                </a:ext>
              </a:extLst>
            </p:cNvPr>
            <p:cNvSpPr/>
            <p:nvPr/>
          </p:nvSpPr>
          <p:spPr>
            <a:xfrm>
              <a:off x="0" y="728700"/>
              <a:ext cx="611150" cy="108012"/>
            </a:xfrm>
            <a:prstGeom prst="rect">
              <a:avLst/>
            </a:prstGeom>
            <a:solidFill>
              <a:srgbClr val="F79646">
                <a:lumMod val="75000"/>
              </a:srgbClr>
            </a:solidFill>
            <a:ln w="25400" cap="flat" cmpd="sng" algn="ctr">
              <a:solidFill>
                <a:srgbClr val="F79646">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BA7583C-2B68-435C-8D16-CD1A5EC8E378}"/>
                </a:ext>
              </a:extLst>
            </p:cNvPr>
            <p:cNvSpPr/>
            <p:nvPr/>
          </p:nvSpPr>
          <p:spPr>
            <a:xfrm>
              <a:off x="684170" y="728700"/>
              <a:ext cx="8387822" cy="108012"/>
            </a:xfrm>
            <a:prstGeom prst="rect">
              <a:avLst/>
            </a:prstGeom>
            <a:solidFill>
              <a:srgbClr val="4F81BD">
                <a:lumMod val="60000"/>
                <a:lumOff val="40000"/>
              </a:srgbClr>
            </a:solidFill>
            <a:ln w="25400" cap="flat" cmpd="sng" algn="ctr">
              <a:solidFill>
                <a:srgbClr val="4F81BD">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79646">
                      <a:lumMod val="75000"/>
                    </a:srgbClr>
                  </a:solidFill>
                </a:ln>
                <a:solidFill>
                  <a:prstClr val="white"/>
                </a:solidFill>
                <a:effectLst/>
                <a:uLnTx/>
                <a:uFillTx/>
                <a:latin typeface="Arial" panose="020B0604020202020204" pitchFamily="34" charset="0"/>
                <a:cs typeface="Arial" panose="020B0604020202020204" pitchFamily="34" charset="0"/>
              </a:endParaRPr>
            </a:p>
          </p:txBody>
        </p:sp>
      </p:grpSp>
      <p:graphicFrame>
        <p:nvGraphicFramePr>
          <p:cNvPr id="45" name="Group 28">
            <a:extLst>
              <a:ext uri="{FF2B5EF4-FFF2-40B4-BE49-F238E27FC236}">
                <a16:creationId xmlns:a16="http://schemas.microsoft.com/office/drawing/2014/main" id="{DAE890DA-E630-4387-8F5B-084951E081E5}"/>
              </a:ext>
            </a:extLst>
          </p:cNvPr>
          <p:cNvGraphicFramePr>
            <a:graphicFrameLocks noGrp="1"/>
          </p:cNvGraphicFramePr>
          <p:nvPr>
            <p:extLst>
              <p:ext uri="{D42A27DB-BD31-4B8C-83A1-F6EECF244321}">
                <p14:modId xmlns:p14="http://schemas.microsoft.com/office/powerpoint/2010/main" val="1591024334"/>
              </p:ext>
            </p:extLst>
          </p:nvPr>
        </p:nvGraphicFramePr>
        <p:xfrm>
          <a:off x="760180" y="2667101"/>
          <a:ext cx="10441227" cy="3380899"/>
        </p:xfrm>
        <a:graphic>
          <a:graphicData uri="http://schemas.openxmlformats.org/drawingml/2006/table">
            <a:tbl>
              <a:tblPr/>
              <a:tblGrid>
                <a:gridCol w="2817108">
                  <a:extLst>
                    <a:ext uri="{9D8B030D-6E8A-4147-A177-3AD203B41FA5}">
                      <a16:colId xmlns:a16="http://schemas.microsoft.com/office/drawing/2014/main" val="20000"/>
                    </a:ext>
                  </a:extLst>
                </a:gridCol>
                <a:gridCol w="3398108">
                  <a:extLst>
                    <a:ext uri="{9D8B030D-6E8A-4147-A177-3AD203B41FA5}">
                      <a16:colId xmlns:a16="http://schemas.microsoft.com/office/drawing/2014/main" val="20001"/>
                    </a:ext>
                  </a:extLst>
                </a:gridCol>
                <a:gridCol w="4226011">
                  <a:extLst>
                    <a:ext uri="{9D8B030D-6E8A-4147-A177-3AD203B41FA5}">
                      <a16:colId xmlns:a16="http://schemas.microsoft.com/office/drawing/2014/main" val="20002"/>
                    </a:ext>
                  </a:extLst>
                </a:gridCol>
              </a:tblGrid>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0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l-NL" sz="20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rPr>
                        <a:t>NĂM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5A8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0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l-NL" sz="20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rPr>
                        <a:t>TĂNG TRƯỞNG KINH TẾ</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000" b="1" i="0" u="none" strike="noStrike" cap="none" normalizeH="0" baseline="0" dirty="0">
                        <a:ln>
                          <a:noFill/>
                        </a:ln>
                        <a:solidFill>
                          <a:schemeClr val="bg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5A8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000" b="1" i="0" u="none" strike="noStrike" cap="none" normalizeH="0" baseline="0">
                        <a:ln>
                          <a:noFill/>
                        </a:ln>
                        <a:solidFill>
                          <a:schemeClr val="bg1"/>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l-NL" sz="2000" b="1" i="0" u="none" strike="noStrike" cap="none" normalizeH="0" baseline="0">
                          <a:ln>
                            <a:noFill/>
                          </a:ln>
                          <a:solidFill>
                            <a:schemeClr val="bg1"/>
                          </a:solidFill>
                          <a:effectLst/>
                          <a:latin typeface="Times New Roman" panose="02020603050405020304" pitchFamily="18" charset="0"/>
                          <a:ea typeface="Roboto" pitchFamily="2" charset="0"/>
                          <a:cs typeface="Times New Roman" panose="02020603050405020304" pitchFamily="18" charset="0"/>
                        </a:rPr>
                        <a:t>NỢ NƯỚC NGOÀI</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000" b="1" i="0" u="none" strike="noStrike" cap="none" normalizeH="0" baseline="0">
                        <a:ln>
                          <a:noFill/>
                        </a:ln>
                        <a:solidFill>
                          <a:schemeClr val="bg1"/>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000" b="1" i="0" u="none" strike="noStrike" cap="none" normalizeH="0" baseline="0">
                        <a:ln>
                          <a:noFill/>
                        </a:ln>
                        <a:solidFill>
                          <a:schemeClr val="bg1"/>
                        </a:solidFill>
                        <a:effectLst/>
                        <a:latin typeface="Times New Roman" panose="02020603050405020304" pitchFamily="18" charset="0"/>
                        <a:ea typeface="Roboto" pitchFamily="2"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5A82"/>
                    </a:solidFill>
                  </a:tcPr>
                </a:tc>
                <a:extLst>
                  <a:ext uri="{0D108BD9-81ED-4DB2-BD59-A6C34878D82A}">
                    <a16:rowId xmlns:a16="http://schemas.microsoft.com/office/drawing/2014/main" val="10000"/>
                  </a:ext>
                </a:extLst>
              </a:tr>
              <a:tr h="98376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a:ln>
                          <a:noFill/>
                        </a:ln>
                        <a:solidFill>
                          <a:srgbClr val="003300"/>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a:ln>
                            <a:noFill/>
                          </a:ln>
                          <a:solidFill>
                            <a:srgbClr val="003300"/>
                          </a:solidFill>
                          <a:effectLst/>
                          <a:latin typeface="Times New Roman" panose="02020603050405020304" pitchFamily="18" charset="0"/>
                          <a:ea typeface="Roboto" pitchFamily="2" charset="0"/>
                          <a:cs typeface="Times New Roman" panose="02020603050405020304" pitchFamily="18" charset="0"/>
                        </a:rPr>
                        <a:t>1991-2000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dirty="0">
                        <a:ln>
                          <a:noFill/>
                        </a:ln>
                        <a:solidFill>
                          <a:srgbClr val="003300"/>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dirty="0">
                          <a:ln>
                            <a:noFill/>
                          </a:ln>
                          <a:solidFill>
                            <a:srgbClr val="003300"/>
                          </a:solidFill>
                          <a:effectLst/>
                          <a:latin typeface="Times New Roman" panose="02020603050405020304" pitchFamily="18" charset="0"/>
                          <a:ea typeface="Roboto" pitchFamily="2" charset="0"/>
                          <a:cs typeface="Times New Roman" panose="02020603050405020304"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dirty="0">
                        <a:ln>
                          <a:noFill/>
                        </a:ln>
                        <a:solidFill>
                          <a:srgbClr val="003300"/>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dirty="0">
                          <a:ln>
                            <a:noFill/>
                          </a:ln>
                          <a:solidFill>
                            <a:srgbClr val="003300"/>
                          </a:solidFill>
                          <a:effectLst/>
                          <a:latin typeface="Times New Roman" panose="02020603050405020304" pitchFamily="18" charset="0"/>
                          <a:ea typeface="Roboto" pitchFamily="2" charset="0"/>
                          <a:cs typeface="Times New Roman" panose="02020603050405020304" pitchFamily="18" charset="0"/>
                        </a:rPr>
                        <a:t>410.1 tỉ USD (1985)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649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a:ln>
                          <a:noFill/>
                        </a:ln>
                        <a:solidFill>
                          <a:srgbClr val="003300"/>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a:ln>
                            <a:noFill/>
                          </a:ln>
                          <a:solidFill>
                            <a:srgbClr val="003300"/>
                          </a:solidFill>
                          <a:effectLst/>
                          <a:latin typeface="Times New Roman" panose="02020603050405020304" pitchFamily="18" charset="0"/>
                          <a:ea typeface="Roboto" pitchFamily="2" charset="0"/>
                          <a:cs typeface="Times New Roman" panose="02020603050405020304" pitchFamily="18" charset="0"/>
                        </a:rPr>
                        <a:t>1998-2002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a:ln>
                          <a:noFill/>
                        </a:ln>
                        <a:solidFill>
                          <a:srgbClr val="003300"/>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a:ln>
                            <a:noFill/>
                          </a:ln>
                          <a:solidFill>
                            <a:srgbClr val="003300"/>
                          </a:solidFill>
                          <a:effectLst/>
                          <a:latin typeface="Times New Roman" panose="02020603050405020304" pitchFamily="18" charset="0"/>
                          <a:ea typeface="Roboto" pitchFamily="2" charset="0"/>
                          <a:cs typeface="Times New Roman" panose="02020603050405020304" pitchFamily="18" charset="0"/>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dirty="0">
                        <a:ln>
                          <a:noFill/>
                        </a:ln>
                        <a:solidFill>
                          <a:srgbClr val="003300"/>
                        </a:solidFill>
                        <a:effectLst/>
                        <a:latin typeface="Times New Roman" panose="02020603050405020304" pitchFamily="18" charset="0"/>
                        <a:ea typeface="Roboto"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dirty="0">
                          <a:ln>
                            <a:noFill/>
                          </a:ln>
                          <a:solidFill>
                            <a:srgbClr val="003300"/>
                          </a:solidFill>
                          <a:effectLst/>
                          <a:latin typeface="Times New Roman" panose="02020603050405020304" pitchFamily="18" charset="0"/>
                          <a:ea typeface="Roboto" pitchFamily="2" charset="0"/>
                          <a:cs typeface="Times New Roman" panose="02020603050405020304" pitchFamily="18" charset="0"/>
                        </a:rPr>
                        <a:t>607.2 tỉ USD (1995)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8" name="Google Shape;7413;p48">
            <a:extLst>
              <a:ext uri="{FF2B5EF4-FFF2-40B4-BE49-F238E27FC236}">
                <a16:creationId xmlns:a16="http://schemas.microsoft.com/office/drawing/2014/main" id="{67EA1038-3241-4DD5-9D4B-457D773661EF}"/>
              </a:ext>
            </a:extLst>
          </p:cNvPr>
          <p:cNvSpPr txBox="1">
            <a:spLocks/>
          </p:cNvSpPr>
          <p:nvPr/>
        </p:nvSpPr>
        <p:spPr>
          <a:xfrm>
            <a:off x="210993" y="1715195"/>
            <a:ext cx="4285771" cy="4068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b="1" dirty="0" err="1">
                <a:solidFill>
                  <a:schemeClr val="accent2">
                    <a:lumMod val="75000"/>
                  </a:schemeClr>
                </a:solidFill>
                <a:latin typeface="Times New Roman" panose="02020603050405020304" pitchFamily="18" charset="0"/>
                <a:cs typeface="Times New Roman" panose="02020603050405020304" pitchFamily="18" charset="0"/>
              </a:rPr>
              <a:t>Về</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kinh</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tế</a:t>
            </a:r>
            <a:r>
              <a:rPr lang="en-US" b="1" dirty="0">
                <a:solidFill>
                  <a:schemeClr val="accent2">
                    <a:lumMod val="75000"/>
                  </a:schemeClr>
                </a:solidFill>
                <a:latin typeface="Times New Roman" panose="02020603050405020304" pitchFamily="18" charset="0"/>
                <a:cs typeface="Times New Roman" panose="02020603050405020304" pitchFamily="18" charset="0"/>
              </a:rPr>
              <a:t> - </a:t>
            </a:r>
            <a:r>
              <a:rPr lang="en-US" b="1" dirty="0" err="1">
                <a:solidFill>
                  <a:schemeClr val="accent2">
                    <a:lumMod val="75000"/>
                  </a:schemeClr>
                </a:solidFill>
                <a:latin typeface="Times New Roman" panose="02020603050405020304" pitchFamily="18" charset="0"/>
                <a:cs typeface="Times New Roman" panose="02020603050405020304" pitchFamily="18" charset="0"/>
              </a:rPr>
              <a:t>chính</a:t>
            </a:r>
            <a:r>
              <a:rPr lang="en-US" b="1" dirty="0">
                <a:solidFill>
                  <a:schemeClr val="accent2">
                    <a:lumMod val="75000"/>
                  </a:schemeClr>
                </a:solidFill>
                <a:latin typeface="Times New Roman" panose="02020603050405020304" pitchFamily="18" charset="0"/>
                <a:cs typeface="Times New Roman" panose="02020603050405020304" pitchFamily="18" charset="0"/>
              </a:rPr>
              <a:t> </a:t>
            </a:r>
            <a:r>
              <a:rPr lang="en-US" b="1" dirty="0" err="1">
                <a:solidFill>
                  <a:schemeClr val="accent2">
                    <a:lumMod val="75000"/>
                  </a:schemeClr>
                </a:solidFill>
                <a:latin typeface="Times New Roman" panose="02020603050405020304" pitchFamily="18" charset="0"/>
                <a:cs typeface="Times New Roman" panose="02020603050405020304" pitchFamily="18" charset="0"/>
              </a:rPr>
              <a:t>trị</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32C402A-8BD7-4F72-A0F8-3FA95AA4E138}"/>
              </a:ext>
            </a:extLst>
          </p:cNvPr>
          <p:cNvSpPr txBox="1"/>
          <p:nvPr/>
        </p:nvSpPr>
        <p:spPr>
          <a:xfrm>
            <a:off x="73811" y="53621"/>
            <a:ext cx="12200767" cy="461665"/>
          </a:xfrm>
          <a:prstGeom prst="rect">
            <a:avLst/>
          </a:prstGeom>
          <a:noFill/>
        </p:spPr>
        <p:txBody>
          <a:bodyPr wrap="square">
            <a:spAutoFit/>
          </a:bodyPr>
          <a:lstStyle/>
          <a:p>
            <a:pPr lvl="0">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I.</a:t>
            </a:r>
            <a:r>
              <a:rPr kumimoji="0" lang="en-US" sz="24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400" b="1" kern="0" dirty="0">
                <a:solidFill>
                  <a:srgbClr val="002060"/>
                </a:solidFill>
                <a:latin typeface="Times New Roman" panose="02020603050405020304" pitchFamily="18" charset="0"/>
                <a:cs typeface="Times New Roman" panose="02020603050405020304" pitchFamily="18" charset="0"/>
              </a:rPr>
              <a:t>NHỮNG NÉT CHUNG</a:t>
            </a:r>
            <a:endParaRPr lang="vi-VN" sz="2400" b="1" kern="0"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1946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ox(in)">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7"/>
</p:tagLst>
</file>

<file path=ppt/tags/tag10.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11.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12.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13.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14.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15.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16.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17.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18.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19.xml><?xml version="1.0" encoding="utf-8"?>
<p:tagLst xmlns:a="http://schemas.openxmlformats.org/drawingml/2006/main" xmlns:r="http://schemas.openxmlformats.org/officeDocument/2006/relationships" xmlns:p="http://schemas.openxmlformats.org/presentationml/2006/main">
  <p:tag name="TIMING" val="|0.7|5.8|2.2|0.7|2.8|0.7"/>
</p:tagLst>
</file>

<file path=ppt/tags/tag2.xml><?xml version="1.0" encoding="utf-8"?>
<p:tagLst xmlns:a="http://schemas.openxmlformats.org/drawingml/2006/main" xmlns:r="http://schemas.openxmlformats.org/officeDocument/2006/relationships" xmlns:p="http://schemas.openxmlformats.org/presentationml/2006/main">
  <p:tag name="TIMING" val="|0.9|0.8"/>
</p:tagLst>
</file>

<file path=ppt/tags/tag3.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4.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5.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6.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7.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8.xml><?xml version="1.0" encoding="utf-8"?>
<p:tagLst xmlns:a="http://schemas.openxmlformats.org/drawingml/2006/main" xmlns:r="http://schemas.openxmlformats.org/officeDocument/2006/relationships" xmlns:p="http://schemas.openxmlformats.org/presentationml/2006/main">
  <p:tag name="TIMING" val="|1.1|5.8|2.4|1|1.5|6.8|10.9|7.1"/>
</p:tagLst>
</file>

<file path=ppt/tags/tag9.xml><?xml version="1.0" encoding="utf-8"?>
<p:tagLst xmlns:a="http://schemas.openxmlformats.org/drawingml/2006/main" xmlns:r="http://schemas.openxmlformats.org/officeDocument/2006/relationships" xmlns:p="http://schemas.openxmlformats.org/presentationml/2006/main">
  <p:tag name="TIMING" val="|1.1|5.8|2.4|1|1.5|6.8|10.9|7.1"/>
</p:tagLst>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1589</TotalTime>
  <Words>1620</Words>
  <Application>Microsoft Office PowerPoint</Application>
  <PresentationFormat>Widescreen</PresentationFormat>
  <Paragraphs>142</Paragraphs>
  <Slides>27</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Arial</vt:lpstr>
      <vt:lpstr>Calibri</vt:lpstr>
      <vt:lpstr>Calibri Light</vt:lpstr>
      <vt:lpstr>Franklin Gothic Book</vt:lpstr>
      <vt:lpstr>Franklin Gothic Medium</vt:lpstr>
      <vt:lpstr>Lucida Sans Unicode</vt:lpstr>
      <vt:lpstr>Times New Roman</vt:lpstr>
      <vt:lpstr>VNI-Times</vt:lpstr>
      <vt:lpstr>Wingdings</vt:lpstr>
      <vt:lpstr>Custom Design</vt:lpstr>
      <vt:lpstr>Office Theme</vt: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Huỳnh Thanh Tuấn</dc:creator>
  <cp:lastModifiedBy>Nguyen Thu Hien</cp:lastModifiedBy>
  <cp:revision>323</cp:revision>
  <dcterms:created xsi:type="dcterms:W3CDTF">2021-06-20T12:33:52Z</dcterms:created>
  <dcterms:modified xsi:type="dcterms:W3CDTF">2021-10-30T00:57:04Z</dcterms:modified>
</cp:coreProperties>
</file>