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93" r:id="rId4"/>
    <p:sldId id="287" r:id="rId5"/>
    <p:sldId id="258" r:id="rId6"/>
    <p:sldId id="36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Duff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101"/>
    <a:srgbClr val="C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1F477C-73E1-4255-ACA1-F56E678DACCD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A17612-3E80-4AAF-9A6E-D02FC1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46C4C-1B11-43E2-BB8D-6C2D36EAD7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FDC40-3224-4EEF-AAA0-C162131CA8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3491-147F-44F8-B9F4-4418E06C9497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527E-668B-488F-9928-8B02BC38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B31E-9240-4FF9-97AF-701A77F1EDBD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343C-DC4B-4CB5-8EC4-5E60E441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4E8C-3B34-4695-ABC7-10D0C9822D9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8A0E-7201-4647-91A6-5E86DD42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2751-4D03-4CDD-8E90-1BED7F08B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91CC28-9155-4D1E-88F1-9E5CDA62D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43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6162-BFCE-4FA3-8C8B-947A4EC7D1C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4ECE-371B-471F-AF72-6E535891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C06C-C164-45DE-BDEC-6C507CC593C0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01F0-700B-4A56-97C0-BC779374A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D5E2-AEFD-4FA9-902D-4D9B1FE51F89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B3D4-C262-4CCA-A605-420FE30C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C9DC-441E-4ED2-A47E-7D54B446DB7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6491-7062-489E-99E1-08B02790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4669-5381-4AAD-A1E1-F8FA145C4653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1649-F058-4DFD-9341-208BEB92C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EA73-E7E1-426C-84D1-1F58BCF4EE42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7F80-A455-4A30-8EC7-57325201A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EC81-F481-4581-BA81-9BD5FD5E9E65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030F-62E4-4B24-A6CD-4CECAEF68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4ED-8AD1-476B-9256-BE1120622AE6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433-2153-40B0-88EC-ACBECBEEA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F9D93-967C-453D-B225-9A9B9E2C8C9B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77628-20A6-468F-93F9-CB2DC369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1000" y="990600"/>
            <a:ext cx="8458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>
                <a:latin typeface="Arial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Những biểu hiện khủng hoảng toàn diện ở Liên Xô: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Sản xuất công nghiệp và nông nghiệp trì trệ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Mức sống giảm sút thua kém các nước phương 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Nạn quan liêu, tham nhũng, thiếu dân chủ ngày càng gia 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Các thế lực chống CNXH đòi tổng tuyển cử tự 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Up Ribbon 3"/>
          <p:cNvSpPr/>
          <p:nvPr/>
        </p:nvSpPr>
        <p:spPr>
          <a:xfrm>
            <a:off x="1143000" y="0"/>
            <a:ext cx="6553200" cy="990600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133600"/>
            <a:ext cx="6858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101"/>
                </a:solidFill>
                <a:cs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76617456"/>
              </p:ext>
            </p:extLst>
          </p:nvPr>
        </p:nvGraphicFramePr>
        <p:xfrm>
          <a:off x="152400" y="1143000"/>
          <a:ext cx="8763000" cy="5035550"/>
        </p:xfrm>
        <a:graphic>
          <a:graphicData uri="http://schemas.openxmlformats.org/drawingml/2006/table">
            <a:tbl>
              <a:tblPr/>
              <a:tblGrid>
                <a:gridCol w="190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Giai đoạn từ 1945 đến giữa những năm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17/8/1945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12/10/1945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1954-1960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Text Box 13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6C29E5-F7FF-476A-8D34-7027373E7951}"/>
              </a:ext>
            </a:extLst>
          </p:cNvPr>
          <p:cNvCxnSpPr/>
          <p:nvPr/>
        </p:nvCxnSpPr>
        <p:spPr>
          <a:xfrm>
            <a:off x="2057400" y="41148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C1A6B-5335-4498-82FD-8372109584D4}"/>
              </a:ext>
            </a:extLst>
          </p:cNvPr>
          <p:cNvCxnSpPr/>
          <p:nvPr/>
        </p:nvCxnSpPr>
        <p:spPr>
          <a:xfrm>
            <a:off x="2057400" y="51054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B9229E-EFC2-4F78-9354-EDFE233638D5}"/>
              </a:ext>
            </a:extLst>
          </p:cNvPr>
          <p:cNvCxnSpPr>
            <a:cxnSpLocks/>
          </p:cNvCxnSpPr>
          <p:nvPr/>
        </p:nvCxnSpPr>
        <p:spPr>
          <a:xfrm>
            <a:off x="3657600" y="2971800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1CC1-5198-4AA0-A216-7B0D3CBDD7CC}"/>
              </a:ext>
            </a:extLst>
          </p:cNvPr>
          <p:cNvCxnSpPr>
            <a:cxnSpLocks/>
          </p:cNvCxnSpPr>
          <p:nvPr/>
        </p:nvCxnSpPr>
        <p:spPr>
          <a:xfrm>
            <a:off x="3657600" y="35052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52400" y="360363"/>
            <a:ext cx="2819400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Năm 1960, 17 nước châu Phi tuyên bố độc lập      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năm châu Phi”</a:t>
            </a:r>
          </a:p>
        </p:txBody>
      </p:sp>
      <p:pic>
        <p:nvPicPr>
          <p:cNvPr id="27650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304800"/>
            <a:ext cx="4953000" cy="6248400"/>
          </a:xfrm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4572000" y="6396038"/>
            <a:ext cx="28194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95400" y="1371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3810000" y="4114800"/>
            <a:ext cx="2514600" cy="1828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19600" y="4572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MiÒn nam Ch©u Phi</a:t>
            </a:r>
          </a:p>
        </p:txBody>
      </p:sp>
      <p:pic>
        <p:nvPicPr>
          <p:cNvPr id="28675" name="Picture 5" descr="BD NAM 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5408613" cy="5867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886200" y="914400"/>
            <a:ext cx="914400" cy="609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5257800" y="1219200"/>
            <a:ext cx="1905000" cy="838200"/>
          </a:xfrm>
          <a:prstGeom prst="wedgeRoundRectCallout">
            <a:avLst>
              <a:gd name="adj1" fmla="val -92856"/>
              <a:gd name="adj2" fmla="val -51009"/>
              <a:gd name="adj3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 BA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(1/1/1959)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590800" y="629285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các nước Mĩ La Tinh</a:t>
            </a:r>
          </a:p>
        </p:txBody>
      </p:sp>
      <p:pic>
        <p:nvPicPr>
          <p:cNvPr id="94217" name="Picture 9" descr="cu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8" y="2438400"/>
            <a:ext cx="2436812" cy="3810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9" name="Group 27"/>
          <p:cNvGraphicFramePr>
            <a:graphicFrameLocks noGrp="1"/>
          </p:cNvGraphicFramePr>
          <p:nvPr>
            <p:ph/>
          </p:nvPr>
        </p:nvGraphicFramePr>
        <p:xfrm>
          <a:off x="228600" y="838200"/>
          <a:ext cx="8763000" cy="6029008"/>
        </p:xfrm>
        <a:graphic>
          <a:graphicData uri="http://schemas.openxmlformats.org/drawingml/2006/table">
            <a:tbl>
              <a:tblPr/>
              <a:tblGrid>
                <a:gridCol w="190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Giai đoạn từ 1945 đến giữa những năm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 La Tinh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In-đô-nê-xi-a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 Độ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Cập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An-giê-ri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nước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17/8/1945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12/10/1945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1954-1960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1/1/1959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3" name="Text Box 133"/>
          <p:cNvSpPr txBox="1"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b="1" i="1" u="sng">
                <a:solidFill>
                  <a:srgbClr val="FF01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5E565A-6F62-4214-A525-FD25527DD657}"/>
              </a:ext>
            </a:extLst>
          </p:cNvPr>
          <p:cNvCxnSpPr/>
          <p:nvPr/>
        </p:nvCxnSpPr>
        <p:spPr>
          <a:xfrm>
            <a:off x="3733800" y="28194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24734D-D5DE-432A-B12D-E41021C3B52F}"/>
              </a:ext>
            </a:extLst>
          </p:cNvPr>
          <p:cNvCxnSpPr/>
          <p:nvPr/>
        </p:nvCxnSpPr>
        <p:spPr>
          <a:xfrm>
            <a:off x="3733800" y="3276600"/>
            <a:ext cx="3657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0B9C22-09B4-41F9-A348-70724B91E5B5}"/>
              </a:ext>
            </a:extLst>
          </p:cNvPr>
          <p:cNvCxnSpPr/>
          <p:nvPr/>
        </p:nvCxnSpPr>
        <p:spPr>
          <a:xfrm>
            <a:off x="2209800" y="39624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6D795-D608-4438-A0F4-E2ADD6182431}"/>
              </a:ext>
            </a:extLst>
          </p:cNvPr>
          <p:cNvCxnSpPr/>
          <p:nvPr/>
        </p:nvCxnSpPr>
        <p:spPr>
          <a:xfrm>
            <a:off x="2133600" y="48006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64B8C2-1610-4A48-BC7B-3031E6DDDAC7}"/>
              </a:ext>
            </a:extLst>
          </p:cNvPr>
          <p:cNvCxnSpPr/>
          <p:nvPr/>
        </p:nvCxnSpPr>
        <p:spPr>
          <a:xfrm>
            <a:off x="3810000" y="55626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A00EE4-F7DB-4A27-B55D-3FAB7CC81D45}"/>
              </a:ext>
            </a:extLst>
          </p:cNvPr>
          <p:cNvCxnSpPr/>
          <p:nvPr/>
        </p:nvCxnSpPr>
        <p:spPr>
          <a:xfrm>
            <a:off x="2133600" y="59436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E62476-0F79-4DB8-AE93-A3326787256B}"/>
              </a:ext>
            </a:extLst>
          </p:cNvPr>
          <p:cNvCxnSpPr/>
          <p:nvPr/>
        </p:nvCxnSpPr>
        <p:spPr>
          <a:xfrm>
            <a:off x="2133600" y="6400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9497481"/>
              </p:ext>
            </p:extLst>
          </p:nvPr>
        </p:nvGraphicFramePr>
        <p:xfrm>
          <a:off x="381000" y="914400"/>
          <a:ext cx="8763000" cy="5913120"/>
        </p:xfrm>
        <a:graphic>
          <a:graphicData uri="http://schemas.openxmlformats.org/drawingml/2006/table">
            <a:tbl>
              <a:tblPr/>
              <a:tblGrid>
                <a:gridCol w="190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ý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17/8/1945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12/10/1945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1954-1960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1/1/1959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TK XX,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5" name="Text Box 13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2CFD9E-1998-46F9-ADDA-7BF996D05C68}"/>
              </a:ext>
            </a:extLst>
          </p:cNvPr>
          <p:cNvCxnSpPr/>
          <p:nvPr/>
        </p:nvCxnSpPr>
        <p:spPr>
          <a:xfrm>
            <a:off x="3886200" y="28194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527F74-4EB8-4790-8890-41EB74C9BE15}"/>
              </a:ext>
            </a:extLst>
          </p:cNvPr>
          <p:cNvCxnSpPr/>
          <p:nvPr/>
        </p:nvCxnSpPr>
        <p:spPr>
          <a:xfrm>
            <a:off x="3886200" y="3276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09FC9D-17D4-4167-84E6-66128867D0C0}"/>
              </a:ext>
            </a:extLst>
          </p:cNvPr>
          <p:cNvCxnSpPr/>
          <p:nvPr/>
        </p:nvCxnSpPr>
        <p:spPr>
          <a:xfrm>
            <a:off x="2209800" y="38100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4D1789-900C-4470-95A4-AC7917EBE2FA}"/>
              </a:ext>
            </a:extLst>
          </p:cNvPr>
          <p:cNvCxnSpPr/>
          <p:nvPr/>
        </p:nvCxnSpPr>
        <p:spPr>
          <a:xfrm>
            <a:off x="2286000" y="48006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B7C499-1AC5-4C1D-AAF8-9233885C8DC8}"/>
              </a:ext>
            </a:extLst>
          </p:cNvPr>
          <p:cNvCxnSpPr/>
          <p:nvPr/>
        </p:nvCxnSpPr>
        <p:spPr>
          <a:xfrm>
            <a:off x="3886200" y="54864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0207E8-E0ED-48F8-93E6-15B73A16B28D}"/>
              </a:ext>
            </a:extLst>
          </p:cNvPr>
          <p:cNvCxnSpPr>
            <a:cxnSpLocks/>
          </p:cNvCxnSpPr>
          <p:nvPr/>
        </p:nvCxnSpPr>
        <p:spPr>
          <a:xfrm>
            <a:off x="3886200" y="5943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14B18-2872-498A-BDFC-24685FD46E4C}"/>
              </a:ext>
            </a:extLst>
          </p:cNvPr>
          <p:cNvCxnSpPr/>
          <p:nvPr/>
        </p:nvCxnSpPr>
        <p:spPr>
          <a:xfrm>
            <a:off x="2286000" y="64008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381000"/>
            <a:ext cx="4953000" cy="6248400"/>
          </a:xfrm>
        </p:spPr>
      </p:pic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5410200" y="4114800"/>
            <a:ext cx="28194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 triệu km2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35 triệu dân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762000" y="381000"/>
            <a:ext cx="1600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Hệ thống 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thuộc địa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 chỉ còn</a:t>
            </a:r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3657600" y="3733800"/>
            <a:ext cx="11430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2667000" y="3352800"/>
            <a:ext cx="6096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2057400" y="3048000"/>
            <a:ext cx="457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9" grpId="0" animBg="1"/>
      <p:bldP spid="100361" grpId="0" animBg="1"/>
      <p:bldP spid="100362" grpId="0" animBg="1"/>
      <p:bldP spid="1003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6" name="Group 24"/>
          <p:cNvGraphicFramePr>
            <a:graphicFrameLocks noGrp="1"/>
          </p:cNvGraphicFramePr>
          <p:nvPr>
            <p:ph/>
          </p:nvPr>
        </p:nvGraphicFramePr>
        <p:xfrm>
          <a:off x="228600" y="1371600"/>
          <a:ext cx="8763000" cy="3439160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7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</p:cSld>
  <p:clrMapOvr>
    <a:masterClrMapping/>
  </p:clrMapOvr>
  <p:transition spd="med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D Chau 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281613" cy="5715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057400" y="6248400"/>
            <a:ext cx="3810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đồ châu Phi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384425" y="2471738"/>
            <a:ext cx="206375" cy="119062"/>
          </a:xfrm>
          <a:custGeom>
            <a:avLst/>
            <a:gdLst>
              <a:gd name="T0" fmla="*/ 2147483647 w 130"/>
              <a:gd name="T1" fmla="*/ 2147483647 h 75"/>
              <a:gd name="T2" fmla="*/ 2147483647 w 130"/>
              <a:gd name="T3" fmla="*/ 0 h 75"/>
              <a:gd name="T4" fmla="*/ 2147483647 w 130"/>
              <a:gd name="T5" fmla="*/ 2147483647 h 75"/>
              <a:gd name="T6" fmla="*/ 2147483647 w 130"/>
              <a:gd name="T7" fmla="*/ 2147483647 h 75"/>
              <a:gd name="T8" fmla="*/ 2147483647 w 130"/>
              <a:gd name="T9" fmla="*/ 2147483647 h 75"/>
              <a:gd name="T10" fmla="*/ 2147483647 w 130"/>
              <a:gd name="T11" fmla="*/ 2147483647 h 75"/>
              <a:gd name="T12" fmla="*/ 2147483647 w 130"/>
              <a:gd name="T13" fmla="*/ 2147483647 h 75"/>
              <a:gd name="T14" fmla="*/ 2147483647 w 130"/>
              <a:gd name="T15" fmla="*/ 2147483647 h 75"/>
              <a:gd name="T16" fmla="*/ 2147483647 w 130"/>
              <a:gd name="T17" fmla="*/ 214748364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"/>
              <a:gd name="T28" fmla="*/ 0 h 75"/>
              <a:gd name="T29" fmla="*/ 130 w 130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" h="75">
                <a:moveTo>
                  <a:pt x="123" y="9"/>
                </a:moveTo>
                <a:cubicBezTo>
                  <a:pt x="107" y="4"/>
                  <a:pt x="91" y="5"/>
                  <a:pt x="75" y="0"/>
                </a:cubicBezTo>
                <a:cubicBezTo>
                  <a:pt x="54" y="4"/>
                  <a:pt x="37" y="7"/>
                  <a:pt x="15" y="9"/>
                </a:cubicBezTo>
                <a:cubicBezTo>
                  <a:pt x="0" y="31"/>
                  <a:pt x="31" y="36"/>
                  <a:pt x="48" y="42"/>
                </a:cubicBezTo>
                <a:cubicBezTo>
                  <a:pt x="43" y="56"/>
                  <a:pt x="49" y="59"/>
                  <a:pt x="60" y="66"/>
                </a:cubicBezTo>
                <a:cubicBezTo>
                  <a:pt x="61" y="69"/>
                  <a:pt x="60" y="75"/>
                  <a:pt x="63" y="75"/>
                </a:cubicBezTo>
                <a:cubicBezTo>
                  <a:pt x="66" y="75"/>
                  <a:pt x="64" y="68"/>
                  <a:pt x="66" y="66"/>
                </a:cubicBezTo>
                <a:cubicBezTo>
                  <a:pt x="74" y="58"/>
                  <a:pt x="92" y="54"/>
                  <a:pt x="102" y="48"/>
                </a:cubicBezTo>
                <a:cubicBezTo>
                  <a:pt x="111" y="34"/>
                  <a:pt x="130" y="29"/>
                  <a:pt x="123" y="9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4230688" y="3810000"/>
            <a:ext cx="844550" cy="819150"/>
          </a:xfrm>
          <a:custGeom>
            <a:avLst/>
            <a:gdLst>
              <a:gd name="T0" fmla="*/ 2147483647 w 532"/>
              <a:gd name="T1" fmla="*/ 2147483647 h 516"/>
              <a:gd name="T2" fmla="*/ 2147483647 w 532"/>
              <a:gd name="T3" fmla="*/ 2147483647 h 516"/>
              <a:gd name="T4" fmla="*/ 2147483647 w 532"/>
              <a:gd name="T5" fmla="*/ 2147483647 h 516"/>
              <a:gd name="T6" fmla="*/ 2147483647 w 532"/>
              <a:gd name="T7" fmla="*/ 2147483647 h 516"/>
              <a:gd name="T8" fmla="*/ 2147483647 w 532"/>
              <a:gd name="T9" fmla="*/ 2147483647 h 516"/>
              <a:gd name="T10" fmla="*/ 2147483647 w 532"/>
              <a:gd name="T11" fmla="*/ 2147483647 h 516"/>
              <a:gd name="T12" fmla="*/ 2147483647 w 532"/>
              <a:gd name="T13" fmla="*/ 2147483647 h 516"/>
              <a:gd name="T14" fmla="*/ 2147483647 w 532"/>
              <a:gd name="T15" fmla="*/ 2147483647 h 516"/>
              <a:gd name="T16" fmla="*/ 2147483647 w 532"/>
              <a:gd name="T17" fmla="*/ 2147483647 h 516"/>
              <a:gd name="T18" fmla="*/ 2147483647 w 532"/>
              <a:gd name="T19" fmla="*/ 2147483647 h 516"/>
              <a:gd name="T20" fmla="*/ 2147483647 w 532"/>
              <a:gd name="T21" fmla="*/ 2147483647 h 516"/>
              <a:gd name="T22" fmla="*/ 2147483647 w 532"/>
              <a:gd name="T23" fmla="*/ 2147483647 h 516"/>
              <a:gd name="T24" fmla="*/ 2147483647 w 532"/>
              <a:gd name="T25" fmla="*/ 2147483647 h 516"/>
              <a:gd name="T26" fmla="*/ 2147483647 w 532"/>
              <a:gd name="T27" fmla="*/ 2147483647 h 516"/>
              <a:gd name="T28" fmla="*/ 2147483647 w 532"/>
              <a:gd name="T29" fmla="*/ 2147483647 h 516"/>
              <a:gd name="T30" fmla="*/ 2147483647 w 532"/>
              <a:gd name="T31" fmla="*/ 2147483647 h 516"/>
              <a:gd name="T32" fmla="*/ 2147483647 w 532"/>
              <a:gd name="T33" fmla="*/ 2147483647 h 516"/>
              <a:gd name="T34" fmla="*/ 2147483647 w 532"/>
              <a:gd name="T35" fmla="*/ 2147483647 h 516"/>
              <a:gd name="T36" fmla="*/ 2147483647 w 532"/>
              <a:gd name="T37" fmla="*/ 2147483647 h 516"/>
              <a:gd name="T38" fmla="*/ 2147483647 w 532"/>
              <a:gd name="T39" fmla="*/ 2147483647 h 516"/>
              <a:gd name="T40" fmla="*/ 2147483647 w 532"/>
              <a:gd name="T41" fmla="*/ 2147483647 h 516"/>
              <a:gd name="T42" fmla="*/ 2147483647 w 532"/>
              <a:gd name="T43" fmla="*/ 2147483647 h 516"/>
              <a:gd name="T44" fmla="*/ 2147483647 w 532"/>
              <a:gd name="T45" fmla="*/ 2147483647 h 516"/>
              <a:gd name="T46" fmla="*/ 2147483647 w 532"/>
              <a:gd name="T47" fmla="*/ 0 h 516"/>
              <a:gd name="T48" fmla="*/ 2147483647 w 532"/>
              <a:gd name="T49" fmla="*/ 2147483647 h 516"/>
              <a:gd name="T50" fmla="*/ 2147483647 w 532"/>
              <a:gd name="T51" fmla="*/ 2147483647 h 516"/>
              <a:gd name="T52" fmla="*/ 2147483647 w 532"/>
              <a:gd name="T53" fmla="*/ 2147483647 h 516"/>
              <a:gd name="T54" fmla="*/ 2147483647 w 532"/>
              <a:gd name="T55" fmla="*/ 2147483647 h 516"/>
              <a:gd name="T56" fmla="*/ 2147483647 w 532"/>
              <a:gd name="T57" fmla="*/ 2147483647 h 516"/>
              <a:gd name="T58" fmla="*/ 2147483647 w 532"/>
              <a:gd name="T59" fmla="*/ 2147483647 h 516"/>
              <a:gd name="T60" fmla="*/ 2147483647 w 532"/>
              <a:gd name="T61" fmla="*/ 2147483647 h 516"/>
              <a:gd name="T62" fmla="*/ 2147483647 w 532"/>
              <a:gd name="T63" fmla="*/ 2147483647 h 516"/>
              <a:gd name="T64" fmla="*/ 2147483647 w 532"/>
              <a:gd name="T65" fmla="*/ 2147483647 h 516"/>
              <a:gd name="T66" fmla="*/ 2147483647 w 532"/>
              <a:gd name="T67" fmla="*/ 2147483647 h 516"/>
              <a:gd name="T68" fmla="*/ 2147483647 w 532"/>
              <a:gd name="T69" fmla="*/ 2147483647 h 516"/>
              <a:gd name="T70" fmla="*/ 2147483647 w 532"/>
              <a:gd name="T71" fmla="*/ 2147483647 h 516"/>
              <a:gd name="T72" fmla="*/ 2147483647 w 532"/>
              <a:gd name="T73" fmla="*/ 2147483647 h 516"/>
              <a:gd name="T74" fmla="*/ 2147483647 w 532"/>
              <a:gd name="T75" fmla="*/ 2147483647 h 516"/>
              <a:gd name="T76" fmla="*/ 2147483647 w 532"/>
              <a:gd name="T77" fmla="*/ 2147483647 h 516"/>
              <a:gd name="T78" fmla="*/ 2147483647 w 532"/>
              <a:gd name="T79" fmla="*/ 2147483647 h 516"/>
              <a:gd name="T80" fmla="*/ 2147483647 w 532"/>
              <a:gd name="T81" fmla="*/ 2147483647 h 516"/>
              <a:gd name="T82" fmla="*/ 2147483647 w 532"/>
              <a:gd name="T83" fmla="*/ 2147483647 h 5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2"/>
              <a:gd name="T127" fmla="*/ 0 h 516"/>
              <a:gd name="T128" fmla="*/ 532 w 532"/>
              <a:gd name="T129" fmla="*/ 516 h 5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2" h="516">
                <a:moveTo>
                  <a:pt x="449" y="309"/>
                </a:moveTo>
                <a:cubicBezTo>
                  <a:pt x="439" y="348"/>
                  <a:pt x="456" y="389"/>
                  <a:pt x="443" y="429"/>
                </a:cubicBezTo>
                <a:cubicBezTo>
                  <a:pt x="445" y="432"/>
                  <a:pt x="446" y="435"/>
                  <a:pt x="449" y="438"/>
                </a:cubicBezTo>
                <a:cubicBezTo>
                  <a:pt x="452" y="441"/>
                  <a:pt x="456" y="441"/>
                  <a:pt x="458" y="444"/>
                </a:cubicBezTo>
                <a:cubicBezTo>
                  <a:pt x="467" y="455"/>
                  <a:pt x="457" y="463"/>
                  <a:pt x="473" y="468"/>
                </a:cubicBezTo>
                <a:cubicBezTo>
                  <a:pt x="475" y="474"/>
                  <a:pt x="483" y="479"/>
                  <a:pt x="482" y="486"/>
                </a:cubicBezTo>
                <a:cubicBezTo>
                  <a:pt x="481" y="490"/>
                  <a:pt x="476" y="491"/>
                  <a:pt x="473" y="492"/>
                </a:cubicBezTo>
                <a:cubicBezTo>
                  <a:pt x="453" y="501"/>
                  <a:pt x="434" y="511"/>
                  <a:pt x="413" y="516"/>
                </a:cubicBezTo>
                <a:cubicBezTo>
                  <a:pt x="383" y="496"/>
                  <a:pt x="330" y="495"/>
                  <a:pt x="296" y="492"/>
                </a:cubicBezTo>
                <a:cubicBezTo>
                  <a:pt x="255" y="478"/>
                  <a:pt x="137" y="484"/>
                  <a:pt x="116" y="483"/>
                </a:cubicBezTo>
                <a:cubicBezTo>
                  <a:pt x="93" y="477"/>
                  <a:pt x="74" y="468"/>
                  <a:pt x="50" y="465"/>
                </a:cubicBezTo>
                <a:cubicBezTo>
                  <a:pt x="28" y="467"/>
                  <a:pt x="17" y="478"/>
                  <a:pt x="8" y="465"/>
                </a:cubicBezTo>
                <a:cubicBezTo>
                  <a:pt x="1" y="439"/>
                  <a:pt x="0" y="407"/>
                  <a:pt x="20" y="387"/>
                </a:cubicBezTo>
                <a:cubicBezTo>
                  <a:pt x="21" y="381"/>
                  <a:pt x="21" y="375"/>
                  <a:pt x="23" y="369"/>
                </a:cubicBezTo>
                <a:cubicBezTo>
                  <a:pt x="24" y="366"/>
                  <a:pt x="28" y="364"/>
                  <a:pt x="29" y="360"/>
                </a:cubicBezTo>
                <a:cubicBezTo>
                  <a:pt x="38" y="308"/>
                  <a:pt x="20" y="330"/>
                  <a:pt x="41" y="309"/>
                </a:cubicBezTo>
                <a:cubicBezTo>
                  <a:pt x="46" y="293"/>
                  <a:pt x="59" y="276"/>
                  <a:pt x="74" y="267"/>
                </a:cubicBezTo>
                <a:cubicBezTo>
                  <a:pt x="80" y="264"/>
                  <a:pt x="92" y="261"/>
                  <a:pt x="92" y="261"/>
                </a:cubicBezTo>
                <a:cubicBezTo>
                  <a:pt x="91" y="234"/>
                  <a:pt x="93" y="207"/>
                  <a:pt x="89" y="180"/>
                </a:cubicBezTo>
                <a:cubicBezTo>
                  <a:pt x="89" y="177"/>
                  <a:pt x="82" y="179"/>
                  <a:pt x="80" y="177"/>
                </a:cubicBezTo>
                <a:cubicBezTo>
                  <a:pt x="75" y="173"/>
                  <a:pt x="73" y="165"/>
                  <a:pt x="71" y="159"/>
                </a:cubicBezTo>
                <a:cubicBezTo>
                  <a:pt x="66" y="124"/>
                  <a:pt x="73" y="87"/>
                  <a:pt x="53" y="57"/>
                </a:cubicBezTo>
                <a:cubicBezTo>
                  <a:pt x="50" y="45"/>
                  <a:pt x="48" y="37"/>
                  <a:pt x="41" y="27"/>
                </a:cubicBezTo>
                <a:cubicBezTo>
                  <a:pt x="37" y="12"/>
                  <a:pt x="31" y="9"/>
                  <a:pt x="44" y="0"/>
                </a:cubicBezTo>
                <a:cubicBezTo>
                  <a:pt x="100" y="4"/>
                  <a:pt x="156" y="8"/>
                  <a:pt x="212" y="15"/>
                </a:cubicBezTo>
                <a:cubicBezTo>
                  <a:pt x="223" y="31"/>
                  <a:pt x="226" y="50"/>
                  <a:pt x="239" y="63"/>
                </a:cubicBezTo>
                <a:cubicBezTo>
                  <a:pt x="243" y="79"/>
                  <a:pt x="244" y="83"/>
                  <a:pt x="260" y="87"/>
                </a:cubicBezTo>
                <a:cubicBezTo>
                  <a:pt x="270" y="94"/>
                  <a:pt x="279" y="95"/>
                  <a:pt x="290" y="99"/>
                </a:cubicBezTo>
                <a:cubicBezTo>
                  <a:pt x="295" y="85"/>
                  <a:pt x="297" y="78"/>
                  <a:pt x="311" y="87"/>
                </a:cubicBezTo>
                <a:cubicBezTo>
                  <a:pt x="327" y="83"/>
                  <a:pt x="322" y="78"/>
                  <a:pt x="335" y="69"/>
                </a:cubicBezTo>
                <a:cubicBezTo>
                  <a:pt x="343" y="57"/>
                  <a:pt x="354" y="54"/>
                  <a:pt x="362" y="42"/>
                </a:cubicBezTo>
                <a:cubicBezTo>
                  <a:pt x="389" y="45"/>
                  <a:pt x="406" y="52"/>
                  <a:pt x="431" y="60"/>
                </a:cubicBezTo>
                <a:cubicBezTo>
                  <a:pt x="439" y="83"/>
                  <a:pt x="431" y="112"/>
                  <a:pt x="425" y="135"/>
                </a:cubicBezTo>
                <a:cubicBezTo>
                  <a:pt x="429" y="151"/>
                  <a:pt x="438" y="154"/>
                  <a:pt x="449" y="165"/>
                </a:cubicBezTo>
                <a:cubicBezTo>
                  <a:pt x="456" y="186"/>
                  <a:pt x="451" y="171"/>
                  <a:pt x="461" y="210"/>
                </a:cubicBezTo>
                <a:cubicBezTo>
                  <a:pt x="461" y="210"/>
                  <a:pt x="491" y="217"/>
                  <a:pt x="497" y="219"/>
                </a:cubicBezTo>
                <a:cubicBezTo>
                  <a:pt x="503" y="221"/>
                  <a:pt x="515" y="225"/>
                  <a:pt x="515" y="225"/>
                </a:cubicBezTo>
                <a:cubicBezTo>
                  <a:pt x="532" y="213"/>
                  <a:pt x="532" y="218"/>
                  <a:pt x="527" y="234"/>
                </a:cubicBezTo>
                <a:cubicBezTo>
                  <a:pt x="525" y="259"/>
                  <a:pt x="531" y="286"/>
                  <a:pt x="521" y="309"/>
                </a:cubicBezTo>
                <a:cubicBezTo>
                  <a:pt x="518" y="316"/>
                  <a:pt x="505" y="306"/>
                  <a:pt x="497" y="306"/>
                </a:cubicBezTo>
                <a:cubicBezTo>
                  <a:pt x="481" y="306"/>
                  <a:pt x="458" y="296"/>
                  <a:pt x="449" y="309"/>
                </a:cubicBezTo>
                <a:cubicBezTo>
                  <a:pt x="437" y="326"/>
                  <a:pt x="449" y="351"/>
                  <a:pt x="449" y="3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84813" y="4143375"/>
            <a:ext cx="695325" cy="1114425"/>
            <a:chOff x="3455" y="2610"/>
            <a:chExt cx="438" cy="702"/>
          </a:xfrm>
        </p:grpSpPr>
        <p:sp>
          <p:nvSpPr>
            <p:cNvPr id="35849" name="Freeform 7"/>
            <p:cNvSpPr>
              <a:spLocks/>
            </p:cNvSpPr>
            <p:nvPr/>
          </p:nvSpPr>
          <p:spPr bwMode="auto">
            <a:xfrm>
              <a:off x="3648" y="2622"/>
              <a:ext cx="245" cy="378"/>
            </a:xfrm>
            <a:custGeom>
              <a:avLst/>
              <a:gdLst>
                <a:gd name="T0" fmla="*/ 237 w 245"/>
                <a:gd name="T1" fmla="*/ 0 h 378"/>
                <a:gd name="T2" fmla="*/ 237 w 245"/>
                <a:gd name="T3" fmla="*/ 63 h 378"/>
                <a:gd name="T4" fmla="*/ 234 w 245"/>
                <a:gd name="T5" fmla="*/ 93 h 378"/>
                <a:gd name="T6" fmla="*/ 228 w 245"/>
                <a:gd name="T7" fmla="*/ 111 h 378"/>
                <a:gd name="T8" fmla="*/ 237 w 245"/>
                <a:gd name="T9" fmla="*/ 153 h 378"/>
                <a:gd name="T10" fmla="*/ 243 w 245"/>
                <a:gd name="T11" fmla="*/ 171 h 378"/>
                <a:gd name="T12" fmla="*/ 231 w 245"/>
                <a:gd name="T13" fmla="*/ 201 h 378"/>
                <a:gd name="T14" fmla="*/ 213 w 245"/>
                <a:gd name="T15" fmla="*/ 228 h 378"/>
                <a:gd name="T16" fmla="*/ 210 w 245"/>
                <a:gd name="T17" fmla="*/ 237 h 378"/>
                <a:gd name="T18" fmla="*/ 171 w 245"/>
                <a:gd name="T19" fmla="*/ 252 h 378"/>
                <a:gd name="T20" fmla="*/ 120 w 245"/>
                <a:gd name="T21" fmla="*/ 279 h 378"/>
                <a:gd name="T22" fmla="*/ 90 w 245"/>
                <a:gd name="T23" fmla="*/ 300 h 378"/>
                <a:gd name="T24" fmla="*/ 72 w 245"/>
                <a:gd name="T25" fmla="*/ 309 h 378"/>
                <a:gd name="T26" fmla="*/ 60 w 245"/>
                <a:gd name="T27" fmla="*/ 321 h 378"/>
                <a:gd name="T28" fmla="*/ 33 w 245"/>
                <a:gd name="T29" fmla="*/ 339 h 378"/>
                <a:gd name="T30" fmla="*/ 12 w 245"/>
                <a:gd name="T31" fmla="*/ 360 h 378"/>
                <a:gd name="T32" fmla="*/ 0 w 245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378"/>
                <a:gd name="T53" fmla="*/ 245 w 245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378">
                  <a:moveTo>
                    <a:pt x="237" y="0"/>
                  </a:moveTo>
                  <a:cubicBezTo>
                    <a:pt x="240" y="25"/>
                    <a:pt x="245" y="40"/>
                    <a:pt x="237" y="63"/>
                  </a:cubicBezTo>
                  <a:cubicBezTo>
                    <a:pt x="236" y="73"/>
                    <a:pt x="236" y="83"/>
                    <a:pt x="234" y="93"/>
                  </a:cubicBezTo>
                  <a:cubicBezTo>
                    <a:pt x="233" y="99"/>
                    <a:pt x="228" y="111"/>
                    <a:pt x="228" y="111"/>
                  </a:cubicBezTo>
                  <a:cubicBezTo>
                    <a:pt x="230" y="125"/>
                    <a:pt x="233" y="139"/>
                    <a:pt x="237" y="153"/>
                  </a:cubicBezTo>
                  <a:cubicBezTo>
                    <a:pt x="239" y="159"/>
                    <a:pt x="243" y="171"/>
                    <a:pt x="243" y="171"/>
                  </a:cubicBezTo>
                  <a:cubicBezTo>
                    <a:pt x="236" y="181"/>
                    <a:pt x="237" y="191"/>
                    <a:pt x="231" y="201"/>
                  </a:cubicBezTo>
                  <a:cubicBezTo>
                    <a:pt x="226" y="210"/>
                    <a:pt x="216" y="218"/>
                    <a:pt x="213" y="228"/>
                  </a:cubicBezTo>
                  <a:cubicBezTo>
                    <a:pt x="212" y="231"/>
                    <a:pt x="212" y="235"/>
                    <a:pt x="210" y="237"/>
                  </a:cubicBezTo>
                  <a:cubicBezTo>
                    <a:pt x="202" y="245"/>
                    <a:pt x="182" y="248"/>
                    <a:pt x="171" y="252"/>
                  </a:cubicBezTo>
                  <a:cubicBezTo>
                    <a:pt x="165" y="269"/>
                    <a:pt x="136" y="268"/>
                    <a:pt x="120" y="279"/>
                  </a:cubicBezTo>
                  <a:cubicBezTo>
                    <a:pt x="111" y="293"/>
                    <a:pt x="107" y="297"/>
                    <a:pt x="90" y="300"/>
                  </a:cubicBezTo>
                  <a:cubicBezTo>
                    <a:pt x="84" y="304"/>
                    <a:pt x="77" y="304"/>
                    <a:pt x="72" y="309"/>
                  </a:cubicBezTo>
                  <a:cubicBezTo>
                    <a:pt x="56" y="325"/>
                    <a:pt x="84" y="313"/>
                    <a:pt x="60" y="321"/>
                  </a:cubicBezTo>
                  <a:cubicBezTo>
                    <a:pt x="52" y="333"/>
                    <a:pt x="47" y="336"/>
                    <a:pt x="33" y="339"/>
                  </a:cubicBezTo>
                  <a:cubicBezTo>
                    <a:pt x="30" y="348"/>
                    <a:pt x="12" y="360"/>
                    <a:pt x="12" y="360"/>
                  </a:cubicBezTo>
                  <a:cubicBezTo>
                    <a:pt x="10" y="367"/>
                    <a:pt x="0" y="378"/>
                    <a:pt x="0" y="37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8"/>
            <p:cNvSpPr>
              <a:spLocks/>
            </p:cNvSpPr>
            <p:nvPr/>
          </p:nvSpPr>
          <p:spPr bwMode="auto">
            <a:xfrm>
              <a:off x="3471" y="2961"/>
              <a:ext cx="177" cy="351"/>
            </a:xfrm>
            <a:custGeom>
              <a:avLst/>
              <a:gdLst>
                <a:gd name="T0" fmla="*/ 72 w 177"/>
                <a:gd name="T1" fmla="*/ 0 h 351"/>
                <a:gd name="T2" fmla="*/ 63 w 177"/>
                <a:gd name="T3" fmla="*/ 48 h 351"/>
                <a:gd name="T4" fmla="*/ 45 w 177"/>
                <a:gd name="T5" fmla="*/ 114 h 351"/>
                <a:gd name="T6" fmla="*/ 39 w 177"/>
                <a:gd name="T7" fmla="*/ 123 h 351"/>
                <a:gd name="T8" fmla="*/ 21 w 177"/>
                <a:gd name="T9" fmla="*/ 129 h 351"/>
                <a:gd name="T10" fmla="*/ 0 w 177"/>
                <a:gd name="T11" fmla="*/ 156 h 351"/>
                <a:gd name="T12" fmla="*/ 3 w 177"/>
                <a:gd name="T13" fmla="*/ 198 h 351"/>
                <a:gd name="T14" fmla="*/ 15 w 177"/>
                <a:gd name="T15" fmla="*/ 216 h 351"/>
                <a:gd name="T16" fmla="*/ 18 w 177"/>
                <a:gd name="T17" fmla="*/ 258 h 351"/>
                <a:gd name="T18" fmla="*/ 15 w 177"/>
                <a:gd name="T19" fmla="*/ 285 h 351"/>
                <a:gd name="T20" fmla="*/ 21 w 177"/>
                <a:gd name="T21" fmla="*/ 336 h 351"/>
                <a:gd name="T22" fmla="*/ 42 w 177"/>
                <a:gd name="T23" fmla="*/ 351 h 351"/>
                <a:gd name="T24" fmla="*/ 63 w 177"/>
                <a:gd name="T25" fmla="*/ 279 h 351"/>
                <a:gd name="T26" fmla="*/ 102 w 177"/>
                <a:gd name="T27" fmla="*/ 270 h 351"/>
                <a:gd name="T28" fmla="*/ 108 w 177"/>
                <a:gd name="T29" fmla="*/ 261 h 351"/>
                <a:gd name="T30" fmla="*/ 126 w 177"/>
                <a:gd name="T31" fmla="*/ 255 h 351"/>
                <a:gd name="T32" fmla="*/ 144 w 177"/>
                <a:gd name="T33" fmla="*/ 243 h 351"/>
                <a:gd name="T34" fmla="*/ 156 w 177"/>
                <a:gd name="T35" fmla="*/ 225 h 351"/>
                <a:gd name="T36" fmla="*/ 150 w 177"/>
                <a:gd name="T37" fmla="*/ 114 h 351"/>
                <a:gd name="T38" fmla="*/ 135 w 177"/>
                <a:gd name="T39" fmla="*/ 60 h 351"/>
                <a:gd name="T40" fmla="*/ 138 w 177"/>
                <a:gd name="T41" fmla="*/ 42 h 351"/>
                <a:gd name="T42" fmla="*/ 177 w 177"/>
                <a:gd name="T43" fmla="*/ 36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351"/>
                <a:gd name="T68" fmla="*/ 177 w 177"/>
                <a:gd name="T69" fmla="*/ 351 h 3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351">
                  <a:moveTo>
                    <a:pt x="72" y="0"/>
                  </a:moveTo>
                  <a:cubicBezTo>
                    <a:pt x="67" y="16"/>
                    <a:pt x="66" y="32"/>
                    <a:pt x="63" y="48"/>
                  </a:cubicBezTo>
                  <a:cubicBezTo>
                    <a:pt x="61" y="85"/>
                    <a:pt x="70" y="97"/>
                    <a:pt x="45" y="114"/>
                  </a:cubicBezTo>
                  <a:cubicBezTo>
                    <a:pt x="43" y="117"/>
                    <a:pt x="42" y="121"/>
                    <a:pt x="39" y="123"/>
                  </a:cubicBezTo>
                  <a:cubicBezTo>
                    <a:pt x="34" y="126"/>
                    <a:pt x="21" y="129"/>
                    <a:pt x="21" y="129"/>
                  </a:cubicBezTo>
                  <a:cubicBezTo>
                    <a:pt x="13" y="137"/>
                    <a:pt x="0" y="156"/>
                    <a:pt x="0" y="156"/>
                  </a:cubicBezTo>
                  <a:cubicBezTo>
                    <a:pt x="1" y="170"/>
                    <a:pt x="0" y="184"/>
                    <a:pt x="3" y="198"/>
                  </a:cubicBezTo>
                  <a:cubicBezTo>
                    <a:pt x="5" y="205"/>
                    <a:pt x="15" y="216"/>
                    <a:pt x="15" y="216"/>
                  </a:cubicBezTo>
                  <a:cubicBezTo>
                    <a:pt x="17" y="231"/>
                    <a:pt x="14" y="245"/>
                    <a:pt x="18" y="258"/>
                  </a:cubicBezTo>
                  <a:cubicBezTo>
                    <a:pt x="14" y="269"/>
                    <a:pt x="19" y="274"/>
                    <a:pt x="15" y="285"/>
                  </a:cubicBezTo>
                  <a:cubicBezTo>
                    <a:pt x="26" y="302"/>
                    <a:pt x="12" y="317"/>
                    <a:pt x="21" y="336"/>
                  </a:cubicBezTo>
                  <a:cubicBezTo>
                    <a:pt x="24" y="344"/>
                    <a:pt x="35" y="346"/>
                    <a:pt x="42" y="351"/>
                  </a:cubicBezTo>
                  <a:cubicBezTo>
                    <a:pt x="59" y="326"/>
                    <a:pt x="29" y="287"/>
                    <a:pt x="63" y="279"/>
                  </a:cubicBezTo>
                  <a:cubicBezTo>
                    <a:pt x="89" y="262"/>
                    <a:pt x="45" y="289"/>
                    <a:pt x="102" y="270"/>
                  </a:cubicBezTo>
                  <a:cubicBezTo>
                    <a:pt x="105" y="269"/>
                    <a:pt x="105" y="263"/>
                    <a:pt x="108" y="261"/>
                  </a:cubicBezTo>
                  <a:cubicBezTo>
                    <a:pt x="113" y="258"/>
                    <a:pt x="126" y="255"/>
                    <a:pt x="126" y="255"/>
                  </a:cubicBezTo>
                  <a:cubicBezTo>
                    <a:pt x="131" y="250"/>
                    <a:pt x="139" y="248"/>
                    <a:pt x="144" y="243"/>
                  </a:cubicBezTo>
                  <a:cubicBezTo>
                    <a:pt x="149" y="238"/>
                    <a:pt x="156" y="225"/>
                    <a:pt x="156" y="225"/>
                  </a:cubicBezTo>
                  <a:cubicBezTo>
                    <a:pt x="163" y="189"/>
                    <a:pt x="171" y="146"/>
                    <a:pt x="150" y="114"/>
                  </a:cubicBezTo>
                  <a:cubicBezTo>
                    <a:pt x="146" y="91"/>
                    <a:pt x="142" y="80"/>
                    <a:pt x="135" y="60"/>
                  </a:cubicBezTo>
                  <a:cubicBezTo>
                    <a:pt x="136" y="54"/>
                    <a:pt x="135" y="47"/>
                    <a:pt x="138" y="42"/>
                  </a:cubicBezTo>
                  <a:cubicBezTo>
                    <a:pt x="145" y="31"/>
                    <a:pt x="177" y="36"/>
                    <a:pt x="177" y="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9"/>
            <p:cNvSpPr>
              <a:spLocks/>
            </p:cNvSpPr>
            <p:nvPr/>
          </p:nvSpPr>
          <p:spPr bwMode="auto">
            <a:xfrm>
              <a:off x="3455" y="2610"/>
              <a:ext cx="433" cy="357"/>
            </a:xfrm>
            <a:custGeom>
              <a:avLst/>
              <a:gdLst>
                <a:gd name="T0" fmla="*/ 433 w 433"/>
                <a:gd name="T1" fmla="*/ 0 h 357"/>
                <a:gd name="T2" fmla="*/ 373 w 433"/>
                <a:gd name="T3" fmla="*/ 24 h 357"/>
                <a:gd name="T4" fmla="*/ 328 w 433"/>
                <a:gd name="T5" fmla="*/ 33 h 357"/>
                <a:gd name="T6" fmla="*/ 292 w 433"/>
                <a:gd name="T7" fmla="*/ 45 h 357"/>
                <a:gd name="T8" fmla="*/ 196 w 433"/>
                <a:gd name="T9" fmla="*/ 39 h 357"/>
                <a:gd name="T10" fmla="*/ 205 w 433"/>
                <a:gd name="T11" fmla="*/ 141 h 357"/>
                <a:gd name="T12" fmla="*/ 223 w 433"/>
                <a:gd name="T13" fmla="*/ 162 h 357"/>
                <a:gd name="T14" fmla="*/ 250 w 433"/>
                <a:gd name="T15" fmla="*/ 198 h 357"/>
                <a:gd name="T16" fmla="*/ 196 w 433"/>
                <a:gd name="T17" fmla="*/ 258 h 357"/>
                <a:gd name="T18" fmla="*/ 163 w 433"/>
                <a:gd name="T19" fmla="*/ 240 h 357"/>
                <a:gd name="T20" fmla="*/ 181 w 433"/>
                <a:gd name="T21" fmla="*/ 189 h 357"/>
                <a:gd name="T22" fmla="*/ 169 w 433"/>
                <a:gd name="T23" fmla="*/ 162 h 357"/>
                <a:gd name="T24" fmla="*/ 151 w 433"/>
                <a:gd name="T25" fmla="*/ 168 h 357"/>
                <a:gd name="T26" fmla="*/ 139 w 433"/>
                <a:gd name="T27" fmla="*/ 165 h 357"/>
                <a:gd name="T28" fmla="*/ 133 w 433"/>
                <a:gd name="T29" fmla="*/ 156 h 357"/>
                <a:gd name="T30" fmla="*/ 115 w 433"/>
                <a:gd name="T31" fmla="*/ 150 h 357"/>
                <a:gd name="T32" fmla="*/ 100 w 433"/>
                <a:gd name="T33" fmla="*/ 162 h 357"/>
                <a:gd name="T34" fmla="*/ 43 w 433"/>
                <a:gd name="T35" fmla="*/ 171 h 357"/>
                <a:gd name="T36" fmla="*/ 19 w 433"/>
                <a:gd name="T37" fmla="*/ 198 h 357"/>
                <a:gd name="T38" fmla="*/ 7 w 433"/>
                <a:gd name="T39" fmla="*/ 201 h 357"/>
                <a:gd name="T40" fmla="*/ 16 w 433"/>
                <a:gd name="T41" fmla="*/ 195 h 357"/>
                <a:gd name="T42" fmla="*/ 52 w 433"/>
                <a:gd name="T43" fmla="*/ 228 h 357"/>
                <a:gd name="T44" fmla="*/ 100 w 433"/>
                <a:gd name="T45" fmla="*/ 243 h 357"/>
                <a:gd name="T46" fmla="*/ 112 w 433"/>
                <a:gd name="T47" fmla="*/ 294 h 357"/>
                <a:gd name="T48" fmla="*/ 100 w 433"/>
                <a:gd name="T49" fmla="*/ 357 h 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3"/>
                <a:gd name="T76" fmla="*/ 0 h 357"/>
                <a:gd name="T77" fmla="*/ 433 w 433"/>
                <a:gd name="T78" fmla="*/ 357 h 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3" h="357">
                  <a:moveTo>
                    <a:pt x="433" y="0"/>
                  </a:moveTo>
                  <a:cubicBezTo>
                    <a:pt x="415" y="13"/>
                    <a:pt x="394" y="19"/>
                    <a:pt x="373" y="24"/>
                  </a:cubicBezTo>
                  <a:cubicBezTo>
                    <a:pt x="351" y="39"/>
                    <a:pt x="377" y="23"/>
                    <a:pt x="328" y="33"/>
                  </a:cubicBezTo>
                  <a:cubicBezTo>
                    <a:pt x="316" y="35"/>
                    <a:pt x="305" y="43"/>
                    <a:pt x="292" y="45"/>
                  </a:cubicBezTo>
                  <a:cubicBezTo>
                    <a:pt x="245" y="41"/>
                    <a:pt x="247" y="36"/>
                    <a:pt x="196" y="39"/>
                  </a:cubicBezTo>
                  <a:cubicBezTo>
                    <a:pt x="185" y="73"/>
                    <a:pt x="173" y="120"/>
                    <a:pt x="205" y="141"/>
                  </a:cubicBezTo>
                  <a:cubicBezTo>
                    <a:pt x="212" y="152"/>
                    <a:pt x="211" y="158"/>
                    <a:pt x="223" y="162"/>
                  </a:cubicBezTo>
                  <a:cubicBezTo>
                    <a:pt x="241" y="180"/>
                    <a:pt x="238" y="180"/>
                    <a:pt x="250" y="198"/>
                  </a:cubicBezTo>
                  <a:cubicBezTo>
                    <a:pt x="240" y="229"/>
                    <a:pt x="222" y="240"/>
                    <a:pt x="196" y="258"/>
                  </a:cubicBezTo>
                  <a:cubicBezTo>
                    <a:pt x="176" y="255"/>
                    <a:pt x="168" y="259"/>
                    <a:pt x="163" y="240"/>
                  </a:cubicBezTo>
                  <a:cubicBezTo>
                    <a:pt x="178" y="225"/>
                    <a:pt x="169" y="206"/>
                    <a:pt x="181" y="189"/>
                  </a:cubicBezTo>
                  <a:cubicBezTo>
                    <a:pt x="180" y="184"/>
                    <a:pt x="182" y="162"/>
                    <a:pt x="169" y="162"/>
                  </a:cubicBezTo>
                  <a:cubicBezTo>
                    <a:pt x="163" y="162"/>
                    <a:pt x="151" y="168"/>
                    <a:pt x="151" y="168"/>
                  </a:cubicBezTo>
                  <a:cubicBezTo>
                    <a:pt x="147" y="167"/>
                    <a:pt x="142" y="167"/>
                    <a:pt x="139" y="165"/>
                  </a:cubicBezTo>
                  <a:cubicBezTo>
                    <a:pt x="136" y="163"/>
                    <a:pt x="136" y="158"/>
                    <a:pt x="133" y="156"/>
                  </a:cubicBezTo>
                  <a:cubicBezTo>
                    <a:pt x="128" y="153"/>
                    <a:pt x="115" y="150"/>
                    <a:pt x="115" y="150"/>
                  </a:cubicBezTo>
                  <a:cubicBezTo>
                    <a:pt x="82" y="161"/>
                    <a:pt x="131" y="143"/>
                    <a:pt x="100" y="162"/>
                  </a:cubicBezTo>
                  <a:cubicBezTo>
                    <a:pt x="86" y="171"/>
                    <a:pt x="55" y="170"/>
                    <a:pt x="43" y="171"/>
                  </a:cubicBezTo>
                  <a:cubicBezTo>
                    <a:pt x="14" y="178"/>
                    <a:pt x="8" y="166"/>
                    <a:pt x="19" y="198"/>
                  </a:cubicBezTo>
                  <a:cubicBezTo>
                    <a:pt x="0" y="204"/>
                    <a:pt x="20" y="221"/>
                    <a:pt x="7" y="201"/>
                  </a:cubicBezTo>
                  <a:cubicBezTo>
                    <a:pt x="9" y="188"/>
                    <a:pt x="23" y="158"/>
                    <a:pt x="16" y="195"/>
                  </a:cubicBezTo>
                  <a:cubicBezTo>
                    <a:pt x="20" y="230"/>
                    <a:pt x="20" y="223"/>
                    <a:pt x="52" y="228"/>
                  </a:cubicBezTo>
                  <a:cubicBezTo>
                    <a:pt x="67" y="238"/>
                    <a:pt x="82" y="240"/>
                    <a:pt x="100" y="243"/>
                  </a:cubicBezTo>
                  <a:cubicBezTo>
                    <a:pt x="128" y="262"/>
                    <a:pt x="121" y="257"/>
                    <a:pt x="112" y="294"/>
                  </a:cubicBezTo>
                  <a:cubicBezTo>
                    <a:pt x="110" y="316"/>
                    <a:pt x="100" y="336"/>
                    <a:pt x="100" y="35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304800" y="4114800"/>
            <a:ext cx="2057400" cy="762000"/>
          </a:xfrm>
          <a:prstGeom prst="wedgeRoundRectCallout">
            <a:avLst>
              <a:gd name="adj1" fmla="val 157176"/>
              <a:gd name="adj2" fmla="val -362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ĂNG-GÔ-LA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11/1975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.VnTimeH" pitchFamily="34" charset="0"/>
              <a:cs typeface="+mn-cs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477000" y="4800600"/>
            <a:ext cx="2514600" cy="838200"/>
          </a:xfrm>
          <a:prstGeom prst="wedgeRoundRectCallout">
            <a:avLst>
              <a:gd name="adj1" fmla="val -72412"/>
              <a:gd name="adj2" fmla="val -880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MÔ-DĂM-BÍCH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6/1975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.VnTimeH" pitchFamily="34" charset="0"/>
              <a:cs typeface="+mn-cs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0" y="381000"/>
            <a:ext cx="3124200" cy="990600"/>
          </a:xfrm>
          <a:prstGeom prst="wedgeRoundRectCallout">
            <a:avLst>
              <a:gd name="adj1" fmla="val 30231"/>
              <a:gd name="adj2" fmla="val 1698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FF0066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GHI-NÊ BÍT-XAO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9/1974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5" grpId="0" animBg="1"/>
      <p:bldP spid="26636" grpId="0" animBg="1"/>
      <p:bldP spid="266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3" name="Group 2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19090084"/>
              </p:ext>
            </p:extLst>
          </p:nvPr>
        </p:nvGraphicFramePr>
        <p:xfrm>
          <a:off x="228600" y="1219200"/>
          <a:ext cx="8763000" cy="3474720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Giai đoạn từ giữa những năm 60 đến giữa những năm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 nam châu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-Bit-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Môdămbích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9/1974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85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143287-D5AE-4474-ADAD-22F4CAA9F9B8}"/>
              </a:ext>
            </a:extLst>
          </p:cNvPr>
          <p:cNvCxnSpPr/>
          <p:nvPr/>
        </p:nvCxnSpPr>
        <p:spPr>
          <a:xfrm>
            <a:off x="3886200" y="2895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5C24E9-11E1-4A60-A0E8-31328975A786}"/>
              </a:ext>
            </a:extLst>
          </p:cNvPr>
          <p:cNvCxnSpPr/>
          <p:nvPr/>
        </p:nvCxnSpPr>
        <p:spPr>
          <a:xfrm>
            <a:off x="3810000" y="34290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</p:nvPr>
        </p:nvGraphicFramePr>
        <p:xfrm>
          <a:off x="228600" y="1219200"/>
          <a:ext cx="8915400" cy="5010912"/>
        </p:xfrm>
        <a:graphic>
          <a:graphicData uri="http://schemas.openxmlformats.org/drawingml/2006/table">
            <a:tbl>
              <a:tblPr/>
              <a:tblGrid>
                <a:gridCol w="1934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ý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-Bit-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Môdămbích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9/1974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GPDT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rã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CNĐQ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909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8E79C5-FE60-429B-B3E8-399E7A0A5148}"/>
              </a:ext>
            </a:extLst>
          </p:cNvPr>
          <p:cNvCxnSpPr/>
          <p:nvPr/>
        </p:nvCxnSpPr>
        <p:spPr>
          <a:xfrm>
            <a:off x="3810000" y="28194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E0CA7F-37FB-4FEB-A6B0-CE161BD13B7E}"/>
              </a:ext>
            </a:extLst>
          </p:cNvPr>
          <p:cNvCxnSpPr/>
          <p:nvPr/>
        </p:nvCxnSpPr>
        <p:spPr>
          <a:xfrm>
            <a:off x="3810000" y="3352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762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dirty="0">
                <a:latin typeface="Arial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cơ bản nhất dẫn đến sự khủng hoảng và tan rã của CNXH: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mức sống của nhân dân ngày càng giảm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sút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các nhà lãnh đạo ở Liên Xô và các nước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Âu đề ra đường lối  xây dựng CNXH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phù hợp với nước mình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đảng cộng sản mất vai trò lãnh đạo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sự chống phá của các thế lực chống CNXH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1676400"/>
            <a:ext cx="6858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101"/>
                </a:solidFill>
                <a:cs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</p:nvPr>
        </p:nvGraphicFramePr>
        <p:xfrm>
          <a:off x="228600" y="1371600"/>
          <a:ext cx="8686800" cy="3548698"/>
        </p:xfrm>
        <a:graphic>
          <a:graphicData uri="http://schemas.openxmlformats.org/drawingml/2006/table">
            <a:tbl>
              <a:tblPr/>
              <a:tblGrid>
                <a:gridCol w="188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Giai đoạn từ giữa những năm 70 đến giữa những năm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33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BD Chau 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334000" cy="6019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048000" y="6248400"/>
            <a:ext cx="3581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châu Phi</a:t>
            </a:r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4235450" y="4565650"/>
            <a:ext cx="868363" cy="800100"/>
          </a:xfrm>
          <a:custGeom>
            <a:avLst/>
            <a:gdLst>
              <a:gd name="T0" fmla="*/ 2147483647 w 547"/>
              <a:gd name="T1" fmla="*/ 2147483647 h 504"/>
              <a:gd name="T2" fmla="*/ 2147483647 w 547"/>
              <a:gd name="T3" fmla="*/ 0 h 504"/>
              <a:gd name="T4" fmla="*/ 2147483647 w 547"/>
              <a:gd name="T5" fmla="*/ 2147483647 h 504"/>
              <a:gd name="T6" fmla="*/ 2147483647 w 547"/>
              <a:gd name="T7" fmla="*/ 2147483647 h 504"/>
              <a:gd name="T8" fmla="*/ 2147483647 w 547"/>
              <a:gd name="T9" fmla="*/ 2147483647 h 504"/>
              <a:gd name="T10" fmla="*/ 2147483647 w 547"/>
              <a:gd name="T11" fmla="*/ 2147483647 h 504"/>
              <a:gd name="T12" fmla="*/ 2147483647 w 547"/>
              <a:gd name="T13" fmla="*/ 2147483647 h 504"/>
              <a:gd name="T14" fmla="*/ 2147483647 w 547"/>
              <a:gd name="T15" fmla="*/ 2147483647 h 504"/>
              <a:gd name="T16" fmla="*/ 2147483647 w 547"/>
              <a:gd name="T17" fmla="*/ 2147483647 h 504"/>
              <a:gd name="T18" fmla="*/ 2147483647 w 547"/>
              <a:gd name="T19" fmla="*/ 2147483647 h 504"/>
              <a:gd name="T20" fmla="*/ 2147483647 w 547"/>
              <a:gd name="T21" fmla="*/ 2147483647 h 504"/>
              <a:gd name="T22" fmla="*/ 2147483647 w 547"/>
              <a:gd name="T23" fmla="*/ 2147483647 h 504"/>
              <a:gd name="T24" fmla="*/ 2147483647 w 547"/>
              <a:gd name="T25" fmla="*/ 2147483647 h 504"/>
              <a:gd name="T26" fmla="*/ 2147483647 w 547"/>
              <a:gd name="T27" fmla="*/ 2147483647 h 504"/>
              <a:gd name="T28" fmla="*/ 2147483647 w 547"/>
              <a:gd name="T29" fmla="*/ 2147483647 h 504"/>
              <a:gd name="T30" fmla="*/ 2147483647 w 547"/>
              <a:gd name="T31" fmla="*/ 2147483647 h 504"/>
              <a:gd name="T32" fmla="*/ 2147483647 w 547"/>
              <a:gd name="T33" fmla="*/ 2147483647 h 504"/>
              <a:gd name="T34" fmla="*/ 2147483647 w 547"/>
              <a:gd name="T35" fmla="*/ 2147483647 h 504"/>
              <a:gd name="T36" fmla="*/ 2147483647 w 547"/>
              <a:gd name="T37" fmla="*/ 2147483647 h 504"/>
              <a:gd name="T38" fmla="*/ 2147483647 w 547"/>
              <a:gd name="T39" fmla="*/ 2147483647 h 504"/>
              <a:gd name="T40" fmla="*/ 2147483647 w 547"/>
              <a:gd name="T41" fmla="*/ 2147483647 h 504"/>
              <a:gd name="T42" fmla="*/ 2147483647 w 547"/>
              <a:gd name="T43" fmla="*/ 2147483647 h 504"/>
              <a:gd name="T44" fmla="*/ 2147483647 w 547"/>
              <a:gd name="T45" fmla="*/ 2147483647 h 504"/>
              <a:gd name="T46" fmla="*/ 2147483647 w 547"/>
              <a:gd name="T47" fmla="*/ 2147483647 h 504"/>
              <a:gd name="T48" fmla="*/ 2147483647 w 547"/>
              <a:gd name="T49" fmla="*/ 2147483647 h 504"/>
              <a:gd name="T50" fmla="*/ 2147483647 w 547"/>
              <a:gd name="T51" fmla="*/ 2147483647 h 504"/>
              <a:gd name="T52" fmla="*/ 2147483647 w 547"/>
              <a:gd name="T53" fmla="*/ 2147483647 h 504"/>
              <a:gd name="T54" fmla="*/ 2147483647 w 547"/>
              <a:gd name="T55" fmla="*/ 2147483647 h 504"/>
              <a:gd name="T56" fmla="*/ 2147483647 w 547"/>
              <a:gd name="T57" fmla="*/ 2147483647 h 504"/>
              <a:gd name="T58" fmla="*/ 2147483647 w 547"/>
              <a:gd name="T59" fmla="*/ 2147483647 h 504"/>
              <a:gd name="T60" fmla="*/ 2147483647 w 547"/>
              <a:gd name="T61" fmla="*/ 2147483647 h 504"/>
              <a:gd name="T62" fmla="*/ 2147483647 w 547"/>
              <a:gd name="T63" fmla="*/ 2147483647 h 504"/>
              <a:gd name="T64" fmla="*/ 2147483647 w 547"/>
              <a:gd name="T65" fmla="*/ 2147483647 h 504"/>
              <a:gd name="T66" fmla="*/ 2147483647 w 547"/>
              <a:gd name="T67" fmla="*/ 2147483647 h 504"/>
              <a:gd name="T68" fmla="*/ 2147483647 w 547"/>
              <a:gd name="T69" fmla="*/ 2147483647 h 504"/>
              <a:gd name="T70" fmla="*/ 2147483647 w 547"/>
              <a:gd name="T71" fmla="*/ 2147483647 h 504"/>
              <a:gd name="T72" fmla="*/ 2147483647 w 547"/>
              <a:gd name="T73" fmla="*/ 2147483647 h 504"/>
              <a:gd name="T74" fmla="*/ 2147483647 w 547"/>
              <a:gd name="T75" fmla="*/ 2147483647 h 504"/>
              <a:gd name="T76" fmla="*/ 2147483647 w 547"/>
              <a:gd name="T77" fmla="*/ 2147483647 h 504"/>
              <a:gd name="T78" fmla="*/ 2147483647 w 547"/>
              <a:gd name="T79" fmla="*/ 2147483647 h 504"/>
              <a:gd name="T80" fmla="*/ 2147483647 w 547"/>
              <a:gd name="T81" fmla="*/ 2147483647 h 504"/>
              <a:gd name="T82" fmla="*/ 2147483647 w 547"/>
              <a:gd name="T83" fmla="*/ 2147483647 h 504"/>
              <a:gd name="T84" fmla="*/ 2147483647 w 547"/>
              <a:gd name="T85" fmla="*/ 2147483647 h 504"/>
              <a:gd name="T86" fmla="*/ 2147483647 w 547"/>
              <a:gd name="T87" fmla="*/ 2147483647 h 504"/>
              <a:gd name="T88" fmla="*/ 2147483647 w 547"/>
              <a:gd name="T89" fmla="*/ 2147483647 h 504"/>
              <a:gd name="T90" fmla="*/ 2147483647 w 547"/>
              <a:gd name="T91" fmla="*/ 2147483647 h 504"/>
              <a:gd name="T92" fmla="*/ 0 w 547"/>
              <a:gd name="T93" fmla="*/ 2147483647 h 504"/>
              <a:gd name="T94" fmla="*/ 2147483647 w 547"/>
              <a:gd name="T95" fmla="*/ 2147483647 h 504"/>
              <a:gd name="T96" fmla="*/ 2147483647 w 547"/>
              <a:gd name="T97" fmla="*/ 2147483647 h 504"/>
              <a:gd name="T98" fmla="*/ 2147483647 w 547"/>
              <a:gd name="T99" fmla="*/ 2147483647 h 504"/>
              <a:gd name="T100" fmla="*/ 2147483647 w 547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7"/>
              <a:gd name="T154" fmla="*/ 0 h 504"/>
              <a:gd name="T155" fmla="*/ 547 w 547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7" h="504">
                <a:moveTo>
                  <a:pt x="12" y="8"/>
                </a:moveTo>
                <a:cubicBezTo>
                  <a:pt x="25" y="4"/>
                  <a:pt x="26" y="2"/>
                  <a:pt x="42" y="0"/>
                </a:cubicBezTo>
                <a:cubicBezTo>
                  <a:pt x="64" y="2"/>
                  <a:pt x="68" y="10"/>
                  <a:pt x="92" y="12"/>
                </a:cubicBezTo>
                <a:cubicBezTo>
                  <a:pt x="119" y="21"/>
                  <a:pt x="141" y="21"/>
                  <a:pt x="170" y="22"/>
                </a:cubicBezTo>
                <a:cubicBezTo>
                  <a:pt x="216" y="34"/>
                  <a:pt x="269" y="26"/>
                  <a:pt x="318" y="30"/>
                </a:cubicBezTo>
                <a:cubicBezTo>
                  <a:pt x="349" y="40"/>
                  <a:pt x="383" y="41"/>
                  <a:pt x="416" y="42"/>
                </a:cubicBezTo>
                <a:cubicBezTo>
                  <a:pt x="423" y="44"/>
                  <a:pt x="467" y="35"/>
                  <a:pt x="476" y="34"/>
                </a:cubicBezTo>
                <a:cubicBezTo>
                  <a:pt x="499" y="26"/>
                  <a:pt x="484" y="30"/>
                  <a:pt x="522" y="28"/>
                </a:cubicBezTo>
                <a:cubicBezTo>
                  <a:pt x="529" y="24"/>
                  <a:pt x="535" y="22"/>
                  <a:pt x="542" y="20"/>
                </a:cubicBezTo>
                <a:cubicBezTo>
                  <a:pt x="534" y="44"/>
                  <a:pt x="547" y="9"/>
                  <a:pt x="534" y="28"/>
                </a:cubicBezTo>
                <a:cubicBezTo>
                  <a:pt x="532" y="31"/>
                  <a:pt x="534" y="38"/>
                  <a:pt x="530" y="40"/>
                </a:cubicBezTo>
                <a:cubicBezTo>
                  <a:pt x="510" y="54"/>
                  <a:pt x="454" y="59"/>
                  <a:pt x="430" y="60"/>
                </a:cubicBezTo>
                <a:cubicBezTo>
                  <a:pt x="418" y="63"/>
                  <a:pt x="425" y="61"/>
                  <a:pt x="410" y="66"/>
                </a:cubicBezTo>
                <a:cubicBezTo>
                  <a:pt x="408" y="67"/>
                  <a:pt x="404" y="68"/>
                  <a:pt x="404" y="68"/>
                </a:cubicBezTo>
                <a:cubicBezTo>
                  <a:pt x="397" y="75"/>
                  <a:pt x="391" y="82"/>
                  <a:pt x="388" y="92"/>
                </a:cubicBezTo>
                <a:cubicBezTo>
                  <a:pt x="385" y="132"/>
                  <a:pt x="390" y="172"/>
                  <a:pt x="384" y="212"/>
                </a:cubicBezTo>
                <a:cubicBezTo>
                  <a:pt x="383" y="218"/>
                  <a:pt x="371" y="216"/>
                  <a:pt x="366" y="220"/>
                </a:cubicBezTo>
                <a:cubicBezTo>
                  <a:pt x="311" y="216"/>
                  <a:pt x="343" y="225"/>
                  <a:pt x="330" y="278"/>
                </a:cubicBezTo>
                <a:cubicBezTo>
                  <a:pt x="331" y="298"/>
                  <a:pt x="334" y="318"/>
                  <a:pt x="334" y="338"/>
                </a:cubicBezTo>
                <a:cubicBezTo>
                  <a:pt x="334" y="352"/>
                  <a:pt x="334" y="366"/>
                  <a:pt x="332" y="380"/>
                </a:cubicBezTo>
                <a:cubicBezTo>
                  <a:pt x="332" y="384"/>
                  <a:pt x="328" y="392"/>
                  <a:pt x="328" y="392"/>
                </a:cubicBezTo>
                <a:cubicBezTo>
                  <a:pt x="330" y="402"/>
                  <a:pt x="330" y="411"/>
                  <a:pt x="336" y="420"/>
                </a:cubicBezTo>
                <a:cubicBezTo>
                  <a:pt x="337" y="424"/>
                  <a:pt x="338" y="428"/>
                  <a:pt x="338" y="432"/>
                </a:cubicBezTo>
                <a:cubicBezTo>
                  <a:pt x="338" y="496"/>
                  <a:pt x="344" y="489"/>
                  <a:pt x="300" y="504"/>
                </a:cubicBezTo>
                <a:cubicBezTo>
                  <a:pt x="289" y="503"/>
                  <a:pt x="277" y="503"/>
                  <a:pt x="266" y="502"/>
                </a:cubicBezTo>
                <a:cubicBezTo>
                  <a:pt x="262" y="501"/>
                  <a:pt x="254" y="498"/>
                  <a:pt x="254" y="498"/>
                </a:cubicBezTo>
                <a:cubicBezTo>
                  <a:pt x="251" y="490"/>
                  <a:pt x="247" y="491"/>
                  <a:pt x="240" y="486"/>
                </a:cubicBezTo>
                <a:cubicBezTo>
                  <a:pt x="235" y="479"/>
                  <a:pt x="231" y="479"/>
                  <a:pt x="224" y="474"/>
                </a:cubicBezTo>
                <a:cubicBezTo>
                  <a:pt x="213" y="476"/>
                  <a:pt x="206" y="481"/>
                  <a:pt x="196" y="484"/>
                </a:cubicBezTo>
                <a:cubicBezTo>
                  <a:pt x="190" y="478"/>
                  <a:pt x="182" y="469"/>
                  <a:pt x="174" y="466"/>
                </a:cubicBezTo>
                <a:cubicBezTo>
                  <a:pt x="168" y="457"/>
                  <a:pt x="158" y="452"/>
                  <a:pt x="154" y="440"/>
                </a:cubicBezTo>
                <a:cubicBezTo>
                  <a:pt x="153" y="416"/>
                  <a:pt x="153" y="408"/>
                  <a:pt x="146" y="388"/>
                </a:cubicBezTo>
                <a:cubicBezTo>
                  <a:pt x="143" y="380"/>
                  <a:pt x="138" y="364"/>
                  <a:pt x="138" y="364"/>
                </a:cubicBezTo>
                <a:cubicBezTo>
                  <a:pt x="136" y="348"/>
                  <a:pt x="134" y="347"/>
                  <a:pt x="130" y="334"/>
                </a:cubicBezTo>
                <a:cubicBezTo>
                  <a:pt x="128" y="318"/>
                  <a:pt x="129" y="313"/>
                  <a:pt x="122" y="300"/>
                </a:cubicBezTo>
                <a:cubicBezTo>
                  <a:pt x="122" y="297"/>
                  <a:pt x="134" y="233"/>
                  <a:pt x="120" y="228"/>
                </a:cubicBezTo>
                <a:cubicBezTo>
                  <a:pt x="115" y="214"/>
                  <a:pt x="112" y="213"/>
                  <a:pt x="98" y="208"/>
                </a:cubicBezTo>
                <a:cubicBezTo>
                  <a:pt x="95" y="204"/>
                  <a:pt x="90" y="202"/>
                  <a:pt x="88" y="198"/>
                </a:cubicBezTo>
                <a:cubicBezTo>
                  <a:pt x="86" y="194"/>
                  <a:pt x="85" y="190"/>
                  <a:pt x="84" y="186"/>
                </a:cubicBezTo>
                <a:cubicBezTo>
                  <a:pt x="83" y="184"/>
                  <a:pt x="81" y="182"/>
                  <a:pt x="80" y="180"/>
                </a:cubicBezTo>
                <a:cubicBezTo>
                  <a:pt x="77" y="164"/>
                  <a:pt x="69" y="132"/>
                  <a:pt x="54" y="122"/>
                </a:cubicBezTo>
                <a:cubicBezTo>
                  <a:pt x="53" y="120"/>
                  <a:pt x="53" y="118"/>
                  <a:pt x="52" y="116"/>
                </a:cubicBezTo>
                <a:cubicBezTo>
                  <a:pt x="50" y="114"/>
                  <a:pt x="47" y="114"/>
                  <a:pt x="46" y="112"/>
                </a:cubicBezTo>
                <a:cubicBezTo>
                  <a:pt x="39" y="99"/>
                  <a:pt x="45" y="78"/>
                  <a:pt x="28" y="72"/>
                </a:cubicBezTo>
                <a:cubicBezTo>
                  <a:pt x="25" y="64"/>
                  <a:pt x="21" y="65"/>
                  <a:pt x="14" y="60"/>
                </a:cubicBezTo>
                <a:cubicBezTo>
                  <a:pt x="10" y="49"/>
                  <a:pt x="10" y="59"/>
                  <a:pt x="4" y="42"/>
                </a:cubicBezTo>
                <a:cubicBezTo>
                  <a:pt x="3" y="38"/>
                  <a:pt x="0" y="30"/>
                  <a:pt x="0" y="30"/>
                </a:cubicBezTo>
                <a:cubicBezTo>
                  <a:pt x="7" y="20"/>
                  <a:pt x="2" y="29"/>
                  <a:pt x="6" y="14"/>
                </a:cubicBezTo>
                <a:cubicBezTo>
                  <a:pt x="7" y="10"/>
                  <a:pt x="10" y="2"/>
                  <a:pt x="10" y="2"/>
                </a:cubicBezTo>
                <a:cubicBezTo>
                  <a:pt x="13" y="10"/>
                  <a:pt x="16" y="11"/>
                  <a:pt x="24" y="14"/>
                </a:cubicBezTo>
                <a:cubicBezTo>
                  <a:pt x="26" y="7"/>
                  <a:pt x="25" y="10"/>
                  <a:pt x="28" y="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556125" y="4921250"/>
            <a:ext cx="1019175" cy="812800"/>
            <a:chOff x="2870" y="3100"/>
            <a:chExt cx="642" cy="512"/>
          </a:xfrm>
        </p:grpSpPr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2870" y="3100"/>
              <a:ext cx="642" cy="512"/>
            </a:xfrm>
            <a:custGeom>
              <a:avLst/>
              <a:gdLst>
                <a:gd name="T0" fmla="*/ 140 w 642"/>
                <a:gd name="T1" fmla="*/ 110 h 512"/>
                <a:gd name="T2" fmla="*/ 166 w 642"/>
                <a:gd name="T3" fmla="*/ 138 h 512"/>
                <a:gd name="T4" fmla="*/ 174 w 642"/>
                <a:gd name="T5" fmla="*/ 156 h 512"/>
                <a:gd name="T6" fmla="*/ 174 w 642"/>
                <a:gd name="T7" fmla="*/ 178 h 512"/>
                <a:gd name="T8" fmla="*/ 178 w 642"/>
                <a:gd name="T9" fmla="*/ 196 h 512"/>
                <a:gd name="T10" fmla="*/ 196 w 642"/>
                <a:gd name="T11" fmla="*/ 200 h 512"/>
                <a:gd name="T12" fmla="*/ 214 w 642"/>
                <a:gd name="T13" fmla="*/ 194 h 512"/>
                <a:gd name="T14" fmla="*/ 256 w 642"/>
                <a:gd name="T15" fmla="*/ 162 h 512"/>
                <a:gd name="T16" fmla="*/ 260 w 642"/>
                <a:gd name="T17" fmla="*/ 146 h 512"/>
                <a:gd name="T18" fmla="*/ 278 w 642"/>
                <a:gd name="T19" fmla="*/ 140 h 512"/>
                <a:gd name="T20" fmla="*/ 302 w 642"/>
                <a:gd name="T21" fmla="*/ 146 h 512"/>
                <a:gd name="T22" fmla="*/ 324 w 642"/>
                <a:gd name="T23" fmla="*/ 154 h 512"/>
                <a:gd name="T24" fmla="*/ 364 w 642"/>
                <a:gd name="T25" fmla="*/ 160 h 512"/>
                <a:gd name="T26" fmla="*/ 386 w 642"/>
                <a:gd name="T27" fmla="*/ 120 h 512"/>
                <a:gd name="T28" fmla="*/ 424 w 642"/>
                <a:gd name="T29" fmla="*/ 106 h 512"/>
                <a:gd name="T30" fmla="*/ 436 w 642"/>
                <a:gd name="T31" fmla="*/ 66 h 512"/>
                <a:gd name="T32" fmla="*/ 448 w 642"/>
                <a:gd name="T33" fmla="*/ 42 h 512"/>
                <a:gd name="T34" fmla="*/ 466 w 642"/>
                <a:gd name="T35" fmla="*/ 34 h 512"/>
                <a:gd name="T36" fmla="*/ 498 w 642"/>
                <a:gd name="T37" fmla="*/ 16 h 512"/>
                <a:gd name="T38" fmla="*/ 532 w 642"/>
                <a:gd name="T39" fmla="*/ 4 h 512"/>
                <a:gd name="T40" fmla="*/ 544 w 642"/>
                <a:gd name="T41" fmla="*/ 0 h 512"/>
                <a:gd name="T42" fmla="*/ 554 w 642"/>
                <a:gd name="T43" fmla="*/ 2 h 512"/>
                <a:gd name="T44" fmla="*/ 558 w 642"/>
                <a:gd name="T45" fmla="*/ 8 h 512"/>
                <a:gd name="T46" fmla="*/ 610 w 642"/>
                <a:gd name="T47" fmla="*/ 20 h 512"/>
                <a:gd name="T48" fmla="*/ 624 w 642"/>
                <a:gd name="T49" fmla="*/ 78 h 512"/>
                <a:gd name="T50" fmla="*/ 622 w 642"/>
                <a:gd name="T51" fmla="*/ 180 h 512"/>
                <a:gd name="T52" fmla="*/ 634 w 642"/>
                <a:gd name="T53" fmla="*/ 208 h 512"/>
                <a:gd name="T54" fmla="*/ 642 w 642"/>
                <a:gd name="T55" fmla="*/ 226 h 512"/>
                <a:gd name="T56" fmla="*/ 640 w 642"/>
                <a:gd name="T57" fmla="*/ 258 h 512"/>
                <a:gd name="T58" fmla="*/ 634 w 642"/>
                <a:gd name="T59" fmla="*/ 260 h 512"/>
                <a:gd name="T60" fmla="*/ 620 w 642"/>
                <a:gd name="T61" fmla="*/ 282 h 512"/>
                <a:gd name="T62" fmla="*/ 604 w 642"/>
                <a:gd name="T63" fmla="*/ 302 h 512"/>
                <a:gd name="T64" fmla="*/ 580 w 642"/>
                <a:gd name="T65" fmla="*/ 324 h 512"/>
                <a:gd name="T66" fmla="*/ 564 w 642"/>
                <a:gd name="T67" fmla="*/ 338 h 512"/>
                <a:gd name="T68" fmla="*/ 550 w 642"/>
                <a:gd name="T69" fmla="*/ 354 h 512"/>
                <a:gd name="T70" fmla="*/ 530 w 642"/>
                <a:gd name="T71" fmla="*/ 374 h 512"/>
                <a:gd name="T72" fmla="*/ 520 w 642"/>
                <a:gd name="T73" fmla="*/ 388 h 512"/>
                <a:gd name="T74" fmla="*/ 500 w 642"/>
                <a:gd name="T75" fmla="*/ 404 h 512"/>
                <a:gd name="T76" fmla="*/ 488 w 642"/>
                <a:gd name="T77" fmla="*/ 420 h 512"/>
                <a:gd name="T78" fmla="*/ 456 w 642"/>
                <a:gd name="T79" fmla="*/ 442 h 512"/>
                <a:gd name="T80" fmla="*/ 444 w 642"/>
                <a:gd name="T81" fmla="*/ 456 h 512"/>
                <a:gd name="T82" fmla="*/ 404 w 642"/>
                <a:gd name="T83" fmla="*/ 474 h 512"/>
                <a:gd name="T84" fmla="*/ 386 w 642"/>
                <a:gd name="T85" fmla="*/ 480 h 512"/>
                <a:gd name="T86" fmla="*/ 320 w 642"/>
                <a:gd name="T87" fmla="*/ 492 h 512"/>
                <a:gd name="T88" fmla="*/ 278 w 642"/>
                <a:gd name="T89" fmla="*/ 498 h 512"/>
                <a:gd name="T90" fmla="*/ 242 w 642"/>
                <a:gd name="T91" fmla="*/ 496 h 512"/>
                <a:gd name="T92" fmla="*/ 224 w 642"/>
                <a:gd name="T93" fmla="*/ 490 h 512"/>
                <a:gd name="T94" fmla="*/ 150 w 642"/>
                <a:gd name="T95" fmla="*/ 502 h 512"/>
                <a:gd name="T96" fmla="*/ 126 w 642"/>
                <a:gd name="T97" fmla="*/ 512 h 512"/>
                <a:gd name="T98" fmla="*/ 72 w 642"/>
                <a:gd name="T99" fmla="*/ 482 h 512"/>
                <a:gd name="T100" fmla="*/ 64 w 642"/>
                <a:gd name="T101" fmla="*/ 452 h 512"/>
                <a:gd name="T102" fmla="*/ 70 w 642"/>
                <a:gd name="T103" fmla="*/ 430 h 512"/>
                <a:gd name="T104" fmla="*/ 74 w 642"/>
                <a:gd name="T105" fmla="*/ 418 h 512"/>
                <a:gd name="T106" fmla="*/ 72 w 642"/>
                <a:gd name="T107" fmla="*/ 398 h 512"/>
                <a:gd name="T108" fmla="*/ 64 w 642"/>
                <a:gd name="T109" fmla="*/ 386 h 512"/>
                <a:gd name="T110" fmla="*/ 48 w 642"/>
                <a:gd name="T111" fmla="*/ 360 h 512"/>
                <a:gd name="T112" fmla="*/ 38 w 642"/>
                <a:gd name="T113" fmla="*/ 342 h 512"/>
                <a:gd name="T114" fmla="*/ 32 w 642"/>
                <a:gd name="T115" fmla="*/ 324 h 512"/>
                <a:gd name="T116" fmla="*/ 16 w 642"/>
                <a:gd name="T117" fmla="*/ 296 h 512"/>
                <a:gd name="T118" fmla="*/ 4 w 642"/>
                <a:gd name="T119" fmla="*/ 268 h 512"/>
                <a:gd name="T120" fmla="*/ 0 w 642"/>
                <a:gd name="T121" fmla="*/ 268 h 5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2"/>
                <a:gd name="T184" fmla="*/ 0 h 512"/>
                <a:gd name="T185" fmla="*/ 642 w 642"/>
                <a:gd name="T186" fmla="*/ 512 h 5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2" h="512">
                  <a:moveTo>
                    <a:pt x="140" y="110"/>
                  </a:moveTo>
                  <a:cubicBezTo>
                    <a:pt x="157" y="114"/>
                    <a:pt x="159" y="123"/>
                    <a:pt x="166" y="138"/>
                  </a:cubicBezTo>
                  <a:cubicBezTo>
                    <a:pt x="169" y="144"/>
                    <a:pt x="174" y="156"/>
                    <a:pt x="174" y="156"/>
                  </a:cubicBezTo>
                  <a:cubicBezTo>
                    <a:pt x="176" y="167"/>
                    <a:pt x="183" y="175"/>
                    <a:pt x="174" y="178"/>
                  </a:cubicBezTo>
                  <a:cubicBezTo>
                    <a:pt x="168" y="187"/>
                    <a:pt x="170" y="190"/>
                    <a:pt x="178" y="196"/>
                  </a:cubicBezTo>
                  <a:cubicBezTo>
                    <a:pt x="184" y="205"/>
                    <a:pt x="180" y="204"/>
                    <a:pt x="196" y="200"/>
                  </a:cubicBezTo>
                  <a:cubicBezTo>
                    <a:pt x="202" y="199"/>
                    <a:pt x="214" y="194"/>
                    <a:pt x="214" y="194"/>
                  </a:cubicBezTo>
                  <a:cubicBezTo>
                    <a:pt x="224" y="180"/>
                    <a:pt x="239" y="168"/>
                    <a:pt x="256" y="162"/>
                  </a:cubicBezTo>
                  <a:cubicBezTo>
                    <a:pt x="257" y="157"/>
                    <a:pt x="256" y="149"/>
                    <a:pt x="260" y="146"/>
                  </a:cubicBezTo>
                  <a:cubicBezTo>
                    <a:pt x="265" y="142"/>
                    <a:pt x="278" y="140"/>
                    <a:pt x="278" y="140"/>
                  </a:cubicBezTo>
                  <a:cubicBezTo>
                    <a:pt x="286" y="142"/>
                    <a:pt x="294" y="144"/>
                    <a:pt x="302" y="146"/>
                  </a:cubicBezTo>
                  <a:cubicBezTo>
                    <a:pt x="310" y="151"/>
                    <a:pt x="315" y="152"/>
                    <a:pt x="324" y="154"/>
                  </a:cubicBezTo>
                  <a:cubicBezTo>
                    <a:pt x="344" y="167"/>
                    <a:pt x="331" y="162"/>
                    <a:pt x="364" y="160"/>
                  </a:cubicBezTo>
                  <a:cubicBezTo>
                    <a:pt x="368" y="147"/>
                    <a:pt x="375" y="128"/>
                    <a:pt x="386" y="120"/>
                  </a:cubicBezTo>
                  <a:cubicBezTo>
                    <a:pt x="393" y="109"/>
                    <a:pt x="411" y="109"/>
                    <a:pt x="424" y="106"/>
                  </a:cubicBezTo>
                  <a:cubicBezTo>
                    <a:pt x="432" y="94"/>
                    <a:pt x="421" y="76"/>
                    <a:pt x="436" y="66"/>
                  </a:cubicBezTo>
                  <a:cubicBezTo>
                    <a:pt x="441" y="58"/>
                    <a:pt x="441" y="49"/>
                    <a:pt x="448" y="42"/>
                  </a:cubicBezTo>
                  <a:cubicBezTo>
                    <a:pt x="453" y="37"/>
                    <a:pt x="460" y="36"/>
                    <a:pt x="466" y="34"/>
                  </a:cubicBezTo>
                  <a:cubicBezTo>
                    <a:pt x="478" y="30"/>
                    <a:pt x="485" y="19"/>
                    <a:pt x="498" y="16"/>
                  </a:cubicBezTo>
                  <a:cubicBezTo>
                    <a:pt x="511" y="13"/>
                    <a:pt x="521" y="9"/>
                    <a:pt x="532" y="4"/>
                  </a:cubicBezTo>
                  <a:cubicBezTo>
                    <a:pt x="536" y="2"/>
                    <a:pt x="544" y="0"/>
                    <a:pt x="544" y="0"/>
                  </a:cubicBezTo>
                  <a:cubicBezTo>
                    <a:pt x="547" y="1"/>
                    <a:pt x="551" y="0"/>
                    <a:pt x="554" y="2"/>
                  </a:cubicBezTo>
                  <a:cubicBezTo>
                    <a:pt x="556" y="3"/>
                    <a:pt x="556" y="7"/>
                    <a:pt x="558" y="8"/>
                  </a:cubicBezTo>
                  <a:cubicBezTo>
                    <a:pt x="574" y="16"/>
                    <a:pt x="593" y="18"/>
                    <a:pt x="610" y="20"/>
                  </a:cubicBezTo>
                  <a:cubicBezTo>
                    <a:pt x="621" y="37"/>
                    <a:pt x="603" y="71"/>
                    <a:pt x="624" y="78"/>
                  </a:cubicBezTo>
                  <a:cubicBezTo>
                    <a:pt x="627" y="112"/>
                    <a:pt x="631" y="146"/>
                    <a:pt x="622" y="180"/>
                  </a:cubicBezTo>
                  <a:cubicBezTo>
                    <a:pt x="625" y="191"/>
                    <a:pt x="626" y="200"/>
                    <a:pt x="634" y="208"/>
                  </a:cubicBezTo>
                  <a:cubicBezTo>
                    <a:pt x="636" y="215"/>
                    <a:pt x="640" y="219"/>
                    <a:pt x="642" y="226"/>
                  </a:cubicBezTo>
                  <a:cubicBezTo>
                    <a:pt x="641" y="237"/>
                    <a:pt x="642" y="248"/>
                    <a:pt x="640" y="258"/>
                  </a:cubicBezTo>
                  <a:cubicBezTo>
                    <a:pt x="640" y="260"/>
                    <a:pt x="635" y="259"/>
                    <a:pt x="634" y="260"/>
                  </a:cubicBezTo>
                  <a:cubicBezTo>
                    <a:pt x="627" y="267"/>
                    <a:pt x="629" y="276"/>
                    <a:pt x="620" y="282"/>
                  </a:cubicBezTo>
                  <a:cubicBezTo>
                    <a:pt x="618" y="287"/>
                    <a:pt x="609" y="297"/>
                    <a:pt x="604" y="302"/>
                  </a:cubicBezTo>
                  <a:cubicBezTo>
                    <a:pt x="602" y="309"/>
                    <a:pt x="588" y="321"/>
                    <a:pt x="580" y="324"/>
                  </a:cubicBezTo>
                  <a:cubicBezTo>
                    <a:pt x="576" y="330"/>
                    <a:pt x="564" y="338"/>
                    <a:pt x="564" y="338"/>
                  </a:cubicBezTo>
                  <a:cubicBezTo>
                    <a:pt x="555" y="352"/>
                    <a:pt x="560" y="347"/>
                    <a:pt x="550" y="354"/>
                  </a:cubicBezTo>
                  <a:cubicBezTo>
                    <a:pt x="545" y="361"/>
                    <a:pt x="537" y="369"/>
                    <a:pt x="530" y="374"/>
                  </a:cubicBezTo>
                  <a:cubicBezTo>
                    <a:pt x="525" y="388"/>
                    <a:pt x="530" y="385"/>
                    <a:pt x="520" y="388"/>
                  </a:cubicBezTo>
                  <a:cubicBezTo>
                    <a:pt x="517" y="396"/>
                    <a:pt x="500" y="404"/>
                    <a:pt x="500" y="404"/>
                  </a:cubicBezTo>
                  <a:cubicBezTo>
                    <a:pt x="495" y="411"/>
                    <a:pt x="495" y="415"/>
                    <a:pt x="488" y="420"/>
                  </a:cubicBezTo>
                  <a:cubicBezTo>
                    <a:pt x="484" y="433"/>
                    <a:pt x="466" y="435"/>
                    <a:pt x="456" y="442"/>
                  </a:cubicBezTo>
                  <a:cubicBezTo>
                    <a:pt x="451" y="449"/>
                    <a:pt x="452" y="453"/>
                    <a:pt x="444" y="456"/>
                  </a:cubicBezTo>
                  <a:cubicBezTo>
                    <a:pt x="440" y="467"/>
                    <a:pt x="416" y="470"/>
                    <a:pt x="404" y="474"/>
                  </a:cubicBezTo>
                  <a:cubicBezTo>
                    <a:pt x="398" y="476"/>
                    <a:pt x="386" y="480"/>
                    <a:pt x="386" y="480"/>
                  </a:cubicBezTo>
                  <a:cubicBezTo>
                    <a:pt x="380" y="499"/>
                    <a:pt x="337" y="491"/>
                    <a:pt x="320" y="492"/>
                  </a:cubicBezTo>
                  <a:cubicBezTo>
                    <a:pt x="298" y="499"/>
                    <a:pt x="312" y="496"/>
                    <a:pt x="278" y="498"/>
                  </a:cubicBezTo>
                  <a:cubicBezTo>
                    <a:pt x="266" y="497"/>
                    <a:pt x="254" y="497"/>
                    <a:pt x="242" y="496"/>
                  </a:cubicBezTo>
                  <a:cubicBezTo>
                    <a:pt x="236" y="495"/>
                    <a:pt x="224" y="490"/>
                    <a:pt x="224" y="490"/>
                  </a:cubicBezTo>
                  <a:cubicBezTo>
                    <a:pt x="200" y="502"/>
                    <a:pt x="177" y="501"/>
                    <a:pt x="150" y="502"/>
                  </a:cubicBezTo>
                  <a:cubicBezTo>
                    <a:pt x="141" y="505"/>
                    <a:pt x="135" y="509"/>
                    <a:pt x="126" y="512"/>
                  </a:cubicBezTo>
                  <a:cubicBezTo>
                    <a:pt x="108" y="500"/>
                    <a:pt x="88" y="498"/>
                    <a:pt x="72" y="482"/>
                  </a:cubicBezTo>
                  <a:cubicBezTo>
                    <a:pt x="70" y="472"/>
                    <a:pt x="67" y="462"/>
                    <a:pt x="64" y="452"/>
                  </a:cubicBezTo>
                  <a:cubicBezTo>
                    <a:pt x="68" y="417"/>
                    <a:pt x="62" y="448"/>
                    <a:pt x="70" y="430"/>
                  </a:cubicBezTo>
                  <a:cubicBezTo>
                    <a:pt x="72" y="426"/>
                    <a:pt x="74" y="418"/>
                    <a:pt x="74" y="418"/>
                  </a:cubicBezTo>
                  <a:cubicBezTo>
                    <a:pt x="73" y="411"/>
                    <a:pt x="74" y="404"/>
                    <a:pt x="72" y="398"/>
                  </a:cubicBezTo>
                  <a:cubicBezTo>
                    <a:pt x="71" y="393"/>
                    <a:pt x="64" y="386"/>
                    <a:pt x="64" y="386"/>
                  </a:cubicBezTo>
                  <a:cubicBezTo>
                    <a:pt x="62" y="374"/>
                    <a:pt x="58" y="367"/>
                    <a:pt x="48" y="360"/>
                  </a:cubicBezTo>
                  <a:cubicBezTo>
                    <a:pt x="45" y="350"/>
                    <a:pt x="43" y="357"/>
                    <a:pt x="38" y="342"/>
                  </a:cubicBezTo>
                  <a:cubicBezTo>
                    <a:pt x="36" y="336"/>
                    <a:pt x="32" y="324"/>
                    <a:pt x="32" y="324"/>
                  </a:cubicBezTo>
                  <a:cubicBezTo>
                    <a:pt x="30" y="310"/>
                    <a:pt x="30" y="301"/>
                    <a:pt x="16" y="296"/>
                  </a:cubicBezTo>
                  <a:cubicBezTo>
                    <a:pt x="9" y="285"/>
                    <a:pt x="10" y="278"/>
                    <a:pt x="4" y="268"/>
                  </a:cubicBezTo>
                  <a:cubicBezTo>
                    <a:pt x="3" y="267"/>
                    <a:pt x="1" y="268"/>
                    <a:pt x="0" y="26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2871" y="3207"/>
              <a:ext cx="145" cy="168"/>
            </a:xfrm>
            <a:custGeom>
              <a:avLst/>
              <a:gdLst>
                <a:gd name="T0" fmla="*/ 126 w 145"/>
                <a:gd name="T1" fmla="*/ 0 h 168"/>
                <a:gd name="T2" fmla="*/ 126 w 145"/>
                <a:gd name="T3" fmla="*/ 54 h 168"/>
                <a:gd name="T4" fmla="*/ 117 w 145"/>
                <a:gd name="T5" fmla="*/ 159 h 168"/>
                <a:gd name="T6" fmla="*/ 75 w 145"/>
                <a:gd name="T7" fmla="*/ 168 h 168"/>
                <a:gd name="T8" fmla="*/ 48 w 145"/>
                <a:gd name="T9" fmla="*/ 159 h 168"/>
                <a:gd name="T10" fmla="*/ 24 w 145"/>
                <a:gd name="T11" fmla="*/ 153 h 168"/>
                <a:gd name="T12" fmla="*/ 0 w 145"/>
                <a:gd name="T13" fmla="*/ 147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68"/>
                <a:gd name="T23" fmla="*/ 145 w 14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68">
                  <a:moveTo>
                    <a:pt x="126" y="0"/>
                  </a:moveTo>
                  <a:cubicBezTo>
                    <a:pt x="137" y="17"/>
                    <a:pt x="132" y="35"/>
                    <a:pt x="126" y="54"/>
                  </a:cubicBezTo>
                  <a:cubicBezTo>
                    <a:pt x="127" y="72"/>
                    <a:pt x="145" y="150"/>
                    <a:pt x="117" y="159"/>
                  </a:cubicBezTo>
                  <a:lnTo>
                    <a:pt x="75" y="168"/>
                  </a:lnTo>
                  <a:cubicBezTo>
                    <a:pt x="75" y="168"/>
                    <a:pt x="48" y="159"/>
                    <a:pt x="48" y="159"/>
                  </a:cubicBezTo>
                  <a:cubicBezTo>
                    <a:pt x="40" y="156"/>
                    <a:pt x="24" y="153"/>
                    <a:pt x="24" y="153"/>
                  </a:cubicBezTo>
                  <a:cubicBezTo>
                    <a:pt x="15" y="144"/>
                    <a:pt x="10" y="137"/>
                    <a:pt x="0" y="14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19688" y="4446588"/>
            <a:ext cx="534987" cy="506412"/>
            <a:chOff x="3225" y="2801"/>
            <a:chExt cx="337" cy="319"/>
          </a:xfrm>
        </p:grpSpPr>
        <p:sp>
          <p:nvSpPr>
            <p:cNvPr id="39945" name="Freeform 10"/>
            <p:cNvSpPr>
              <a:spLocks/>
            </p:cNvSpPr>
            <p:nvPr/>
          </p:nvSpPr>
          <p:spPr bwMode="auto">
            <a:xfrm>
              <a:off x="3236" y="2801"/>
              <a:ext cx="326" cy="301"/>
            </a:xfrm>
            <a:custGeom>
              <a:avLst/>
              <a:gdLst>
                <a:gd name="T0" fmla="*/ 0 w 326"/>
                <a:gd name="T1" fmla="*/ 92 h 301"/>
                <a:gd name="T2" fmla="*/ 36 w 326"/>
                <a:gd name="T3" fmla="*/ 100 h 301"/>
                <a:gd name="T4" fmla="*/ 80 w 326"/>
                <a:gd name="T5" fmla="*/ 94 h 301"/>
                <a:gd name="T6" fmla="*/ 100 w 326"/>
                <a:gd name="T7" fmla="*/ 74 h 301"/>
                <a:gd name="T8" fmla="*/ 106 w 326"/>
                <a:gd name="T9" fmla="*/ 70 h 301"/>
                <a:gd name="T10" fmla="*/ 122 w 326"/>
                <a:gd name="T11" fmla="*/ 56 h 301"/>
                <a:gd name="T12" fmla="*/ 134 w 326"/>
                <a:gd name="T13" fmla="*/ 48 h 301"/>
                <a:gd name="T14" fmla="*/ 148 w 326"/>
                <a:gd name="T15" fmla="*/ 26 h 301"/>
                <a:gd name="T16" fmla="*/ 176 w 326"/>
                <a:gd name="T17" fmla="*/ 10 h 301"/>
                <a:gd name="T18" fmla="*/ 194 w 326"/>
                <a:gd name="T19" fmla="*/ 2 h 301"/>
                <a:gd name="T20" fmla="*/ 222 w 326"/>
                <a:gd name="T21" fmla="*/ 4 h 301"/>
                <a:gd name="T22" fmla="*/ 230 w 326"/>
                <a:gd name="T23" fmla="*/ 22 h 301"/>
                <a:gd name="T24" fmla="*/ 254 w 326"/>
                <a:gd name="T25" fmla="*/ 30 h 301"/>
                <a:gd name="T26" fmla="*/ 274 w 326"/>
                <a:gd name="T27" fmla="*/ 38 h 301"/>
                <a:gd name="T28" fmla="*/ 300 w 326"/>
                <a:gd name="T29" fmla="*/ 50 h 301"/>
                <a:gd name="T30" fmla="*/ 312 w 326"/>
                <a:gd name="T31" fmla="*/ 54 h 301"/>
                <a:gd name="T32" fmla="*/ 314 w 326"/>
                <a:gd name="T33" fmla="*/ 60 h 301"/>
                <a:gd name="T34" fmla="*/ 318 w 326"/>
                <a:gd name="T35" fmla="*/ 66 h 301"/>
                <a:gd name="T36" fmla="*/ 322 w 326"/>
                <a:gd name="T37" fmla="*/ 78 h 301"/>
                <a:gd name="T38" fmla="*/ 320 w 326"/>
                <a:gd name="T39" fmla="*/ 94 h 301"/>
                <a:gd name="T40" fmla="*/ 314 w 326"/>
                <a:gd name="T41" fmla="*/ 130 h 301"/>
                <a:gd name="T42" fmla="*/ 306 w 326"/>
                <a:gd name="T43" fmla="*/ 204 h 301"/>
                <a:gd name="T44" fmla="*/ 292 w 326"/>
                <a:gd name="T45" fmla="*/ 258 h 301"/>
                <a:gd name="T46" fmla="*/ 280 w 326"/>
                <a:gd name="T47" fmla="*/ 272 h 301"/>
                <a:gd name="T48" fmla="*/ 268 w 326"/>
                <a:gd name="T49" fmla="*/ 280 h 301"/>
                <a:gd name="T50" fmla="*/ 256 w 326"/>
                <a:gd name="T51" fmla="*/ 294 h 301"/>
                <a:gd name="T52" fmla="*/ 252 w 326"/>
                <a:gd name="T53" fmla="*/ 300 h 3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6"/>
                <a:gd name="T82" fmla="*/ 0 h 301"/>
                <a:gd name="T83" fmla="*/ 326 w 326"/>
                <a:gd name="T84" fmla="*/ 301 h 3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6" h="301">
                  <a:moveTo>
                    <a:pt x="0" y="92"/>
                  </a:moveTo>
                  <a:cubicBezTo>
                    <a:pt x="14" y="94"/>
                    <a:pt x="21" y="98"/>
                    <a:pt x="36" y="100"/>
                  </a:cubicBezTo>
                  <a:cubicBezTo>
                    <a:pt x="51" y="105"/>
                    <a:pt x="66" y="100"/>
                    <a:pt x="80" y="94"/>
                  </a:cubicBezTo>
                  <a:cubicBezTo>
                    <a:pt x="91" y="78"/>
                    <a:pt x="84" y="85"/>
                    <a:pt x="100" y="74"/>
                  </a:cubicBezTo>
                  <a:cubicBezTo>
                    <a:pt x="102" y="73"/>
                    <a:pt x="106" y="70"/>
                    <a:pt x="106" y="70"/>
                  </a:cubicBezTo>
                  <a:cubicBezTo>
                    <a:pt x="110" y="64"/>
                    <a:pt x="122" y="56"/>
                    <a:pt x="122" y="56"/>
                  </a:cubicBezTo>
                  <a:cubicBezTo>
                    <a:pt x="126" y="43"/>
                    <a:pt x="120" y="56"/>
                    <a:pt x="134" y="48"/>
                  </a:cubicBezTo>
                  <a:cubicBezTo>
                    <a:pt x="142" y="44"/>
                    <a:pt x="139" y="32"/>
                    <a:pt x="148" y="26"/>
                  </a:cubicBezTo>
                  <a:cubicBezTo>
                    <a:pt x="156" y="14"/>
                    <a:pt x="163" y="12"/>
                    <a:pt x="176" y="10"/>
                  </a:cubicBezTo>
                  <a:cubicBezTo>
                    <a:pt x="181" y="6"/>
                    <a:pt x="194" y="2"/>
                    <a:pt x="194" y="2"/>
                  </a:cubicBezTo>
                  <a:cubicBezTo>
                    <a:pt x="203" y="3"/>
                    <a:pt x="213" y="0"/>
                    <a:pt x="222" y="4"/>
                  </a:cubicBezTo>
                  <a:cubicBezTo>
                    <a:pt x="228" y="7"/>
                    <a:pt x="225" y="18"/>
                    <a:pt x="230" y="22"/>
                  </a:cubicBezTo>
                  <a:cubicBezTo>
                    <a:pt x="236" y="26"/>
                    <a:pt x="247" y="28"/>
                    <a:pt x="254" y="30"/>
                  </a:cubicBezTo>
                  <a:cubicBezTo>
                    <a:pt x="261" y="35"/>
                    <a:pt x="266" y="36"/>
                    <a:pt x="274" y="38"/>
                  </a:cubicBezTo>
                  <a:cubicBezTo>
                    <a:pt x="282" y="43"/>
                    <a:pt x="291" y="47"/>
                    <a:pt x="300" y="50"/>
                  </a:cubicBezTo>
                  <a:cubicBezTo>
                    <a:pt x="304" y="51"/>
                    <a:pt x="312" y="54"/>
                    <a:pt x="312" y="54"/>
                  </a:cubicBezTo>
                  <a:cubicBezTo>
                    <a:pt x="313" y="56"/>
                    <a:pt x="313" y="58"/>
                    <a:pt x="314" y="60"/>
                  </a:cubicBezTo>
                  <a:cubicBezTo>
                    <a:pt x="315" y="62"/>
                    <a:pt x="317" y="64"/>
                    <a:pt x="318" y="66"/>
                  </a:cubicBezTo>
                  <a:cubicBezTo>
                    <a:pt x="320" y="70"/>
                    <a:pt x="322" y="78"/>
                    <a:pt x="322" y="78"/>
                  </a:cubicBezTo>
                  <a:cubicBezTo>
                    <a:pt x="315" y="85"/>
                    <a:pt x="311" y="88"/>
                    <a:pt x="320" y="94"/>
                  </a:cubicBezTo>
                  <a:cubicBezTo>
                    <a:pt x="324" y="107"/>
                    <a:pt x="326" y="122"/>
                    <a:pt x="314" y="130"/>
                  </a:cubicBezTo>
                  <a:cubicBezTo>
                    <a:pt x="313" y="166"/>
                    <a:pt x="313" y="177"/>
                    <a:pt x="306" y="204"/>
                  </a:cubicBezTo>
                  <a:cubicBezTo>
                    <a:pt x="304" y="249"/>
                    <a:pt x="305" y="233"/>
                    <a:pt x="292" y="258"/>
                  </a:cubicBezTo>
                  <a:cubicBezTo>
                    <a:pt x="288" y="266"/>
                    <a:pt x="287" y="268"/>
                    <a:pt x="280" y="272"/>
                  </a:cubicBezTo>
                  <a:cubicBezTo>
                    <a:pt x="276" y="274"/>
                    <a:pt x="268" y="280"/>
                    <a:pt x="268" y="280"/>
                  </a:cubicBezTo>
                  <a:cubicBezTo>
                    <a:pt x="265" y="288"/>
                    <a:pt x="264" y="291"/>
                    <a:pt x="256" y="294"/>
                  </a:cubicBezTo>
                  <a:cubicBezTo>
                    <a:pt x="254" y="301"/>
                    <a:pt x="256" y="300"/>
                    <a:pt x="252" y="300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8"/>
            <p:cNvSpPr>
              <a:spLocks/>
            </p:cNvSpPr>
            <p:nvPr/>
          </p:nvSpPr>
          <p:spPr bwMode="auto">
            <a:xfrm>
              <a:off x="3378" y="3085"/>
              <a:ext cx="117" cy="35"/>
            </a:xfrm>
            <a:custGeom>
              <a:avLst/>
              <a:gdLst>
                <a:gd name="T0" fmla="*/ 0 w 117"/>
                <a:gd name="T1" fmla="*/ 9 h 35"/>
                <a:gd name="T2" fmla="*/ 42 w 117"/>
                <a:gd name="T3" fmla="*/ 3 h 35"/>
                <a:gd name="T4" fmla="*/ 81 w 117"/>
                <a:gd name="T5" fmla="*/ 15 h 35"/>
                <a:gd name="T6" fmla="*/ 117 w 117"/>
                <a:gd name="T7" fmla="*/ 18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5"/>
                <a:gd name="T14" fmla="*/ 117 w 11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5">
                  <a:moveTo>
                    <a:pt x="0" y="9"/>
                  </a:moveTo>
                  <a:cubicBezTo>
                    <a:pt x="21" y="4"/>
                    <a:pt x="18" y="0"/>
                    <a:pt x="42" y="3"/>
                  </a:cubicBezTo>
                  <a:cubicBezTo>
                    <a:pt x="55" y="7"/>
                    <a:pt x="68" y="11"/>
                    <a:pt x="81" y="15"/>
                  </a:cubicBezTo>
                  <a:cubicBezTo>
                    <a:pt x="88" y="35"/>
                    <a:pt x="99" y="18"/>
                    <a:pt x="117" y="18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20"/>
            <p:cNvSpPr>
              <a:spLocks/>
            </p:cNvSpPr>
            <p:nvPr/>
          </p:nvSpPr>
          <p:spPr bwMode="auto">
            <a:xfrm>
              <a:off x="3225" y="2895"/>
              <a:ext cx="162" cy="209"/>
            </a:xfrm>
            <a:custGeom>
              <a:avLst/>
              <a:gdLst>
                <a:gd name="T0" fmla="*/ 12 w 162"/>
                <a:gd name="T1" fmla="*/ 0 h 209"/>
                <a:gd name="T2" fmla="*/ 18 w 162"/>
                <a:gd name="T3" fmla="*/ 30 h 209"/>
                <a:gd name="T4" fmla="*/ 24 w 162"/>
                <a:gd name="T5" fmla="*/ 39 h 209"/>
                <a:gd name="T6" fmla="*/ 33 w 162"/>
                <a:gd name="T7" fmla="*/ 45 h 209"/>
                <a:gd name="T8" fmla="*/ 57 w 162"/>
                <a:gd name="T9" fmla="*/ 99 h 209"/>
                <a:gd name="T10" fmla="*/ 84 w 162"/>
                <a:gd name="T11" fmla="*/ 117 h 209"/>
                <a:gd name="T12" fmla="*/ 111 w 162"/>
                <a:gd name="T13" fmla="*/ 150 h 209"/>
                <a:gd name="T14" fmla="*/ 117 w 162"/>
                <a:gd name="T15" fmla="*/ 159 h 209"/>
                <a:gd name="T16" fmla="*/ 126 w 162"/>
                <a:gd name="T17" fmla="*/ 165 h 209"/>
                <a:gd name="T18" fmla="*/ 141 w 162"/>
                <a:gd name="T19" fmla="*/ 192 h 209"/>
                <a:gd name="T20" fmla="*/ 162 w 162"/>
                <a:gd name="T21" fmla="*/ 201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209"/>
                <a:gd name="T35" fmla="*/ 162 w 162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209">
                  <a:moveTo>
                    <a:pt x="12" y="0"/>
                  </a:moveTo>
                  <a:cubicBezTo>
                    <a:pt x="7" y="15"/>
                    <a:pt x="0" y="24"/>
                    <a:pt x="18" y="30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7" y="42"/>
                    <a:pt x="31" y="42"/>
                    <a:pt x="33" y="45"/>
                  </a:cubicBezTo>
                  <a:cubicBezTo>
                    <a:pt x="46" y="61"/>
                    <a:pt x="38" y="86"/>
                    <a:pt x="57" y="99"/>
                  </a:cubicBezTo>
                  <a:cubicBezTo>
                    <a:pt x="64" y="110"/>
                    <a:pt x="72" y="113"/>
                    <a:pt x="84" y="117"/>
                  </a:cubicBezTo>
                  <a:cubicBezTo>
                    <a:pt x="93" y="131"/>
                    <a:pt x="98" y="141"/>
                    <a:pt x="111" y="150"/>
                  </a:cubicBezTo>
                  <a:cubicBezTo>
                    <a:pt x="113" y="153"/>
                    <a:pt x="114" y="156"/>
                    <a:pt x="117" y="159"/>
                  </a:cubicBezTo>
                  <a:cubicBezTo>
                    <a:pt x="120" y="162"/>
                    <a:pt x="124" y="162"/>
                    <a:pt x="126" y="165"/>
                  </a:cubicBezTo>
                  <a:cubicBezTo>
                    <a:pt x="139" y="181"/>
                    <a:pt x="111" y="172"/>
                    <a:pt x="141" y="192"/>
                  </a:cubicBezTo>
                  <a:cubicBezTo>
                    <a:pt x="160" y="205"/>
                    <a:pt x="154" y="209"/>
                    <a:pt x="162" y="201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4" name="AutoShape 22"/>
          <p:cNvSpPr>
            <a:spLocks noChangeArrowheads="1"/>
          </p:cNvSpPr>
          <p:nvPr/>
        </p:nvSpPr>
        <p:spPr bwMode="auto">
          <a:xfrm>
            <a:off x="2590800" y="5181600"/>
            <a:ext cx="1371600" cy="381000"/>
          </a:xfrm>
          <a:prstGeom prst="wedgeRectCallout">
            <a:avLst>
              <a:gd name="adj1" fmla="val 93171"/>
              <a:gd name="adj2" fmla="val -142500"/>
            </a:avLst>
          </a:prstGeom>
          <a:solidFill>
            <a:srgbClr val="99FF33"/>
          </a:solidFill>
          <a:ln w="317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latin typeface=".VnTimeH" pitchFamily="34" charset="0"/>
              </a:rPr>
              <a:t>Namibia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>
            <a:off x="5715000" y="3886200"/>
            <a:ext cx="1447800" cy="381000"/>
          </a:xfrm>
          <a:prstGeom prst="wedgeRectCallout">
            <a:avLst>
              <a:gd name="adj1" fmla="val -61731"/>
              <a:gd name="adj2" fmla="val 134167"/>
            </a:avLst>
          </a:prstGeom>
          <a:solidFill>
            <a:srgbClr val="99FF33"/>
          </a:solidFill>
          <a:ln w="317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solidFill>
                  <a:srgbClr val="FF3300"/>
                </a:solidFill>
                <a:latin typeface=".VnTimeH" pitchFamily="34" charset="0"/>
              </a:rPr>
              <a:t>Dim-ba- bu- ª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4572000" y="5334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.VnTimeH" pitchFamily="34" charset="0"/>
              </a:rPr>
              <a:t>CH Nam Phi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74" grpId="0" animBg="1"/>
      <p:bldP spid="100375" grpId="0" animBg="1"/>
      <p:bldP spid="1003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nelsonmand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667000" y="6172200"/>
            <a:ext cx="4114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</p:nvPr>
        </p:nvGraphicFramePr>
        <p:xfrm>
          <a:off x="228600" y="1524000"/>
          <a:ext cx="8686800" cy="3548698"/>
        </p:xfrm>
        <a:graphic>
          <a:graphicData uri="http://schemas.openxmlformats.org/drawingml/2006/table">
            <a:tbl>
              <a:tblPr/>
              <a:tblGrid>
                <a:gridCol w="188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Giai đoạn từ giữa những năm 70 đến giữa những năm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 nam châu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Dim-ba-buê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Na-mi-bi-a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 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05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06D11F-3887-478B-A46C-9A08E96DF29F}"/>
              </a:ext>
            </a:extLst>
          </p:cNvPr>
          <p:cNvCxnSpPr/>
          <p:nvPr/>
        </p:nvCxnSpPr>
        <p:spPr>
          <a:xfrm>
            <a:off x="3733800" y="31242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DA6983-448E-4F3F-BA4E-F6A5BB777DB8}"/>
              </a:ext>
            </a:extLst>
          </p:cNvPr>
          <p:cNvCxnSpPr>
            <a:cxnSpLocks/>
          </p:cNvCxnSpPr>
          <p:nvPr/>
        </p:nvCxnSpPr>
        <p:spPr>
          <a:xfrm>
            <a:off x="3733800" y="36576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2086934"/>
              </p:ext>
            </p:extLst>
          </p:nvPr>
        </p:nvGraphicFramePr>
        <p:xfrm>
          <a:off x="228600" y="1295400"/>
          <a:ext cx="8686800" cy="3548698"/>
        </p:xfrm>
        <a:graphic>
          <a:graphicData uri="http://schemas.openxmlformats.org/drawingml/2006/table">
            <a:tbl>
              <a:tblPr/>
              <a:tblGrid>
                <a:gridCol w="188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 vực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giành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 nam châu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Dim-ba-buê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Na-mi-bi-a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 Nam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kumimoji="0" lang="vi-V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toàn 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029" name="Rectangl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C0B02A-0284-4ED7-8CEA-2D3855D3B482}"/>
              </a:ext>
            </a:extLst>
          </p:cNvPr>
          <p:cNvCxnSpPr/>
          <p:nvPr/>
        </p:nvCxnSpPr>
        <p:spPr>
          <a:xfrm>
            <a:off x="3733800" y="28956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65C6B4-2F9E-48ED-B88F-8FE7F7523349}"/>
              </a:ext>
            </a:extLst>
          </p:cNvPr>
          <p:cNvCxnSpPr/>
          <p:nvPr/>
        </p:nvCxnSpPr>
        <p:spPr>
          <a:xfrm>
            <a:off x="3733800" y="34290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71437808"/>
              </p:ext>
            </p:extLst>
          </p:nvPr>
        </p:nvGraphicFramePr>
        <p:xfrm>
          <a:off x="0" y="0"/>
          <a:ext cx="9144000" cy="6895032"/>
        </p:xfrm>
        <a:graphic>
          <a:graphicData uri="http://schemas.openxmlformats.org/drawingml/2006/table">
            <a:tbl>
              <a:tblPr/>
              <a:tblGrid>
                <a:gridCol w="19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ý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17/8/1945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2/9/1945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12/10/1945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1954-1960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1/1/1959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-Bit-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Môdămbích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9/1974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GPDT ở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buê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Na-mi-bi-a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 Nam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CNĐQ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sụp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65" name="Rectangle 3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6A9357-2B70-42ED-A570-733C840D1B2B}"/>
              </a:ext>
            </a:extLst>
          </p:cNvPr>
          <p:cNvCxnSpPr/>
          <p:nvPr/>
        </p:nvCxnSpPr>
        <p:spPr>
          <a:xfrm>
            <a:off x="3657600" y="1143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7E620E-8A39-4BC1-A021-7584CA80C520}"/>
              </a:ext>
            </a:extLst>
          </p:cNvPr>
          <p:cNvCxnSpPr/>
          <p:nvPr/>
        </p:nvCxnSpPr>
        <p:spPr>
          <a:xfrm>
            <a:off x="3657600" y="152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AD48DB-72AC-42BE-A042-3C9178417362}"/>
              </a:ext>
            </a:extLst>
          </p:cNvPr>
          <p:cNvCxnSpPr/>
          <p:nvPr/>
        </p:nvCxnSpPr>
        <p:spPr>
          <a:xfrm>
            <a:off x="1981200" y="18288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E1D997-9AD3-4FA7-8870-60F4698287D9}"/>
              </a:ext>
            </a:extLst>
          </p:cNvPr>
          <p:cNvCxnSpPr/>
          <p:nvPr/>
        </p:nvCxnSpPr>
        <p:spPr>
          <a:xfrm>
            <a:off x="1981200" y="22098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39A89C-E3F4-456E-B77E-49213C687812}"/>
              </a:ext>
            </a:extLst>
          </p:cNvPr>
          <p:cNvCxnSpPr>
            <a:cxnSpLocks/>
          </p:cNvCxnSpPr>
          <p:nvPr/>
        </p:nvCxnSpPr>
        <p:spPr>
          <a:xfrm>
            <a:off x="3657600" y="25146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A2EBF-6A50-45D2-8B73-7B97A1AEE7E6}"/>
              </a:ext>
            </a:extLst>
          </p:cNvPr>
          <p:cNvCxnSpPr/>
          <p:nvPr/>
        </p:nvCxnSpPr>
        <p:spPr>
          <a:xfrm>
            <a:off x="1981200" y="28194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84563A-6E89-48C6-9FC5-CC9AF0625C0D}"/>
              </a:ext>
            </a:extLst>
          </p:cNvPr>
          <p:cNvCxnSpPr/>
          <p:nvPr/>
        </p:nvCxnSpPr>
        <p:spPr>
          <a:xfrm>
            <a:off x="1981200" y="31242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6B757A-9CFC-4F1F-BF4B-362C1640CEB0}"/>
              </a:ext>
            </a:extLst>
          </p:cNvPr>
          <p:cNvCxnSpPr/>
          <p:nvPr/>
        </p:nvCxnSpPr>
        <p:spPr>
          <a:xfrm>
            <a:off x="3733800" y="39624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0C2BD-F64F-414A-8490-D8D4CD707773}"/>
              </a:ext>
            </a:extLst>
          </p:cNvPr>
          <p:cNvCxnSpPr>
            <a:cxnSpLocks/>
          </p:cNvCxnSpPr>
          <p:nvPr/>
        </p:nvCxnSpPr>
        <p:spPr>
          <a:xfrm>
            <a:off x="3657600" y="42672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20D80-34BF-41BE-9E55-726B522C4069}"/>
              </a:ext>
            </a:extLst>
          </p:cNvPr>
          <p:cNvCxnSpPr>
            <a:cxnSpLocks/>
          </p:cNvCxnSpPr>
          <p:nvPr/>
        </p:nvCxnSpPr>
        <p:spPr>
          <a:xfrm>
            <a:off x="3657600" y="55626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34F211-28D3-4A11-BE2E-F3D71F7A3195}"/>
              </a:ext>
            </a:extLst>
          </p:cNvPr>
          <p:cNvCxnSpPr/>
          <p:nvPr/>
        </p:nvCxnSpPr>
        <p:spPr>
          <a:xfrm>
            <a:off x="3733800" y="59436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TNT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47" name="Picture 351" descr="DEN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33400"/>
          </a:xfrm>
        </p:spPr>
      </p:pic>
      <p:pic>
        <p:nvPicPr>
          <p:cNvPr id="55648" name="Picture 352" descr="DEN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 rot="16200000">
            <a:off x="5451475" y="3165475"/>
            <a:ext cx="6858000" cy="527050"/>
          </a:xfrm>
        </p:spPr>
      </p:pic>
      <p:pic>
        <p:nvPicPr>
          <p:cNvPr id="55649" name="Picture 353" descr="DE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 rot="5400000">
            <a:off x="-3140075" y="3140075"/>
            <a:ext cx="6858000" cy="577850"/>
          </a:xfrm>
        </p:spPr>
      </p:pic>
      <p:pic>
        <p:nvPicPr>
          <p:cNvPr id="55650" name="Picture 354" descr="DEN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10800000">
            <a:off x="0" y="6324600"/>
            <a:ext cx="9144000" cy="533400"/>
          </a:xfrm>
        </p:spPr>
      </p:pic>
      <p:grpSp>
        <p:nvGrpSpPr>
          <p:cNvPr id="2" name="Group 390"/>
          <p:cNvGrpSpPr>
            <a:grpSpLocks/>
          </p:cNvGrpSpPr>
          <p:nvPr/>
        </p:nvGrpSpPr>
        <p:grpSpPr bwMode="auto">
          <a:xfrm>
            <a:off x="3886200" y="1752600"/>
            <a:ext cx="833438" cy="762000"/>
            <a:chOff x="624" y="1632"/>
            <a:chExt cx="525" cy="480"/>
          </a:xfrm>
        </p:grpSpPr>
        <p:sp>
          <p:nvSpPr>
            <p:cNvPr id="45122" name="Freeform 391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392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393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394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5"/>
          <p:cNvGrpSpPr>
            <a:grpSpLocks/>
          </p:cNvGrpSpPr>
          <p:nvPr/>
        </p:nvGrpSpPr>
        <p:grpSpPr bwMode="auto">
          <a:xfrm>
            <a:off x="4495800" y="1752600"/>
            <a:ext cx="762000" cy="762000"/>
            <a:chOff x="672" y="624"/>
            <a:chExt cx="525" cy="480"/>
          </a:xfrm>
        </p:grpSpPr>
        <p:sp>
          <p:nvSpPr>
            <p:cNvPr id="45118" name="Freeform 396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397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398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399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64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334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5"/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45114" name="Freeform 386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387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388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389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1"/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45110" name="Freeform 232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233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234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235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6"/>
          <p:cNvGrpSpPr>
            <a:grpSpLocks/>
          </p:cNvGrpSpPr>
          <p:nvPr/>
        </p:nvGrpSpPr>
        <p:grpSpPr bwMode="auto">
          <a:xfrm>
            <a:off x="7315200" y="914400"/>
            <a:ext cx="833438" cy="762000"/>
            <a:chOff x="2256" y="672"/>
            <a:chExt cx="525" cy="480"/>
          </a:xfrm>
        </p:grpSpPr>
        <p:sp>
          <p:nvSpPr>
            <p:cNvPr id="45106" name="Freeform 327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328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329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330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6"/>
          <p:cNvGrpSpPr>
            <a:grpSpLocks/>
          </p:cNvGrpSpPr>
          <p:nvPr/>
        </p:nvGrpSpPr>
        <p:grpSpPr bwMode="auto">
          <a:xfrm>
            <a:off x="2819400" y="5029200"/>
            <a:ext cx="833438" cy="838200"/>
            <a:chOff x="3312" y="1632"/>
            <a:chExt cx="525" cy="480"/>
          </a:xfrm>
        </p:grpSpPr>
        <p:sp>
          <p:nvSpPr>
            <p:cNvPr id="45102" name="Freeform 237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238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239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240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5410200" y="4876800"/>
            <a:ext cx="833438" cy="762000"/>
            <a:chOff x="2304" y="1632"/>
            <a:chExt cx="525" cy="480"/>
          </a:xfrm>
        </p:grpSpPr>
        <p:sp>
          <p:nvSpPr>
            <p:cNvPr id="45098" name="Freeform 197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198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199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200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7772400" y="5334000"/>
            <a:ext cx="833438" cy="762000"/>
            <a:chOff x="672" y="624"/>
            <a:chExt cx="525" cy="480"/>
          </a:xfrm>
        </p:grpSpPr>
        <p:sp>
          <p:nvSpPr>
            <p:cNvPr id="45094" name="Freeform 277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278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279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280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6"/>
          <p:cNvGrpSpPr>
            <a:grpSpLocks/>
          </p:cNvGrpSpPr>
          <p:nvPr/>
        </p:nvGrpSpPr>
        <p:grpSpPr bwMode="auto">
          <a:xfrm>
            <a:off x="4114800" y="5486400"/>
            <a:ext cx="833438" cy="990600"/>
            <a:chOff x="624" y="1632"/>
            <a:chExt cx="525" cy="480"/>
          </a:xfrm>
        </p:grpSpPr>
        <p:sp>
          <p:nvSpPr>
            <p:cNvPr id="45090" name="Freeform 227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228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229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230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16"/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45086" name="Freeform 317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318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19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320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73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1054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0292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6" name="Picture 60" descr="Firework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990600"/>
            <a:ext cx="1827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7" name="Picture 61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9906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8" name="Picture 62" descr="Fireworks-0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8382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63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15240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0" name="Picture 64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9144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1" name="Picture 65" descr="Fireworks-0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43434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71" name="WordArt 375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61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thúc!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Chúc quý thầy cô sức khỏe!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vui và học giỏi!</a:t>
            </a:r>
          </a:p>
        </p:txBody>
      </p:sp>
      <p:pic>
        <p:nvPicPr>
          <p:cNvPr id="55363" name="Picture 67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334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4" name="Picture 68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8100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5" name="Picture 69" descr="Firework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33400"/>
            <a:ext cx="1827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SI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5181600"/>
            <a:ext cx="571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8C8D885-175C-4F03-AC05-C0257940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CHƯƠNG II: CÁC NƯỚC Á, PHI, MĨ LA - TINH TỪ NĂM 1945 ĐẾN NAY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AEC8541-8210-4B1D-99D2-F4F35D98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3: QUÁ TRÌNH PHÁT TRIỂN CỦA PHONG TRÀO GIẢI PHÓNG DÂN TỘC VÀ SỰ TAN RÃ CỦA HỆ THỐNG THUỘC ĐỊA</a:t>
            </a:r>
          </a:p>
        </p:txBody>
      </p:sp>
      <p:pic>
        <p:nvPicPr>
          <p:cNvPr id="66564" name="Picture 8" descr="Phan biet chung toa o Nam Phi">
            <a:extLst>
              <a:ext uri="{FF2B5EF4-FFF2-40B4-BE49-F238E27FC236}">
                <a16:creationId xmlns:a16="http://schemas.microsoft.com/office/drawing/2014/main" id="{F87AED83-2BC9-47D3-9EAA-DA4CD01C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727" y="176646"/>
            <a:ext cx="1981200" cy="6096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3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23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QUÁ TRÌNH PHÁT TRIỂN CỦA PHONG TRÀO GIẢI PHÓNG DÂN TỘC VÀ SỰ TAN RÃ CỦA HỆ THỐNG THUỘC ĐỊA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4267200"/>
            <a:ext cx="51054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90 TK XX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400" y="176646"/>
            <a:ext cx="5105400" cy="1447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 TK XX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81400" y="2060864"/>
            <a:ext cx="5105400" cy="1447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70 TK XX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86000" y="2455719"/>
            <a:ext cx="1295400" cy="2424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86000" y="4869873"/>
            <a:ext cx="1295400" cy="2424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86000" y="762000"/>
            <a:ext cx="1295400" cy="2528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16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37902915"/>
              </p:ext>
            </p:extLst>
          </p:nvPr>
        </p:nvGraphicFramePr>
        <p:xfrm>
          <a:off x="381000" y="914400"/>
          <a:ext cx="8077200" cy="580694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ý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33">
            <a:extLst>
              <a:ext uri="{FF2B5EF4-FFF2-40B4-BE49-F238E27FC236}">
                <a16:creationId xmlns:a16="http://schemas.microsoft.com/office/drawing/2014/main" id="{94CBC8C7-7991-4953-A361-7A4BD8B6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</p:cSld>
  <p:clrMapOvr>
    <a:masterClrMapping/>
  </p:clrMapOvr>
  <p:transition spd="med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Bd Dna3 (2)">
            <a:extLst>
              <a:ext uri="{FF2B5EF4-FFF2-40B4-BE49-F238E27FC236}">
                <a16:creationId xmlns:a16="http://schemas.microsoft.com/office/drawing/2014/main" id="{9FD3B6F6-0CA5-4D57-81EC-803D7320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067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091" name="Group 3">
            <a:extLst>
              <a:ext uri="{FF2B5EF4-FFF2-40B4-BE49-F238E27FC236}">
                <a16:creationId xmlns:a16="http://schemas.microsoft.com/office/drawing/2014/main" id="{261F187F-2117-462D-80B5-D2172710C131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1098550"/>
            <a:ext cx="981075" cy="2057400"/>
            <a:chOff x="1852" y="692"/>
            <a:chExt cx="618" cy="1296"/>
          </a:xfrm>
        </p:grpSpPr>
        <p:sp>
          <p:nvSpPr>
            <p:cNvPr id="16422" name="Freeform 4">
              <a:extLst>
                <a:ext uri="{FF2B5EF4-FFF2-40B4-BE49-F238E27FC236}">
                  <a16:creationId xmlns:a16="http://schemas.microsoft.com/office/drawing/2014/main" id="{0E35E938-4F36-4F36-A8AD-5609A5E9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692"/>
              <a:ext cx="252" cy="166"/>
            </a:xfrm>
            <a:custGeom>
              <a:avLst/>
              <a:gdLst>
                <a:gd name="T0" fmla="*/ 252 w 252"/>
                <a:gd name="T1" fmla="*/ 166 h 166"/>
                <a:gd name="T2" fmla="*/ 206 w 252"/>
                <a:gd name="T3" fmla="*/ 148 h 166"/>
                <a:gd name="T4" fmla="*/ 200 w 252"/>
                <a:gd name="T5" fmla="*/ 142 h 166"/>
                <a:gd name="T6" fmla="*/ 190 w 252"/>
                <a:gd name="T7" fmla="*/ 140 h 166"/>
                <a:gd name="T8" fmla="*/ 188 w 252"/>
                <a:gd name="T9" fmla="*/ 134 h 166"/>
                <a:gd name="T10" fmla="*/ 184 w 252"/>
                <a:gd name="T11" fmla="*/ 128 h 166"/>
                <a:gd name="T12" fmla="*/ 164 w 252"/>
                <a:gd name="T13" fmla="*/ 122 h 166"/>
                <a:gd name="T14" fmla="*/ 154 w 252"/>
                <a:gd name="T15" fmla="*/ 108 h 166"/>
                <a:gd name="T16" fmla="*/ 146 w 252"/>
                <a:gd name="T17" fmla="*/ 96 h 166"/>
                <a:gd name="T18" fmla="*/ 160 w 252"/>
                <a:gd name="T19" fmla="*/ 58 h 166"/>
                <a:gd name="T20" fmla="*/ 152 w 252"/>
                <a:gd name="T21" fmla="*/ 42 h 166"/>
                <a:gd name="T22" fmla="*/ 80 w 252"/>
                <a:gd name="T23" fmla="*/ 34 h 166"/>
                <a:gd name="T24" fmla="*/ 54 w 252"/>
                <a:gd name="T25" fmla="*/ 28 h 166"/>
                <a:gd name="T26" fmla="*/ 32 w 252"/>
                <a:gd name="T27" fmla="*/ 0 h 166"/>
                <a:gd name="T28" fmla="*/ 12 w 252"/>
                <a:gd name="T29" fmla="*/ 12 h 166"/>
                <a:gd name="T30" fmla="*/ 0 w 252"/>
                <a:gd name="T31" fmla="*/ 22 h 1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2" h="166">
                  <a:moveTo>
                    <a:pt x="252" y="166"/>
                  </a:moveTo>
                  <a:cubicBezTo>
                    <a:pt x="233" y="153"/>
                    <a:pt x="234" y="150"/>
                    <a:pt x="206" y="148"/>
                  </a:cubicBezTo>
                  <a:cubicBezTo>
                    <a:pt x="204" y="146"/>
                    <a:pt x="203" y="143"/>
                    <a:pt x="200" y="142"/>
                  </a:cubicBezTo>
                  <a:cubicBezTo>
                    <a:pt x="197" y="140"/>
                    <a:pt x="193" y="142"/>
                    <a:pt x="190" y="140"/>
                  </a:cubicBezTo>
                  <a:cubicBezTo>
                    <a:pt x="188" y="139"/>
                    <a:pt x="189" y="136"/>
                    <a:pt x="188" y="134"/>
                  </a:cubicBezTo>
                  <a:cubicBezTo>
                    <a:pt x="187" y="132"/>
                    <a:pt x="186" y="129"/>
                    <a:pt x="184" y="128"/>
                  </a:cubicBezTo>
                  <a:cubicBezTo>
                    <a:pt x="181" y="126"/>
                    <a:pt x="169" y="123"/>
                    <a:pt x="164" y="122"/>
                  </a:cubicBezTo>
                  <a:cubicBezTo>
                    <a:pt x="161" y="114"/>
                    <a:pt x="158" y="115"/>
                    <a:pt x="154" y="108"/>
                  </a:cubicBezTo>
                  <a:cubicBezTo>
                    <a:pt x="152" y="104"/>
                    <a:pt x="146" y="96"/>
                    <a:pt x="146" y="96"/>
                  </a:cubicBezTo>
                  <a:cubicBezTo>
                    <a:pt x="149" y="63"/>
                    <a:pt x="153" y="80"/>
                    <a:pt x="160" y="58"/>
                  </a:cubicBezTo>
                  <a:cubicBezTo>
                    <a:pt x="154" y="49"/>
                    <a:pt x="161" y="48"/>
                    <a:pt x="152" y="42"/>
                  </a:cubicBezTo>
                  <a:cubicBezTo>
                    <a:pt x="136" y="52"/>
                    <a:pt x="99" y="36"/>
                    <a:pt x="80" y="34"/>
                  </a:cubicBezTo>
                  <a:cubicBezTo>
                    <a:pt x="71" y="32"/>
                    <a:pt x="63" y="31"/>
                    <a:pt x="54" y="28"/>
                  </a:cubicBezTo>
                  <a:cubicBezTo>
                    <a:pt x="46" y="16"/>
                    <a:pt x="42" y="10"/>
                    <a:pt x="32" y="0"/>
                  </a:cubicBezTo>
                  <a:cubicBezTo>
                    <a:pt x="24" y="4"/>
                    <a:pt x="20" y="9"/>
                    <a:pt x="12" y="12"/>
                  </a:cubicBezTo>
                  <a:cubicBezTo>
                    <a:pt x="10" y="14"/>
                    <a:pt x="0" y="20"/>
                    <a:pt x="0" y="22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Freeform 5">
              <a:extLst>
                <a:ext uri="{FF2B5EF4-FFF2-40B4-BE49-F238E27FC236}">
                  <a16:creationId xmlns:a16="http://schemas.microsoft.com/office/drawing/2014/main" id="{30CBF80F-5768-43A5-8417-CC11E5C2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714"/>
              <a:ext cx="389" cy="565"/>
            </a:xfrm>
            <a:custGeom>
              <a:avLst/>
              <a:gdLst>
                <a:gd name="T0" fmla="*/ 238 w 389"/>
                <a:gd name="T1" fmla="*/ 0 h 565"/>
                <a:gd name="T2" fmla="*/ 194 w 389"/>
                <a:gd name="T3" fmla="*/ 42 h 565"/>
                <a:gd name="T4" fmla="*/ 182 w 389"/>
                <a:gd name="T5" fmla="*/ 20 h 565"/>
                <a:gd name="T6" fmla="*/ 156 w 389"/>
                <a:gd name="T7" fmla="*/ 46 h 565"/>
                <a:gd name="T8" fmla="*/ 128 w 389"/>
                <a:gd name="T9" fmla="*/ 28 h 565"/>
                <a:gd name="T10" fmla="*/ 112 w 389"/>
                <a:gd name="T11" fmla="*/ 34 h 565"/>
                <a:gd name="T12" fmla="*/ 90 w 389"/>
                <a:gd name="T13" fmla="*/ 28 h 565"/>
                <a:gd name="T14" fmla="*/ 80 w 389"/>
                <a:gd name="T15" fmla="*/ 44 h 565"/>
                <a:gd name="T16" fmla="*/ 68 w 389"/>
                <a:gd name="T17" fmla="*/ 36 h 565"/>
                <a:gd name="T18" fmla="*/ 66 w 389"/>
                <a:gd name="T19" fmla="*/ 30 h 565"/>
                <a:gd name="T20" fmla="*/ 48 w 389"/>
                <a:gd name="T21" fmla="*/ 20 h 565"/>
                <a:gd name="T22" fmla="*/ 10 w 389"/>
                <a:gd name="T23" fmla="*/ 34 h 565"/>
                <a:gd name="T24" fmla="*/ 0 w 389"/>
                <a:gd name="T25" fmla="*/ 54 h 565"/>
                <a:gd name="T26" fmla="*/ 10 w 389"/>
                <a:gd name="T27" fmla="*/ 64 h 565"/>
                <a:gd name="T28" fmla="*/ 24 w 389"/>
                <a:gd name="T29" fmla="*/ 92 h 565"/>
                <a:gd name="T30" fmla="*/ 44 w 389"/>
                <a:gd name="T31" fmla="*/ 112 h 565"/>
                <a:gd name="T32" fmla="*/ 66 w 389"/>
                <a:gd name="T33" fmla="*/ 128 h 565"/>
                <a:gd name="T34" fmla="*/ 76 w 389"/>
                <a:gd name="T35" fmla="*/ 140 h 565"/>
                <a:gd name="T36" fmla="*/ 92 w 389"/>
                <a:gd name="T37" fmla="*/ 184 h 565"/>
                <a:gd name="T38" fmla="*/ 124 w 389"/>
                <a:gd name="T39" fmla="*/ 202 h 565"/>
                <a:gd name="T40" fmla="*/ 148 w 389"/>
                <a:gd name="T41" fmla="*/ 198 h 565"/>
                <a:gd name="T42" fmla="*/ 160 w 389"/>
                <a:gd name="T43" fmla="*/ 190 h 565"/>
                <a:gd name="T44" fmla="*/ 196 w 389"/>
                <a:gd name="T45" fmla="*/ 202 h 565"/>
                <a:gd name="T46" fmla="*/ 196 w 389"/>
                <a:gd name="T47" fmla="*/ 228 h 565"/>
                <a:gd name="T48" fmla="*/ 214 w 389"/>
                <a:gd name="T49" fmla="*/ 242 h 565"/>
                <a:gd name="T50" fmla="*/ 218 w 389"/>
                <a:gd name="T51" fmla="*/ 248 h 565"/>
                <a:gd name="T52" fmla="*/ 224 w 389"/>
                <a:gd name="T53" fmla="*/ 252 h 565"/>
                <a:gd name="T54" fmla="*/ 238 w 389"/>
                <a:gd name="T55" fmla="*/ 274 h 565"/>
                <a:gd name="T56" fmla="*/ 218 w 389"/>
                <a:gd name="T57" fmla="*/ 300 h 565"/>
                <a:gd name="T58" fmla="*/ 178 w 389"/>
                <a:gd name="T59" fmla="*/ 298 h 565"/>
                <a:gd name="T60" fmla="*/ 164 w 389"/>
                <a:gd name="T61" fmla="*/ 322 h 565"/>
                <a:gd name="T62" fmla="*/ 160 w 389"/>
                <a:gd name="T63" fmla="*/ 340 h 565"/>
                <a:gd name="T64" fmla="*/ 178 w 389"/>
                <a:gd name="T65" fmla="*/ 346 h 565"/>
                <a:gd name="T66" fmla="*/ 234 w 389"/>
                <a:gd name="T67" fmla="*/ 370 h 565"/>
                <a:gd name="T68" fmla="*/ 260 w 389"/>
                <a:gd name="T69" fmla="*/ 396 h 565"/>
                <a:gd name="T70" fmla="*/ 290 w 389"/>
                <a:gd name="T71" fmla="*/ 446 h 565"/>
                <a:gd name="T72" fmla="*/ 300 w 389"/>
                <a:gd name="T73" fmla="*/ 458 h 565"/>
                <a:gd name="T74" fmla="*/ 312 w 389"/>
                <a:gd name="T75" fmla="*/ 466 h 565"/>
                <a:gd name="T76" fmla="*/ 336 w 389"/>
                <a:gd name="T77" fmla="*/ 498 h 565"/>
                <a:gd name="T78" fmla="*/ 354 w 389"/>
                <a:gd name="T79" fmla="*/ 518 h 565"/>
                <a:gd name="T80" fmla="*/ 360 w 389"/>
                <a:gd name="T81" fmla="*/ 522 h 565"/>
                <a:gd name="T82" fmla="*/ 376 w 389"/>
                <a:gd name="T83" fmla="*/ 552 h 565"/>
                <a:gd name="T84" fmla="*/ 382 w 389"/>
                <a:gd name="T85" fmla="*/ 564 h 565"/>
                <a:gd name="T86" fmla="*/ 370 w 389"/>
                <a:gd name="T87" fmla="*/ 556 h 565"/>
                <a:gd name="T88" fmla="*/ 366 w 389"/>
                <a:gd name="T89" fmla="*/ 548 h 5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9" h="565">
                  <a:moveTo>
                    <a:pt x="238" y="0"/>
                  </a:moveTo>
                  <a:cubicBezTo>
                    <a:pt x="235" y="24"/>
                    <a:pt x="213" y="30"/>
                    <a:pt x="194" y="42"/>
                  </a:cubicBezTo>
                  <a:cubicBezTo>
                    <a:pt x="185" y="36"/>
                    <a:pt x="188" y="29"/>
                    <a:pt x="182" y="20"/>
                  </a:cubicBezTo>
                  <a:cubicBezTo>
                    <a:pt x="170" y="28"/>
                    <a:pt x="166" y="36"/>
                    <a:pt x="156" y="46"/>
                  </a:cubicBezTo>
                  <a:cubicBezTo>
                    <a:pt x="144" y="42"/>
                    <a:pt x="140" y="32"/>
                    <a:pt x="128" y="28"/>
                  </a:cubicBezTo>
                  <a:cubicBezTo>
                    <a:pt x="117" y="32"/>
                    <a:pt x="125" y="37"/>
                    <a:pt x="112" y="34"/>
                  </a:cubicBezTo>
                  <a:cubicBezTo>
                    <a:pt x="97" y="24"/>
                    <a:pt x="105" y="25"/>
                    <a:pt x="90" y="28"/>
                  </a:cubicBezTo>
                  <a:cubicBezTo>
                    <a:pt x="85" y="42"/>
                    <a:pt x="90" y="38"/>
                    <a:pt x="80" y="44"/>
                  </a:cubicBezTo>
                  <a:cubicBezTo>
                    <a:pt x="76" y="41"/>
                    <a:pt x="70" y="41"/>
                    <a:pt x="68" y="36"/>
                  </a:cubicBezTo>
                  <a:cubicBezTo>
                    <a:pt x="67" y="34"/>
                    <a:pt x="67" y="32"/>
                    <a:pt x="66" y="30"/>
                  </a:cubicBezTo>
                  <a:cubicBezTo>
                    <a:pt x="62" y="25"/>
                    <a:pt x="53" y="23"/>
                    <a:pt x="48" y="20"/>
                  </a:cubicBezTo>
                  <a:cubicBezTo>
                    <a:pt x="31" y="22"/>
                    <a:pt x="26" y="30"/>
                    <a:pt x="10" y="34"/>
                  </a:cubicBezTo>
                  <a:cubicBezTo>
                    <a:pt x="0" y="48"/>
                    <a:pt x="3" y="41"/>
                    <a:pt x="0" y="54"/>
                  </a:cubicBezTo>
                  <a:cubicBezTo>
                    <a:pt x="3" y="58"/>
                    <a:pt x="8" y="60"/>
                    <a:pt x="10" y="64"/>
                  </a:cubicBezTo>
                  <a:cubicBezTo>
                    <a:pt x="17" y="75"/>
                    <a:pt x="13" y="85"/>
                    <a:pt x="24" y="92"/>
                  </a:cubicBezTo>
                  <a:cubicBezTo>
                    <a:pt x="27" y="101"/>
                    <a:pt x="36" y="107"/>
                    <a:pt x="44" y="112"/>
                  </a:cubicBezTo>
                  <a:cubicBezTo>
                    <a:pt x="60" y="109"/>
                    <a:pt x="62" y="115"/>
                    <a:pt x="66" y="128"/>
                  </a:cubicBezTo>
                  <a:cubicBezTo>
                    <a:pt x="63" y="137"/>
                    <a:pt x="68" y="137"/>
                    <a:pt x="76" y="140"/>
                  </a:cubicBezTo>
                  <a:cubicBezTo>
                    <a:pt x="73" y="160"/>
                    <a:pt x="67" y="178"/>
                    <a:pt x="92" y="184"/>
                  </a:cubicBezTo>
                  <a:cubicBezTo>
                    <a:pt x="102" y="194"/>
                    <a:pt x="111" y="198"/>
                    <a:pt x="124" y="202"/>
                  </a:cubicBezTo>
                  <a:cubicBezTo>
                    <a:pt x="127" y="202"/>
                    <a:pt x="142" y="201"/>
                    <a:pt x="148" y="198"/>
                  </a:cubicBezTo>
                  <a:cubicBezTo>
                    <a:pt x="152" y="196"/>
                    <a:pt x="160" y="190"/>
                    <a:pt x="160" y="190"/>
                  </a:cubicBezTo>
                  <a:cubicBezTo>
                    <a:pt x="196" y="193"/>
                    <a:pt x="178" y="190"/>
                    <a:pt x="196" y="202"/>
                  </a:cubicBezTo>
                  <a:cubicBezTo>
                    <a:pt x="202" y="211"/>
                    <a:pt x="198" y="217"/>
                    <a:pt x="196" y="228"/>
                  </a:cubicBezTo>
                  <a:cubicBezTo>
                    <a:pt x="200" y="240"/>
                    <a:pt x="201" y="240"/>
                    <a:pt x="214" y="242"/>
                  </a:cubicBezTo>
                  <a:cubicBezTo>
                    <a:pt x="215" y="244"/>
                    <a:pt x="216" y="246"/>
                    <a:pt x="218" y="248"/>
                  </a:cubicBezTo>
                  <a:cubicBezTo>
                    <a:pt x="220" y="250"/>
                    <a:pt x="222" y="250"/>
                    <a:pt x="224" y="252"/>
                  </a:cubicBezTo>
                  <a:cubicBezTo>
                    <a:pt x="230" y="260"/>
                    <a:pt x="229" y="268"/>
                    <a:pt x="238" y="274"/>
                  </a:cubicBezTo>
                  <a:cubicBezTo>
                    <a:pt x="232" y="283"/>
                    <a:pt x="228" y="297"/>
                    <a:pt x="218" y="300"/>
                  </a:cubicBezTo>
                  <a:cubicBezTo>
                    <a:pt x="210" y="299"/>
                    <a:pt x="188" y="295"/>
                    <a:pt x="178" y="298"/>
                  </a:cubicBezTo>
                  <a:cubicBezTo>
                    <a:pt x="175" y="306"/>
                    <a:pt x="169" y="315"/>
                    <a:pt x="164" y="322"/>
                  </a:cubicBezTo>
                  <a:cubicBezTo>
                    <a:pt x="164" y="324"/>
                    <a:pt x="160" y="339"/>
                    <a:pt x="160" y="340"/>
                  </a:cubicBezTo>
                  <a:cubicBezTo>
                    <a:pt x="160" y="340"/>
                    <a:pt x="175" y="345"/>
                    <a:pt x="178" y="346"/>
                  </a:cubicBezTo>
                  <a:cubicBezTo>
                    <a:pt x="198" y="353"/>
                    <a:pt x="214" y="365"/>
                    <a:pt x="234" y="370"/>
                  </a:cubicBezTo>
                  <a:cubicBezTo>
                    <a:pt x="244" y="377"/>
                    <a:pt x="256" y="384"/>
                    <a:pt x="260" y="396"/>
                  </a:cubicBezTo>
                  <a:cubicBezTo>
                    <a:pt x="266" y="414"/>
                    <a:pt x="270" y="439"/>
                    <a:pt x="290" y="446"/>
                  </a:cubicBezTo>
                  <a:cubicBezTo>
                    <a:pt x="294" y="450"/>
                    <a:pt x="296" y="455"/>
                    <a:pt x="300" y="458"/>
                  </a:cubicBezTo>
                  <a:cubicBezTo>
                    <a:pt x="304" y="461"/>
                    <a:pt x="312" y="466"/>
                    <a:pt x="312" y="466"/>
                  </a:cubicBezTo>
                  <a:cubicBezTo>
                    <a:pt x="315" y="474"/>
                    <a:pt x="328" y="493"/>
                    <a:pt x="336" y="498"/>
                  </a:cubicBezTo>
                  <a:cubicBezTo>
                    <a:pt x="340" y="509"/>
                    <a:pt x="343" y="511"/>
                    <a:pt x="354" y="518"/>
                  </a:cubicBezTo>
                  <a:cubicBezTo>
                    <a:pt x="356" y="519"/>
                    <a:pt x="360" y="522"/>
                    <a:pt x="360" y="522"/>
                  </a:cubicBezTo>
                  <a:cubicBezTo>
                    <a:pt x="368" y="534"/>
                    <a:pt x="372" y="539"/>
                    <a:pt x="376" y="552"/>
                  </a:cubicBezTo>
                  <a:cubicBezTo>
                    <a:pt x="378" y="558"/>
                    <a:pt x="389" y="565"/>
                    <a:pt x="382" y="564"/>
                  </a:cubicBezTo>
                  <a:cubicBezTo>
                    <a:pt x="377" y="563"/>
                    <a:pt x="374" y="559"/>
                    <a:pt x="370" y="556"/>
                  </a:cubicBezTo>
                  <a:cubicBezTo>
                    <a:pt x="369" y="553"/>
                    <a:pt x="366" y="548"/>
                    <a:pt x="366" y="548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Freeform 6">
              <a:extLst>
                <a:ext uri="{FF2B5EF4-FFF2-40B4-BE49-F238E27FC236}">
                  <a16:creationId xmlns:a16="http://schemas.microsoft.com/office/drawing/2014/main" id="{681E1FD0-A8E1-41A8-A313-5BDF2E857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272"/>
              <a:ext cx="176" cy="513"/>
            </a:xfrm>
            <a:custGeom>
              <a:avLst/>
              <a:gdLst>
                <a:gd name="T0" fmla="*/ 94 w 176"/>
                <a:gd name="T1" fmla="*/ 0 h 513"/>
                <a:gd name="T2" fmla="*/ 110 w 176"/>
                <a:gd name="T3" fmla="*/ 30 h 513"/>
                <a:gd name="T4" fmla="*/ 134 w 176"/>
                <a:gd name="T5" fmla="*/ 32 h 513"/>
                <a:gd name="T6" fmla="*/ 152 w 176"/>
                <a:gd name="T7" fmla="*/ 46 h 513"/>
                <a:gd name="T8" fmla="*/ 162 w 176"/>
                <a:gd name="T9" fmla="*/ 64 h 513"/>
                <a:gd name="T10" fmla="*/ 166 w 176"/>
                <a:gd name="T11" fmla="*/ 70 h 513"/>
                <a:gd name="T12" fmla="*/ 154 w 176"/>
                <a:gd name="T13" fmla="*/ 90 h 513"/>
                <a:gd name="T14" fmla="*/ 156 w 176"/>
                <a:gd name="T15" fmla="*/ 120 h 513"/>
                <a:gd name="T16" fmla="*/ 160 w 176"/>
                <a:gd name="T17" fmla="*/ 132 h 513"/>
                <a:gd name="T18" fmla="*/ 168 w 176"/>
                <a:gd name="T19" fmla="*/ 162 h 513"/>
                <a:gd name="T20" fmla="*/ 172 w 176"/>
                <a:gd name="T21" fmla="*/ 174 h 513"/>
                <a:gd name="T22" fmla="*/ 154 w 176"/>
                <a:gd name="T23" fmla="*/ 220 h 513"/>
                <a:gd name="T24" fmla="*/ 168 w 176"/>
                <a:gd name="T25" fmla="*/ 264 h 513"/>
                <a:gd name="T26" fmla="*/ 174 w 176"/>
                <a:gd name="T27" fmla="*/ 286 h 513"/>
                <a:gd name="T28" fmla="*/ 176 w 176"/>
                <a:gd name="T29" fmla="*/ 292 h 513"/>
                <a:gd name="T30" fmla="*/ 166 w 176"/>
                <a:gd name="T31" fmla="*/ 328 h 513"/>
                <a:gd name="T32" fmla="*/ 134 w 176"/>
                <a:gd name="T33" fmla="*/ 386 h 513"/>
                <a:gd name="T34" fmla="*/ 94 w 176"/>
                <a:gd name="T35" fmla="*/ 410 h 513"/>
                <a:gd name="T36" fmla="*/ 74 w 176"/>
                <a:gd name="T37" fmla="*/ 426 h 513"/>
                <a:gd name="T38" fmla="*/ 40 w 176"/>
                <a:gd name="T39" fmla="*/ 438 h 513"/>
                <a:gd name="T40" fmla="*/ 30 w 176"/>
                <a:gd name="T41" fmla="*/ 456 h 513"/>
                <a:gd name="T42" fmla="*/ 30 w 176"/>
                <a:gd name="T43" fmla="*/ 476 h 513"/>
                <a:gd name="T44" fmla="*/ 46 w 176"/>
                <a:gd name="T45" fmla="*/ 506 h 513"/>
                <a:gd name="T46" fmla="*/ 28 w 176"/>
                <a:gd name="T47" fmla="*/ 510 h 513"/>
                <a:gd name="T48" fmla="*/ 0 w 176"/>
                <a:gd name="T49" fmla="*/ 490 h 5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6" h="513">
                  <a:moveTo>
                    <a:pt x="94" y="0"/>
                  </a:moveTo>
                  <a:cubicBezTo>
                    <a:pt x="98" y="12"/>
                    <a:pt x="99" y="22"/>
                    <a:pt x="110" y="30"/>
                  </a:cubicBezTo>
                  <a:cubicBezTo>
                    <a:pt x="119" y="27"/>
                    <a:pt x="125" y="30"/>
                    <a:pt x="134" y="32"/>
                  </a:cubicBezTo>
                  <a:cubicBezTo>
                    <a:pt x="148" y="42"/>
                    <a:pt x="143" y="37"/>
                    <a:pt x="152" y="46"/>
                  </a:cubicBezTo>
                  <a:cubicBezTo>
                    <a:pt x="156" y="57"/>
                    <a:pt x="153" y="50"/>
                    <a:pt x="162" y="64"/>
                  </a:cubicBezTo>
                  <a:cubicBezTo>
                    <a:pt x="163" y="66"/>
                    <a:pt x="166" y="70"/>
                    <a:pt x="166" y="70"/>
                  </a:cubicBezTo>
                  <a:cubicBezTo>
                    <a:pt x="164" y="81"/>
                    <a:pt x="163" y="84"/>
                    <a:pt x="154" y="90"/>
                  </a:cubicBezTo>
                  <a:cubicBezTo>
                    <a:pt x="149" y="104"/>
                    <a:pt x="151" y="106"/>
                    <a:pt x="156" y="120"/>
                  </a:cubicBezTo>
                  <a:cubicBezTo>
                    <a:pt x="157" y="124"/>
                    <a:pt x="160" y="132"/>
                    <a:pt x="160" y="132"/>
                  </a:cubicBezTo>
                  <a:cubicBezTo>
                    <a:pt x="162" y="144"/>
                    <a:pt x="163" y="151"/>
                    <a:pt x="168" y="162"/>
                  </a:cubicBezTo>
                  <a:cubicBezTo>
                    <a:pt x="170" y="166"/>
                    <a:pt x="172" y="174"/>
                    <a:pt x="172" y="174"/>
                  </a:cubicBezTo>
                  <a:cubicBezTo>
                    <a:pt x="170" y="192"/>
                    <a:pt x="164" y="206"/>
                    <a:pt x="154" y="220"/>
                  </a:cubicBezTo>
                  <a:cubicBezTo>
                    <a:pt x="159" y="234"/>
                    <a:pt x="165" y="249"/>
                    <a:pt x="168" y="264"/>
                  </a:cubicBezTo>
                  <a:cubicBezTo>
                    <a:pt x="171" y="278"/>
                    <a:pt x="169" y="271"/>
                    <a:pt x="174" y="286"/>
                  </a:cubicBezTo>
                  <a:cubicBezTo>
                    <a:pt x="175" y="288"/>
                    <a:pt x="176" y="292"/>
                    <a:pt x="176" y="292"/>
                  </a:cubicBezTo>
                  <a:cubicBezTo>
                    <a:pt x="174" y="305"/>
                    <a:pt x="169" y="315"/>
                    <a:pt x="166" y="328"/>
                  </a:cubicBezTo>
                  <a:cubicBezTo>
                    <a:pt x="170" y="368"/>
                    <a:pt x="170" y="377"/>
                    <a:pt x="134" y="386"/>
                  </a:cubicBezTo>
                  <a:cubicBezTo>
                    <a:pt x="130" y="393"/>
                    <a:pt x="103" y="407"/>
                    <a:pt x="94" y="410"/>
                  </a:cubicBezTo>
                  <a:cubicBezTo>
                    <a:pt x="90" y="416"/>
                    <a:pt x="81" y="424"/>
                    <a:pt x="74" y="426"/>
                  </a:cubicBezTo>
                  <a:cubicBezTo>
                    <a:pt x="64" y="436"/>
                    <a:pt x="54" y="436"/>
                    <a:pt x="40" y="438"/>
                  </a:cubicBezTo>
                  <a:cubicBezTo>
                    <a:pt x="32" y="443"/>
                    <a:pt x="33" y="448"/>
                    <a:pt x="30" y="456"/>
                  </a:cubicBezTo>
                  <a:cubicBezTo>
                    <a:pt x="35" y="475"/>
                    <a:pt x="30" y="451"/>
                    <a:pt x="30" y="476"/>
                  </a:cubicBezTo>
                  <a:cubicBezTo>
                    <a:pt x="30" y="483"/>
                    <a:pt x="42" y="499"/>
                    <a:pt x="46" y="506"/>
                  </a:cubicBezTo>
                  <a:cubicBezTo>
                    <a:pt x="39" y="511"/>
                    <a:pt x="36" y="513"/>
                    <a:pt x="28" y="510"/>
                  </a:cubicBezTo>
                  <a:cubicBezTo>
                    <a:pt x="22" y="504"/>
                    <a:pt x="0" y="479"/>
                    <a:pt x="0" y="49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Freeform 7">
              <a:extLst>
                <a:ext uri="{FF2B5EF4-FFF2-40B4-BE49-F238E27FC236}">
                  <a16:creationId xmlns:a16="http://schemas.microsoft.com/office/drawing/2014/main" id="{0A44EA94-2323-45C7-AE57-F1DDF399E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700"/>
              <a:ext cx="435" cy="288"/>
            </a:xfrm>
            <a:custGeom>
              <a:avLst/>
              <a:gdLst>
                <a:gd name="T0" fmla="*/ 99 w 435"/>
                <a:gd name="T1" fmla="*/ 64 h 288"/>
                <a:gd name="T2" fmla="*/ 77 w 435"/>
                <a:gd name="T3" fmla="*/ 84 h 288"/>
                <a:gd name="T4" fmla="*/ 5 w 435"/>
                <a:gd name="T5" fmla="*/ 118 h 288"/>
                <a:gd name="T6" fmla="*/ 1 w 435"/>
                <a:gd name="T7" fmla="*/ 124 h 288"/>
                <a:gd name="T8" fmla="*/ 7 w 435"/>
                <a:gd name="T9" fmla="*/ 126 h 288"/>
                <a:gd name="T10" fmla="*/ 17 w 435"/>
                <a:gd name="T11" fmla="*/ 134 h 288"/>
                <a:gd name="T12" fmla="*/ 25 w 435"/>
                <a:gd name="T13" fmla="*/ 142 h 288"/>
                <a:gd name="T14" fmla="*/ 47 w 435"/>
                <a:gd name="T15" fmla="*/ 148 h 288"/>
                <a:gd name="T16" fmla="*/ 49 w 435"/>
                <a:gd name="T17" fmla="*/ 166 h 288"/>
                <a:gd name="T18" fmla="*/ 41 w 435"/>
                <a:gd name="T19" fmla="*/ 176 h 288"/>
                <a:gd name="T20" fmla="*/ 31 w 435"/>
                <a:gd name="T21" fmla="*/ 200 h 288"/>
                <a:gd name="T22" fmla="*/ 25 w 435"/>
                <a:gd name="T23" fmla="*/ 218 h 288"/>
                <a:gd name="T24" fmla="*/ 33 w 435"/>
                <a:gd name="T25" fmla="*/ 264 h 288"/>
                <a:gd name="T26" fmla="*/ 15 w 435"/>
                <a:gd name="T27" fmla="*/ 274 h 288"/>
                <a:gd name="T28" fmla="*/ 29 w 435"/>
                <a:gd name="T29" fmla="*/ 288 h 288"/>
                <a:gd name="T30" fmla="*/ 67 w 435"/>
                <a:gd name="T31" fmla="*/ 276 h 288"/>
                <a:gd name="T32" fmla="*/ 99 w 435"/>
                <a:gd name="T33" fmla="*/ 246 h 288"/>
                <a:gd name="T34" fmla="*/ 141 w 435"/>
                <a:gd name="T35" fmla="*/ 226 h 288"/>
                <a:gd name="T36" fmla="*/ 151 w 435"/>
                <a:gd name="T37" fmla="*/ 210 h 288"/>
                <a:gd name="T38" fmla="*/ 149 w 435"/>
                <a:gd name="T39" fmla="*/ 192 h 288"/>
                <a:gd name="T40" fmla="*/ 147 w 435"/>
                <a:gd name="T41" fmla="*/ 184 h 288"/>
                <a:gd name="T42" fmla="*/ 149 w 435"/>
                <a:gd name="T43" fmla="*/ 190 h 288"/>
                <a:gd name="T44" fmla="*/ 179 w 435"/>
                <a:gd name="T45" fmla="*/ 200 h 288"/>
                <a:gd name="T46" fmla="*/ 183 w 435"/>
                <a:gd name="T47" fmla="*/ 174 h 288"/>
                <a:gd name="T48" fmla="*/ 187 w 435"/>
                <a:gd name="T49" fmla="*/ 180 h 288"/>
                <a:gd name="T50" fmla="*/ 199 w 435"/>
                <a:gd name="T51" fmla="*/ 158 h 288"/>
                <a:gd name="T52" fmla="*/ 211 w 435"/>
                <a:gd name="T53" fmla="*/ 154 h 288"/>
                <a:gd name="T54" fmla="*/ 203 w 435"/>
                <a:gd name="T55" fmla="*/ 140 h 288"/>
                <a:gd name="T56" fmla="*/ 229 w 435"/>
                <a:gd name="T57" fmla="*/ 118 h 288"/>
                <a:gd name="T58" fmla="*/ 243 w 435"/>
                <a:gd name="T59" fmla="*/ 132 h 288"/>
                <a:gd name="T60" fmla="*/ 269 w 435"/>
                <a:gd name="T61" fmla="*/ 116 h 288"/>
                <a:gd name="T62" fmla="*/ 281 w 435"/>
                <a:gd name="T63" fmla="*/ 112 h 288"/>
                <a:gd name="T64" fmla="*/ 339 w 435"/>
                <a:gd name="T65" fmla="*/ 84 h 288"/>
                <a:gd name="T66" fmla="*/ 367 w 435"/>
                <a:gd name="T67" fmla="*/ 66 h 288"/>
                <a:gd name="T68" fmla="*/ 385 w 435"/>
                <a:gd name="T69" fmla="*/ 58 h 288"/>
                <a:gd name="T70" fmla="*/ 387 w 435"/>
                <a:gd name="T71" fmla="*/ 52 h 288"/>
                <a:gd name="T72" fmla="*/ 393 w 435"/>
                <a:gd name="T73" fmla="*/ 50 h 288"/>
                <a:gd name="T74" fmla="*/ 401 w 435"/>
                <a:gd name="T75" fmla="*/ 32 h 288"/>
                <a:gd name="T76" fmla="*/ 415 w 435"/>
                <a:gd name="T77" fmla="*/ 24 h 288"/>
                <a:gd name="T78" fmla="*/ 411 w 435"/>
                <a:gd name="T79" fmla="*/ 8 h 288"/>
                <a:gd name="T80" fmla="*/ 407 w 435"/>
                <a:gd name="T81" fmla="*/ 2 h 288"/>
                <a:gd name="T82" fmla="*/ 413 w 435"/>
                <a:gd name="T83" fmla="*/ 4 h 288"/>
                <a:gd name="T84" fmla="*/ 427 w 435"/>
                <a:gd name="T85" fmla="*/ 6 h 288"/>
                <a:gd name="T86" fmla="*/ 433 w 435"/>
                <a:gd name="T87" fmla="*/ 2 h 288"/>
                <a:gd name="T88" fmla="*/ 421 w 435"/>
                <a:gd name="T89" fmla="*/ 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5" h="288">
                  <a:moveTo>
                    <a:pt x="99" y="64"/>
                  </a:moveTo>
                  <a:cubicBezTo>
                    <a:pt x="91" y="70"/>
                    <a:pt x="85" y="78"/>
                    <a:pt x="77" y="84"/>
                  </a:cubicBezTo>
                  <a:cubicBezTo>
                    <a:pt x="57" y="100"/>
                    <a:pt x="29" y="112"/>
                    <a:pt x="5" y="118"/>
                  </a:cubicBezTo>
                  <a:cubicBezTo>
                    <a:pt x="4" y="120"/>
                    <a:pt x="0" y="122"/>
                    <a:pt x="1" y="124"/>
                  </a:cubicBezTo>
                  <a:cubicBezTo>
                    <a:pt x="2" y="126"/>
                    <a:pt x="5" y="125"/>
                    <a:pt x="7" y="126"/>
                  </a:cubicBezTo>
                  <a:cubicBezTo>
                    <a:pt x="20" y="136"/>
                    <a:pt x="2" y="129"/>
                    <a:pt x="17" y="134"/>
                  </a:cubicBezTo>
                  <a:cubicBezTo>
                    <a:pt x="18" y="139"/>
                    <a:pt x="20" y="156"/>
                    <a:pt x="25" y="142"/>
                  </a:cubicBezTo>
                  <a:cubicBezTo>
                    <a:pt x="40" y="147"/>
                    <a:pt x="33" y="145"/>
                    <a:pt x="47" y="148"/>
                  </a:cubicBezTo>
                  <a:cubicBezTo>
                    <a:pt x="52" y="156"/>
                    <a:pt x="64" y="161"/>
                    <a:pt x="49" y="166"/>
                  </a:cubicBezTo>
                  <a:cubicBezTo>
                    <a:pt x="44" y="181"/>
                    <a:pt x="51" y="163"/>
                    <a:pt x="41" y="176"/>
                  </a:cubicBezTo>
                  <a:cubicBezTo>
                    <a:pt x="37" y="181"/>
                    <a:pt x="33" y="194"/>
                    <a:pt x="31" y="200"/>
                  </a:cubicBezTo>
                  <a:cubicBezTo>
                    <a:pt x="29" y="206"/>
                    <a:pt x="25" y="218"/>
                    <a:pt x="25" y="218"/>
                  </a:cubicBezTo>
                  <a:cubicBezTo>
                    <a:pt x="27" y="234"/>
                    <a:pt x="31" y="248"/>
                    <a:pt x="33" y="264"/>
                  </a:cubicBezTo>
                  <a:cubicBezTo>
                    <a:pt x="27" y="268"/>
                    <a:pt x="21" y="270"/>
                    <a:pt x="15" y="274"/>
                  </a:cubicBezTo>
                  <a:cubicBezTo>
                    <a:pt x="18" y="282"/>
                    <a:pt x="21" y="285"/>
                    <a:pt x="29" y="288"/>
                  </a:cubicBezTo>
                  <a:cubicBezTo>
                    <a:pt x="50" y="281"/>
                    <a:pt x="31" y="279"/>
                    <a:pt x="67" y="276"/>
                  </a:cubicBezTo>
                  <a:cubicBezTo>
                    <a:pt x="80" y="267"/>
                    <a:pt x="86" y="255"/>
                    <a:pt x="99" y="246"/>
                  </a:cubicBezTo>
                  <a:cubicBezTo>
                    <a:pt x="105" y="228"/>
                    <a:pt x="125" y="231"/>
                    <a:pt x="141" y="226"/>
                  </a:cubicBezTo>
                  <a:cubicBezTo>
                    <a:pt x="144" y="218"/>
                    <a:pt x="148" y="218"/>
                    <a:pt x="151" y="210"/>
                  </a:cubicBezTo>
                  <a:cubicBezTo>
                    <a:pt x="150" y="204"/>
                    <a:pt x="151" y="198"/>
                    <a:pt x="149" y="192"/>
                  </a:cubicBezTo>
                  <a:cubicBezTo>
                    <a:pt x="147" y="188"/>
                    <a:pt x="127" y="179"/>
                    <a:pt x="147" y="184"/>
                  </a:cubicBezTo>
                  <a:cubicBezTo>
                    <a:pt x="148" y="186"/>
                    <a:pt x="147" y="189"/>
                    <a:pt x="149" y="190"/>
                  </a:cubicBezTo>
                  <a:cubicBezTo>
                    <a:pt x="151" y="191"/>
                    <a:pt x="174" y="198"/>
                    <a:pt x="179" y="200"/>
                  </a:cubicBezTo>
                  <a:cubicBezTo>
                    <a:pt x="189" y="186"/>
                    <a:pt x="166" y="163"/>
                    <a:pt x="183" y="174"/>
                  </a:cubicBezTo>
                  <a:cubicBezTo>
                    <a:pt x="184" y="176"/>
                    <a:pt x="185" y="178"/>
                    <a:pt x="187" y="180"/>
                  </a:cubicBezTo>
                  <a:cubicBezTo>
                    <a:pt x="200" y="190"/>
                    <a:pt x="196" y="162"/>
                    <a:pt x="199" y="158"/>
                  </a:cubicBezTo>
                  <a:cubicBezTo>
                    <a:pt x="202" y="155"/>
                    <a:pt x="211" y="154"/>
                    <a:pt x="211" y="154"/>
                  </a:cubicBezTo>
                  <a:cubicBezTo>
                    <a:pt x="215" y="143"/>
                    <a:pt x="206" y="150"/>
                    <a:pt x="203" y="140"/>
                  </a:cubicBezTo>
                  <a:cubicBezTo>
                    <a:pt x="214" y="124"/>
                    <a:pt x="206" y="121"/>
                    <a:pt x="229" y="118"/>
                  </a:cubicBezTo>
                  <a:cubicBezTo>
                    <a:pt x="238" y="132"/>
                    <a:pt x="232" y="128"/>
                    <a:pt x="243" y="132"/>
                  </a:cubicBezTo>
                  <a:cubicBezTo>
                    <a:pt x="252" y="126"/>
                    <a:pt x="260" y="120"/>
                    <a:pt x="269" y="116"/>
                  </a:cubicBezTo>
                  <a:cubicBezTo>
                    <a:pt x="273" y="114"/>
                    <a:pt x="281" y="112"/>
                    <a:pt x="281" y="112"/>
                  </a:cubicBezTo>
                  <a:cubicBezTo>
                    <a:pt x="293" y="95"/>
                    <a:pt x="320" y="90"/>
                    <a:pt x="339" y="84"/>
                  </a:cubicBezTo>
                  <a:cubicBezTo>
                    <a:pt x="345" y="75"/>
                    <a:pt x="357" y="71"/>
                    <a:pt x="367" y="66"/>
                  </a:cubicBezTo>
                  <a:cubicBezTo>
                    <a:pt x="373" y="63"/>
                    <a:pt x="385" y="58"/>
                    <a:pt x="385" y="58"/>
                  </a:cubicBezTo>
                  <a:cubicBezTo>
                    <a:pt x="386" y="56"/>
                    <a:pt x="386" y="53"/>
                    <a:pt x="387" y="52"/>
                  </a:cubicBezTo>
                  <a:cubicBezTo>
                    <a:pt x="388" y="51"/>
                    <a:pt x="392" y="52"/>
                    <a:pt x="393" y="50"/>
                  </a:cubicBezTo>
                  <a:cubicBezTo>
                    <a:pt x="397" y="45"/>
                    <a:pt x="397" y="37"/>
                    <a:pt x="401" y="32"/>
                  </a:cubicBezTo>
                  <a:cubicBezTo>
                    <a:pt x="405" y="14"/>
                    <a:pt x="403" y="28"/>
                    <a:pt x="415" y="24"/>
                  </a:cubicBezTo>
                  <a:cubicBezTo>
                    <a:pt x="414" y="20"/>
                    <a:pt x="413" y="12"/>
                    <a:pt x="411" y="8"/>
                  </a:cubicBezTo>
                  <a:cubicBezTo>
                    <a:pt x="410" y="6"/>
                    <a:pt x="406" y="4"/>
                    <a:pt x="407" y="2"/>
                  </a:cubicBezTo>
                  <a:cubicBezTo>
                    <a:pt x="408" y="0"/>
                    <a:pt x="411" y="3"/>
                    <a:pt x="413" y="4"/>
                  </a:cubicBezTo>
                  <a:cubicBezTo>
                    <a:pt x="416" y="13"/>
                    <a:pt x="413" y="12"/>
                    <a:pt x="427" y="6"/>
                  </a:cubicBezTo>
                  <a:cubicBezTo>
                    <a:pt x="429" y="5"/>
                    <a:pt x="435" y="3"/>
                    <a:pt x="433" y="2"/>
                  </a:cubicBezTo>
                  <a:cubicBezTo>
                    <a:pt x="429" y="1"/>
                    <a:pt x="421" y="4"/>
                    <a:pt x="421" y="4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Freeform 8">
              <a:extLst>
                <a:ext uri="{FF2B5EF4-FFF2-40B4-BE49-F238E27FC236}">
                  <a16:creationId xmlns:a16="http://schemas.microsoft.com/office/drawing/2014/main" id="{9B9D60A0-F113-447A-97B1-585BFA06B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860"/>
              <a:ext cx="296" cy="680"/>
            </a:xfrm>
            <a:custGeom>
              <a:avLst/>
              <a:gdLst>
                <a:gd name="T0" fmla="*/ 182 w 296"/>
                <a:gd name="T1" fmla="*/ 0 h 680"/>
                <a:gd name="T2" fmla="*/ 176 w 296"/>
                <a:gd name="T3" fmla="*/ 4 h 680"/>
                <a:gd name="T4" fmla="*/ 170 w 296"/>
                <a:gd name="T5" fmla="*/ 6 h 680"/>
                <a:gd name="T6" fmla="*/ 158 w 296"/>
                <a:gd name="T7" fmla="*/ 14 h 680"/>
                <a:gd name="T8" fmla="*/ 130 w 296"/>
                <a:gd name="T9" fmla="*/ 40 h 680"/>
                <a:gd name="T10" fmla="*/ 112 w 296"/>
                <a:gd name="T11" fmla="*/ 46 h 680"/>
                <a:gd name="T12" fmla="*/ 106 w 296"/>
                <a:gd name="T13" fmla="*/ 48 h 680"/>
                <a:gd name="T14" fmla="*/ 80 w 296"/>
                <a:gd name="T15" fmla="*/ 84 h 680"/>
                <a:gd name="T16" fmla="*/ 74 w 296"/>
                <a:gd name="T17" fmla="*/ 106 h 680"/>
                <a:gd name="T18" fmla="*/ 50 w 296"/>
                <a:gd name="T19" fmla="*/ 122 h 680"/>
                <a:gd name="T20" fmla="*/ 38 w 296"/>
                <a:gd name="T21" fmla="*/ 130 h 680"/>
                <a:gd name="T22" fmla="*/ 10 w 296"/>
                <a:gd name="T23" fmla="*/ 154 h 680"/>
                <a:gd name="T24" fmla="*/ 0 w 296"/>
                <a:gd name="T25" fmla="*/ 204 h 680"/>
                <a:gd name="T26" fmla="*/ 4 w 296"/>
                <a:gd name="T27" fmla="*/ 240 h 680"/>
                <a:gd name="T28" fmla="*/ 22 w 296"/>
                <a:gd name="T29" fmla="*/ 256 h 680"/>
                <a:gd name="T30" fmla="*/ 30 w 296"/>
                <a:gd name="T31" fmla="*/ 274 h 680"/>
                <a:gd name="T32" fmla="*/ 52 w 296"/>
                <a:gd name="T33" fmla="*/ 288 h 680"/>
                <a:gd name="T34" fmla="*/ 86 w 296"/>
                <a:gd name="T35" fmla="*/ 358 h 680"/>
                <a:gd name="T36" fmla="*/ 116 w 296"/>
                <a:gd name="T37" fmla="*/ 390 h 680"/>
                <a:gd name="T38" fmla="*/ 160 w 296"/>
                <a:gd name="T39" fmla="*/ 426 h 680"/>
                <a:gd name="T40" fmla="*/ 186 w 296"/>
                <a:gd name="T41" fmla="*/ 452 h 680"/>
                <a:gd name="T42" fmla="*/ 208 w 296"/>
                <a:gd name="T43" fmla="*/ 464 h 680"/>
                <a:gd name="T44" fmla="*/ 256 w 296"/>
                <a:gd name="T45" fmla="*/ 534 h 680"/>
                <a:gd name="T46" fmla="*/ 274 w 296"/>
                <a:gd name="T47" fmla="*/ 548 h 680"/>
                <a:gd name="T48" fmla="*/ 282 w 296"/>
                <a:gd name="T49" fmla="*/ 596 h 680"/>
                <a:gd name="T50" fmla="*/ 286 w 296"/>
                <a:gd name="T51" fmla="*/ 612 h 680"/>
                <a:gd name="T52" fmla="*/ 290 w 296"/>
                <a:gd name="T53" fmla="*/ 624 h 680"/>
                <a:gd name="T54" fmla="*/ 296 w 296"/>
                <a:gd name="T55" fmla="*/ 674 h 680"/>
                <a:gd name="T56" fmla="*/ 292 w 296"/>
                <a:gd name="T57" fmla="*/ 680 h 6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6" h="680">
                  <a:moveTo>
                    <a:pt x="182" y="0"/>
                  </a:moveTo>
                  <a:cubicBezTo>
                    <a:pt x="180" y="1"/>
                    <a:pt x="178" y="3"/>
                    <a:pt x="176" y="4"/>
                  </a:cubicBezTo>
                  <a:cubicBezTo>
                    <a:pt x="174" y="5"/>
                    <a:pt x="172" y="5"/>
                    <a:pt x="170" y="6"/>
                  </a:cubicBezTo>
                  <a:cubicBezTo>
                    <a:pt x="166" y="8"/>
                    <a:pt x="158" y="14"/>
                    <a:pt x="158" y="14"/>
                  </a:cubicBezTo>
                  <a:cubicBezTo>
                    <a:pt x="148" y="28"/>
                    <a:pt x="148" y="34"/>
                    <a:pt x="130" y="40"/>
                  </a:cubicBezTo>
                  <a:cubicBezTo>
                    <a:pt x="124" y="42"/>
                    <a:pt x="118" y="44"/>
                    <a:pt x="112" y="46"/>
                  </a:cubicBezTo>
                  <a:cubicBezTo>
                    <a:pt x="110" y="47"/>
                    <a:pt x="106" y="48"/>
                    <a:pt x="106" y="48"/>
                  </a:cubicBezTo>
                  <a:cubicBezTo>
                    <a:pt x="98" y="60"/>
                    <a:pt x="88" y="72"/>
                    <a:pt x="80" y="84"/>
                  </a:cubicBezTo>
                  <a:cubicBezTo>
                    <a:pt x="76" y="89"/>
                    <a:pt x="78" y="103"/>
                    <a:pt x="74" y="106"/>
                  </a:cubicBezTo>
                  <a:cubicBezTo>
                    <a:pt x="66" y="111"/>
                    <a:pt x="58" y="117"/>
                    <a:pt x="50" y="122"/>
                  </a:cubicBezTo>
                  <a:cubicBezTo>
                    <a:pt x="46" y="125"/>
                    <a:pt x="38" y="130"/>
                    <a:pt x="38" y="130"/>
                  </a:cubicBezTo>
                  <a:cubicBezTo>
                    <a:pt x="31" y="140"/>
                    <a:pt x="19" y="145"/>
                    <a:pt x="10" y="154"/>
                  </a:cubicBezTo>
                  <a:cubicBezTo>
                    <a:pt x="5" y="170"/>
                    <a:pt x="6" y="187"/>
                    <a:pt x="0" y="204"/>
                  </a:cubicBezTo>
                  <a:cubicBezTo>
                    <a:pt x="1" y="216"/>
                    <a:pt x="1" y="228"/>
                    <a:pt x="4" y="240"/>
                  </a:cubicBezTo>
                  <a:cubicBezTo>
                    <a:pt x="6" y="248"/>
                    <a:pt x="18" y="249"/>
                    <a:pt x="22" y="256"/>
                  </a:cubicBezTo>
                  <a:cubicBezTo>
                    <a:pt x="26" y="261"/>
                    <a:pt x="26" y="269"/>
                    <a:pt x="30" y="274"/>
                  </a:cubicBezTo>
                  <a:cubicBezTo>
                    <a:pt x="35" y="281"/>
                    <a:pt x="52" y="288"/>
                    <a:pt x="52" y="288"/>
                  </a:cubicBezTo>
                  <a:cubicBezTo>
                    <a:pt x="64" y="307"/>
                    <a:pt x="63" y="350"/>
                    <a:pt x="86" y="358"/>
                  </a:cubicBezTo>
                  <a:cubicBezTo>
                    <a:pt x="96" y="368"/>
                    <a:pt x="105" y="379"/>
                    <a:pt x="116" y="390"/>
                  </a:cubicBezTo>
                  <a:cubicBezTo>
                    <a:pt x="123" y="412"/>
                    <a:pt x="138" y="422"/>
                    <a:pt x="160" y="426"/>
                  </a:cubicBezTo>
                  <a:cubicBezTo>
                    <a:pt x="167" y="436"/>
                    <a:pt x="174" y="449"/>
                    <a:pt x="186" y="452"/>
                  </a:cubicBezTo>
                  <a:cubicBezTo>
                    <a:pt x="201" y="462"/>
                    <a:pt x="194" y="458"/>
                    <a:pt x="208" y="464"/>
                  </a:cubicBezTo>
                  <a:cubicBezTo>
                    <a:pt x="211" y="486"/>
                    <a:pt x="234" y="527"/>
                    <a:pt x="256" y="534"/>
                  </a:cubicBezTo>
                  <a:cubicBezTo>
                    <a:pt x="261" y="541"/>
                    <a:pt x="267" y="543"/>
                    <a:pt x="274" y="548"/>
                  </a:cubicBezTo>
                  <a:cubicBezTo>
                    <a:pt x="268" y="566"/>
                    <a:pt x="278" y="578"/>
                    <a:pt x="282" y="596"/>
                  </a:cubicBezTo>
                  <a:cubicBezTo>
                    <a:pt x="283" y="601"/>
                    <a:pt x="284" y="607"/>
                    <a:pt x="286" y="612"/>
                  </a:cubicBezTo>
                  <a:cubicBezTo>
                    <a:pt x="287" y="616"/>
                    <a:pt x="290" y="624"/>
                    <a:pt x="290" y="624"/>
                  </a:cubicBezTo>
                  <a:cubicBezTo>
                    <a:pt x="292" y="641"/>
                    <a:pt x="294" y="657"/>
                    <a:pt x="296" y="674"/>
                  </a:cubicBezTo>
                  <a:cubicBezTo>
                    <a:pt x="295" y="676"/>
                    <a:pt x="292" y="680"/>
                    <a:pt x="292" y="68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Freeform 9">
              <a:extLst>
                <a:ext uri="{FF2B5EF4-FFF2-40B4-BE49-F238E27FC236}">
                  <a16:creationId xmlns:a16="http://schemas.microsoft.com/office/drawing/2014/main" id="{5B629653-4301-4DA7-85DB-12216D93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531"/>
              <a:ext cx="22" cy="179"/>
            </a:xfrm>
            <a:custGeom>
              <a:avLst/>
              <a:gdLst>
                <a:gd name="T0" fmla="*/ 22 w 22"/>
                <a:gd name="T1" fmla="*/ 9 h 179"/>
                <a:gd name="T2" fmla="*/ 8 w 22"/>
                <a:gd name="T3" fmla="*/ 3 h 179"/>
                <a:gd name="T4" fmla="*/ 8 w 22"/>
                <a:gd name="T5" fmla="*/ 27 h 179"/>
                <a:gd name="T6" fmla="*/ 12 w 22"/>
                <a:gd name="T7" fmla="*/ 39 h 179"/>
                <a:gd name="T8" fmla="*/ 4 w 22"/>
                <a:gd name="T9" fmla="*/ 37 h 179"/>
                <a:gd name="T10" fmla="*/ 22 w 22"/>
                <a:gd name="T11" fmla="*/ 73 h 179"/>
                <a:gd name="T12" fmla="*/ 12 w 22"/>
                <a:gd name="T13" fmla="*/ 107 h 179"/>
                <a:gd name="T14" fmla="*/ 10 w 22"/>
                <a:gd name="T15" fmla="*/ 101 h 179"/>
                <a:gd name="T16" fmla="*/ 6 w 22"/>
                <a:gd name="T17" fmla="*/ 113 h 179"/>
                <a:gd name="T18" fmla="*/ 10 w 22"/>
                <a:gd name="T19" fmla="*/ 121 h 179"/>
                <a:gd name="T20" fmla="*/ 4 w 22"/>
                <a:gd name="T21" fmla="*/ 125 h 179"/>
                <a:gd name="T22" fmla="*/ 8 w 22"/>
                <a:gd name="T23" fmla="*/ 137 h 179"/>
                <a:gd name="T24" fmla="*/ 12 w 22"/>
                <a:gd name="T25" fmla="*/ 163 h 179"/>
                <a:gd name="T26" fmla="*/ 16 w 22"/>
                <a:gd name="T27" fmla="*/ 175 h 179"/>
                <a:gd name="T28" fmla="*/ 16 w 22"/>
                <a:gd name="T29" fmla="*/ 161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79">
                  <a:moveTo>
                    <a:pt x="22" y="9"/>
                  </a:moveTo>
                  <a:cubicBezTo>
                    <a:pt x="19" y="0"/>
                    <a:pt x="16" y="0"/>
                    <a:pt x="8" y="3"/>
                  </a:cubicBezTo>
                  <a:cubicBezTo>
                    <a:pt x="3" y="19"/>
                    <a:pt x="3" y="11"/>
                    <a:pt x="8" y="27"/>
                  </a:cubicBezTo>
                  <a:cubicBezTo>
                    <a:pt x="10" y="34"/>
                    <a:pt x="12" y="39"/>
                    <a:pt x="12" y="39"/>
                  </a:cubicBezTo>
                  <a:cubicBezTo>
                    <a:pt x="9" y="38"/>
                    <a:pt x="7" y="38"/>
                    <a:pt x="4" y="37"/>
                  </a:cubicBezTo>
                  <a:cubicBezTo>
                    <a:pt x="0" y="48"/>
                    <a:pt x="14" y="65"/>
                    <a:pt x="22" y="73"/>
                  </a:cubicBezTo>
                  <a:cubicBezTo>
                    <a:pt x="20" y="84"/>
                    <a:pt x="16" y="96"/>
                    <a:pt x="12" y="107"/>
                  </a:cubicBezTo>
                  <a:cubicBezTo>
                    <a:pt x="11" y="105"/>
                    <a:pt x="11" y="100"/>
                    <a:pt x="10" y="101"/>
                  </a:cubicBezTo>
                  <a:cubicBezTo>
                    <a:pt x="7" y="104"/>
                    <a:pt x="6" y="113"/>
                    <a:pt x="6" y="113"/>
                  </a:cubicBezTo>
                  <a:cubicBezTo>
                    <a:pt x="7" y="116"/>
                    <a:pt x="10" y="118"/>
                    <a:pt x="10" y="121"/>
                  </a:cubicBezTo>
                  <a:cubicBezTo>
                    <a:pt x="10" y="123"/>
                    <a:pt x="4" y="123"/>
                    <a:pt x="4" y="125"/>
                  </a:cubicBezTo>
                  <a:cubicBezTo>
                    <a:pt x="3" y="129"/>
                    <a:pt x="8" y="137"/>
                    <a:pt x="8" y="137"/>
                  </a:cubicBezTo>
                  <a:cubicBezTo>
                    <a:pt x="9" y="144"/>
                    <a:pt x="10" y="155"/>
                    <a:pt x="12" y="163"/>
                  </a:cubicBezTo>
                  <a:cubicBezTo>
                    <a:pt x="13" y="167"/>
                    <a:pt x="16" y="179"/>
                    <a:pt x="16" y="175"/>
                  </a:cubicBezTo>
                  <a:cubicBezTo>
                    <a:pt x="16" y="170"/>
                    <a:pt x="16" y="166"/>
                    <a:pt x="16" y="161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098" name="Group 10">
            <a:extLst>
              <a:ext uri="{FF2B5EF4-FFF2-40B4-BE49-F238E27FC236}">
                <a16:creationId xmlns:a16="http://schemas.microsoft.com/office/drawing/2014/main" id="{21DB8411-E07E-44BF-BD5F-586C57882634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1212850"/>
            <a:ext cx="984250" cy="1190625"/>
            <a:chOff x="1682" y="764"/>
            <a:chExt cx="620" cy="750"/>
          </a:xfrm>
        </p:grpSpPr>
        <p:sp>
          <p:nvSpPr>
            <p:cNvPr id="16419" name="Freeform 11">
              <a:extLst>
                <a:ext uri="{FF2B5EF4-FFF2-40B4-BE49-F238E27FC236}">
                  <a16:creationId xmlns:a16="http://schemas.microsoft.com/office/drawing/2014/main" id="{9098096F-075E-4620-95B5-43E09C25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764"/>
              <a:ext cx="472" cy="660"/>
            </a:xfrm>
            <a:custGeom>
              <a:avLst/>
              <a:gdLst>
                <a:gd name="T0" fmla="*/ 184 w 472"/>
                <a:gd name="T1" fmla="*/ 30 h 660"/>
                <a:gd name="T2" fmla="*/ 178 w 472"/>
                <a:gd name="T3" fmla="*/ 14 h 660"/>
                <a:gd name="T4" fmla="*/ 148 w 472"/>
                <a:gd name="T5" fmla="*/ 0 h 660"/>
                <a:gd name="T6" fmla="*/ 132 w 472"/>
                <a:gd name="T7" fmla="*/ 22 h 660"/>
                <a:gd name="T8" fmla="*/ 146 w 472"/>
                <a:gd name="T9" fmla="*/ 64 h 660"/>
                <a:gd name="T10" fmla="*/ 152 w 472"/>
                <a:gd name="T11" fmla="*/ 82 h 660"/>
                <a:gd name="T12" fmla="*/ 150 w 472"/>
                <a:gd name="T13" fmla="*/ 102 h 660"/>
                <a:gd name="T14" fmla="*/ 142 w 472"/>
                <a:gd name="T15" fmla="*/ 118 h 660"/>
                <a:gd name="T16" fmla="*/ 118 w 472"/>
                <a:gd name="T17" fmla="*/ 112 h 660"/>
                <a:gd name="T18" fmla="*/ 96 w 472"/>
                <a:gd name="T19" fmla="*/ 96 h 660"/>
                <a:gd name="T20" fmla="*/ 84 w 472"/>
                <a:gd name="T21" fmla="*/ 88 h 660"/>
                <a:gd name="T22" fmla="*/ 62 w 472"/>
                <a:gd name="T23" fmla="*/ 104 h 660"/>
                <a:gd name="T24" fmla="*/ 52 w 472"/>
                <a:gd name="T25" fmla="*/ 114 h 660"/>
                <a:gd name="T26" fmla="*/ 20 w 472"/>
                <a:gd name="T27" fmla="*/ 148 h 660"/>
                <a:gd name="T28" fmla="*/ 6 w 472"/>
                <a:gd name="T29" fmla="*/ 166 h 660"/>
                <a:gd name="T30" fmla="*/ 0 w 472"/>
                <a:gd name="T31" fmla="*/ 184 h 660"/>
                <a:gd name="T32" fmla="*/ 26 w 472"/>
                <a:gd name="T33" fmla="*/ 180 h 660"/>
                <a:gd name="T34" fmla="*/ 44 w 472"/>
                <a:gd name="T35" fmla="*/ 202 h 660"/>
                <a:gd name="T36" fmla="*/ 38 w 472"/>
                <a:gd name="T37" fmla="*/ 226 h 660"/>
                <a:gd name="T38" fmla="*/ 28 w 472"/>
                <a:gd name="T39" fmla="*/ 244 h 660"/>
                <a:gd name="T40" fmla="*/ 50 w 472"/>
                <a:gd name="T41" fmla="*/ 264 h 660"/>
                <a:gd name="T42" fmla="*/ 74 w 472"/>
                <a:gd name="T43" fmla="*/ 258 h 660"/>
                <a:gd name="T44" fmla="*/ 98 w 472"/>
                <a:gd name="T45" fmla="*/ 302 h 660"/>
                <a:gd name="T46" fmla="*/ 80 w 472"/>
                <a:gd name="T47" fmla="*/ 348 h 660"/>
                <a:gd name="T48" fmla="*/ 70 w 472"/>
                <a:gd name="T49" fmla="*/ 376 h 660"/>
                <a:gd name="T50" fmla="*/ 66 w 472"/>
                <a:gd name="T51" fmla="*/ 388 h 660"/>
                <a:gd name="T52" fmla="*/ 88 w 472"/>
                <a:gd name="T53" fmla="*/ 428 h 660"/>
                <a:gd name="T54" fmla="*/ 120 w 472"/>
                <a:gd name="T55" fmla="*/ 406 h 660"/>
                <a:gd name="T56" fmla="*/ 134 w 472"/>
                <a:gd name="T57" fmla="*/ 394 h 660"/>
                <a:gd name="T58" fmla="*/ 150 w 472"/>
                <a:gd name="T59" fmla="*/ 380 h 660"/>
                <a:gd name="T60" fmla="*/ 180 w 472"/>
                <a:gd name="T61" fmla="*/ 382 h 660"/>
                <a:gd name="T62" fmla="*/ 184 w 472"/>
                <a:gd name="T63" fmla="*/ 394 h 660"/>
                <a:gd name="T64" fmla="*/ 198 w 472"/>
                <a:gd name="T65" fmla="*/ 396 h 660"/>
                <a:gd name="T66" fmla="*/ 230 w 472"/>
                <a:gd name="T67" fmla="*/ 404 h 660"/>
                <a:gd name="T68" fmla="*/ 284 w 472"/>
                <a:gd name="T69" fmla="*/ 358 h 660"/>
                <a:gd name="T70" fmla="*/ 318 w 472"/>
                <a:gd name="T71" fmla="*/ 368 h 660"/>
                <a:gd name="T72" fmla="*/ 340 w 472"/>
                <a:gd name="T73" fmla="*/ 386 h 660"/>
                <a:gd name="T74" fmla="*/ 360 w 472"/>
                <a:gd name="T75" fmla="*/ 410 h 660"/>
                <a:gd name="T76" fmla="*/ 372 w 472"/>
                <a:gd name="T77" fmla="*/ 430 h 660"/>
                <a:gd name="T78" fmla="*/ 384 w 472"/>
                <a:gd name="T79" fmla="*/ 448 h 660"/>
                <a:gd name="T80" fmla="*/ 396 w 472"/>
                <a:gd name="T81" fmla="*/ 466 h 660"/>
                <a:gd name="T82" fmla="*/ 386 w 472"/>
                <a:gd name="T83" fmla="*/ 512 h 660"/>
                <a:gd name="T84" fmla="*/ 412 w 472"/>
                <a:gd name="T85" fmla="*/ 540 h 660"/>
                <a:gd name="T86" fmla="*/ 432 w 472"/>
                <a:gd name="T87" fmla="*/ 560 h 660"/>
                <a:gd name="T88" fmla="*/ 446 w 472"/>
                <a:gd name="T89" fmla="*/ 576 h 660"/>
                <a:gd name="T90" fmla="*/ 458 w 472"/>
                <a:gd name="T91" fmla="*/ 594 h 660"/>
                <a:gd name="T92" fmla="*/ 466 w 472"/>
                <a:gd name="T93" fmla="*/ 618 h 660"/>
                <a:gd name="T94" fmla="*/ 472 w 472"/>
                <a:gd name="T95" fmla="*/ 638 h 660"/>
                <a:gd name="T96" fmla="*/ 460 w 472"/>
                <a:gd name="T97" fmla="*/ 660 h 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2" h="660">
                  <a:moveTo>
                    <a:pt x="184" y="30"/>
                  </a:moveTo>
                  <a:cubicBezTo>
                    <a:pt x="187" y="21"/>
                    <a:pt x="186" y="19"/>
                    <a:pt x="178" y="14"/>
                  </a:cubicBezTo>
                  <a:cubicBezTo>
                    <a:pt x="171" y="4"/>
                    <a:pt x="160" y="2"/>
                    <a:pt x="148" y="0"/>
                  </a:cubicBezTo>
                  <a:cubicBezTo>
                    <a:pt x="134" y="9"/>
                    <a:pt x="136" y="7"/>
                    <a:pt x="132" y="22"/>
                  </a:cubicBezTo>
                  <a:cubicBezTo>
                    <a:pt x="134" y="35"/>
                    <a:pt x="131" y="59"/>
                    <a:pt x="146" y="64"/>
                  </a:cubicBezTo>
                  <a:cubicBezTo>
                    <a:pt x="148" y="70"/>
                    <a:pt x="152" y="82"/>
                    <a:pt x="152" y="82"/>
                  </a:cubicBezTo>
                  <a:cubicBezTo>
                    <a:pt x="150" y="90"/>
                    <a:pt x="147" y="94"/>
                    <a:pt x="150" y="102"/>
                  </a:cubicBezTo>
                  <a:cubicBezTo>
                    <a:pt x="149" y="107"/>
                    <a:pt x="150" y="117"/>
                    <a:pt x="142" y="118"/>
                  </a:cubicBezTo>
                  <a:cubicBezTo>
                    <a:pt x="134" y="119"/>
                    <a:pt x="118" y="112"/>
                    <a:pt x="118" y="112"/>
                  </a:cubicBezTo>
                  <a:cubicBezTo>
                    <a:pt x="113" y="104"/>
                    <a:pt x="105" y="102"/>
                    <a:pt x="96" y="96"/>
                  </a:cubicBezTo>
                  <a:cubicBezTo>
                    <a:pt x="92" y="93"/>
                    <a:pt x="84" y="88"/>
                    <a:pt x="84" y="88"/>
                  </a:cubicBezTo>
                  <a:cubicBezTo>
                    <a:pt x="80" y="93"/>
                    <a:pt x="68" y="102"/>
                    <a:pt x="62" y="104"/>
                  </a:cubicBezTo>
                  <a:cubicBezTo>
                    <a:pt x="59" y="108"/>
                    <a:pt x="54" y="110"/>
                    <a:pt x="52" y="114"/>
                  </a:cubicBezTo>
                  <a:cubicBezTo>
                    <a:pt x="39" y="136"/>
                    <a:pt x="53" y="142"/>
                    <a:pt x="20" y="148"/>
                  </a:cubicBezTo>
                  <a:cubicBezTo>
                    <a:pt x="11" y="157"/>
                    <a:pt x="16" y="152"/>
                    <a:pt x="6" y="166"/>
                  </a:cubicBezTo>
                  <a:cubicBezTo>
                    <a:pt x="2" y="171"/>
                    <a:pt x="0" y="184"/>
                    <a:pt x="0" y="184"/>
                  </a:cubicBezTo>
                  <a:cubicBezTo>
                    <a:pt x="12" y="202"/>
                    <a:pt x="13" y="184"/>
                    <a:pt x="26" y="180"/>
                  </a:cubicBezTo>
                  <a:cubicBezTo>
                    <a:pt x="32" y="189"/>
                    <a:pt x="35" y="196"/>
                    <a:pt x="44" y="202"/>
                  </a:cubicBezTo>
                  <a:cubicBezTo>
                    <a:pt x="46" y="214"/>
                    <a:pt x="50" y="222"/>
                    <a:pt x="38" y="226"/>
                  </a:cubicBezTo>
                  <a:cubicBezTo>
                    <a:pt x="29" y="240"/>
                    <a:pt x="32" y="233"/>
                    <a:pt x="28" y="244"/>
                  </a:cubicBezTo>
                  <a:cubicBezTo>
                    <a:pt x="38" y="254"/>
                    <a:pt x="37" y="256"/>
                    <a:pt x="50" y="264"/>
                  </a:cubicBezTo>
                  <a:cubicBezTo>
                    <a:pt x="58" y="263"/>
                    <a:pt x="74" y="258"/>
                    <a:pt x="74" y="258"/>
                  </a:cubicBezTo>
                  <a:cubicBezTo>
                    <a:pt x="95" y="261"/>
                    <a:pt x="96" y="283"/>
                    <a:pt x="98" y="302"/>
                  </a:cubicBezTo>
                  <a:cubicBezTo>
                    <a:pt x="95" y="318"/>
                    <a:pt x="89" y="335"/>
                    <a:pt x="80" y="348"/>
                  </a:cubicBezTo>
                  <a:cubicBezTo>
                    <a:pt x="77" y="358"/>
                    <a:pt x="74" y="367"/>
                    <a:pt x="70" y="376"/>
                  </a:cubicBezTo>
                  <a:cubicBezTo>
                    <a:pt x="68" y="380"/>
                    <a:pt x="66" y="388"/>
                    <a:pt x="66" y="388"/>
                  </a:cubicBezTo>
                  <a:cubicBezTo>
                    <a:pt x="68" y="418"/>
                    <a:pt x="62" y="423"/>
                    <a:pt x="88" y="428"/>
                  </a:cubicBezTo>
                  <a:cubicBezTo>
                    <a:pt x="115" y="424"/>
                    <a:pt x="102" y="418"/>
                    <a:pt x="120" y="406"/>
                  </a:cubicBezTo>
                  <a:cubicBezTo>
                    <a:pt x="123" y="398"/>
                    <a:pt x="127" y="399"/>
                    <a:pt x="134" y="394"/>
                  </a:cubicBezTo>
                  <a:cubicBezTo>
                    <a:pt x="139" y="387"/>
                    <a:pt x="144" y="386"/>
                    <a:pt x="150" y="380"/>
                  </a:cubicBezTo>
                  <a:cubicBezTo>
                    <a:pt x="160" y="381"/>
                    <a:pt x="171" y="378"/>
                    <a:pt x="180" y="382"/>
                  </a:cubicBezTo>
                  <a:cubicBezTo>
                    <a:pt x="184" y="384"/>
                    <a:pt x="180" y="393"/>
                    <a:pt x="184" y="394"/>
                  </a:cubicBezTo>
                  <a:cubicBezTo>
                    <a:pt x="189" y="395"/>
                    <a:pt x="193" y="395"/>
                    <a:pt x="198" y="396"/>
                  </a:cubicBezTo>
                  <a:cubicBezTo>
                    <a:pt x="213" y="406"/>
                    <a:pt x="206" y="406"/>
                    <a:pt x="230" y="404"/>
                  </a:cubicBezTo>
                  <a:cubicBezTo>
                    <a:pt x="254" y="396"/>
                    <a:pt x="258" y="367"/>
                    <a:pt x="284" y="358"/>
                  </a:cubicBezTo>
                  <a:cubicBezTo>
                    <a:pt x="296" y="360"/>
                    <a:pt x="306" y="366"/>
                    <a:pt x="318" y="368"/>
                  </a:cubicBezTo>
                  <a:cubicBezTo>
                    <a:pt x="324" y="378"/>
                    <a:pt x="331" y="380"/>
                    <a:pt x="340" y="386"/>
                  </a:cubicBezTo>
                  <a:cubicBezTo>
                    <a:pt x="346" y="395"/>
                    <a:pt x="354" y="401"/>
                    <a:pt x="360" y="410"/>
                  </a:cubicBezTo>
                  <a:cubicBezTo>
                    <a:pt x="362" y="419"/>
                    <a:pt x="365" y="423"/>
                    <a:pt x="372" y="430"/>
                  </a:cubicBezTo>
                  <a:cubicBezTo>
                    <a:pt x="375" y="438"/>
                    <a:pt x="378" y="442"/>
                    <a:pt x="384" y="448"/>
                  </a:cubicBezTo>
                  <a:cubicBezTo>
                    <a:pt x="387" y="456"/>
                    <a:pt x="392" y="459"/>
                    <a:pt x="396" y="466"/>
                  </a:cubicBezTo>
                  <a:cubicBezTo>
                    <a:pt x="394" y="489"/>
                    <a:pt x="392" y="493"/>
                    <a:pt x="386" y="512"/>
                  </a:cubicBezTo>
                  <a:cubicBezTo>
                    <a:pt x="389" y="525"/>
                    <a:pt x="401" y="532"/>
                    <a:pt x="412" y="540"/>
                  </a:cubicBezTo>
                  <a:cubicBezTo>
                    <a:pt x="415" y="555"/>
                    <a:pt x="418" y="556"/>
                    <a:pt x="432" y="560"/>
                  </a:cubicBezTo>
                  <a:cubicBezTo>
                    <a:pt x="439" y="565"/>
                    <a:pt x="440" y="570"/>
                    <a:pt x="446" y="576"/>
                  </a:cubicBezTo>
                  <a:cubicBezTo>
                    <a:pt x="451" y="591"/>
                    <a:pt x="447" y="585"/>
                    <a:pt x="458" y="594"/>
                  </a:cubicBezTo>
                  <a:cubicBezTo>
                    <a:pt x="460" y="604"/>
                    <a:pt x="460" y="610"/>
                    <a:pt x="466" y="618"/>
                  </a:cubicBezTo>
                  <a:cubicBezTo>
                    <a:pt x="468" y="625"/>
                    <a:pt x="472" y="638"/>
                    <a:pt x="472" y="638"/>
                  </a:cubicBezTo>
                  <a:cubicBezTo>
                    <a:pt x="463" y="644"/>
                    <a:pt x="467" y="653"/>
                    <a:pt x="460" y="66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Freeform 12">
              <a:extLst>
                <a:ext uri="{FF2B5EF4-FFF2-40B4-BE49-F238E27FC236}">
                  <a16:creationId xmlns:a16="http://schemas.microsoft.com/office/drawing/2014/main" id="{C5883EF0-D6B0-4A22-9634-527DFF9B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156"/>
              <a:ext cx="205" cy="358"/>
            </a:xfrm>
            <a:custGeom>
              <a:avLst/>
              <a:gdLst>
                <a:gd name="T0" fmla="*/ 43 w 205"/>
                <a:gd name="T1" fmla="*/ 266 h 358"/>
                <a:gd name="T2" fmla="*/ 33 w 205"/>
                <a:gd name="T3" fmla="*/ 282 h 358"/>
                <a:gd name="T4" fmla="*/ 35 w 205"/>
                <a:gd name="T5" fmla="*/ 294 h 358"/>
                <a:gd name="T6" fmla="*/ 13 w 205"/>
                <a:gd name="T7" fmla="*/ 314 h 358"/>
                <a:gd name="T8" fmla="*/ 5 w 205"/>
                <a:gd name="T9" fmla="*/ 326 h 358"/>
                <a:gd name="T10" fmla="*/ 23 w 205"/>
                <a:gd name="T11" fmla="*/ 336 h 358"/>
                <a:gd name="T12" fmla="*/ 61 w 205"/>
                <a:gd name="T13" fmla="*/ 342 h 358"/>
                <a:gd name="T14" fmla="*/ 79 w 205"/>
                <a:gd name="T15" fmla="*/ 354 h 358"/>
                <a:gd name="T16" fmla="*/ 85 w 205"/>
                <a:gd name="T17" fmla="*/ 358 h 358"/>
                <a:gd name="T18" fmla="*/ 103 w 205"/>
                <a:gd name="T19" fmla="*/ 322 h 358"/>
                <a:gd name="T20" fmla="*/ 123 w 205"/>
                <a:gd name="T21" fmla="*/ 298 h 358"/>
                <a:gd name="T22" fmla="*/ 157 w 205"/>
                <a:gd name="T23" fmla="*/ 310 h 358"/>
                <a:gd name="T24" fmla="*/ 195 w 205"/>
                <a:gd name="T25" fmla="*/ 316 h 358"/>
                <a:gd name="T26" fmla="*/ 205 w 205"/>
                <a:gd name="T27" fmla="*/ 300 h 358"/>
                <a:gd name="T28" fmla="*/ 199 w 205"/>
                <a:gd name="T29" fmla="*/ 258 h 358"/>
                <a:gd name="T30" fmla="*/ 193 w 205"/>
                <a:gd name="T31" fmla="*/ 234 h 358"/>
                <a:gd name="T32" fmla="*/ 197 w 205"/>
                <a:gd name="T33" fmla="*/ 188 h 358"/>
                <a:gd name="T34" fmla="*/ 145 w 205"/>
                <a:gd name="T35" fmla="*/ 140 h 358"/>
                <a:gd name="T36" fmla="*/ 129 w 205"/>
                <a:gd name="T37" fmla="*/ 124 h 358"/>
                <a:gd name="T38" fmla="*/ 109 w 205"/>
                <a:gd name="T39" fmla="*/ 72 h 358"/>
                <a:gd name="T40" fmla="*/ 77 w 205"/>
                <a:gd name="T41" fmla="*/ 42 h 358"/>
                <a:gd name="T42" fmla="*/ 65 w 205"/>
                <a:gd name="T43" fmla="*/ 26 h 358"/>
                <a:gd name="T44" fmla="*/ 39 w 205"/>
                <a:gd name="T45" fmla="*/ 0 h 3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358">
                  <a:moveTo>
                    <a:pt x="43" y="266"/>
                  </a:moveTo>
                  <a:cubicBezTo>
                    <a:pt x="38" y="280"/>
                    <a:pt x="43" y="276"/>
                    <a:pt x="33" y="282"/>
                  </a:cubicBezTo>
                  <a:cubicBezTo>
                    <a:pt x="26" y="304"/>
                    <a:pt x="35" y="271"/>
                    <a:pt x="35" y="294"/>
                  </a:cubicBezTo>
                  <a:cubicBezTo>
                    <a:pt x="35" y="303"/>
                    <a:pt x="21" y="311"/>
                    <a:pt x="13" y="314"/>
                  </a:cubicBezTo>
                  <a:cubicBezTo>
                    <a:pt x="10" y="318"/>
                    <a:pt x="0" y="324"/>
                    <a:pt x="5" y="326"/>
                  </a:cubicBezTo>
                  <a:cubicBezTo>
                    <a:pt x="12" y="328"/>
                    <a:pt x="16" y="335"/>
                    <a:pt x="23" y="336"/>
                  </a:cubicBezTo>
                  <a:cubicBezTo>
                    <a:pt x="36" y="338"/>
                    <a:pt x="48" y="340"/>
                    <a:pt x="61" y="342"/>
                  </a:cubicBezTo>
                  <a:cubicBezTo>
                    <a:pt x="67" y="346"/>
                    <a:pt x="73" y="350"/>
                    <a:pt x="79" y="354"/>
                  </a:cubicBezTo>
                  <a:cubicBezTo>
                    <a:pt x="81" y="355"/>
                    <a:pt x="85" y="358"/>
                    <a:pt x="85" y="358"/>
                  </a:cubicBezTo>
                  <a:cubicBezTo>
                    <a:pt x="101" y="353"/>
                    <a:pt x="95" y="334"/>
                    <a:pt x="103" y="322"/>
                  </a:cubicBezTo>
                  <a:cubicBezTo>
                    <a:pt x="106" y="303"/>
                    <a:pt x="109" y="307"/>
                    <a:pt x="123" y="298"/>
                  </a:cubicBezTo>
                  <a:cubicBezTo>
                    <a:pt x="135" y="302"/>
                    <a:pt x="147" y="303"/>
                    <a:pt x="157" y="310"/>
                  </a:cubicBezTo>
                  <a:cubicBezTo>
                    <a:pt x="166" y="324"/>
                    <a:pt x="179" y="317"/>
                    <a:pt x="195" y="316"/>
                  </a:cubicBezTo>
                  <a:cubicBezTo>
                    <a:pt x="200" y="313"/>
                    <a:pt x="205" y="300"/>
                    <a:pt x="205" y="300"/>
                  </a:cubicBezTo>
                  <a:cubicBezTo>
                    <a:pt x="204" y="282"/>
                    <a:pt x="202" y="274"/>
                    <a:pt x="199" y="258"/>
                  </a:cubicBezTo>
                  <a:cubicBezTo>
                    <a:pt x="198" y="250"/>
                    <a:pt x="193" y="234"/>
                    <a:pt x="193" y="234"/>
                  </a:cubicBezTo>
                  <a:cubicBezTo>
                    <a:pt x="190" y="213"/>
                    <a:pt x="191" y="207"/>
                    <a:pt x="197" y="188"/>
                  </a:cubicBezTo>
                  <a:cubicBezTo>
                    <a:pt x="193" y="160"/>
                    <a:pt x="170" y="148"/>
                    <a:pt x="145" y="140"/>
                  </a:cubicBezTo>
                  <a:cubicBezTo>
                    <a:pt x="142" y="131"/>
                    <a:pt x="136" y="129"/>
                    <a:pt x="129" y="124"/>
                  </a:cubicBezTo>
                  <a:cubicBezTo>
                    <a:pt x="123" y="107"/>
                    <a:pt x="126" y="83"/>
                    <a:pt x="109" y="72"/>
                  </a:cubicBezTo>
                  <a:cubicBezTo>
                    <a:pt x="99" y="57"/>
                    <a:pt x="89" y="54"/>
                    <a:pt x="77" y="42"/>
                  </a:cubicBezTo>
                  <a:cubicBezTo>
                    <a:pt x="74" y="34"/>
                    <a:pt x="72" y="31"/>
                    <a:pt x="65" y="26"/>
                  </a:cubicBezTo>
                  <a:cubicBezTo>
                    <a:pt x="60" y="12"/>
                    <a:pt x="49" y="10"/>
                    <a:pt x="39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Freeform 13">
              <a:extLst>
                <a:ext uri="{FF2B5EF4-FFF2-40B4-BE49-F238E27FC236}">
                  <a16:creationId xmlns:a16="http://schemas.microsoft.com/office/drawing/2014/main" id="{785617C7-CBE5-46ED-885C-4A95FB242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790"/>
              <a:ext cx="271" cy="370"/>
            </a:xfrm>
            <a:custGeom>
              <a:avLst/>
              <a:gdLst>
                <a:gd name="T0" fmla="*/ 3 w 271"/>
                <a:gd name="T1" fmla="*/ 0 h 370"/>
                <a:gd name="T2" fmla="*/ 9 w 271"/>
                <a:gd name="T3" fmla="*/ 16 h 370"/>
                <a:gd name="T4" fmla="*/ 49 w 271"/>
                <a:gd name="T5" fmla="*/ 36 h 370"/>
                <a:gd name="T6" fmla="*/ 57 w 271"/>
                <a:gd name="T7" fmla="*/ 54 h 370"/>
                <a:gd name="T8" fmla="*/ 65 w 271"/>
                <a:gd name="T9" fmla="*/ 66 h 370"/>
                <a:gd name="T10" fmla="*/ 85 w 271"/>
                <a:gd name="T11" fmla="*/ 112 h 370"/>
                <a:gd name="T12" fmla="*/ 117 w 271"/>
                <a:gd name="T13" fmla="*/ 126 h 370"/>
                <a:gd name="T14" fmla="*/ 157 w 271"/>
                <a:gd name="T15" fmla="*/ 118 h 370"/>
                <a:gd name="T16" fmla="*/ 179 w 271"/>
                <a:gd name="T17" fmla="*/ 126 h 370"/>
                <a:gd name="T18" fmla="*/ 211 w 271"/>
                <a:gd name="T19" fmla="*/ 176 h 370"/>
                <a:gd name="T20" fmla="*/ 221 w 271"/>
                <a:gd name="T21" fmla="*/ 200 h 370"/>
                <a:gd name="T22" fmla="*/ 223 w 271"/>
                <a:gd name="T23" fmla="*/ 206 h 370"/>
                <a:gd name="T24" fmla="*/ 197 w 271"/>
                <a:gd name="T25" fmla="*/ 226 h 370"/>
                <a:gd name="T26" fmla="*/ 165 w 271"/>
                <a:gd name="T27" fmla="*/ 226 h 370"/>
                <a:gd name="T28" fmla="*/ 157 w 271"/>
                <a:gd name="T29" fmla="*/ 244 h 370"/>
                <a:gd name="T30" fmla="*/ 153 w 271"/>
                <a:gd name="T31" fmla="*/ 256 h 370"/>
                <a:gd name="T32" fmla="*/ 181 w 271"/>
                <a:gd name="T33" fmla="*/ 274 h 370"/>
                <a:gd name="T34" fmla="*/ 213 w 271"/>
                <a:gd name="T35" fmla="*/ 290 h 370"/>
                <a:gd name="T36" fmla="*/ 247 w 271"/>
                <a:gd name="T37" fmla="*/ 322 h 370"/>
                <a:gd name="T38" fmla="*/ 263 w 271"/>
                <a:gd name="T39" fmla="*/ 346 h 370"/>
                <a:gd name="T40" fmla="*/ 271 w 271"/>
                <a:gd name="T41" fmla="*/ 370 h 3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1" h="370">
                  <a:moveTo>
                    <a:pt x="3" y="0"/>
                  </a:moveTo>
                  <a:cubicBezTo>
                    <a:pt x="0" y="9"/>
                    <a:pt x="1" y="11"/>
                    <a:pt x="9" y="16"/>
                  </a:cubicBezTo>
                  <a:cubicBezTo>
                    <a:pt x="14" y="30"/>
                    <a:pt x="36" y="35"/>
                    <a:pt x="49" y="36"/>
                  </a:cubicBezTo>
                  <a:cubicBezTo>
                    <a:pt x="55" y="46"/>
                    <a:pt x="52" y="40"/>
                    <a:pt x="57" y="54"/>
                  </a:cubicBezTo>
                  <a:cubicBezTo>
                    <a:pt x="59" y="59"/>
                    <a:pt x="65" y="66"/>
                    <a:pt x="65" y="66"/>
                  </a:cubicBezTo>
                  <a:cubicBezTo>
                    <a:pt x="62" y="90"/>
                    <a:pt x="60" y="106"/>
                    <a:pt x="85" y="112"/>
                  </a:cubicBezTo>
                  <a:cubicBezTo>
                    <a:pt x="95" y="119"/>
                    <a:pt x="106" y="122"/>
                    <a:pt x="117" y="126"/>
                  </a:cubicBezTo>
                  <a:cubicBezTo>
                    <a:pt x="136" y="124"/>
                    <a:pt x="141" y="122"/>
                    <a:pt x="157" y="118"/>
                  </a:cubicBezTo>
                  <a:cubicBezTo>
                    <a:pt x="166" y="120"/>
                    <a:pt x="171" y="121"/>
                    <a:pt x="179" y="126"/>
                  </a:cubicBezTo>
                  <a:cubicBezTo>
                    <a:pt x="193" y="147"/>
                    <a:pt x="186" y="159"/>
                    <a:pt x="211" y="176"/>
                  </a:cubicBezTo>
                  <a:cubicBezTo>
                    <a:pt x="214" y="185"/>
                    <a:pt x="218" y="191"/>
                    <a:pt x="221" y="200"/>
                  </a:cubicBezTo>
                  <a:cubicBezTo>
                    <a:pt x="222" y="202"/>
                    <a:pt x="223" y="206"/>
                    <a:pt x="223" y="206"/>
                  </a:cubicBezTo>
                  <a:cubicBezTo>
                    <a:pt x="219" y="219"/>
                    <a:pt x="207" y="219"/>
                    <a:pt x="197" y="226"/>
                  </a:cubicBezTo>
                  <a:cubicBezTo>
                    <a:pt x="193" y="226"/>
                    <a:pt x="173" y="222"/>
                    <a:pt x="165" y="226"/>
                  </a:cubicBezTo>
                  <a:cubicBezTo>
                    <a:pt x="161" y="228"/>
                    <a:pt x="158" y="242"/>
                    <a:pt x="157" y="244"/>
                  </a:cubicBezTo>
                  <a:cubicBezTo>
                    <a:pt x="156" y="248"/>
                    <a:pt x="153" y="256"/>
                    <a:pt x="153" y="256"/>
                  </a:cubicBezTo>
                  <a:cubicBezTo>
                    <a:pt x="156" y="272"/>
                    <a:pt x="168" y="267"/>
                    <a:pt x="181" y="274"/>
                  </a:cubicBezTo>
                  <a:cubicBezTo>
                    <a:pt x="191" y="279"/>
                    <a:pt x="205" y="283"/>
                    <a:pt x="213" y="290"/>
                  </a:cubicBezTo>
                  <a:cubicBezTo>
                    <a:pt x="225" y="301"/>
                    <a:pt x="233" y="313"/>
                    <a:pt x="247" y="322"/>
                  </a:cubicBezTo>
                  <a:cubicBezTo>
                    <a:pt x="250" y="332"/>
                    <a:pt x="257" y="337"/>
                    <a:pt x="263" y="346"/>
                  </a:cubicBezTo>
                  <a:cubicBezTo>
                    <a:pt x="265" y="355"/>
                    <a:pt x="271" y="361"/>
                    <a:pt x="271" y="37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2" name="Group 14">
            <a:extLst>
              <a:ext uri="{FF2B5EF4-FFF2-40B4-BE49-F238E27FC236}">
                <a16:creationId xmlns:a16="http://schemas.microsoft.com/office/drawing/2014/main" id="{0085F037-DA72-4DF3-9A4C-799DC95C4D17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3495675"/>
            <a:ext cx="6430963" cy="2284413"/>
            <a:chOff x="1226" y="2202"/>
            <a:chExt cx="4051" cy="1439"/>
          </a:xfrm>
        </p:grpSpPr>
        <p:sp>
          <p:nvSpPr>
            <p:cNvPr id="16400" name="Freeform 15">
              <a:extLst>
                <a:ext uri="{FF2B5EF4-FFF2-40B4-BE49-F238E27FC236}">
                  <a16:creationId xmlns:a16="http://schemas.microsoft.com/office/drawing/2014/main" id="{17855E15-CF63-49BB-96B9-6A2D82F0D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356"/>
              <a:ext cx="774" cy="673"/>
            </a:xfrm>
            <a:custGeom>
              <a:avLst/>
              <a:gdLst>
                <a:gd name="T0" fmla="*/ 774 w 774"/>
                <a:gd name="T1" fmla="*/ 10 h 673"/>
                <a:gd name="T2" fmla="*/ 736 w 774"/>
                <a:gd name="T3" fmla="*/ 0 h 673"/>
                <a:gd name="T4" fmla="*/ 684 w 774"/>
                <a:gd name="T5" fmla="*/ 6 h 673"/>
                <a:gd name="T6" fmla="*/ 642 w 774"/>
                <a:gd name="T7" fmla="*/ 0 h 673"/>
                <a:gd name="T8" fmla="*/ 618 w 774"/>
                <a:gd name="T9" fmla="*/ 34 h 673"/>
                <a:gd name="T10" fmla="*/ 608 w 774"/>
                <a:gd name="T11" fmla="*/ 60 h 673"/>
                <a:gd name="T12" fmla="*/ 594 w 774"/>
                <a:gd name="T13" fmla="*/ 84 h 673"/>
                <a:gd name="T14" fmla="*/ 574 w 774"/>
                <a:gd name="T15" fmla="*/ 104 h 673"/>
                <a:gd name="T16" fmla="*/ 548 w 774"/>
                <a:gd name="T17" fmla="*/ 128 h 673"/>
                <a:gd name="T18" fmla="*/ 530 w 774"/>
                <a:gd name="T19" fmla="*/ 204 h 673"/>
                <a:gd name="T20" fmla="*/ 510 w 774"/>
                <a:gd name="T21" fmla="*/ 220 h 673"/>
                <a:gd name="T22" fmla="*/ 498 w 774"/>
                <a:gd name="T23" fmla="*/ 228 h 673"/>
                <a:gd name="T24" fmla="*/ 438 w 774"/>
                <a:gd name="T25" fmla="*/ 246 h 673"/>
                <a:gd name="T26" fmla="*/ 412 w 774"/>
                <a:gd name="T27" fmla="*/ 242 h 673"/>
                <a:gd name="T28" fmla="*/ 400 w 774"/>
                <a:gd name="T29" fmla="*/ 234 h 673"/>
                <a:gd name="T30" fmla="*/ 380 w 774"/>
                <a:gd name="T31" fmla="*/ 232 h 673"/>
                <a:gd name="T32" fmla="*/ 370 w 774"/>
                <a:gd name="T33" fmla="*/ 230 h 673"/>
                <a:gd name="T34" fmla="*/ 334 w 774"/>
                <a:gd name="T35" fmla="*/ 230 h 673"/>
                <a:gd name="T36" fmla="*/ 306 w 774"/>
                <a:gd name="T37" fmla="*/ 244 h 673"/>
                <a:gd name="T38" fmla="*/ 278 w 774"/>
                <a:gd name="T39" fmla="*/ 276 h 673"/>
                <a:gd name="T40" fmla="*/ 244 w 774"/>
                <a:gd name="T41" fmla="*/ 286 h 673"/>
                <a:gd name="T42" fmla="*/ 166 w 774"/>
                <a:gd name="T43" fmla="*/ 296 h 673"/>
                <a:gd name="T44" fmla="*/ 128 w 774"/>
                <a:gd name="T45" fmla="*/ 282 h 673"/>
                <a:gd name="T46" fmla="*/ 80 w 774"/>
                <a:gd name="T47" fmla="*/ 234 h 673"/>
                <a:gd name="T48" fmla="*/ 60 w 774"/>
                <a:gd name="T49" fmla="*/ 198 h 673"/>
                <a:gd name="T50" fmla="*/ 50 w 774"/>
                <a:gd name="T51" fmla="*/ 200 h 673"/>
                <a:gd name="T52" fmla="*/ 42 w 774"/>
                <a:gd name="T53" fmla="*/ 212 h 673"/>
                <a:gd name="T54" fmla="*/ 20 w 774"/>
                <a:gd name="T55" fmla="*/ 250 h 673"/>
                <a:gd name="T56" fmla="*/ 8 w 774"/>
                <a:gd name="T57" fmla="*/ 266 h 673"/>
                <a:gd name="T58" fmla="*/ 10 w 774"/>
                <a:gd name="T59" fmla="*/ 290 h 673"/>
                <a:gd name="T60" fmla="*/ 16 w 774"/>
                <a:gd name="T61" fmla="*/ 368 h 673"/>
                <a:gd name="T62" fmla="*/ 30 w 774"/>
                <a:gd name="T63" fmla="*/ 384 h 673"/>
                <a:gd name="T64" fmla="*/ 18 w 774"/>
                <a:gd name="T65" fmla="*/ 420 h 673"/>
                <a:gd name="T66" fmla="*/ 32 w 774"/>
                <a:gd name="T67" fmla="*/ 426 h 673"/>
                <a:gd name="T68" fmla="*/ 60 w 774"/>
                <a:gd name="T69" fmla="*/ 442 h 673"/>
                <a:gd name="T70" fmla="*/ 78 w 774"/>
                <a:gd name="T71" fmla="*/ 460 h 673"/>
                <a:gd name="T72" fmla="*/ 94 w 774"/>
                <a:gd name="T73" fmla="*/ 482 h 673"/>
                <a:gd name="T74" fmla="*/ 94 w 774"/>
                <a:gd name="T75" fmla="*/ 510 h 673"/>
                <a:gd name="T76" fmla="*/ 90 w 774"/>
                <a:gd name="T77" fmla="*/ 546 h 673"/>
                <a:gd name="T78" fmla="*/ 106 w 774"/>
                <a:gd name="T79" fmla="*/ 562 h 673"/>
                <a:gd name="T80" fmla="*/ 116 w 774"/>
                <a:gd name="T81" fmla="*/ 620 h 673"/>
                <a:gd name="T82" fmla="*/ 140 w 774"/>
                <a:gd name="T83" fmla="*/ 628 h 673"/>
                <a:gd name="T84" fmla="*/ 162 w 774"/>
                <a:gd name="T85" fmla="*/ 644 h 673"/>
                <a:gd name="T86" fmla="*/ 190 w 774"/>
                <a:gd name="T87" fmla="*/ 644 h 673"/>
                <a:gd name="T88" fmla="*/ 224 w 774"/>
                <a:gd name="T89" fmla="*/ 632 h 673"/>
                <a:gd name="T90" fmla="*/ 254 w 774"/>
                <a:gd name="T91" fmla="*/ 632 h 673"/>
                <a:gd name="T92" fmla="*/ 250 w 774"/>
                <a:gd name="T93" fmla="*/ 650 h 673"/>
                <a:gd name="T94" fmla="*/ 252 w 774"/>
                <a:gd name="T95" fmla="*/ 670 h 673"/>
                <a:gd name="T96" fmla="*/ 250 w 774"/>
                <a:gd name="T97" fmla="*/ 662 h 673"/>
                <a:gd name="T98" fmla="*/ 242 w 774"/>
                <a:gd name="T99" fmla="*/ 656 h 6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74" h="673">
                  <a:moveTo>
                    <a:pt x="774" y="10"/>
                  </a:moveTo>
                  <a:cubicBezTo>
                    <a:pt x="758" y="8"/>
                    <a:pt x="750" y="5"/>
                    <a:pt x="736" y="0"/>
                  </a:cubicBezTo>
                  <a:cubicBezTo>
                    <a:pt x="719" y="2"/>
                    <a:pt x="700" y="1"/>
                    <a:pt x="684" y="6"/>
                  </a:cubicBezTo>
                  <a:cubicBezTo>
                    <a:pt x="670" y="5"/>
                    <a:pt x="656" y="5"/>
                    <a:pt x="642" y="0"/>
                  </a:cubicBezTo>
                  <a:cubicBezTo>
                    <a:pt x="617" y="4"/>
                    <a:pt x="630" y="16"/>
                    <a:pt x="618" y="34"/>
                  </a:cubicBezTo>
                  <a:cubicBezTo>
                    <a:pt x="616" y="47"/>
                    <a:pt x="618" y="53"/>
                    <a:pt x="608" y="60"/>
                  </a:cubicBezTo>
                  <a:cubicBezTo>
                    <a:pt x="606" y="70"/>
                    <a:pt x="604" y="81"/>
                    <a:pt x="594" y="84"/>
                  </a:cubicBezTo>
                  <a:cubicBezTo>
                    <a:pt x="589" y="90"/>
                    <a:pt x="580" y="100"/>
                    <a:pt x="574" y="104"/>
                  </a:cubicBezTo>
                  <a:cubicBezTo>
                    <a:pt x="571" y="114"/>
                    <a:pt x="559" y="124"/>
                    <a:pt x="548" y="128"/>
                  </a:cubicBezTo>
                  <a:cubicBezTo>
                    <a:pt x="535" y="147"/>
                    <a:pt x="554" y="188"/>
                    <a:pt x="530" y="204"/>
                  </a:cubicBezTo>
                  <a:cubicBezTo>
                    <a:pt x="527" y="213"/>
                    <a:pt x="518" y="216"/>
                    <a:pt x="510" y="220"/>
                  </a:cubicBezTo>
                  <a:cubicBezTo>
                    <a:pt x="506" y="222"/>
                    <a:pt x="498" y="228"/>
                    <a:pt x="498" y="228"/>
                  </a:cubicBezTo>
                  <a:cubicBezTo>
                    <a:pt x="485" y="247"/>
                    <a:pt x="459" y="244"/>
                    <a:pt x="438" y="246"/>
                  </a:cubicBezTo>
                  <a:cubicBezTo>
                    <a:pt x="429" y="245"/>
                    <a:pt x="419" y="247"/>
                    <a:pt x="412" y="242"/>
                  </a:cubicBezTo>
                  <a:cubicBezTo>
                    <a:pt x="404" y="236"/>
                    <a:pt x="409" y="235"/>
                    <a:pt x="400" y="234"/>
                  </a:cubicBezTo>
                  <a:cubicBezTo>
                    <a:pt x="393" y="233"/>
                    <a:pt x="387" y="233"/>
                    <a:pt x="380" y="232"/>
                  </a:cubicBezTo>
                  <a:cubicBezTo>
                    <a:pt x="377" y="232"/>
                    <a:pt x="373" y="231"/>
                    <a:pt x="370" y="230"/>
                  </a:cubicBezTo>
                  <a:cubicBezTo>
                    <a:pt x="355" y="232"/>
                    <a:pt x="348" y="235"/>
                    <a:pt x="334" y="230"/>
                  </a:cubicBezTo>
                  <a:cubicBezTo>
                    <a:pt x="321" y="233"/>
                    <a:pt x="315" y="235"/>
                    <a:pt x="306" y="244"/>
                  </a:cubicBezTo>
                  <a:cubicBezTo>
                    <a:pt x="301" y="259"/>
                    <a:pt x="291" y="268"/>
                    <a:pt x="278" y="276"/>
                  </a:cubicBezTo>
                  <a:cubicBezTo>
                    <a:pt x="267" y="292"/>
                    <a:pt x="268" y="288"/>
                    <a:pt x="244" y="286"/>
                  </a:cubicBezTo>
                  <a:cubicBezTo>
                    <a:pt x="234" y="284"/>
                    <a:pt x="177" y="295"/>
                    <a:pt x="166" y="296"/>
                  </a:cubicBezTo>
                  <a:cubicBezTo>
                    <a:pt x="155" y="304"/>
                    <a:pt x="139" y="289"/>
                    <a:pt x="128" y="282"/>
                  </a:cubicBezTo>
                  <a:cubicBezTo>
                    <a:pt x="116" y="264"/>
                    <a:pt x="103" y="240"/>
                    <a:pt x="80" y="234"/>
                  </a:cubicBezTo>
                  <a:cubicBezTo>
                    <a:pt x="72" y="223"/>
                    <a:pt x="71" y="205"/>
                    <a:pt x="60" y="198"/>
                  </a:cubicBezTo>
                  <a:cubicBezTo>
                    <a:pt x="57" y="199"/>
                    <a:pt x="53" y="198"/>
                    <a:pt x="50" y="200"/>
                  </a:cubicBezTo>
                  <a:cubicBezTo>
                    <a:pt x="46" y="203"/>
                    <a:pt x="42" y="212"/>
                    <a:pt x="42" y="212"/>
                  </a:cubicBezTo>
                  <a:cubicBezTo>
                    <a:pt x="39" y="225"/>
                    <a:pt x="34" y="245"/>
                    <a:pt x="20" y="250"/>
                  </a:cubicBezTo>
                  <a:cubicBezTo>
                    <a:pt x="16" y="257"/>
                    <a:pt x="11" y="258"/>
                    <a:pt x="8" y="266"/>
                  </a:cubicBezTo>
                  <a:cubicBezTo>
                    <a:pt x="13" y="280"/>
                    <a:pt x="22" y="272"/>
                    <a:pt x="10" y="290"/>
                  </a:cubicBezTo>
                  <a:cubicBezTo>
                    <a:pt x="10" y="292"/>
                    <a:pt x="0" y="363"/>
                    <a:pt x="16" y="368"/>
                  </a:cubicBezTo>
                  <a:cubicBezTo>
                    <a:pt x="20" y="375"/>
                    <a:pt x="26" y="377"/>
                    <a:pt x="30" y="384"/>
                  </a:cubicBezTo>
                  <a:cubicBezTo>
                    <a:pt x="28" y="400"/>
                    <a:pt x="23" y="406"/>
                    <a:pt x="18" y="420"/>
                  </a:cubicBezTo>
                  <a:cubicBezTo>
                    <a:pt x="21" y="429"/>
                    <a:pt x="24" y="429"/>
                    <a:pt x="32" y="426"/>
                  </a:cubicBezTo>
                  <a:cubicBezTo>
                    <a:pt x="42" y="429"/>
                    <a:pt x="47" y="438"/>
                    <a:pt x="60" y="442"/>
                  </a:cubicBezTo>
                  <a:cubicBezTo>
                    <a:pt x="68" y="454"/>
                    <a:pt x="66" y="452"/>
                    <a:pt x="78" y="460"/>
                  </a:cubicBezTo>
                  <a:cubicBezTo>
                    <a:pt x="84" y="469"/>
                    <a:pt x="83" y="478"/>
                    <a:pt x="94" y="482"/>
                  </a:cubicBezTo>
                  <a:cubicBezTo>
                    <a:pt x="100" y="491"/>
                    <a:pt x="97" y="500"/>
                    <a:pt x="94" y="510"/>
                  </a:cubicBezTo>
                  <a:cubicBezTo>
                    <a:pt x="96" y="524"/>
                    <a:pt x="98" y="534"/>
                    <a:pt x="90" y="546"/>
                  </a:cubicBezTo>
                  <a:cubicBezTo>
                    <a:pt x="96" y="552"/>
                    <a:pt x="101" y="555"/>
                    <a:pt x="106" y="562"/>
                  </a:cubicBezTo>
                  <a:cubicBezTo>
                    <a:pt x="110" y="581"/>
                    <a:pt x="110" y="601"/>
                    <a:pt x="116" y="620"/>
                  </a:cubicBezTo>
                  <a:cubicBezTo>
                    <a:pt x="120" y="657"/>
                    <a:pt x="123" y="639"/>
                    <a:pt x="140" y="628"/>
                  </a:cubicBezTo>
                  <a:cubicBezTo>
                    <a:pt x="149" y="634"/>
                    <a:pt x="152" y="641"/>
                    <a:pt x="162" y="644"/>
                  </a:cubicBezTo>
                  <a:cubicBezTo>
                    <a:pt x="174" y="641"/>
                    <a:pt x="178" y="640"/>
                    <a:pt x="190" y="644"/>
                  </a:cubicBezTo>
                  <a:cubicBezTo>
                    <a:pt x="215" y="642"/>
                    <a:pt x="208" y="642"/>
                    <a:pt x="224" y="632"/>
                  </a:cubicBezTo>
                  <a:cubicBezTo>
                    <a:pt x="229" y="646"/>
                    <a:pt x="245" y="638"/>
                    <a:pt x="254" y="632"/>
                  </a:cubicBezTo>
                  <a:cubicBezTo>
                    <a:pt x="257" y="640"/>
                    <a:pt x="253" y="642"/>
                    <a:pt x="250" y="650"/>
                  </a:cubicBezTo>
                  <a:cubicBezTo>
                    <a:pt x="251" y="657"/>
                    <a:pt x="252" y="663"/>
                    <a:pt x="252" y="670"/>
                  </a:cubicBezTo>
                  <a:cubicBezTo>
                    <a:pt x="252" y="673"/>
                    <a:pt x="252" y="664"/>
                    <a:pt x="250" y="662"/>
                  </a:cubicBezTo>
                  <a:cubicBezTo>
                    <a:pt x="248" y="659"/>
                    <a:pt x="242" y="656"/>
                    <a:pt x="242" y="656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Freeform 16">
              <a:extLst>
                <a:ext uri="{FF2B5EF4-FFF2-40B4-BE49-F238E27FC236}">
                  <a16:creationId xmlns:a16="http://schemas.microsoft.com/office/drawing/2014/main" id="{74C3E8C4-6F44-44A1-B2A6-B544E7305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367"/>
              <a:ext cx="253" cy="639"/>
            </a:xfrm>
            <a:custGeom>
              <a:avLst/>
              <a:gdLst>
                <a:gd name="T0" fmla="*/ 132 w 253"/>
                <a:gd name="T1" fmla="*/ 0 h 639"/>
                <a:gd name="T2" fmla="*/ 132 w 253"/>
                <a:gd name="T3" fmla="*/ 27 h 639"/>
                <a:gd name="T4" fmla="*/ 135 w 253"/>
                <a:gd name="T5" fmla="*/ 36 h 639"/>
                <a:gd name="T6" fmla="*/ 147 w 253"/>
                <a:gd name="T7" fmla="*/ 48 h 639"/>
                <a:gd name="T8" fmla="*/ 138 w 253"/>
                <a:gd name="T9" fmla="*/ 45 h 639"/>
                <a:gd name="T10" fmla="*/ 102 w 253"/>
                <a:gd name="T11" fmla="*/ 69 h 639"/>
                <a:gd name="T12" fmla="*/ 138 w 253"/>
                <a:gd name="T13" fmla="*/ 114 h 639"/>
                <a:gd name="T14" fmla="*/ 156 w 253"/>
                <a:gd name="T15" fmla="*/ 156 h 639"/>
                <a:gd name="T16" fmla="*/ 171 w 253"/>
                <a:gd name="T17" fmla="*/ 159 h 639"/>
                <a:gd name="T18" fmla="*/ 120 w 253"/>
                <a:gd name="T19" fmla="*/ 177 h 639"/>
                <a:gd name="T20" fmla="*/ 144 w 253"/>
                <a:gd name="T21" fmla="*/ 198 h 639"/>
                <a:gd name="T22" fmla="*/ 198 w 253"/>
                <a:gd name="T23" fmla="*/ 231 h 639"/>
                <a:gd name="T24" fmla="*/ 225 w 253"/>
                <a:gd name="T25" fmla="*/ 255 h 639"/>
                <a:gd name="T26" fmla="*/ 246 w 253"/>
                <a:gd name="T27" fmla="*/ 279 h 639"/>
                <a:gd name="T28" fmla="*/ 243 w 253"/>
                <a:gd name="T29" fmla="*/ 297 h 639"/>
                <a:gd name="T30" fmla="*/ 225 w 253"/>
                <a:gd name="T31" fmla="*/ 303 h 639"/>
                <a:gd name="T32" fmla="*/ 177 w 253"/>
                <a:gd name="T33" fmla="*/ 294 h 639"/>
                <a:gd name="T34" fmla="*/ 147 w 253"/>
                <a:gd name="T35" fmla="*/ 306 h 639"/>
                <a:gd name="T36" fmla="*/ 102 w 253"/>
                <a:gd name="T37" fmla="*/ 396 h 639"/>
                <a:gd name="T38" fmla="*/ 111 w 253"/>
                <a:gd name="T39" fmla="*/ 423 h 639"/>
                <a:gd name="T40" fmla="*/ 111 w 253"/>
                <a:gd name="T41" fmla="*/ 447 h 639"/>
                <a:gd name="T42" fmla="*/ 84 w 253"/>
                <a:gd name="T43" fmla="*/ 453 h 639"/>
                <a:gd name="T44" fmla="*/ 57 w 253"/>
                <a:gd name="T45" fmla="*/ 480 h 639"/>
                <a:gd name="T46" fmla="*/ 45 w 253"/>
                <a:gd name="T47" fmla="*/ 489 h 639"/>
                <a:gd name="T48" fmla="*/ 27 w 253"/>
                <a:gd name="T49" fmla="*/ 495 h 639"/>
                <a:gd name="T50" fmla="*/ 0 w 253"/>
                <a:gd name="T51" fmla="*/ 516 h 639"/>
                <a:gd name="T52" fmla="*/ 12 w 253"/>
                <a:gd name="T53" fmla="*/ 549 h 639"/>
                <a:gd name="T54" fmla="*/ 39 w 253"/>
                <a:gd name="T55" fmla="*/ 567 h 639"/>
                <a:gd name="T56" fmla="*/ 15 w 253"/>
                <a:gd name="T57" fmla="*/ 591 h 639"/>
                <a:gd name="T58" fmla="*/ 21 w 253"/>
                <a:gd name="T59" fmla="*/ 606 h 639"/>
                <a:gd name="T60" fmla="*/ 0 w 253"/>
                <a:gd name="T61" fmla="*/ 630 h 6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3" h="639">
                  <a:moveTo>
                    <a:pt x="132" y="0"/>
                  </a:moveTo>
                  <a:cubicBezTo>
                    <a:pt x="129" y="14"/>
                    <a:pt x="118" y="22"/>
                    <a:pt x="132" y="27"/>
                  </a:cubicBezTo>
                  <a:cubicBezTo>
                    <a:pt x="133" y="30"/>
                    <a:pt x="133" y="34"/>
                    <a:pt x="135" y="36"/>
                  </a:cubicBezTo>
                  <a:cubicBezTo>
                    <a:pt x="135" y="36"/>
                    <a:pt x="155" y="40"/>
                    <a:pt x="147" y="48"/>
                  </a:cubicBezTo>
                  <a:cubicBezTo>
                    <a:pt x="145" y="50"/>
                    <a:pt x="141" y="46"/>
                    <a:pt x="138" y="45"/>
                  </a:cubicBezTo>
                  <a:cubicBezTo>
                    <a:pt x="110" y="51"/>
                    <a:pt x="116" y="48"/>
                    <a:pt x="102" y="69"/>
                  </a:cubicBezTo>
                  <a:cubicBezTo>
                    <a:pt x="115" y="89"/>
                    <a:pt x="112" y="105"/>
                    <a:pt x="138" y="114"/>
                  </a:cubicBezTo>
                  <a:cubicBezTo>
                    <a:pt x="139" y="119"/>
                    <a:pt x="151" y="153"/>
                    <a:pt x="156" y="156"/>
                  </a:cubicBezTo>
                  <a:cubicBezTo>
                    <a:pt x="160" y="159"/>
                    <a:pt x="166" y="158"/>
                    <a:pt x="171" y="159"/>
                  </a:cubicBezTo>
                  <a:cubicBezTo>
                    <a:pt x="180" y="185"/>
                    <a:pt x="133" y="176"/>
                    <a:pt x="120" y="177"/>
                  </a:cubicBezTo>
                  <a:cubicBezTo>
                    <a:pt x="133" y="181"/>
                    <a:pt x="134" y="190"/>
                    <a:pt x="144" y="198"/>
                  </a:cubicBezTo>
                  <a:cubicBezTo>
                    <a:pt x="158" y="210"/>
                    <a:pt x="180" y="225"/>
                    <a:pt x="198" y="231"/>
                  </a:cubicBezTo>
                  <a:cubicBezTo>
                    <a:pt x="205" y="253"/>
                    <a:pt x="203" y="250"/>
                    <a:pt x="225" y="255"/>
                  </a:cubicBezTo>
                  <a:cubicBezTo>
                    <a:pt x="229" y="267"/>
                    <a:pt x="237" y="270"/>
                    <a:pt x="246" y="279"/>
                  </a:cubicBezTo>
                  <a:cubicBezTo>
                    <a:pt x="248" y="286"/>
                    <a:pt x="253" y="291"/>
                    <a:pt x="243" y="297"/>
                  </a:cubicBezTo>
                  <a:cubicBezTo>
                    <a:pt x="238" y="300"/>
                    <a:pt x="225" y="303"/>
                    <a:pt x="225" y="303"/>
                  </a:cubicBezTo>
                  <a:cubicBezTo>
                    <a:pt x="209" y="300"/>
                    <a:pt x="194" y="296"/>
                    <a:pt x="177" y="294"/>
                  </a:cubicBezTo>
                  <a:cubicBezTo>
                    <a:pt x="157" y="287"/>
                    <a:pt x="162" y="301"/>
                    <a:pt x="147" y="306"/>
                  </a:cubicBezTo>
                  <a:cubicBezTo>
                    <a:pt x="127" y="336"/>
                    <a:pt x="114" y="361"/>
                    <a:pt x="102" y="396"/>
                  </a:cubicBezTo>
                  <a:cubicBezTo>
                    <a:pt x="105" y="423"/>
                    <a:pt x="96" y="433"/>
                    <a:pt x="111" y="423"/>
                  </a:cubicBezTo>
                  <a:cubicBezTo>
                    <a:pt x="137" y="428"/>
                    <a:pt x="134" y="441"/>
                    <a:pt x="111" y="447"/>
                  </a:cubicBezTo>
                  <a:cubicBezTo>
                    <a:pt x="99" y="455"/>
                    <a:pt x="97" y="449"/>
                    <a:pt x="84" y="453"/>
                  </a:cubicBezTo>
                  <a:cubicBezTo>
                    <a:pt x="75" y="467"/>
                    <a:pt x="74" y="474"/>
                    <a:pt x="57" y="480"/>
                  </a:cubicBezTo>
                  <a:cubicBezTo>
                    <a:pt x="47" y="466"/>
                    <a:pt x="52" y="468"/>
                    <a:pt x="45" y="489"/>
                  </a:cubicBezTo>
                  <a:cubicBezTo>
                    <a:pt x="43" y="495"/>
                    <a:pt x="27" y="495"/>
                    <a:pt x="27" y="495"/>
                  </a:cubicBezTo>
                  <a:cubicBezTo>
                    <a:pt x="19" y="507"/>
                    <a:pt x="10" y="506"/>
                    <a:pt x="0" y="516"/>
                  </a:cubicBezTo>
                  <a:cubicBezTo>
                    <a:pt x="19" y="522"/>
                    <a:pt x="15" y="530"/>
                    <a:pt x="12" y="549"/>
                  </a:cubicBezTo>
                  <a:cubicBezTo>
                    <a:pt x="24" y="557"/>
                    <a:pt x="34" y="553"/>
                    <a:pt x="39" y="567"/>
                  </a:cubicBezTo>
                  <a:cubicBezTo>
                    <a:pt x="35" y="588"/>
                    <a:pt x="31" y="580"/>
                    <a:pt x="15" y="591"/>
                  </a:cubicBezTo>
                  <a:cubicBezTo>
                    <a:pt x="7" y="615"/>
                    <a:pt x="14" y="585"/>
                    <a:pt x="21" y="606"/>
                  </a:cubicBezTo>
                  <a:cubicBezTo>
                    <a:pt x="24" y="614"/>
                    <a:pt x="9" y="639"/>
                    <a:pt x="0" y="63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Freeform 17">
              <a:extLst>
                <a:ext uri="{FF2B5EF4-FFF2-40B4-BE49-F238E27FC236}">
                  <a16:creationId xmlns:a16="http://schemas.microsoft.com/office/drawing/2014/main" id="{88FF1643-B03E-4D8A-9150-F77D733B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576"/>
              <a:ext cx="590" cy="660"/>
            </a:xfrm>
            <a:custGeom>
              <a:avLst/>
              <a:gdLst>
                <a:gd name="T0" fmla="*/ 589 w 590"/>
                <a:gd name="T1" fmla="*/ 20 h 660"/>
                <a:gd name="T2" fmla="*/ 579 w 590"/>
                <a:gd name="T3" fmla="*/ 32 h 660"/>
                <a:gd name="T4" fmla="*/ 557 w 590"/>
                <a:gd name="T5" fmla="*/ 66 h 660"/>
                <a:gd name="T6" fmla="*/ 517 w 590"/>
                <a:gd name="T7" fmla="*/ 114 h 660"/>
                <a:gd name="T8" fmla="*/ 483 w 590"/>
                <a:gd name="T9" fmla="*/ 132 h 660"/>
                <a:gd name="T10" fmla="*/ 381 w 590"/>
                <a:gd name="T11" fmla="*/ 114 h 660"/>
                <a:gd name="T12" fmla="*/ 273 w 590"/>
                <a:gd name="T13" fmla="*/ 112 h 660"/>
                <a:gd name="T14" fmla="*/ 227 w 590"/>
                <a:gd name="T15" fmla="*/ 126 h 660"/>
                <a:gd name="T16" fmla="*/ 179 w 590"/>
                <a:gd name="T17" fmla="*/ 124 h 660"/>
                <a:gd name="T18" fmla="*/ 137 w 590"/>
                <a:gd name="T19" fmla="*/ 156 h 660"/>
                <a:gd name="T20" fmla="*/ 129 w 590"/>
                <a:gd name="T21" fmla="*/ 180 h 660"/>
                <a:gd name="T22" fmla="*/ 211 w 590"/>
                <a:gd name="T23" fmla="*/ 284 h 660"/>
                <a:gd name="T24" fmla="*/ 257 w 590"/>
                <a:gd name="T25" fmla="*/ 236 h 660"/>
                <a:gd name="T26" fmla="*/ 285 w 590"/>
                <a:gd name="T27" fmla="*/ 236 h 660"/>
                <a:gd name="T28" fmla="*/ 349 w 590"/>
                <a:gd name="T29" fmla="*/ 226 h 660"/>
                <a:gd name="T30" fmla="*/ 377 w 590"/>
                <a:gd name="T31" fmla="*/ 212 h 660"/>
                <a:gd name="T32" fmla="*/ 413 w 590"/>
                <a:gd name="T33" fmla="*/ 246 h 660"/>
                <a:gd name="T34" fmla="*/ 369 w 590"/>
                <a:gd name="T35" fmla="*/ 248 h 660"/>
                <a:gd name="T36" fmla="*/ 317 w 590"/>
                <a:gd name="T37" fmla="*/ 300 h 660"/>
                <a:gd name="T38" fmla="*/ 253 w 590"/>
                <a:gd name="T39" fmla="*/ 324 h 660"/>
                <a:gd name="T40" fmla="*/ 245 w 590"/>
                <a:gd name="T41" fmla="*/ 314 h 660"/>
                <a:gd name="T42" fmla="*/ 271 w 590"/>
                <a:gd name="T43" fmla="*/ 354 h 660"/>
                <a:gd name="T44" fmla="*/ 319 w 590"/>
                <a:gd name="T45" fmla="*/ 402 h 660"/>
                <a:gd name="T46" fmla="*/ 333 w 590"/>
                <a:gd name="T47" fmla="*/ 456 h 660"/>
                <a:gd name="T48" fmla="*/ 325 w 590"/>
                <a:gd name="T49" fmla="*/ 482 h 660"/>
                <a:gd name="T50" fmla="*/ 355 w 590"/>
                <a:gd name="T51" fmla="*/ 518 h 660"/>
                <a:gd name="T52" fmla="*/ 377 w 590"/>
                <a:gd name="T53" fmla="*/ 538 h 660"/>
                <a:gd name="T54" fmla="*/ 303 w 590"/>
                <a:gd name="T55" fmla="*/ 578 h 660"/>
                <a:gd name="T56" fmla="*/ 283 w 590"/>
                <a:gd name="T57" fmla="*/ 592 h 660"/>
                <a:gd name="T58" fmla="*/ 247 w 590"/>
                <a:gd name="T59" fmla="*/ 566 h 660"/>
                <a:gd name="T60" fmla="*/ 261 w 590"/>
                <a:gd name="T61" fmla="*/ 532 h 660"/>
                <a:gd name="T62" fmla="*/ 219 w 590"/>
                <a:gd name="T63" fmla="*/ 490 h 660"/>
                <a:gd name="T64" fmla="*/ 197 w 590"/>
                <a:gd name="T65" fmla="*/ 474 h 660"/>
                <a:gd name="T66" fmla="*/ 205 w 590"/>
                <a:gd name="T67" fmla="*/ 460 h 660"/>
                <a:gd name="T68" fmla="*/ 225 w 590"/>
                <a:gd name="T69" fmla="*/ 406 h 660"/>
                <a:gd name="T70" fmla="*/ 161 w 590"/>
                <a:gd name="T71" fmla="*/ 410 h 660"/>
                <a:gd name="T72" fmla="*/ 167 w 590"/>
                <a:gd name="T73" fmla="*/ 474 h 660"/>
                <a:gd name="T74" fmla="*/ 161 w 590"/>
                <a:gd name="T75" fmla="*/ 556 h 660"/>
                <a:gd name="T76" fmla="*/ 151 w 590"/>
                <a:gd name="T77" fmla="*/ 604 h 660"/>
                <a:gd name="T78" fmla="*/ 147 w 590"/>
                <a:gd name="T79" fmla="*/ 650 h 660"/>
                <a:gd name="T80" fmla="*/ 83 w 590"/>
                <a:gd name="T81" fmla="*/ 648 h 660"/>
                <a:gd name="T82" fmla="*/ 65 w 590"/>
                <a:gd name="T83" fmla="*/ 636 h 660"/>
                <a:gd name="T84" fmla="*/ 73 w 590"/>
                <a:gd name="T85" fmla="*/ 612 h 660"/>
                <a:gd name="T86" fmla="*/ 99 w 590"/>
                <a:gd name="T87" fmla="*/ 544 h 660"/>
                <a:gd name="T88" fmla="*/ 81 w 590"/>
                <a:gd name="T89" fmla="*/ 490 h 660"/>
                <a:gd name="T90" fmla="*/ 59 w 590"/>
                <a:gd name="T91" fmla="*/ 464 h 660"/>
                <a:gd name="T92" fmla="*/ 13 w 590"/>
                <a:gd name="T93" fmla="*/ 452 h 660"/>
                <a:gd name="T94" fmla="*/ 21 w 590"/>
                <a:gd name="T95" fmla="*/ 416 h 660"/>
                <a:gd name="T96" fmla="*/ 49 w 590"/>
                <a:gd name="T97" fmla="*/ 374 h 660"/>
                <a:gd name="T98" fmla="*/ 93 w 590"/>
                <a:gd name="T99" fmla="*/ 224 h 660"/>
                <a:gd name="T100" fmla="*/ 97 w 590"/>
                <a:gd name="T101" fmla="*/ 192 h 660"/>
                <a:gd name="T102" fmla="*/ 111 w 590"/>
                <a:gd name="T103" fmla="*/ 132 h 660"/>
                <a:gd name="T104" fmla="*/ 121 w 590"/>
                <a:gd name="T105" fmla="*/ 114 h 660"/>
                <a:gd name="T106" fmla="*/ 141 w 590"/>
                <a:gd name="T107" fmla="*/ 84 h 660"/>
                <a:gd name="T108" fmla="*/ 169 w 590"/>
                <a:gd name="T109" fmla="*/ 86 h 660"/>
                <a:gd name="T110" fmla="*/ 181 w 590"/>
                <a:gd name="T111" fmla="*/ 82 h 660"/>
                <a:gd name="T112" fmla="*/ 205 w 590"/>
                <a:gd name="T113" fmla="*/ 44 h 660"/>
                <a:gd name="T114" fmla="*/ 269 w 590"/>
                <a:gd name="T115" fmla="*/ 58 h 660"/>
                <a:gd name="T116" fmla="*/ 363 w 590"/>
                <a:gd name="T117" fmla="*/ 84 h 660"/>
                <a:gd name="T118" fmla="*/ 391 w 590"/>
                <a:gd name="T119" fmla="*/ 74 h 660"/>
                <a:gd name="T120" fmla="*/ 487 w 590"/>
                <a:gd name="T121" fmla="*/ 80 h 660"/>
                <a:gd name="T122" fmla="*/ 533 w 590"/>
                <a:gd name="T123" fmla="*/ 30 h 660"/>
                <a:gd name="T124" fmla="*/ 575 w 590"/>
                <a:gd name="T125" fmla="*/ 2 h 6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0" h="660">
                  <a:moveTo>
                    <a:pt x="579" y="2"/>
                  </a:moveTo>
                  <a:cubicBezTo>
                    <a:pt x="581" y="11"/>
                    <a:pt x="581" y="15"/>
                    <a:pt x="589" y="20"/>
                  </a:cubicBezTo>
                  <a:cubicBezTo>
                    <a:pt x="588" y="25"/>
                    <a:pt x="590" y="30"/>
                    <a:pt x="587" y="34"/>
                  </a:cubicBezTo>
                  <a:cubicBezTo>
                    <a:pt x="585" y="36"/>
                    <a:pt x="582" y="31"/>
                    <a:pt x="579" y="32"/>
                  </a:cubicBezTo>
                  <a:cubicBezTo>
                    <a:pt x="575" y="33"/>
                    <a:pt x="571" y="45"/>
                    <a:pt x="567" y="48"/>
                  </a:cubicBezTo>
                  <a:cubicBezTo>
                    <a:pt x="562" y="63"/>
                    <a:pt x="566" y="57"/>
                    <a:pt x="557" y="66"/>
                  </a:cubicBezTo>
                  <a:cubicBezTo>
                    <a:pt x="554" y="76"/>
                    <a:pt x="546" y="79"/>
                    <a:pt x="537" y="82"/>
                  </a:cubicBezTo>
                  <a:cubicBezTo>
                    <a:pt x="533" y="93"/>
                    <a:pt x="529" y="110"/>
                    <a:pt x="517" y="114"/>
                  </a:cubicBezTo>
                  <a:cubicBezTo>
                    <a:pt x="513" y="120"/>
                    <a:pt x="508" y="123"/>
                    <a:pt x="501" y="126"/>
                  </a:cubicBezTo>
                  <a:cubicBezTo>
                    <a:pt x="495" y="129"/>
                    <a:pt x="483" y="132"/>
                    <a:pt x="483" y="132"/>
                  </a:cubicBezTo>
                  <a:cubicBezTo>
                    <a:pt x="455" y="131"/>
                    <a:pt x="429" y="127"/>
                    <a:pt x="401" y="124"/>
                  </a:cubicBezTo>
                  <a:cubicBezTo>
                    <a:pt x="387" y="114"/>
                    <a:pt x="394" y="117"/>
                    <a:pt x="381" y="114"/>
                  </a:cubicBezTo>
                  <a:cubicBezTo>
                    <a:pt x="353" y="117"/>
                    <a:pt x="324" y="113"/>
                    <a:pt x="297" y="122"/>
                  </a:cubicBezTo>
                  <a:cubicBezTo>
                    <a:pt x="285" y="120"/>
                    <a:pt x="284" y="116"/>
                    <a:pt x="273" y="112"/>
                  </a:cubicBezTo>
                  <a:cubicBezTo>
                    <a:pt x="261" y="113"/>
                    <a:pt x="250" y="115"/>
                    <a:pt x="239" y="118"/>
                  </a:cubicBezTo>
                  <a:cubicBezTo>
                    <a:pt x="235" y="121"/>
                    <a:pt x="231" y="123"/>
                    <a:pt x="227" y="126"/>
                  </a:cubicBezTo>
                  <a:cubicBezTo>
                    <a:pt x="223" y="128"/>
                    <a:pt x="215" y="130"/>
                    <a:pt x="215" y="130"/>
                  </a:cubicBezTo>
                  <a:cubicBezTo>
                    <a:pt x="202" y="128"/>
                    <a:pt x="192" y="125"/>
                    <a:pt x="179" y="124"/>
                  </a:cubicBezTo>
                  <a:cubicBezTo>
                    <a:pt x="164" y="119"/>
                    <a:pt x="171" y="119"/>
                    <a:pt x="157" y="122"/>
                  </a:cubicBezTo>
                  <a:cubicBezTo>
                    <a:pt x="147" y="129"/>
                    <a:pt x="142" y="145"/>
                    <a:pt x="137" y="156"/>
                  </a:cubicBezTo>
                  <a:cubicBezTo>
                    <a:pt x="134" y="162"/>
                    <a:pt x="133" y="168"/>
                    <a:pt x="131" y="174"/>
                  </a:cubicBezTo>
                  <a:cubicBezTo>
                    <a:pt x="130" y="176"/>
                    <a:pt x="129" y="180"/>
                    <a:pt x="129" y="180"/>
                  </a:cubicBezTo>
                  <a:cubicBezTo>
                    <a:pt x="132" y="227"/>
                    <a:pt x="132" y="230"/>
                    <a:pt x="173" y="244"/>
                  </a:cubicBezTo>
                  <a:cubicBezTo>
                    <a:pt x="185" y="262"/>
                    <a:pt x="186" y="279"/>
                    <a:pt x="211" y="284"/>
                  </a:cubicBezTo>
                  <a:cubicBezTo>
                    <a:pt x="227" y="281"/>
                    <a:pt x="225" y="276"/>
                    <a:pt x="235" y="266"/>
                  </a:cubicBezTo>
                  <a:cubicBezTo>
                    <a:pt x="238" y="255"/>
                    <a:pt x="250" y="246"/>
                    <a:pt x="257" y="236"/>
                  </a:cubicBezTo>
                  <a:cubicBezTo>
                    <a:pt x="261" y="230"/>
                    <a:pt x="275" y="226"/>
                    <a:pt x="275" y="226"/>
                  </a:cubicBezTo>
                  <a:cubicBezTo>
                    <a:pt x="279" y="229"/>
                    <a:pt x="280" y="235"/>
                    <a:pt x="285" y="236"/>
                  </a:cubicBezTo>
                  <a:cubicBezTo>
                    <a:pt x="289" y="237"/>
                    <a:pt x="293" y="235"/>
                    <a:pt x="297" y="234"/>
                  </a:cubicBezTo>
                  <a:cubicBezTo>
                    <a:pt x="318" y="229"/>
                    <a:pt x="323" y="228"/>
                    <a:pt x="349" y="226"/>
                  </a:cubicBezTo>
                  <a:cubicBezTo>
                    <a:pt x="355" y="224"/>
                    <a:pt x="362" y="225"/>
                    <a:pt x="367" y="222"/>
                  </a:cubicBezTo>
                  <a:cubicBezTo>
                    <a:pt x="371" y="220"/>
                    <a:pt x="373" y="215"/>
                    <a:pt x="377" y="212"/>
                  </a:cubicBezTo>
                  <a:cubicBezTo>
                    <a:pt x="407" y="214"/>
                    <a:pt x="413" y="211"/>
                    <a:pt x="427" y="232"/>
                  </a:cubicBezTo>
                  <a:cubicBezTo>
                    <a:pt x="425" y="238"/>
                    <a:pt x="413" y="246"/>
                    <a:pt x="413" y="246"/>
                  </a:cubicBezTo>
                  <a:cubicBezTo>
                    <a:pt x="404" y="244"/>
                    <a:pt x="399" y="243"/>
                    <a:pt x="391" y="238"/>
                  </a:cubicBezTo>
                  <a:cubicBezTo>
                    <a:pt x="376" y="241"/>
                    <a:pt x="384" y="238"/>
                    <a:pt x="369" y="248"/>
                  </a:cubicBezTo>
                  <a:cubicBezTo>
                    <a:pt x="367" y="249"/>
                    <a:pt x="363" y="252"/>
                    <a:pt x="363" y="252"/>
                  </a:cubicBezTo>
                  <a:cubicBezTo>
                    <a:pt x="350" y="272"/>
                    <a:pt x="334" y="283"/>
                    <a:pt x="317" y="300"/>
                  </a:cubicBezTo>
                  <a:cubicBezTo>
                    <a:pt x="311" y="318"/>
                    <a:pt x="281" y="325"/>
                    <a:pt x="265" y="330"/>
                  </a:cubicBezTo>
                  <a:cubicBezTo>
                    <a:pt x="261" y="328"/>
                    <a:pt x="256" y="327"/>
                    <a:pt x="253" y="324"/>
                  </a:cubicBezTo>
                  <a:cubicBezTo>
                    <a:pt x="252" y="323"/>
                    <a:pt x="252" y="320"/>
                    <a:pt x="251" y="318"/>
                  </a:cubicBezTo>
                  <a:cubicBezTo>
                    <a:pt x="249" y="316"/>
                    <a:pt x="247" y="315"/>
                    <a:pt x="245" y="314"/>
                  </a:cubicBezTo>
                  <a:cubicBezTo>
                    <a:pt x="248" y="325"/>
                    <a:pt x="251" y="321"/>
                    <a:pt x="257" y="330"/>
                  </a:cubicBezTo>
                  <a:cubicBezTo>
                    <a:pt x="259" y="340"/>
                    <a:pt x="261" y="349"/>
                    <a:pt x="271" y="354"/>
                  </a:cubicBezTo>
                  <a:cubicBezTo>
                    <a:pt x="277" y="357"/>
                    <a:pt x="289" y="364"/>
                    <a:pt x="289" y="364"/>
                  </a:cubicBezTo>
                  <a:cubicBezTo>
                    <a:pt x="297" y="387"/>
                    <a:pt x="293" y="398"/>
                    <a:pt x="319" y="402"/>
                  </a:cubicBezTo>
                  <a:cubicBezTo>
                    <a:pt x="328" y="416"/>
                    <a:pt x="328" y="413"/>
                    <a:pt x="323" y="428"/>
                  </a:cubicBezTo>
                  <a:cubicBezTo>
                    <a:pt x="325" y="438"/>
                    <a:pt x="327" y="448"/>
                    <a:pt x="333" y="456"/>
                  </a:cubicBezTo>
                  <a:cubicBezTo>
                    <a:pt x="327" y="460"/>
                    <a:pt x="321" y="466"/>
                    <a:pt x="315" y="470"/>
                  </a:cubicBezTo>
                  <a:cubicBezTo>
                    <a:pt x="312" y="479"/>
                    <a:pt x="317" y="479"/>
                    <a:pt x="325" y="482"/>
                  </a:cubicBezTo>
                  <a:cubicBezTo>
                    <a:pt x="330" y="490"/>
                    <a:pt x="336" y="497"/>
                    <a:pt x="343" y="504"/>
                  </a:cubicBezTo>
                  <a:cubicBezTo>
                    <a:pt x="346" y="512"/>
                    <a:pt x="347" y="515"/>
                    <a:pt x="355" y="518"/>
                  </a:cubicBezTo>
                  <a:cubicBezTo>
                    <a:pt x="365" y="511"/>
                    <a:pt x="360" y="512"/>
                    <a:pt x="369" y="526"/>
                  </a:cubicBezTo>
                  <a:cubicBezTo>
                    <a:pt x="372" y="530"/>
                    <a:pt x="377" y="538"/>
                    <a:pt x="377" y="538"/>
                  </a:cubicBezTo>
                  <a:cubicBezTo>
                    <a:pt x="362" y="543"/>
                    <a:pt x="351" y="548"/>
                    <a:pt x="335" y="550"/>
                  </a:cubicBezTo>
                  <a:cubicBezTo>
                    <a:pt x="323" y="554"/>
                    <a:pt x="313" y="568"/>
                    <a:pt x="303" y="578"/>
                  </a:cubicBezTo>
                  <a:cubicBezTo>
                    <a:pt x="301" y="585"/>
                    <a:pt x="302" y="585"/>
                    <a:pt x="295" y="588"/>
                  </a:cubicBezTo>
                  <a:cubicBezTo>
                    <a:pt x="291" y="590"/>
                    <a:pt x="283" y="592"/>
                    <a:pt x="283" y="592"/>
                  </a:cubicBezTo>
                  <a:cubicBezTo>
                    <a:pt x="277" y="583"/>
                    <a:pt x="268" y="584"/>
                    <a:pt x="257" y="582"/>
                  </a:cubicBezTo>
                  <a:cubicBezTo>
                    <a:pt x="252" y="579"/>
                    <a:pt x="247" y="566"/>
                    <a:pt x="247" y="566"/>
                  </a:cubicBezTo>
                  <a:cubicBezTo>
                    <a:pt x="248" y="557"/>
                    <a:pt x="246" y="548"/>
                    <a:pt x="249" y="540"/>
                  </a:cubicBezTo>
                  <a:cubicBezTo>
                    <a:pt x="251" y="536"/>
                    <a:pt x="261" y="532"/>
                    <a:pt x="261" y="532"/>
                  </a:cubicBezTo>
                  <a:cubicBezTo>
                    <a:pt x="259" y="501"/>
                    <a:pt x="265" y="501"/>
                    <a:pt x="243" y="508"/>
                  </a:cubicBezTo>
                  <a:cubicBezTo>
                    <a:pt x="235" y="502"/>
                    <a:pt x="228" y="496"/>
                    <a:pt x="219" y="490"/>
                  </a:cubicBezTo>
                  <a:cubicBezTo>
                    <a:pt x="217" y="489"/>
                    <a:pt x="213" y="486"/>
                    <a:pt x="213" y="486"/>
                  </a:cubicBezTo>
                  <a:cubicBezTo>
                    <a:pt x="208" y="479"/>
                    <a:pt x="204" y="479"/>
                    <a:pt x="197" y="474"/>
                  </a:cubicBezTo>
                  <a:cubicBezTo>
                    <a:pt x="196" y="472"/>
                    <a:pt x="192" y="470"/>
                    <a:pt x="193" y="468"/>
                  </a:cubicBezTo>
                  <a:cubicBezTo>
                    <a:pt x="195" y="464"/>
                    <a:pt x="205" y="460"/>
                    <a:pt x="205" y="460"/>
                  </a:cubicBezTo>
                  <a:cubicBezTo>
                    <a:pt x="212" y="449"/>
                    <a:pt x="214" y="436"/>
                    <a:pt x="219" y="424"/>
                  </a:cubicBezTo>
                  <a:cubicBezTo>
                    <a:pt x="222" y="418"/>
                    <a:pt x="225" y="406"/>
                    <a:pt x="225" y="406"/>
                  </a:cubicBezTo>
                  <a:cubicBezTo>
                    <a:pt x="208" y="389"/>
                    <a:pt x="222" y="394"/>
                    <a:pt x="185" y="396"/>
                  </a:cubicBezTo>
                  <a:cubicBezTo>
                    <a:pt x="177" y="402"/>
                    <a:pt x="169" y="405"/>
                    <a:pt x="161" y="410"/>
                  </a:cubicBezTo>
                  <a:cubicBezTo>
                    <a:pt x="150" y="426"/>
                    <a:pt x="154" y="434"/>
                    <a:pt x="165" y="450"/>
                  </a:cubicBezTo>
                  <a:cubicBezTo>
                    <a:pt x="161" y="463"/>
                    <a:pt x="160" y="463"/>
                    <a:pt x="167" y="474"/>
                  </a:cubicBezTo>
                  <a:cubicBezTo>
                    <a:pt x="165" y="498"/>
                    <a:pt x="160" y="522"/>
                    <a:pt x="147" y="542"/>
                  </a:cubicBezTo>
                  <a:cubicBezTo>
                    <a:pt x="150" y="553"/>
                    <a:pt x="152" y="550"/>
                    <a:pt x="161" y="556"/>
                  </a:cubicBezTo>
                  <a:cubicBezTo>
                    <a:pt x="156" y="574"/>
                    <a:pt x="162" y="552"/>
                    <a:pt x="157" y="584"/>
                  </a:cubicBezTo>
                  <a:cubicBezTo>
                    <a:pt x="156" y="591"/>
                    <a:pt x="151" y="604"/>
                    <a:pt x="151" y="604"/>
                  </a:cubicBezTo>
                  <a:cubicBezTo>
                    <a:pt x="154" y="619"/>
                    <a:pt x="160" y="634"/>
                    <a:pt x="165" y="648"/>
                  </a:cubicBezTo>
                  <a:cubicBezTo>
                    <a:pt x="159" y="657"/>
                    <a:pt x="156" y="653"/>
                    <a:pt x="147" y="650"/>
                  </a:cubicBezTo>
                  <a:cubicBezTo>
                    <a:pt x="132" y="652"/>
                    <a:pt x="119" y="652"/>
                    <a:pt x="107" y="660"/>
                  </a:cubicBezTo>
                  <a:cubicBezTo>
                    <a:pt x="90" y="658"/>
                    <a:pt x="95" y="656"/>
                    <a:pt x="83" y="648"/>
                  </a:cubicBezTo>
                  <a:cubicBezTo>
                    <a:pt x="83" y="648"/>
                    <a:pt x="73" y="656"/>
                    <a:pt x="71" y="654"/>
                  </a:cubicBezTo>
                  <a:cubicBezTo>
                    <a:pt x="67" y="650"/>
                    <a:pt x="67" y="642"/>
                    <a:pt x="65" y="636"/>
                  </a:cubicBezTo>
                  <a:cubicBezTo>
                    <a:pt x="64" y="634"/>
                    <a:pt x="63" y="630"/>
                    <a:pt x="63" y="630"/>
                  </a:cubicBezTo>
                  <a:cubicBezTo>
                    <a:pt x="65" y="620"/>
                    <a:pt x="64" y="615"/>
                    <a:pt x="73" y="612"/>
                  </a:cubicBezTo>
                  <a:cubicBezTo>
                    <a:pt x="77" y="600"/>
                    <a:pt x="72" y="584"/>
                    <a:pt x="85" y="580"/>
                  </a:cubicBezTo>
                  <a:cubicBezTo>
                    <a:pt x="89" y="568"/>
                    <a:pt x="95" y="556"/>
                    <a:pt x="99" y="544"/>
                  </a:cubicBezTo>
                  <a:cubicBezTo>
                    <a:pt x="97" y="539"/>
                    <a:pt x="92" y="537"/>
                    <a:pt x="91" y="532"/>
                  </a:cubicBezTo>
                  <a:cubicBezTo>
                    <a:pt x="86" y="515"/>
                    <a:pt x="89" y="505"/>
                    <a:pt x="81" y="490"/>
                  </a:cubicBezTo>
                  <a:cubicBezTo>
                    <a:pt x="78" y="485"/>
                    <a:pt x="81" y="477"/>
                    <a:pt x="77" y="472"/>
                  </a:cubicBezTo>
                  <a:cubicBezTo>
                    <a:pt x="73" y="467"/>
                    <a:pt x="64" y="468"/>
                    <a:pt x="59" y="464"/>
                  </a:cubicBezTo>
                  <a:cubicBezTo>
                    <a:pt x="50" y="467"/>
                    <a:pt x="47" y="475"/>
                    <a:pt x="37" y="478"/>
                  </a:cubicBezTo>
                  <a:cubicBezTo>
                    <a:pt x="22" y="475"/>
                    <a:pt x="18" y="466"/>
                    <a:pt x="13" y="452"/>
                  </a:cubicBezTo>
                  <a:cubicBezTo>
                    <a:pt x="12" y="443"/>
                    <a:pt x="9" y="436"/>
                    <a:pt x="13" y="428"/>
                  </a:cubicBezTo>
                  <a:cubicBezTo>
                    <a:pt x="15" y="424"/>
                    <a:pt x="21" y="416"/>
                    <a:pt x="21" y="416"/>
                  </a:cubicBezTo>
                  <a:cubicBezTo>
                    <a:pt x="18" y="404"/>
                    <a:pt x="0" y="406"/>
                    <a:pt x="17" y="394"/>
                  </a:cubicBezTo>
                  <a:cubicBezTo>
                    <a:pt x="22" y="380"/>
                    <a:pt x="38" y="381"/>
                    <a:pt x="49" y="374"/>
                  </a:cubicBezTo>
                  <a:cubicBezTo>
                    <a:pt x="59" y="359"/>
                    <a:pt x="48" y="327"/>
                    <a:pt x="61" y="308"/>
                  </a:cubicBezTo>
                  <a:cubicBezTo>
                    <a:pt x="63" y="287"/>
                    <a:pt x="68" y="232"/>
                    <a:pt x="93" y="224"/>
                  </a:cubicBezTo>
                  <a:cubicBezTo>
                    <a:pt x="101" y="216"/>
                    <a:pt x="103" y="217"/>
                    <a:pt x="109" y="226"/>
                  </a:cubicBezTo>
                  <a:cubicBezTo>
                    <a:pt x="106" y="214"/>
                    <a:pt x="107" y="199"/>
                    <a:pt x="97" y="192"/>
                  </a:cubicBezTo>
                  <a:cubicBezTo>
                    <a:pt x="94" y="171"/>
                    <a:pt x="77" y="166"/>
                    <a:pt x="107" y="160"/>
                  </a:cubicBezTo>
                  <a:cubicBezTo>
                    <a:pt x="114" y="150"/>
                    <a:pt x="106" y="144"/>
                    <a:pt x="111" y="132"/>
                  </a:cubicBezTo>
                  <a:cubicBezTo>
                    <a:pt x="113" y="128"/>
                    <a:pt x="117" y="125"/>
                    <a:pt x="119" y="120"/>
                  </a:cubicBezTo>
                  <a:cubicBezTo>
                    <a:pt x="120" y="118"/>
                    <a:pt x="120" y="116"/>
                    <a:pt x="121" y="114"/>
                  </a:cubicBezTo>
                  <a:cubicBezTo>
                    <a:pt x="115" y="105"/>
                    <a:pt x="120" y="103"/>
                    <a:pt x="129" y="100"/>
                  </a:cubicBezTo>
                  <a:cubicBezTo>
                    <a:pt x="134" y="93"/>
                    <a:pt x="132" y="87"/>
                    <a:pt x="141" y="84"/>
                  </a:cubicBezTo>
                  <a:cubicBezTo>
                    <a:pt x="144" y="76"/>
                    <a:pt x="148" y="73"/>
                    <a:pt x="155" y="68"/>
                  </a:cubicBezTo>
                  <a:cubicBezTo>
                    <a:pt x="160" y="73"/>
                    <a:pt x="169" y="86"/>
                    <a:pt x="169" y="86"/>
                  </a:cubicBezTo>
                  <a:cubicBezTo>
                    <a:pt x="179" y="85"/>
                    <a:pt x="189" y="87"/>
                    <a:pt x="199" y="84"/>
                  </a:cubicBezTo>
                  <a:cubicBezTo>
                    <a:pt x="205" y="82"/>
                    <a:pt x="187" y="84"/>
                    <a:pt x="181" y="82"/>
                  </a:cubicBezTo>
                  <a:cubicBezTo>
                    <a:pt x="177" y="81"/>
                    <a:pt x="189" y="78"/>
                    <a:pt x="193" y="76"/>
                  </a:cubicBezTo>
                  <a:cubicBezTo>
                    <a:pt x="201" y="64"/>
                    <a:pt x="191" y="49"/>
                    <a:pt x="205" y="44"/>
                  </a:cubicBezTo>
                  <a:cubicBezTo>
                    <a:pt x="213" y="33"/>
                    <a:pt x="220" y="37"/>
                    <a:pt x="231" y="40"/>
                  </a:cubicBezTo>
                  <a:cubicBezTo>
                    <a:pt x="262" y="35"/>
                    <a:pt x="247" y="51"/>
                    <a:pt x="269" y="58"/>
                  </a:cubicBezTo>
                  <a:cubicBezTo>
                    <a:pt x="297" y="54"/>
                    <a:pt x="319" y="67"/>
                    <a:pt x="347" y="70"/>
                  </a:cubicBezTo>
                  <a:cubicBezTo>
                    <a:pt x="353" y="76"/>
                    <a:pt x="358" y="77"/>
                    <a:pt x="363" y="84"/>
                  </a:cubicBezTo>
                  <a:cubicBezTo>
                    <a:pt x="368" y="83"/>
                    <a:pt x="374" y="84"/>
                    <a:pt x="379" y="82"/>
                  </a:cubicBezTo>
                  <a:cubicBezTo>
                    <a:pt x="384" y="80"/>
                    <a:pt x="391" y="74"/>
                    <a:pt x="391" y="74"/>
                  </a:cubicBezTo>
                  <a:cubicBezTo>
                    <a:pt x="408" y="77"/>
                    <a:pt x="424" y="81"/>
                    <a:pt x="441" y="84"/>
                  </a:cubicBezTo>
                  <a:cubicBezTo>
                    <a:pt x="456" y="83"/>
                    <a:pt x="475" y="90"/>
                    <a:pt x="487" y="80"/>
                  </a:cubicBezTo>
                  <a:cubicBezTo>
                    <a:pt x="495" y="74"/>
                    <a:pt x="500" y="60"/>
                    <a:pt x="511" y="56"/>
                  </a:cubicBezTo>
                  <a:cubicBezTo>
                    <a:pt x="514" y="46"/>
                    <a:pt x="526" y="39"/>
                    <a:pt x="533" y="30"/>
                  </a:cubicBezTo>
                  <a:cubicBezTo>
                    <a:pt x="539" y="13"/>
                    <a:pt x="533" y="9"/>
                    <a:pt x="553" y="6"/>
                  </a:cubicBezTo>
                  <a:cubicBezTo>
                    <a:pt x="562" y="0"/>
                    <a:pt x="564" y="0"/>
                    <a:pt x="575" y="2"/>
                  </a:cubicBezTo>
                  <a:cubicBezTo>
                    <a:pt x="582" y="7"/>
                    <a:pt x="582" y="8"/>
                    <a:pt x="579" y="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8">
              <a:extLst>
                <a:ext uri="{FF2B5EF4-FFF2-40B4-BE49-F238E27FC236}">
                  <a16:creationId xmlns:a16="http://schemas.microsoft.com/office/drawing/2014/main" id="{36255EA3-E32A-44E1-A5B0-E28B1AA4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736"/>
              <a:ext cx="900" cy="564"/>
            </a:xfrm>
            <a:custGeom>
              <a:avLst/>
              <a:gdLst>
                <a:gd name="T0" fmla="*/ 850 w 900"/>
                <a:gd name="T1" fmla="*/ 164 h 564"/>
                <a:gd name="T2" fmla="*/ 794 w 900"/>
                <a:gd name="T3" fmla="*/ 158 h 564"/>
                <a:gd name="T4" fmla="*/ 752 w 900"/>
                <a:gd name="T5" fmla="*/ 148 h 564"/>
                <a:gd name="T6" fmla="*/ 700 w 900"/>
                <a:gd name="T7" fmla="*/ 134 h 564"/>
                <a:gd name="T8" fmla="*/ 680 w 900"/>
                <a:gd name="T9" fmla="*/ 120 h 564"/>
                <a:gd name="T10" fmla="*/ 568 w 900"/>
                <a:gd name="T11" fmla="*/ 92 h 564"/>
                <a:gd name="T12" fmla="*/ 552 w 900"/>
                <a:gd name="T13" fmla="*/ 118 h 564"/>
                <a:gd name="T14" fmla="*/ 544 w 900"/>
                <a:gd name="T15" fmla="*/ 120 h 564"/>
                <a:gd name="T16" fmla="*/ 544 w 900"/>
                <a:gd name="T17" fmla="*/ 156 h 564"/>
                <a:gd name="T18" fmla="*/ 474 w 900"/>
                <a:gd name="T19" fmla="*/ 154 h 564"/>
                <a:gd name="T20" fmla="*/ 470 w 900"/>
                <a:gd name="T21" fmla="*/ 188 h 564"/>
                <a:gd name="T22" fmla="*/ 438 w 900"/>
                <a:gd name="T23" fmla="*/ 206 h 564"/>
                <a:gd name="T24" fmla="*/ 404 w 900"/>
                <a:gd name="T25" fmla="*/ 252 h 564"/>
                <a:gd name="T26" fmla="*/ 356 w 900"/>
                <a:gd name="T27" fmla="*/ 244 h 564"/>
                <a:gd name="T28" fmla="*/ 332 w 900"/>
                <a:gd name="T29" fmla="*/ 204 h 564"/>
                <a:gd name="T30" fmla="*/ 304 w 900"/>
                <a:gd name="T31" fmla="*/ 206 h 564"/>
                <a:gd name="T32" fmla="*/ 284 w 900"/>
                <a:gd name="T33" fmla="*/ 180 h 564"/>
                <a:gd name="T34" fmla="*/ 300 w 900"/>
                <a:gd name="T35" fmla="*/ 108 h 564"/>
                <a:gd name="T36" fmla="*/ 282 w 900"/>
                <a:gd name="T37" fmla="*/ 72 h 564"/>
                <a:gd name="T38" fmla="*/ 288 w 900"/>
                <a:gd name="T39" fmla="*/ 40 h 564"/>
                <a:gd name="T40" fmla="*/ 218 w 900"/>
                <a:gd name="T41" fmla="*/ 28 h 564"/>
                <a:gd name="T42" fmla="*/ 208 w 900"/>
                <a:gd name="T43" fmla="*/ 24 h 564"/>
                <a:gd name="T44" fmla="*/ 114 w 900"/>
                <a:gd name="T45" fmla="*/ 0 h 564"/>
                <a:gd name="T46" fmla="*/ 88 w 900"/>
                <a:gd name="T47" fmla="*/ 28 h 564"/>
                <a:gd name="T48" fmla="*/ 28 w 900"/>
                <a:gd name="T49" fmla="*/ 38 h 564"/>
                <a:gd name="T50" fmla="*/ 8 w 900"/>
                <a:gd name="T51" fmla="*/ 78 h 564"/>
                <a:gd name="T52" fmla="*/ 34 w 900"/>
                <a:gd name="T53" fmla="*/ 108 h 564"/>
                <a:gd name="T54" fmla="*/ 82 w 900"/>
                <a:gd name="T55" fmla="*/ 112 h 564"/>
                <a:gd name="T56" fmla="*/ 106 w 900"/>
                <a:gd name="T57" fmla="*/ 156 h 564"/>
                <a:gd name="T58" fmla="*/ 160 w 900"/>
                <a:gd name="T59" fmla="*/ 182 h 564"/>
                <a:gd name="T60" fmla="*/ 256 w 900"/>
                <a:gd name="T61" fmla="*/ 168 h 564"/>
                <a:gd name="T62" fmla="*/ 244 w 900"/>
                <a:gd name="T63" fmla="*/ 176 h 564"/>
                <a:gd name="T64" fmla="*/ 210 w 900"/>
                <a:gd name="T65" fmla="*/ 200 h 564"/>
                <a:gd name="T66" fmla="*/ 186 w 900"/>
                <a:gd name="T67" fmla="*/ 184 h 564"/>
                <a:gd name="T68" fmla="*/ 172 w 900"/>
                <a:gd name="T69" fmla="*/ 206 h 564"/>
                <a:gd name="T70" fmla="*/ 122 w 900"/>
                <a:gd name="T71" fmla="*/ 204 h 564"/>
                <a:gd name="T72" fmla="*/ 88 w 900"/>
                <a:gd name="T73" fmla="*/ 222 h 564"/>
                <a:gd name="T74" fmla="*/ 158 w 900"/>
                <a:gd name="T75" fmla="*/ 264 h 564"/>
                <a:gd name="T76" fmla="*/ 160 w 900"/>
                <a:gd name="T77" fmla="*/ 294 h 564"/>
                <a:gd name="T78" fmla="*/ 174 w 900"/>
                <a:gd name="T79" fmla="*/ 332 h 564"/>
                <a:gd name="T80" fmla="*/ 218 w 900"/>
                <a:gd name="T81" fmla="*/ 332 h 564"/>
                <a:gd name="T82" fmla="*/ 236 w 900"/>
                <a:gd name="T83" fmla="*/ 276 h 564"/>
                <a:gd name="T84" fmla="*/ 246 w 900"/>
                <a:gd name="T85" fmla="*/ 240 h 564"/>
                <a:gd name="T86" fmla="*/ 244 w 900"/>
                <a:gd name="T87" fmla="*/ 294 h 564"/>
                <a:gd name="T88" fmla="*/ 260 w 900"/>
                <a:gd name="T89" fmla="*/ 286 h 564"/>
                <a:gd name="T90" fmla="*/ 276 w 900"/>
                <a:gd name="T91" fmla="*/ 300 h 564"/>
                <a:gd name="T92" fmla="*/ 298 w 900"/>
                <a:gd name="T93" fmla="*/ 320 h 564"/>
                <a:gd name="T94" fmla="*/ 314 w 900"/>
                <a:gd name="T95" fmla="*/ 322 h 564"/>
                <a:gd name="T96" fmla="*/ 346 w 900"/>
                <a:gd name="T97" fmla="*/ 318 h 564"/>
                <a:gd name="T98" fmla="*/ 328 w 900"/>
                <a:gd name="T99" fmla="*/ 328 h 564"/>
                <a:gd name="T100" fmla="*/ 368 w 900"/>
                <a:gd name="T101" fmla="*/ 350 h 564"/>
                <a:gd name="T102" fmla="*/ 492 w 900"/>
                <a:gd name="T103" fmla="*/ 388 h 564"/>
                <a:gd name="T104" fmla="*/ 514 w 900"/>
                <a:gd name="T105" fmla="*/ 392 h 564"/>
                <a:gd name="T106" fmla="*/ 586 w 900"/>
                <a:gd name="T107" fmla="*/ 422 h 564"/>
                <a:gd name="T108" fmla="*/ 644 w 900"/>
                <a:gd name="T109" fmla="*/ 448 h 564"/>
                <a:gd name="T110" fmla="*/ 658 w 900"/>
                <a:gd name="T111" fmla="*/ 472 h 564"/>
                <a:gd name="T112" fmla="*/ 680 w 900"/>
                <a:gd name="T113" fmla="*/ 526 h 564"/>
                <a:gd name="T114" fmla="*/ 690 w 900"/>
                <a:gd name="T115" fmla="*/ 556 h 564"/>
                <a:gd name="T116" fmla="*/ 700 w 900"/>
                <a:gd name="T117" fmla="*/ 564 h 5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0" h="564">
                  <a:moveTo>
                    <a:pt x="900" y="182"/>
                  </a:moveTo>
                  <a:cubicBezTo>
                    <a:pt x="883" y="180"/>
                    <a:pt x="866" y="172"/>
                    <a:pt x="850" y="164"/>
                  </a:cubicBezTo>
                  <a:cubicBezTo>
                    <a:pt x="844" y="161"/>
                    <a:pt x="832" y="156"/>
                    <a:pt x="832" y="156"/>
                  </a:cubicBezTo>
                  <a:cubicBezTo>
                    <a:pt x="819" y="157"/>
                    <a:pt x="807" y="156"/>
                    <a:pt x="794" y="158"/>
                  </a:cubicBezTo>
                  <a:cubicBezTo>
                    <a:pt x="790" y="159"/>
                    <a:pt x="782" y="162"/>
                    <a:pt x="782" y="162"/>
                  </a:cubicBezTo>
                  <a:cubicBezTo>
                    <a:pt x="769" y="160"/>
                    <a:pt x="763" y="151"/>
                    <a:pt x="752" y="148"/>
                  </a:cubicBezTo>
                  <a:cubicBezTo>
                    <a:pt x="737" y="144"/>
                    <a:pt x="730" y="143"/>
                    <a:pt x="712" y="142"/>
                  </a:cubicBezTo>
                  <a:cubicBezTo>
                    <a:pt x="709" y="139"/>
                    <a:pt x="703" y="137"/>
                    <a:pt x="700" y="134"/>
                  </a:cubicBezTo>
                  <a:cubicBezTo>
                    <a:pt x="699" y="133"/>
                    <a:pt x="700" y="129"/>
                    <a:pt x="698" y="128"/>
                  </a:cubicBezTo>
                  <a:cubicBezTo>
                    <a:pt x="693" y="124"/>
                    <a:pt x="685" y="124"/>
                    <a:pt x="680" y="120"/>
                  </a:cubicBezTo>
                  <a:cubicBezTo>
                    <a:pt x="671" y="94"/>
                    <a:pt x="635" y="96"/>
                    <a:pt x="612" y="94"/>
                  </a:cubicBezTo>
                  <a:cubicBezTo>
                    <a:pt x="596" y="91"/>
                    <a:pt x="585" y="90"/>
                    <a:pt x="568" y="92"/>
                  </a:cubicBezTo>
                  <a:cubicBezTo>
                    <a:pt x="554" y="97"/>
                    <a:pt x="557" y="92"/>
                    <a:pt x="554" y="102"/>
                  </a:cubicBezTo>
                  <a:cubicBezTo>
                    <a:pt x="553" y="107"/>
                    <a:pt x="555" y="114"/>
                    <a:pt x="552" y="118"/>
                  </a:cubicBezTo>
                  <a:cubicBezTo>
                    <a:pt x="551" y="120"/>
                    <a:pt x="548" y="113"/>
                    <a:pt x="546" y="114"/>
                  </a:cubicBezTo>
                  <a:cubicBezTo>
                    <a:pt x="544" y="115"/>
                    <a:pt x="545" y="118"/>
                    <a:pt x="544" y="120"/>
                  </a:cubicBezTo>
                  <a:cubicBezTo>
                    <a:pt x="546" y="129"/>
                    <a:pt x="547" y="134"/>
                    <a:pt x="552" y="142"/>
                  </a:cubicBezTo>
                  <a:cubicBezTo>
                    <a:pt x="550" y="151"/>
                    <a:pt x="552" y="152"/>
                    <a:pt x="544" y="156"/>
                  </a:cubicBezTo>
                  <a:cubicBezTo>
                    <a:pt x="538" y="159"/>
                    <a:pt x="526" y="162"/>
                    <a:pt x="526" y="162"/>
                  </a:cubicBezTo>
                  <a:cubicBezTo>
                    <a:pt x="507" y="161"/>
                    <a:pt x="492" y="157"/>
                    <a:pt x="474" y="154"/>
                  </a:cubicBezTo>
                  <a:cubicBezTo>
                    <a:pt x="473" y="156"/>
                    <a:pt x="472" y="158"/>
                    <a:pt x="472" y="160"/>
                  </a:cubicBezTo>
                  <a:cubicBezTo>
                    <a:pt x="471" y="169"/>
                    <a:pt x="472" y="179"/>
                    <a:pt x="470" y="188"/>
                  </a:cubicBezTo>
                  <a:cubicBezTo>
                    <a:pt x="468" y="196"/>
                    <a:pt x="446" y="198"/>
                    <a:pt x="446" y="198"/>
                  </a:cubicBezTo>
                  <a:cubicBezTo>
                    <a:pt x="441" y="214"/>
                    <a:pt x="449" y="195"/>
                    <a:pt x="438" y="206"/>
                  </a:cubicBezTo>
                  <a:cubicBezTo>
                    <a:pt x="431" y="213"/>
                    <a:pt x="431" y="228"/>
                    <a:pt x="426" y="236"/>
                  </a:cubicBezTo>
                  <a:cubicBezTo>
                    <a:pt x="420" y="245"/>
                    <a:pt x="413" y="246"/>
                    <a:pt x="404" y="252"/>
                  </a:cubicBezTo>
                  <a:cubicBezTo>
                    <a:pt x="398" y="261"/>
                    <a:pt x="396" y="263"/>
                    <a:pt x="386" y="260"/>
                  </a:cubicBezTo>
                  <a:cubicBezTo>
                    <a:pt x="376" y="253"/>
                    <a:pt x="366" y="251"/>
                    <a:pt x="356" y="244"/>
                  </a:cubicBezTo>
                  <a:cubicBezTo>
                    <a:pt x="350" y="235"/>
                    <a:pt x="349" y="228"/>
                    <a:pt x="340" y="222"/>
                  </a:cubicBezTo>
                  <a:cubicBezTo>
                    <a:pt x="326" y="231"/>
                    <a:pt x="331" y="213"/>
                    <a:pt x="332" y="204"/>
                  </a:cubicBezTo>
                  <a:cubicBezTo>
                    <a:pt x="330" y="190"/>
                    <a:pt x="331" y="185"/>
                    <a:pt x="318" y="182"/>
                  </a:cubicBezTo>
                  <a:cubicBezTo>
                    <a:pt x="306" y="186"/>
                    <a:pt x="308" y="195"/>
                    <a:pt x="304" y="206"/>
                  </a:cubicBezTo>
                  <a:cubicBezTo>
                    <a:pt x="298" y="196"/>
                    <a:pt x="301" y="202"/>
                    <a:pt x="296" y="188"/>
                  </a:cubicBezTo>
                  <a:cubicBezTo>
                    <a:pt x="294" y="183"/>
                    <a:pt x="284" y="180"/>
                    <a:pt x="284" y="180"/>
                  </a:cubicBezTo>
                  <a:cubicBezTo>
                    <a:pt x="279" y="172"/>
                    <a:pt x="281" y="169"/>
                    <a:pt x="284" y="160"/>
                  </a:cubicBezTo>
                  <a:cubicBezTo>
                    <a:pt x="287" y="137"/>
                    <a:pt x="288" y="126"/>
                    <a:pt x="300" y="108"/>
                  </a:cubicBezTo>
                  <a:cubicBezTo>
                    <a:pt x="297" y="98"/>
                    <a:pt x="292" y="99"/>
                    <a:pt x="288" y="90"/>
                  </a:cubicBezTo>
                  <a:cubicBezTo>
                    <a:pt x="285" y="84"/>
                    <a:pt x="282" y="72"/>
                    <a:pt x="282" y="72"/>
                  </a:cubicBezTo>
                  <a:cubicBezTo>
                    <a:pt x="284" y="63"/>
                    <a:pt x="285" y="58"/>
                    <a:pt x="290" y="50"/>
                  </a:cubicBezTo>
                  <a:cubicBezTo>
                    <a:pt x="289" y="47"/>
                    <a:pt x="290" y="42"/>
                    <a:pt x="288" y="40"/>
                  </a:cubicBezTo>
                  <a:cubicBezTo>
                    <a:pt x="284" y="36"/>
                    <a:pt x="270" y="34"/>
                    <a:pt x="270" y="34"/>
                  </a:cubicBezTo>
                  <a:cubicBezTo>
                    <a:pt x="259" y="18"/>
                    <a:pt x="235" y="27"/>
                    <a:pt x="218" y="28"/>
                  </a:cubicBezTo>
                  <a:cubicBezTo>
                    <a:pt x="216" y="29"/>
                    <a:pt x="214" y="31"/>
                    <a:pt x="212" y="30"/>
                  </a:cubicBezTo>
                  <a:cubicBezTo>
                    <a:pt x="210" y="29"/>
                    <a:pt x="210" y="26"/>
                    <a:pt x="208" y="24"/>
                  </a:cubicBezTo>
                  <a:cubicBezTo>
                    <a:pt x="202" y="19"/>
                    <a:pt x="192" y="21"/>
                    <a:pt x="184" y="20"/>
                  </a:cubicBezTo>
                  <a:cubicBezTo>
                    <a:pt x="161" y="5"/>
                    <a:pt x="139" y="8"/>
                    <a:pt x="114" y="0"/>
                  </a:cubicBezTo>
                  <a:cubicBezTo>
                    <a:pt x="109" y="1"/>
                    <a:pt x="103" y="0"/>
                    <a:pt x="98" y="2"/>
                  </a:cubicBezTo>
                  <a:cubicBezTo>
                    <a:pt x="89" y="6"/>
                    <a:pt x="94" y="24"/>
                    <a:pt x="88" y="28"/>
                  </a:cubicBezTo>
                  <a:cubicBezTo>
                    <a:pt x="85" y="30"/>
                    <a:pt x="76" y="32"/>
                    <a:pt x="76" y="32"/>
                  </a:cubicBezTo>
                  <a:cubicBezTo>
                    <a:pt x="65" y="48"/>
                    <a:pt x="46" y="39"/>
                    <a:pt x="28" y="38"/>
                  </a:cubicBezTo>
                  <a:cubicBezTo>
                    <a:pt x="11" y="44"/>
                    <a:pt x="29" y="36"/>
                    <a:pt x="20" y="72"/>
                  </a:cubicBezTo>
                  <a:cubicBezTo>
                    <a:pt x="19" y="76"/>
                    <a:pt x="12" y="76"/>
                    <a:pt x="8" y="78"/>
                  </a:cubicBezTo>
                  <a:cubicBezTo>
                    <a:pt x="6" y="87"/>
                    <a:pt x="5" y="92"/>
                    <a:pt x="0" y="100"/>
                  </a:cubicBezTo>
                  <a:cubicBezTo>
                    <a:pt x="12" y="108"/>
                    <a:pt x="18" y="107"/>
                    <a:pt x="34" y="108"/>
                  </a:cubicBezTo>
                  <a:cubicBezTo>
                    <a:pt x="42" y="84"/>
                    <a:pt x="35" y="102"/>
                    <a:pt x="48" y="108"/>
                  </a:cubicBezTo>
                  <a:cubicBezTo>
                    <a:pt x="58" y="113"/>
                    <a:pt x="71" y="111"/>
                    <a:pt x="82" y="112"/>
                  </a:cubicBezTo>
                  <a:cubicBezTo>
                    <a:pt x="86" y="118"/>
                    <a:pt x="88" y="124"/>
                    <a:pt x="92" y="130"/>
                  </a:cubicBezTo>
                  <a:cubicBezTo>
                    <a:pt x="82" y="146"/>
                    <a:pt x="90" y="151"/>
                    <a:pt x="106" y="156"/>
                  </a:cubicBezTo>
                  <a:cubicBezTo>
                    <a:pt x="112" y="166"/>
                    <a:pt x="125" y="169"/>
                    <a:pt x="136" y="172"/>
                  </a:cubicBezTo>
                  <a:cubicBezTo>
                    <a:pt x="145" y="169"/>
                    <a:pt x="150" y="179"/>
                    <a:pt x="160" y="182"/>
                  </a:cubicBezTo>
                  <a:cubicBezTo>
                    <a:pt x="193" y="179"/>
                    <a:pt x="181" y="172"/>
                    <a:pt x="206" y="166"/>
                  </a:cubicBezTo>
                  <a:cubicBezTo>
                    <a:pt x="223" y="167"/>
                    <a:pt x="240" y="166"/>
                    <a:pt x="256" y="168"/>
                  </a:cubicBezTo>
                  <a:cubicBezTo>
                    <a:pt x="258" y="168"/>
                    <a:pt x="262" y="173"/>
                    <a:pt x="260" y="174"/>
                  </a:cubicBezTo>
                  <a:cubicBezTo>
                    <a:pt x="256" y="177"/>
                    <a:pt x="249" y="175"/>
                    <a:pt x="244" y="176"/>
                  </a:cubicBezTo>
                  <a:cubicBezTo>
                    <a:pt x="247" y="186"/>
                    <a:pt x="243" y="188"/>
                    <a:pt x="234" y="190"/>
                  </a:cubicBezTo>
                  <a:cubicBezTo>
                    <a:pt x="230" y="201"/>
                    <a:pt x="220" y="199"/>
                    <a:pt x="210" y="200"/>
                  </a:cubicBezTo>
                  <a:cubicBezTo>
                    <a:pt x="219" y="186"/>
                    <a:pt x="220" y="193"/>
                    <a:pt x="216" y="182"/>
                  </a:cubicBezTo>
                  <a:cubicBezTo>
                    <a:pt x="206" y="183"/>
                    <a:pt x="195" y="180"/>
                    <a:pt x="186" y="184"/>
                  </a:cubicBezTo>
                  <a:cubicBezTo>
                    <a:pt x="182" y="186"/>
                    <a:pt x="184" y="192"/>
                    <a:pt x="182" y="196"/>
                  </a:cubicBezTo>
                  <a:cubicBezTo>
                    <a:pt x="177" y="204"/>
                    <a:pt x="180" y="201"/>
                    <a:pt x="172" y="206"/>
                  </a:cubicBezTo>
                  <a:cubicBezTo>
                    <a:pt x="163" y="219"/>
                    <a:pt x="151" y="213"/>
                    <a:pt x="138" y="210"/>
                  </a:cubicBezTo>
                  <a:cubicBezTo>
                    <a:pt x="128" y="203"/>
                    <a:pt x="137" y="208"/>
                    <a:pt x="122" y="204"/>
                  </a:cubicBezTo>
                  <a:cubicBezTo>
                    <a:pt x="116" y="202"/>
                    <a:pt x="104" y="198"/>
                    <a:pt x="104" y="198"/>
                  </a:cubicBezTo>
                  <a:cubicBezTo>
                    <a:pt x="97" y="205"/>
                    <a:pt x="91" y="212"/>
                    <a:pt x="88" y="222"/>
                  </a:cubicBezTo>
                  <a:cubicBezTo>
                    <a:pt x="92" y="238"/>
                    <a:pt x="121" y="237"/>
                    <a:pt x="136" y="242"/>
                  </a:cubicBezTo>
                  <a:cubicBezTo>
                    <a:pt x="146" y="257"/>
                    <a:pt x="140" y="260"/>
                    <a:pt x="158" y="264"/>
                  </a:cubicBezTo>
                  <a:cubicBezTo>
                    <a:pt x="172" y="273"/>
                    <a:pt x="167" y="268"/>
                    <a:pt x="174" y="278"/>
                  </a:cubicBezTo>
                  <a:cubicBezTo>
                    <a:pt x="172" y="289"/>
                    <a:pt x="171" y="290"/>
                    <a:pt x="160" y="294"/>
                  </a:cubicBezTo>
                  <a:cubicBezTo>
                    <a:pt x="154" y="303"/>
                    <a:pt x="153" y="311"/>
                    <a:pt x="158" y="322"/>
                  </a:cubicBezTo>
                  <a:cubicBezTo>
                    <a:pt x="161" y="328"/>
                    <a:pt x="174" y="332"/>
                    <a:pt x="174" y="332"/>
                  </a:cubicBezTo>
                  <a:cubicBezTo>
                    <a:pt x="184" y="342"/>
                    <a:pt x="187" y="341"/>
                    <a:pt x="198" y="334"/>
                  </a:cubicBezTo>
                  <a:cubicBezTo>
                    <a:pt x="204" y="336"/>
                    <a:pt x="218" y="332"/>
                    <a:pt x="218" y="332"/>
                  </a:cubicBezTo>
                  <a:cubicBezTo>
                    <a:pt x="222" y="327"/>
                    <a:pt x="226" y="314"/>
                    <a:pt x="226" y="314"/>
                  </a:cubicBezTo>
                  <a:cubicBezTo>
                    <a:pt x="222" y="285"/>
                    <a:pt x="216" y="296"/>
                    <a:pt x="236" y="276"/>
                  </a:cubicBezTo>
                  <a:cubicBezTo>
                    <a:pt x="233" y="266"/>
                    <a:pt x="233" y="260"/>
                    <a:pt x="242" y="254"/>
                  </a:cubicBezTo>
                  <a:cubicBezTo>
                    <a:pt x="244" y="249"/>
                    <a:pt x="248" y="235"/>
                    <a:pt x="246" y="240"/>
                  </a:cubicBezTo>
                  <a:cubicBezTo>
                    <a:pt x="244" y="244"/>
                    <a:pt x="242" y="252"/>
                    <a:pt x="242" y="252"/>
                  </a:cubicBezTo>
                  <a:cubicBezTo>
                    <a:pt x="240" y="268"/>
                    <a:pt x="235" y="280"/>
                    <a:pt x="244" y="294"/>
                  </a:cubicBezTo>
                  <a:cubicBezTo>
                    <a:pt x="248" y="293"/>
                    <a:pt x="252" y="294"/>
                    <a:pt x="256" y="292"/>
                  </a:cubicBezTo>
                  <a:cubicBezTo>
                    <a:pt x="258" y="291"/>
                    <a:pt x="258" y="286"/>
                    <a:pt x="260" y="286"/>
                  </a:cubicBezTo>
                  <a:cubicBezTo>
                    <a:pt x="265" y="287"/>
                    <a:pt x="272" y="294"/>
                    <a:pt x="272" y="294"/>
                  </a:cubicBezTo>
                  <a:cubicBezTo>
                    <a:pt x="273" y="296"/>
                    <a:pt x="274" y="299"/>
                    <a:pt x="276" y="300"/>
                  </a:cubicBezTo>
                  <a:cubicBezTo>
                    <a:pt x="278" y="301"/>
                    <a:pt x="280" y="297"/>
                    <a:pt x="282" y="298"/>
                  </a:cubicBezTo>
                  <a:cubicBezTo>
                    <a:pt x="283" y="299"/>
                    <a:pt x="291" y="315"/>
                    <a:pt x="298" y="320"/>
                  </a:cubicBezTo>
                  <a:cubicBezTo>
                    <a:pt x="299" y="322"/>
                    <a:pt x="300" y="326"/>
                    <a:pt x="302" y="326"/>
                  </a:cubicBezTo>
                  <a:cubicBezTo>
                    <a:pt x="306" y="327"/>
                    <a:pt x="314" y="322"/>
                    <a:pt x="314" y="322"/>
                  </a:cubicBezTo>
                  <a:cubicBezTo>
                    <a:pt x="322" y="325"/>
                    <a:pt x="325" y="325"/>
                    <a:pt x="328" y="316"/>
                  </a:cubicBezTo>
                  <a:cubicBezTo>
                    <a:pt x="334" y="317"/>
                    <a:pt x="340" y="316"/>
                    <a:pt x="346" y="318"/>
                  </a:cubicBezTo>
                  <a:cubicBezTo>
                    <a:pt x="348" y="319"/>
                    <a:pt x="342" y="319"/>
                    <a:pt x="340" y="320"/>
                  </a:cubicBezTo>
                  <a:cubicBezTo>
                    <a:pt x="336" y="322"/>
                    <a:pt x="328" y="328"/>
                    <a:pt x="328" y="328"/>
                  </a:cubicBezTo>
                  <a:cubicBezTo>
                    <a:pt x="334" y="350"/>
                    <a:pt x="327" y="339"/>
                    <a:pt x="350" y="344"/>
                  </a:cubicBezTo>
                  <a:cubicBezTo>
                    <a:pt x="356" y="345"/>
                    <a:pt x="368" y="350"/>
                    <a:pt x="368" y="350"/>
                  </a:cubicBezTo>
                  <a:cubicBezTo>
                    <a:pt x="394" y="346"/>
                    <a:pt x="428" y="360"/>
                    <a:pt x="454" y="366"/>
                  </a:cubicBezTo>
                  <a:cubicBezTo>
                    <a:pt x="464" y="376"/>
                    <a:pt x="478" y="383"/>
                    <a:pt x="492" y="388"/>
                  </a:cubicBezTo>
                  <a:cubicBezTo>
                    <a:pt x="499" y="387"/>
                    <a:pt x="507" y="380"/>
                    <a:pt x="512" y="384"/>
                  </a:cubicBezTo>
                  <a:cubicBezTo>
                    <a:pt x="514" y="386"/>
                    <a:pt x="512" y="391"/>
                    <a:pt x="514" y="392"/>
                  </a:cubicBezTo>
                  <a:cubicBezTo>
                    <a:pt x="526" y="399"/>
                    <a:pt x="544" y="392"/>
                    <a:pt x="556" y="402"/>
                  </a:cubicBezTo>
                  <a:cubicBezTo>
                    <a:pt x="571" y="414"/>
                    <a:pt x="568" y="416"/>
                    <a:pt x="586" y="422"/>
                  </a:cubicBezTo>
                  <a:cubicBezTo>
                    <a:pt x="590" y="411"/>
                    <a:pt x="591" y="428"/>
                    <a:pt x="600" y="432"/>
                  </a:cubicBezTo>
                  <a:cubicBezTo>
                    <a:pt x="614" y="438"/>
                    <a:pt x="630" y="443"/>
                    <a:pt x="644" y="448"/>
                  </a:cubicBezTo>
                  <a:cubicBezTo>
                    <a:pt x="650" y="450"/>
                    <a:pt x="662" y="454"/>
                    <a:pt x="662" y="454"/>
                  </a:cubicBezTo>
                  <a:cubicBezTo>
                    <a:pt x="679" y="467"/>
                    <a:pt x="680" y="465"/>
                    <a:pt x="658" y="472"/>
                  </a:cubicBezTo>
                  <a:cubicBezTo>
                    <a:pt x="653" y="487"/>
                    <a:pt x="661" y="491"/>
                    <a:pt x="670" y="500"/>
                  </a:cubicBezTo>
                  <a:cubicBezTo>
                    <a:pt x="672" y="507"/>
                    <a:pt x="674" y="520"/>
                    <a:pt x="680" y="526"/>
                  </a:cubicBezTo>
                  <a:cubicBezTo>
                    <a:pt x="689" y="535"/>
                    <a:pt x="702" y="537"/>
                    <a:pt x="712" y="544"/>
                  </a:cubicBezTo>
                  <a:cubicBezTo>
                    <a:pt x="709" y="554"/>
                    <a:pt x="700" y="553"/>
                    <a:pt x="690" y="556"/>
                  </a:cubicBezTo>
                  <a:cubicBezTo>
                    <a:pt x="697" y="557"/>
                    <a:pt x="706" y="559"/>
                    <a:pt x="706" y="560"/>
                  </a:cubicBezTo>
                  <a:cubicBezTo>
                    <a:pt x="706" y="562"/>
                    <a:pt x="700" y="564"/>
                    <a:pt x="700" y="564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19">
              <a:extLst>
                <a:ext uri="{FF2B5EF4-FFF2-40B4-BE49-F238E27FC236}">
                  <a16:creationId xmlns:a16="http://schemas.microsoft.com/office/drawing/2014/main" id="{22817CCC-AD24-40F1-9CE7-268E63CE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" y="3312"/>
              <a:ext cx="233" cy="190"/>
            </a:xfrm>
            <a:custGeom>
              <a:avLst/>
              <a:gdLst>
                <a:gd name="T0" fmla="*/ 2 w 233"/>
                <a:gd name="T1" fmla="*/ 0 h 190"/>
                <a:gd name="T2" fmla="*/ 28 w 233"/>
                <a:gd name="T3" fmla="*/ 16 h 190"/>
                <a:gd name="T4" fmla="*/ 34 w 233"/>
                <a:gd name="T5" fmla="*/ 20 h 190"/>
                <a:gd name="T6" fmla="*/ 0 w 233"/>
                <a:gd name="T7" fmla="*/ 16 h 190"/>
                <a:gd name="T8" fmla="*/ 32 w 233"/>
                <a:gd name="T9" fmla="*/ 38 h 190"/>
                <a:gd name="T10" fmla="*/ 44 w 233"/>
                <a:gd name="T11" fmla="*/ 54 h 190"/>
                <a:gd name="T12" fmla="*/ 32 w 233"/>
                <a:gd name="T13" fmla="*/ 90 h 190"/>
                <a:gd name="T14" fmla="*/ 20 w 233"/>
                <a:gd name="T15" fmla="*/ 108 h 190"/>
                <a:gd name="T16" fmla="*/ 36 w 233"/>
                <a:gd name="T17" fmla="*/ 116 h 190"/>
                <a:gd name="T18" fmla="*/ 70 w 233"/>
                <a:gd name="T19" fmla="*/ 102 h 190"/>
                <a:gd name="T20" fmla="*/ 112 w 233"/>
                <a:gd name="T21" fmla="*/ 96 h 190"/>
                <a:gd name="T22" fmla="*/ 128 w 233"/>
                <a:gd name="T23" fmla="*/ 106 h 190"/>
                <a:gd name="T24" fmla="*/ 148 w 233"/>
                <a:gd name="T25" fmla="*/ 126 h 190"/>
                <a:gd name="T26" fmla="*/ 152 w 233"/>
                <a:gd name="T27" fmla="*/ 132 h 190"/>
                <a:gd name="T28" fmla="*/ 158 w 233"/>
                <a:gd name="T29" fmla="*/ 134 h 190"/>
                <a:gd name="T30" fmla="*/ 182 w 233"/>
                <a:gd name="T31" fmla="*/ 162 h 190"/>
                <a:gd name="T32" fmla="*/ 218 w 233"/>
                <a:gd name="T33" fmla="*/ 190 h 190"/>
                <a:gd name="T34" fmla="*/ 222 w 233"/>
                <a:gd name="T35" fmla="*/ 168 h 190"/>
                <a:gd name="T36" fmla="*/ 214 w 233"/>
                <a:gd name="T37" fmla="*/ 74 h 190"/>
                <a:gd name="T38" fmla="*/ 228 w 233"/>
                <a:gd name="T39" fmla="*/ 24 h 190"/>
                <a:gd name="T40" fmla="*/ 224 w 233"/>
                <a:gd name="T41" fmla="*/ 40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3" h="190">
                  <a:moveTo>
                    <a:pt x="2" y="0"/>
                  </a:moveTo>
                  <a:cubicBezTo>
                    <a:pt x="10" y="8"/>
                    <a:pt x="19" y="10"/>
                    <a:pt x="28" y="16"/>
                  </a:cubicBezTo>
                  <a:cubicBezTo>
                    <a:pt x="30" y="17"/>
                    <a:pt x="34" y="20"/>
                    <a:pt x="34" y="20"/>
                  </a:cubicBezTo>
                  <a:cubicBezTo>
                    <a:pt x="30" y="32"/>
                    <a:pt x="10" y="18"/>
                    <a:pt x="0" y="16"/>
                  </a:cubicBezTo>
                  <a:cubicBezTo>
                    <a:pt x="4" y="33"/>
                    <a:pt x="17" y="34"/>
                    <a:pt x="32" y="38"/>
                  </a:cubicBezTo>
                  <a:cubicBezTo>
                    <a:pt x="39" y="43"/>
                    <a:pt x="41" y="46"/>
                    <a:pt x="44" y="54"/>
                  </a:cubicBezTo>
                  <a:cubicBezTo>
                    <a:pt x="42" y="65"/>
                    <a:pt x="38" y="80"/>
                    <a:pt x="32" y="90"/>
                  </a:cubicBezTo>
                  <a:cubicBezTo>
                    <a:pt x="28" y="96"/>
                    <a:pt x="20" y="108"/>
                    <a:pt x="20" y="108"/>
                  </a:cubicBezTo>
                  <a:cubicBezTo>
                    <a:pt x="25" y="117"/>
                    <a:pt x="26" y="119"/>
                    <a:pt x="36" y="116"/>
                  </a:cubicBezTo>
                  <a:cubicBezTo>
                    <a:pt x="49" y="97"/>
                    <a:pt x="39" y="104"/>
                    <a:pt x="70" y="102"/>
                  </a:cubicBezTo>
                  <a:cubicBezTo>
                    <a:pt x="84" y="97"/>
                    <a:pt x="98" y="101"/>
                    <a:pt x="112" y="96"/>
                  </a:cubicBezTo>
                  <a:cubicBezTo>
                    <a:pt x="123" y="99"/>
                    <a:pt x="118" y="103"/>
                    <a:pt x="128" y="106"/>
                  </a:cubicBezTo>
                  <a:cubicBezTo>
                    <a:pt x="131" y="116"/>
                    <a:pt x="138" y="123"/>
                    <a:pt x="148" y="126"/>
                  </a:cubicBezTo>
                  <a:cubicBezTo>
                    <a:pt x="149" y="128"/>
                    <a:pt x="150" y="130"/>
                    <a:pt x="152" y="132"/>
                  </a:cubicBezTo>
                  <a:cubicBezTo>
                    <a:pt x="154" y="133"/>
                    <a:pt x="157" y="133"/>
                    <a:pt x="158" y="134"/>
                  </a:cubicBezTo>
                  <a:cubicBezTo>
                    <a:pt x="168" y="144"/>
                    <a:pt x="166" y="157"/>
                    <a:pt x="182" y="162"/>
                  </a:cubicBezTo>
                  <a:cubicBezTo>
                    <a:pt x="193" y="173"/>
                    <a:pt x="207" y="179"/>
                    <a:pt x="218" y="190"/>
                  </a:cubicBezTo>
                  <a:cubicBezTo>
                    <a:pt x="226" y="187"/>
                    <a:pt x="220" y="179"/>
                    <a:pt x="222" y="168"/>
                  </a:cubicBezTo>
                  <a:cubicBezTo>
                    <a:pt x="217" y="137"/>
                    <a:pt x="222" y="105"/>
                    <a:pt x="214" y="74"/>
                  </a:cubicBezTo>
                  <a:cubicBezTo>
                    <a:pt x="216" y="53"/>
                    <a:pt x="222" y="43"/>
                    <a:pt x="228" y="24"/>
                  </a:cubicBezTo>
                  <a:cubicBezTo>
                    <a:pt x="229" y="30"/>
                    <a:pt x="233" y="40"/>
                    <a:pt x="224" y="4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Freeform 20">
              <a:extLst>
                <a:ext uri="{FF2B5EF4-FFF2-40B4-BE49-F238E27FC236}">
                  <a16:creationId xmlns:a16="http://schemas.microsoft.com/office/drawing/2014/main" id="{087A337B-795B-41AD-8E6B-D819C997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934"/>
              <a:ext cx="26" cy="412"/>
            </a:xfrm>
            <a:custGeom>
              <a:avLst/>
              <a:gdLst>
                <a:gd name="T0" fmla="*/ 8 w 26"/>
                <a:gd name="T1" fmla="*/ 0 h 412"/>
                <a:gd name="T2" fmla="*/ 14 w 26"/>
                <a:gd name="T3" fmla="*/ 198 h 412"/>
                <a:gd name="T4" fmla="*/ 8 w 26"/>
                <a:gd name="T5" fmla="*/ 290 h 412"/>
                <a:gd name="T6" fmla="*/ 0 w 26"/>
                <a:gd name="T7" fmla="*/ 340 h 412"/>
                <a:gd name="T8" fmla="*/ 20 w 26"/>
                <a:gd name="T9" fmla="*/ 372 h 412"/>
                <a:gd name="T10" fmla="*/ 26 w 26"/>
                <a:gd name="T11" fmla="*/ 390 h 412"/>
                <a:gd name="T12" fmla="*/ 24 w 26"/>
                <a:gd name="T13" fmla="*/ 410 h 412"/>
                <a:gd name="T14" fmla="*/ 22 w 26"/>
                <a:gd name="T15" fmla="*/ 404 h 4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412">
                  <a:moveTo>
                    <a:pt x="8" y="0"/>
                  </a:moveTo>
                  <a:cubicBezTo>
                    <a:pt x="9" y="108"/>
                    <a:pt x="9" y="123"/>
                    <a:pt x="14" y="198"/>
                  </a:cubicBezTo>
                  <a:cubicBezTo>
                    <a:pt x="13" y="246"/>
                    <a:pt x="14" y="255"/>
                    <a:pt x="8" y="290"/>
                  </a:cubicBezTo>
                  <a:cubicBezTo>
                    <a:pt x="7" y="314"/>
                    <a:pt x="11" y="324"/>
                    <a:pt x="0" y="340"/>
                  </a:cubicBezTo>
                  <a:cubicBezTo>
                    <a:pt x="3" y="353"/>
                    <a:pt x="11" y="363"/>
                    <a:pt x="20" y="372"/>
                  </a:cubicBezTo>
                  <a:cubicBezTo>
                    <a:pt x="22" y="378"/>
                    <a:pt x="26" y="390"/>
                    <a:pt x="26" y="390"/>
                  </a:cubicBezTo>
                  <a:cubicBezTo>
                    <a:pt x="25" y="397"/>
                    <a:pt x="26" y="404"/>
                    <a:pt x="24" y="410"/>
                  </a:cubicBezTo>
                  <a:cubicBezTo>
                    <a:pt x="23" y="412"/>
                    <a:pt x="22" y="404"/>
                    <a:pt x="22" y="404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Freeform 21">
              <a:extLst>
                <a:ext uri="{FF2B5EF4-FFF2-40B4-BE49-F238E27FC236}">
                  <a16:creationId xmlns:a16="http://schemas.microsoft.com/office/drawing/2014/main" id="{DF4E5D09-BDFF-4AB5-9E8B-EFD8156EB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202"/>
              <a:ext cx="474" cy="718"/>
            </a:xfrm>
            <a:custGeom>
              <a:avLst/>
              <a:gdLst>
                <a:gd name="T0" fmla="*/ 264 w 474"/>
                <a:gd name="T1" fmla="*/ 120 h 718"/>
                <a:gd name="T2" fmla="*/ 244 w 474"/>
                <a:gd name="T3" fmla="*/ 118 h 718"/>
                <a:gd name="T4" fmla="*/ 236 w 474"/>
                <a:gd name="T5" fmla="*/ 106 h 718"/>
                <a:gd name="T6" fmla="*/ 206 w 474"/>
                <a:gd name="T7" fmla="*/ 56 h 718"/>
                <a:gd name="T8" fmla="*/ 188 w 474"/>
                <a:gd name="T9" fmla="*/ 52 h 718"/>
                <a:gd name="T10" fmla="*/ 176 w 474"/>
                <a:gd name="T11" fmla="*/ 56 h 718"/>
                <a:gd name="T12" fmla="*/ 156 w 474"/>
                <a:gd name="T13" fmla="*/ 50 h 718"/>
                <a:gd name="T14" fmla="*/ 112 w 474"/>
                <a:gd name="T15" fmla="*/ 54 h 718"/>
                <a:gd name="T16" fmla="*/ 88 w 474"/>
                <a:gd name="T17" fmla="*/ 40 h 718"/>
                <a:gd name="T18" fmla="*/ 70 w 474"/>
                <a:gd name="T19" fmla="*/ 34 h 718"/>
                <a:gd name="T20" fmla="*/ 64 w 474"/>
                <a:gd name="T21" fmla="*/ 32 h 718"/>
                <a:gd name="T22" fmla="*/ 28 w 474"/>
                <a:gd name="T23" fmla="*/ 12 h 718"/>
                <a:gd name="T24" fmla="*/ 10 w 474"/>
                <a:gd name="T25" fmla="*/ 8 h 718"/>
                <a:gd name="T26" fmla="*/ 6 w 474"/>
                <a:gd name="T27" fmla="*/ 20 h 718"/>
                <a:gd name="T28" fmla="*/ 4 w 474"/>
                <a:gd name="T29" fmla="*/ 70 h 718"/>
                <a:gd name="T30" fmla="*/ 16 w 474"/>
                <a:gd name="T31" fmla="*/ 96 h 718"/>
                <a:gd name="T32" fmla="*/ 26 w 474"/>
                <a:gd name="T33" fmla="*/ 114 h 718"/>
                <a:gd name="T34" fmla="*/ 38 w 474"/>
                <a:gd name="T35" fmla="*/ 122 h 718"/>
                <a:gd name="T36" fmla="*/ 50 w 474"/>
                <a:gd name="T37" fmla="*/ 138 h 718"/>
                <a:gd name="T38" fmla="*/ 60 w 474"/>
                <a:gd name="T39" fmla="*/ 148 h 718"/>
                <a:gd name="T40" fmla="*/ 76 w 474"/>
                <a:gd name="T41" fmla="*/ 152 h 718"/>
                <a:gd name="T42" fmla="*/ 88 w 474"/>
                <a:gd name="T43" fmla="*/ 162 h 718"/>
                <a:gd name="T44" fmla="*/ 104 w 474"/>
                <a:gd name="T45" fmla="*/ 186 h 718"/>
                <a:gd name="T46" fmla="*/ 158 w 474"/>
                <a:gd name="T47" fmla="*/ 214 h 718"/>
                <a:gd name="T48" fmla="*/ 180 w 474"/>
                <a:gd name="T49" fmla="*/ 238 h 718"/>
                <a:gd name="T50" fmla="*/ 188 w 474"/>
                <a:gd name="T51" fmla="*/ 246 h 718"/>
                <a:gd name="T52" fmla="*/ 204 w 474"/>
                <a:gd name="T53" fmla="*/ 270 h 718"/>
                <a:gd name="T54" fmla="*/ 212 w 474"/>
                <a:gd name="T55" fmla="*/ 288 h 718"/>
                <a:gd name="T56" fmla="*/ 216 w 474"/>
                <a:gd name="T57" fmla="*/ 328 h 718"/>
                <a:gd name="T58" fmla="*/ 244 w 474"/>
                <a:gd name="T59" fmla="*/ 338 h 718"/>
                <a:gd name="T60" fmla="*/ 282 w 474"/>
                <a:gd name="T61" fmla="*/ 354 h 718"/>
                <a:gd name="T62" fmla="*/ 300 w 474"/>
                <a:gd name="T63" fmla="*/ 364 h 718"/>
                <a:gd name="T64" fmla="*/ 294 w 474"/>
                <a:gd name="T65" fmla="*/ 384 h 718"/>
                <a:gd name="T66" fmla="*/ 296 w 474"/>
                <a:gd name="T67" fmla="*/ 400 h 718"/>
                <a:gd name="T68" fmla="*/ 304 w 474"/>
                <a:gd name="T69" fmla="*/ 418 h 718"/>
                <a:gd name="T70" fmla="*/ 306 w 474"/>
                <a:gd name="T71" fmla="*/ 424 h 718"/>
                <a:gd name="T72" fmla="*/ 322 w 474"/>
                <a:gd name="T73" fmla="*/ 468 h 718"/>
                <a:gd name="T74" fmla="*/ 342 w 474"/>
                <a:gd name="T75" fmla="*/ 506 h 718"/>
                <a:gd name="T76" fmla="*/ 356 w 474"/>
                <a:gd name="T77" fmla="*/ 514 h 718"/>
                <a:gd name="T78" fmla="*/ 374 w 474"/>
                <a:gd name="T79" fmla="*/ 520 h 718"/>
                <a:gd name="T80" fmla="*/ 390 w 474"/>
                <a:gd name="T81" fmla="*/ 536 h 718"/>
                <a:gd name="T82" fmla="*/ 412 w 474"/>
                <a:gd name="T83" fmla="*/ 568 h 718"/>
                <a:gd name="T84" fmla="*/ 420 w 474"/>
                <a:gd name="T85" fmla="*/ 580 h 718"/>
                <a:gd name="T86" fmla="*/ 432 w 474"/>
                <a:gd name="T87" fmla="*/ 588 h 718"/>
                <a:gd name="T88" fmla="*/ 442 w 474"/>
                <a:gd name="T89" fmla="*/ 642 h 718"/>
                <a:gd name="T90" fmla="*/ 460 w 474"/>
                <a:gd name="T91" fmla="*/ 654 h 718"/>
                <a:gd name="T92" fmla="*/ 474 w 474"/>
                <a:gd name="T93" fmla="*/ 694 h 718"/>
                <a:gd name="T94" fmla="*/ 472 w 474"/>
                <a:gd name="T95" fmla="*/ 706 h 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4" h="718">
                  <a:moveTo>
                    <a:pt x="264" y="120"/>
                  </a:moveTo>
                  <a:cubicBezTo>
                    <a:pt x="257" y="119"/>
                    <a:pt x="250" y="120"/>
                    <a:pt x="244" y="118"/>
                  </a:cubicBezTo>
                  <a:cubicBezTo>
                    <a:pt x="237" y="116"/>
                    <a:pt x="238" y="111"/>
                    <a:pt x="236" y="106"/>
                  </a:cubicBezTo>
                  <a:cubicBezTo>
                    <a:pt x="228" y="91"/>
                    <a:pt x="224" y="62"/>
                    <a:pt x="206" y="56"/>
                  </a:cubicBezTo>
                  <a:cubicBezTo>
                    <a:pt x="198" y="48"/>
                    <a:pt x="202" y="49"/>
                    <a:pt x="188" y="52"/>
                  </a:cubicBezTo>
                  <a:cubicBezTo>
                    <a:pt x="184" y="53"/>
                    <a:pt x="176" y="56"/>
                    <a:pt x="176" y="56"/>
                  </a:cubicBezTo>
                  <a:cubicBezTo>
                    <a:pt x="169" y="54"/>
                    <a:pt x="156" y="50"/>
                    <a:pt x="156" y="50"/>
                  </a:cubicBezTo>
                  <a:cubicBezTo>
                    <a:pt x="134" y="54"/>
                    <a:pt x="144" y="56"/>
                    <a:pt x="112" y="54"/>
                  </a:cubicBezTo>
                  <a:lnTo>
                    <a:pt x="88" y="40"/>
                  </a:lnTo>
                  <a:cubicBezTo>
                    <a:pt x="88" y="40"/>
                    <a:pt x="70" y="34"/>
                    <a:pt x="70" y="34"/>
                  </a:cubicBezTo>
                  <a:cubicBezTo>
                    <a:pt x="68" y="33"/>
                    <a:pt x="64" y="32"/>
                    <a:pt x="64" y="32"/>
                  </a:cubicBezTo>
                  <a:cubicBezTo>
                    <a:pt x="55" y="23"/>
                    <a:pt x="41" y="16"/>
                    <a:pt x="28" y="12"/>
                  </a:cubicBezTo>
                  <a:cubicBezTo>
                    <a:pt x="23" y="7"/>
                    <a:pt x="19" y="0"/>
                    <a:pt x="10" y="8"/>
                  </a:cubicBezTo>
                  <a:cubicBezTo>
                    <a:pt x="7" y="11"/>
                    <a:pt x="6" y="20"/>
                    <a:pt x="6" y="20"/>
                  </a:cubicBezTo>
                  <a:cubicBezTo>
                    <a:pt x="4" y="37"/>
                    <a:pt x="0" y="53"/>
                    <a:pt x="4" y="70"/>
                  </a:cubicBezTo>
                  <a:cubicBezTo>
                    <a:pt x="6" y="78"/>
                    <a:pt x="13" y="88"/>
                    <a:pt x="16" y="96"/>
                  </a:cubicBezTo>
                  <a:cubicBezTo>
                    <a:pt x="20" y="107"/>
                    <a:pt x="17" y="100"/>
                    <a:pt x="26" y="114"/>
                  </a:cubicBezTo>
                  <a:cubicBezTo>
                    <a:pt x="29" y="118"/>
                    <a:pt x="38" y="122"/>
                    <a:pt x="38" y="122"/>
                  </a:cubicBezTo>
                  <a:cubicBezTo>
                    <a:pt x="43" y="129"/>
                    <a:pt x="43" y="133"/>
                    <a:pt x="50" y="138"/>
                  </a:cubicBezTo>
                  <a:cubicBezTo>
                    <a:pt x="53" y="143"/>
                    <a:pt x="54" y="146"/>
                    <a:pt x="60" y="148"/>
                  </a:cubicBezTo>
                  <a:cubicBezTo>
                    <a:pt x="65" y="150"/>
                    <a:pt x="76" y="152"/>
                    <a:pt x="76" y="152"/>
                  </a:cubicBezTo>
                  <a:cubicBezTo>
                    <a:pt x="80" y="156"/>
                    <a:pt x="85" y="158"/>
                    <a:pt x="88" y="162"/>
                  </a:cubicBezTo>
                  <a:cubicBezTo>
                    <a:pt x="92" y="167"/>
                    <a:pt x="98" y="182"/>
                    <a:pt x="104" y="186"/>
                  </a:cubicBezTo>
                  <a:cubicBezTo>
                    <a:pt x="121" y="197"/>
                    <a:pt x="138" y="209"/>
                    <a:pt x="158" y="214"/>
                  </a:cubicBezTo>
                  <a:cubicBezTo>
                    <a:pt x="168" y="221"/>
                    <a:pt x="171" y="232"/>
                    <a:pt x="180" y="238"/>
                  </a:cubicBezTo>
                  <a:cubicBezTo>
                    <a:pt x="185" y="254"/>
                    <a:pt x="177" y="235"/>
                    <a:pt x="188" y="246"/>
                  </a:cubicBezTo>
                  <a:cubicBezTo>
                    <a:pt x="193" y="251"/>
                    <a:pt x="198" y="263"/>
                    <a:pt x="204" y="270"/>
                  </a:cubicBezTo>
                  <a:cubicBezTo>
                    <a:pt x="208" y="275"/>
                    <a:pt x="212" y="288"/>
                    <a:pt x="212" y="288"/>
                  </a:cubicBezTo>
                  <a:cubicBezTo>
                    <a:pt x="211" y="302"/>
                    <a:pt x="203" y="319"/>
                    <a:pt x="216" y="328"/>
                  </a:cubicBezTo>
                  <a:cubicBezTo>
                    <a:pt x="230" y="324"/>
                    <a:pt x="232" y="332"/>
                    <a:pt x="244" y="338"/>
                  </a:cubicBezTo>
                  <a:cubicBezTo>
                    <a:pt x="255" y="344"/>
                    <a:pt x="270" y="350"/>
                    <a:pt x="282" y="354"/>
                  </a:cubicBezTo>
                  <a:cubicBezTo>
                    <a:pt x="287" y="362"/>
                    <a:pt x="291" y="362"/>
                    <a:pt x="300" y="364"/>
                  </a:cubicBezTo>
                  <a:cubicBezTo>
                    <a:pt x="305" y="375"/>
                    <a:pt x="307" y="381"/>
                    <a:pt x="294" y="384"/>
                  </a:cubicBezTo>
                  <a:cubicBezTo>
                    <a:pt x="286" y="392"/>
                    <a:pt x="287" y="394"/>
                    <a:pt x="296" y="400"/>
                  </a:cubicBezTo>
                  <a:cubicBezTo>
                    <a:pt x="302" y="410"/>
                    <a:pt x="299" y="404"/>
                    <a:pt x="304" y="418"/>
                  </a:cubicBezTo>
                  <a:cubicBezTo>
                    <a:pt x="305" y="420"/>
                    <a:pt x="306" y="424"/>
                    <a:pt x="306" y="424"/>
                  </a:cubicBezTo>
                  <a:cubicBezTo>
                    <a:pt x="308" y="447"/>
                    <a:pt x="316" y="450"/>
                    <a:pt x="322" y="468"/>
                  </a:cubicBezTo>
                  <a:cubicBezTo>
                    <a:pt x="320" y="498"/>
                    <a:pt x="312" y="503"/>
                    <a:pt x="342" y="506"/>
                  </a:cubicBezTo>
                  <a:cubicBezTo>
                    <a:pt x="347" y="508"/>
                    <a:pt x="351" y="512"/>
                    <a:pt x="356" y="514"/>
                  </a:cubicBezTo>
                  <a:cubicBezTo>
                    <a:pt x="362" y="517"/>
                    <a:pt x="374" y="520"/>
                    <a:pt x="374" y="520"/>
                  </a:cubicBezTo>
                  <a:cubicBezTo>
                    <a:pt x="380" y="526"/>
                    <a:pt x="385" y="529"/>
                    <a:pt x="390" y="536"/>
                  </a:cubicBezTo>
                  <a:cubicBezTo>
                    <a:pt x="393" y="553"/>
                    <a:pt x="398" y="558"/>
                    <a:pt x="412" y="568"/>
                  </a:cubicBezTo>
                  <a:cubicBezTo>
                    <a:pt x="415" y="572"/>
                    <a:pt x="417" y="576"/>
                    <a:pt x="420" y="580"/>
                  </a:cubicBezTo>
                  <a:cubicBezTo>
                    <a:pt x="423" y="584"/>
                    <a:pt x="432" y="588"/>
                    <a:pt x="432" y="588"/>
                  </a:cubicBezTo>
                  <a:cubicBezTo>
                    <a:pt x="438" y="607"/>
                    <a:pt x="424" y="630"/>
                    <a:pt x="442" y="642"/>
                  </a:cubicBezTo>
                  <a:cubicBezTo>
                    <a:pt x="447" y="649"/>
                    <a:pt x="452" y="651"/>
                    <a:pt x="460" y="654"/>
                  </a:cubicBezTo>
                  <a:cubicBezTo>
                    <a:pt x="468" y="666"/>
                    <a:pt x="469" y="680"/>
                    <a:pt x="474" y="694"/>
                  </a:cubicBezTo>
                  <a:cubicBezTo>
                    <a:pt x="472" y="714"/>
                    <a:pt x="472" y="718"/>
                    <a:pt x="472" y="706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Freeform 22">
              <a:extLst>
                <a:ext uri="{FF2B5EF4-FFF2-40B4-BE49-F238E27FC236}">
                  <a16:creationId xmlns:a16="http://schemas.microsoft.com/office/drawing/2014/main" id="{68F076EE-5298-4459-91EA-9034740E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558"/>
              <a:ext cx="461" cy="698"/>
            </a:xfrm>
            <a:custGeom>
              <a:avLst/>
              <a:gdLst>
                <a:gd name="T0" fmla="*/ 20 w 461"/>
                <a:gd name="T1" fmla="*/ 400 h 698"/>
                <a:gd name="T2" fmla="*/ 80 w 461"/>
                <a:gd name="T3" fmla="*/ 462 h 698"/>
                <a:gd name="T4" fmla="*/ 100 w 461"/>
                <a:gd name="T5" fmla="*/ 484 h 698"/>
                <a:gd name="T6" fmla="*/ 124 w 461"/>
                <a:gd name="T7" fmla="*/ 506 h 698"/>
                <a:gd name="T8" fmla="*/ 138 w 461"/>
                <a:gd name="T9" fmla="*/ 532 h 698"/>
                <a:gd name="T10" fmla="*/ 174 w 461"/>
                <a:gd name="T11" fmla="*/ 558 h 698"/>
                <a:gd name="T12" fmla="*/ 230 w 461"/>
                <a:gd name="T13" fmla="*/ 604 h 698"/>
                <a:gd name="T14" fmla="*/ 276 w 461"/>
                <a:gd name="T15" fmla="*/ 632 h 698"/>
                <a:gd name="T16" fmla="*/ 326 w 461"/>
                <a:gd name="T17" fmla="*/ 684 h 698"/>
                <a:gd name="T18" fmla="*/ 332 w 461"/>
                <a:gd name="T19" fmla="*/ 692 h 698"/>
                <a:gd name="T20" fmla="*/ 336 w 461"/>
                <a:gd name="T21" fmla="*/ 660 h 698"/>
                <a:gd name="T22" fmla="*/ 386 w 461"/>
                <a:gd name="T23" fmla="*/ 688 h 698"/>
                <a:gd name="T24" fmla="*/ 424 w 461"/>
                <a:gd name="T25" fmla="*/ 690 h 698"/>
                <a:gd name="T26" fmla="*/ 442 w 461"/>
                <a:gd name="T27" fmla="*/ 620 h 698"/>
                <a:gd name="T28" fmla="*/ 440 w 461"/>
                <a:gd name="T29" fmla="*/ 566 h 698"/>
                <a:gd name="T30" fmla="*/ 438 w 461"/>
                <a:gd name="T31" fmla="*/ 518 h 698"/>
                <a:gd name="T32" fmla="*/ 444 w 461"/>
                <a:gd name="T33" fmla="*/ 426 h 698"/>
                <a:gd name="T34" fmla="*/ 390 w 461"/>
                <a:gd name="T35" fmla="*/ 380 h 698"/>
                <a:gd name="T36" fmla="*/ 346 w 461"/>
                <a:gd name="T37" fmla="*/ 388 h 698"/>
                <a:gd name="T38" fmla="*/ 356 w 461"/>
                <a:gd name="T39" fmla="*/ 342 h 698"/>
                <a:gd name="T40" fmla="*/ 328 w 461"/>
                <a:gd name="T41" fmla="*/ 332 h 698"/>
                <a:gd name="T42" fmla="*/ 318 w 461"/>
                <a:gd name="T43" fmla="*/ 308 h 698"/>
                <a:gd name="T44" fmla="*/ 330 w 461"/>
                <a:gd name="T45" fmla="*/ 278 h 698"/>
                <a:gd name="T46" fmla="*/ 224 w 461"/>
                <a:gd name="T47" fmla="*/ 236 h 698"/>
                <a:gd name="T48" fmla="*/ 224 w 461"/>
                <a:gd name="T49" fmla="*/ 218 h 698"/>
                <a:gd name="T50" fmla="*/ 270 w 461"/>
                <a:gd name="T51" fmla="*/ 174 h 698"/>
                <a:gd name="T52" fmla="*/ 242 w 461"/>
                <a:gd name="T53" fmla="*/ 134 h 698"/>
                <a:gd name="T54" fmla="*/ 206 w 461"/>
                <a:gd name="T55" fmla="*/ 130 h 698"/>
                <a:gd name="T56" fmla="*/ 188 w 461"/>
                <a:gd name="T57" fmla="*/ 138 h 698"/>
                <a:gd name="T58" fmla="*/ 200 w 461"/>
                <a:gd name="T59" fmla="*/ 118 h 698"/>
                <a:gd name="T60" fmla="*/ 130 w 461"/>
                <a:gd name="T61" fmla="*/ 92 h 698"/>
                <a:gd name="T62" fmla="*/ 54 w 461"/>
                <a:gd name="T63" fmla="*/ 14 h 698"/>
                <a:gd name="T64" fmla="*/ 80 w 461"/>
                <a:gd name="T65" fmla="*/ 18 h 698"/>
                <a:gd name="T66" fmla="*/ 98 w 461"/>
                <a:gd name="T67" fmla="*/ 0 h 6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" h="698">
                  <a:moveTo>
                    <a:pt x="0" y="356"/>
                  </a:moveTo>
                  <a:cubicBezTo>
                    <a:pt x="3" y="372"/>
                    <a:pt x="6" y="391"/>
                    <a:pt x="20" y="400"/>
                  </a:cubicBezTo>
                  <a:cubicBezTo>
                    <a:pt x="26" y="409"/>
                    <a:pt x="34" y="409"/>
                    <a:pt x="44" y="412"/>
                  </a:cubicBezTo>
                  <a:cubicBezTo>
                    <a:pt x="50" y="429"/>
                    <a:pt x="62" y="456"/>
                    <a:pt x="80" y="462"/>
                  </a:cubicBezTo>
                  <a:cubicBezTo>
                    <a:pt x="94" y="476"/>
                    <a:pt x="87" y="471"/>
                    <a:pt x="98" y="478"/>
                  </a:cubicBezTo>
                  <a:cubicBezTo>
                    <a:pt x="99" y="480"/>
                    <a:pt x="98" y="483"/>
                    <a:pt x="100" y="484"/>
                  </a:cubicBezTo>
                  <a:cubicBezTo>
                    <a:pt x="103" y="486"/>
                    <a:pt x="112" y="488"/>
                    <a:pt x="112" y="488"/>
                  </a:cubicBezTo>
                  <a:cubicBezTo>
                    <a:pt x="116" y="494"/>
                    <a:pt x="124" y="506"/>
                    <a:pt x="124" y="506"/>
                  </a:cubicBezTo>
                  <a:cubicBezTo>
                    <a:pt x="125" y="513"/>
                    <a:pt x="123" y="522"/>
                    <a:pt x="126" y="528"/>
                  </a:cubicBezTo>
                  <a:cubicBezTo>
                    <a:pt x="128" y="532"/>
                    <a:pt x="138" y="532"/>
                    <a:pt x="138" y="532"/>
                  </a:cubicBezTo>
                  <a:cubicBezTo>
                    <a:pt x="145" y="539"/>
                    <a:pt x="154" y="544"/>
                    <a:pt x="162" y="550"/>
                  </a:cubicBezTo>
                  <a:cubicBezTo>
                    <a:pt x="166" y="553"/>
                    <a:pt x="174" y="558"/>
                    <a:pt x="174" y="558"/>
                  </a:cubicBezTo>
                  <a:cubicBezTo>
                    <a:pt x="184" y="572"/>
                    <a:pt x="191" y="584"/>
                    <a:pt x="208" y="588"/>
                  </a:cubicBezTo>
                  <a:cubicBezTo>
                    <a:pt x="214" y="593"/>
                    <a:pt x="223" y="600"/>
                    <a:pt x="230" y="604"/>
                  </a:cubicBezTo>
                  <a:cubicBezTo>
                    <a:pt x="237" y="608"/>
                    <a:pt x="247" y="606"/>
                    <a:pt x="254" y="610"/>
                  </a:cubicBezTo>
                  <a:cubicBezTo>
                    <a:pt x="264" y="615"/>
                    <a:pt x="269" y="625"/>
                    <a:pt x="276" y="632"/>
                  </a:cubicBezTo>
                  <a:cubicBezTo>
                    <a:pt x="280" y="643"/>
                    <a:pt x="294" y="660"/>
                    <a:pt x="306" y="664"/>
                  </a:cubicBezTo>
                  <a:cubicBezTo>
                    <a:pt x="310" y="670"/>
                    <a:pt x="320" y="680"/>
                    <a:pt x="326" y="684"/>
                  </a:cubicBezTo>
                  <a:cubicBezTo>
                    <a:pt x="328" y="689"/>
                    <a:pt x="329" y="698"/>
                    <a:pt x="334" y="698"/>
                  </a:cubicBezTo>
                  <a:cubicBezTo>
                    <a:pt x="336" y="698"/>
                    <a:pt x="333" y="694"/>
                    <a:pt x="332" y="692"/>
                  </a:cubicBezTo>
                  <a:cubicBezTo>
                    <a:pt x="341" y="683"/>
                    <a:pt x="336" y="682"/>
                    <a:pt x="328" y="674"/>
                  </a:cubicBezTo>
                  <a:cubicBezTo>
                    <a:pt x="325" y="665"/>
                    <a:pt x="328" y="663"/>
                    <a:pt x="336" y="660"/>
                  </a:cubicBezTo>
                  <a:cubicBezTo>
                    <a:pt x="359" y="675"/>
                    <a:pt x="347" y="682"/>
                    <a:pt x="380" y="686"/>
                  </a:cubicBezTo>
                  <a:cubicBezTo>
                    <a:pt x="382" y="687"/>
                    <a:pt x="386" y="688"/>
                    <a:pt x="386" y="688"/>
                  </a:cubicBezTo>
                  <a:cubicBezTo>
                    <a:pt x="382" y="677"/>
                    <a:pt x="389" y="666"/>
                    <a:pt x="400" y="662"/>
                  </a:cubicBezTo>
                  <a:cubicBezTo>
                    <a:pt x="409" y="671"/>
                    <a:pt x="413" y="683"/>
                    <a:pt x="424" y="690"/>
                  </a:cubicBezTo>
                  <a:cubicBezTo>
                    <a:pt x="427" y="681"/>
                    <a:pt x="433" y="675"/>
                    <a:pt x="436" y="666"/>
                  </a:cubicBezTo>
                  <a:cubicBezTo>
                    <a:pt x="434" y="650"/>
                    <a:pt x="433" y="634"/>
                    <a:pt x="442" y="620"/>
                  </a:cubicBezTo>
                  <a:cubicBezTo>
                    <a:pt x="441" y="609"/>
                    <a:pt x="438" y="597"/>
                    <a:pt x="438" y="586"/>
                  </a:cubicBezTo>
                  <a:cubicBezTo>
                    <a:pt x="438" y="579"/>
                    <a:pt x="439" y="573"/>
                    <a:pt x="440" y="566"/>
                  </a:cubicBezTo>
                  <a:cubicBezTo>
                    <a:pt x="441" y="562"/>
                    <a:pt x="444" y="554"/>
                    <a:pt x="444" y="554"/>
                  </a:cubicBezTo>
                  <a:cubicBezTo>
                    <a:pt x="442" y="542"/>
                    <a:pt x="440" y="530"/>
                    <a:pt x="438" y="518"/>
                  </a:cubicBezTo>
                  <a:cubicBezTo>
                    <a:pt x="443" y="495"/>
                    <a:pt x="439" y="471"/>
                    <a:pt x="456" y="454"/>
                  </a:cubicBezTo>
                  <a:cubicBezTo>
                    <a:pt x="461" y="439"/>
                    <a:pt x="458" y="431"/>
                    <a:pt x="444" y="426"/>
                  </a:cubicBezTo>
                  <a:cubicBezTo>
                    <a:pt x="438" y="420"/>
                    <a:pt x="434" y="414"/>
                    <a:pt x="428" y="408"/>
                  </a:cubicBezTo>
                  <a:cubicBezTo>
                    <a:pt x="419" y="382"/>
                    <a:pt x="420" y="383"/>
                    <a:pt x="390" y="380"/>
                  </a:cubicBezTo>
                  <a:cubicBezTo>
                    <a:pt x="382" y="377"/>
                    <a:pt x="364" y="374"/>
                    <a:pt x="364" y="374"/>
                  </a:cubicBezTo>
                  <a:cubicBezTo>
                    <a:pt x="359" y="382"/>
                    <a:pt x="356" y="386"/>
                    <a:pt x="346" y="388"/>
                  </a:cubicBezTo>
                  <a:cubicBezTo>
                    <a:pt x="339" y="377"/>
                    <a:pt x="348" y="372"/>
                    <a:pt x="356" y="366"/>
                  </a:cubicBezTo>
                  <a:cubicBezTo>
                    <a:pt x="364" y="354"/>
                    <a:pt x="368" y="352"/>
                    <a:pt x="356" y="342"/>
                  </a:cubicBezTo>
                  <a:cubicBezTo>
                    <a:pt x="349" y="336"/>
                    <a:pt x="350" y="339"/>
                    <a:pt x="340" y="336"/>
                  </a:cubicBezTo>
                  <a:cubicBezTo>
                    <a:pt x="336" y="335"/>
                    <a:pt x="328" y="332"/>
                    <a:pt x="328" y="332"/>
                  </a:cubicBezTo>
                  <a:cubicBezTo>
                    <a:pt x="322" y="322"/>
                    <a:pt x="325" y="328"/>
                    <a:pt x="320" y="314"/>
                  </a:cubicBezTo>
                  <a:cubicBezTo>
                    <a:pt x="319" y="312"/>
                    <a:pt x="318" y="308"/>
                    <a:pt x="318" y="308"/>
                  </a:cubicBezTo>
                  <a:cubicBezTo>
                    <a:pt x="321" y="299"/>
                    <a:pt x="325" y="293"/>
                    <a:pt x="328" y="284"/>
                  </a:cubicBezTo>
                  <a:cubicBezTo>
                    <a:pt x="329" y="282"/>
                    <a:pt x="330" y="278"/>
                    <a:pt x="330" y="278"/>
                  </a:cubicBezTo>
                  <a:cubicBezTo>
                    <a:pt x="321" y="252"/>
                    <a:pt x="284" y="253"/>
                    <a:pt x="260" y="250"/>
                  </a:cubicBezTo>
                  <a:cubicBezTo>
                    <a:pt x="247" y="246"/>
                    <a:pt x="237" y="239"/>
                    <a:pt x="224" y="236"/>
                  </a:cubicBezTo>
                  <a:cubicBezTo>
                    <a:pt x="223" y="234"/>
                    <a:pt x="220" y="232"/>
                    <a:pt x="220" y="230"/>
                  </a:cubicBezTo>
                  <a:cubicBezTo>
                    <a:pt x="220" y="226"/>
                    <a:pt x="223" y="222"/>
                    <a:pt x="224" y="218"/>
                  </a:cubicBezTo>
                  <a:cubicBezTo>
                    <a:pt x="226" y="211"/>
                    <a:pt x="228" y="196"/>
                    <a:pt x="232" y="190"/>
                  </a:cubicBezTo>
                  <a:cubicBezTo>
                    <a:pt x="236" y="183"/>
                    <a:pt x="261" y="176"/>
                    <a:pt x="270" y="174"/>
                  </a:cubicBezTo>
                  <a:cubicBezTo>
                    <a:pt x="274" y="162"/>
                    <a:pt x="268" y="151"/>
                    <a:pt x="258" y="144"/>
                  </a:cubicBezTo>
                  <a:cubicBezTo>
                    <a:pt x="255" y="139"/>
                    <a:pt x="242" y="134"/>
                    <a:pt x="242" y="134"/>
                  </a:cubicBezTo>
                  <a:cubicBezTo>
                    <a:pt x="234" y="122"/>
                    <a:pt x="228" y="126"/>
                    <a:pt x="212" y="128"/>
                  </a:cubicBezTo>
                  <a:cubicBezTo>
                    <a:pt x="210" y="129"/>
                    <a:pt x="208" y="129"/>
                    <a:pt x="206" y="130"/>
                  </a:cubicBezTo>
                  <a:cubicBezTo>
                    <a:pt x="204" y="131"/>
                    <a:pt x="202" y="133"/>
                    <a:pt x="200" y="134"/>
                  </a:cubicBezTo>
                  <a:cubicBezTo>
                    <a:pt x="196" y="136"/>
                    <a:pt x="184" y="140"/>
                    <a:pt x="188" y="138"/>
                  </a:cubicBezTo>
                  <a:cubicBezTo>
                    <a:pt x="196" y="133"/>
                    <a:pt x="192" y="135"/>
                    <a:pt x="200" y="132"/>
                  </a:cubicBezTo>
                  <a:cubicBezTo>
                    <a:pt x="201" y="128"/>
                    <a:pt x="204" y="122"/>
                    <a:pt x="200" y="118"/>
                  </a:cubicBezTo>
                  <a:cubicBezTo>
                    <a:pt x="197" y="115"/>
                    <a:pt x="171" y="110"/>
                    <a:pt x="170" y="110"/>
                  </a:cubicBezTo>
                  <a:cubicBezTo>
                    <a:pt x="156" y="105"/>
                    <a:pt x="144" y="97"/>
                    <a:pt x="130" y="92"/>
                  </a:cubicBezTo>
                  <a:cubicBezTo>
                    <a:pt x="126" y="81"/>
                    <a:pt x="131" y="65"/>
                    <a:pt x="124" y="56"/>
                  </a:cubicBezTo>
                  <a:cubicBezTo>
                    <a:pt x="104" y="30"/>
                    <a:pt x="86" y="19"/>
                    <a:pt x="54" y="14"/>
                  </a:cubicBezTo>
                  <a:cubicBezTo>
                    <a:pt x="50" y="7"/>
                    <a:pt x="47" y="0"/>
                    <a:pt x="58" y="4"/>
                  </a:cubicBezTo>
                  <a:cubicBezTo>
                    <a:pt x="63" y="11"/>
                    <a:pt x="71" y="15"/>
                    <a:pt x="80" y="18"/>
                  </a:cubicBezTo>
                  <a:cubicBezTo>
                    <a:pt x="84" y="17"/>
                    <a:pt x="91" y="16"/>
                    <a:pt x="94" y="12"/>
                  </a:cubicBezTo>
                  <a:cubicBezTo>
                    <a:pt x="96" y="8"/>
                    <a:pt x="98" y="0"/>
                    <a:pt x="98" y="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Freeform 23">
              <a:extLst>
                <a:ext uri="{FF2B5EF4-FFF2-40B4-BE49-F238E27FC236}">
                  <a16:creationId xmlns:a16="http://schemas.microsoft.com/office/drawing/2014/main" id="{C3394EA5-4814-4519-9A9E-4653862B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" y="2320"/>
              <a:ext cx="314" cy="249"/>
            </a:xfrm>
            <a:custGeom>
              <a:avLst/>
              <a:gdLst>
                <a:gd name="T0" fmla="*/ 6 w 314"/>
                <a:gd name="T1" fmla="*/ 0 h 249"/>
                <a:gd name="T2" fmla="*/ 4 w 314"/>
                <a:gd name="T3" fmla="*/ 34 h 249"/>
                <a:gd name="T4" fmla="*/ 38 w 314"/>
                <a:gd name="T5" fmla="*/ 54 h 249"/>
                <a:gd name="T6" fmla="*/ 58 w 314"/>
                <a:gd name="T7" fmla="*/ 82 h 249"/>
                <a:gd name="T8" fmla="*/ 86 w 314"/>
                <a:gd name="T9" fmla="*/ 84 h 249"/>
                <a:gd name="T10" fmla="*/ 134 w 314"/>
                <a:gd name="T11" fmla="*/ 118 h 249"/>
                <a:gd name="T12" fmla="*/ 168 w 314"/>
                <a:gd name="T13" fmla="*/ 146 h 249"/>
                <a:gd name="T14" fmla="*/ 174 w 314"/>
                <a:gd name="T15" fmla="*/ 186 h 249"/>
                <a:gd name="T16" fmla="*/ 182 w 314"/>
                <a:gd name="T17" fmla="*/ 176 h 249"/>
                <a:gd name="T18" fmla="*/ 202 w 314"/>
                <a:gd name="T19" fmla="*/ 206 h 249"/>
                <a:gd name="T20" fmla="*/ 222 w 314"/>
                <a:gd name="T21" fmla="*/ 222 h 249"/>
                <a:gd name="T22" fmla="*/ 238 w 314"/>
                <a:gd name="T23" fmla="*/ 208 h 249"/>
                <a:gd name="T24" fmla="*/ 262 w 314"/>
                <a:gd name="T25" fmla="*/ 222 h 249"/>
                <a:gd name="T26" fmla="*/ 264 w 314"/>
                <a:gd name="T27" fmla="*/ 228 h 249"/>
                <a:gd name="T28" fmla="*/ 270 w 314"/>
                <a:gd name="T29" fmla="*/ 234 h 249"/>
                <a:gd name="T30" fmla="*/ 292 w 314"/>
                <a:gd name="T31" fmla="*/ 214 h 249"/>
                <a:gd name="T32" fmla="*/ 314 w 314"/>
                <a:gd name="T33" fmla="*/ 238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4" h="249">
                  <a:moveTo>
                    <a:pt x="6" y="0"/>
                  </a:moveTo>
                  <a:cubicBezTo>
                    <a:pt x="13" y="10"/>
                    <a:pt x="21" y="28"/>
                    <a:pt x="4" y="34"/>
                  </a:cubicBezTo>
                  <a:cubicBezTo>
                    <a:pt x="0" y="47"/>
                    <a:pt x="27" y="52"/>
                    <a:pt x="38" y="54"/>
                  </a:cubicBezTo>
                  <a:cubicBezTo>
                    <a:pt x="44" y="58"/>
                    <a:pt x="57" y="82"/>
                    <a:pt x="58" y="82"/>
                  </a:cubicBezTo>
                  <a:cubicBezTo>
                    <a:pt x="67" y="83"/>
                    <a:pt x="77" y="83"/>
                    <a:pt x="86" y="84"/>
                  </a:cubicBezTo>
                  <a:cubicBezTo>
                    <a:pt x="96" y="99"/>
                    <a:pt x="116" y="114"/>
                    <a:pt x="134" y="118"/>
                  </a:cubicBezTo>
                  <a:cubicBezTo>
                    <a:pt x="145" y="126"/>
                    <a:pt x="156" y="142"/>
                    <a:pt x="168" y="146"/>
                  </a:cubicBezTo>
                  <a:cubicBezTo>
                    <a:pt x="182" y="168"/>
                    <a:pt x="174" y="150"/>
                    <a:pt x="174" y="186"/>
                  </a:cubicBezTo>
                  <a:cubicBezTo>
                    <a:pt x="174" y="190"/>
                    <a:pt x="178" y="177"/>
                    <a:pt x="182" y="176"/>
                  </a:cubicBezTo>
                  <a:cubicBezTo>
                    <a:pt x="193" y="184"/>
                    <a:pt x="188" y="201"/>
                    <a:pt x="202" y="206"/>
                  </a:cubicBezTo>
                  <a:cubicBezTo>
                    <a:pt x="205" y="214"/>
                    <a:pt x="222" y="222"/>
                    <a:pt x="222" y="222"/>
                  </a:cubicBezTo>
                  <a:cubicBezTo>
                    <a:pt x="231" y="236"/>
                    <a:pt x="222" y="213"/>
                    <a:pt x="238" y="208"/>
                  </a:cubicBezTo>
                  <a:cubicBezTo>
                    <a:pt x="257" y="212"/>
                    <a:pt x="249" y="213"/>
                    <a:pt x="262" y="222"/>
                  </a:cubicBezTo>
                  <a:cubicBezTo>
                    <a:pt x="263" y="224"/>
                    <a:pt x="263" y="226"/>
                    <a:pt x="264" y="228"/>
                  </a:cubicBezTo>
                  <a:cubicBezTo>
                    <a:pt x="275" y="249"/>
                    <a:pt x="273" y="242"/>
                    <a:pt x="270" y="234"/>
                  </a:cubicBezTo>
                  <a:cubicBezTo>
                    <a:pt x="279" y="228"/>
                    <a:pt x="283" y="220"/>
                    <a:pt x="292" y="214"/>
                  </a:cubicBezTo>
                  <a:cubicBezTo>
                    <a:pt x="306" y="217"/>
                    <a:pt x="314" y="223"/>
                    <a:pt x="314" y="238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Freeform 24">
              <a:extLst>
                <a:ext uri="{FF2B5EF4-FFF2-40B4-BE49-F238E27FC236}">
                  <a16:creationId xmlns:a16="http://schemas.microsoft.com/office/drawing/2014/main" id="{A3FFA89A-C040-4525-861E-A4C499DA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244"/>
              <a:ext cx="836" cy="269"/>
            </a:xfrm>
            <a:custGeom>
              <a:avLst/>
              <a:gdLst>
                <a:gd name="T0" fmla="*/ 180 w 836"/>
                <a:gd name="T1" fmla="*/ 2 h 269"/>
                <a:gd name="T2" fmla="*/ 210 w 836"/>
                <a:gd name="T3" fmla="*/ 10 h 269"/>
                <a:gd name="T4" fmla="*/ 256 w 836"/>
                <a:gd name="T5" fmla="*/ 20 h 269"/>
                <a:gd name="T6" fmla="*/ 310 w 836"/>
                <a:gd name="T7" fmla="*/ 44 h 269"/>
                <a:gd name="T8" fmla="*/ 354 w 836"/>
                <a:gd name="T9" fmla="*/ 72 h 269"/>
                <a:gd name="T10" fmla="*/ 394 w 836"/>
                <a:gd name="T11" fmla="*/ 66 h 269"/>
                <a:gd name="T12" fmla="*/ 428 w 836"/>
                <a:gd name="T13" fmla="*/ 82 h 269"/>
                <a:gd name="T14" fmla="*/ 482 w 836"/>
                <a:gd name="T15" fmla="*/ 88 h 269"/>
                <a:gd name="T16" fmla="*/ 506 w 836"/>
                <a:gd name="T17" fmla="*/ 36 h 269"/>
                <a:gd name="T18" fmla="*/ 550 w 836"/>
                <a:gd name="T19" fmla="*/ 54 h 269"/>
                <a:gd name="T20" fmla="*/ 632 w 836"/>
                <a:gd name="T21" fmla="*/ 80 h 269"/>
                <a:gd name="T22" fmla="*/ 676 w 836"/>
                <a:gd name="T23" fmla="*/ 108 h 269"/>
                <a:gd name="T24" fmla="*/ 800 w 836"/>
                <a:gd name="T25" fmla="*/ 166 h 269"/>
                <a:gd name="T26" fmla="*/ 808 w 836"/>
                <a:gd name="T27" fmla="*/ 176 h 269"/>
                <a:gd name="T28" fmla="*/ 814 w 836"/>
                <a:gd name="T29" fmla="*/ 212 h 269"/>
                <a:gd name="T30" fmla="*/ 836 w 836"/>
                <a:gd name="T31" fmla="*/ 262 h 269"/>
                <a:gd name="T32" fmla="*/ 764 w 836"/>
                <a:gd name="T33" fmla="*/ 250 h 269"/>
                <a:gd name="T34" fmla="*/ 714 w 836"/>
                <a:gd name="T35" fmla="*/ 216 h 269"/>
                <a:gd name="T36" fmla="*/ 592 w 836"/>
                <a:gd name="T37" fmla="*/ 214 h 269"/>
                <a:gd name="T38" fmla="*/ 442 w 836"/>
                <a:gd name="T39" fmla="*/ 192 h 269"/>
                <a:gd name="T40" fmla="*/ 352 w 836"/>
                <a:gd name="T41" fmla="*/ 160 h 269"/>
                <a:gd name="T42" fmla="*/ 336 w 836"/>
                <a:gd name="T43" fmla="*/ 152 h 269"/>
                <a:gd name="T44" fmla="*/ 308 w 836"/>
                <a:gd name="T45" fmla="*/ 156 h 269"/>
                <a:gd name="T46" fmla="*/ 258 w 836"/>
                <a:gd name="T47" fmla="*/ 168 h 269"/>
                <a:gd name="T48" fmla="*/ 162 w 836"/>
                <a:gd name="T49" fmla="*/ 134 h 269"/>
                <a:gd name="T50" fmla="*/ 124 w 836"/>
                <a:gd name="T51" fmla="*/ 110 h 269"/>
                <a:gd name="T52" fmla="*/ 100 w 836"/>
                <a:gd name="T53" fmla="*/ 92 h 269"/>
                <a:gd name="T54" fmla="*/ 36 w 836"/>
                <a:gd name="T55" fmla="*/ 86 h 269"/>
                <a:gd name="T56" fmla="*/ 4 w 836"/>
                <a:gd name="T57" fmla="*/ 86 h 269"/>
                <a:gd name="T58" fmla="*/ 54 w 836"/>
                <a:gd name="T59" fmla="*/ 56 h 269"/>
                <a:gd name="T60" fmla="*/ 86 w 836"/>
                <a:gd name="T61" fmla="*/ 0 h 269"/>
                <a:gd name="T62" fmla="*/ 148 w 836"/>
                <a:gd name="T63" fmla="*/ 22 h 2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36" h="269">
                  <a:moveTo>
                    <a:pt x="164" y="12"/>
                  </a:moveTo>
                  <a:cubicBezTo>
                    <a:pt x="170" y="2"/>
                    <a:pt x="166" y="7"/>
                    <a:pt x="180" y="2"/>
                  </a:cubicBezTo>
                  <a:cubicBezTo>
                    <a:pt x="182" y="1"/>
                    <a:pt x="186" y="0"/>
                    <a:pt x="186" y="0"/>
                  </a:cubicBezTo>
                  <a:cubicBezTo>
                    <a:pt x="196" y="2"/>
                    <a:pt x="201" y="7"/>
                    <a:pt x="210" y="10"/>
                  </a:cubicBezTo>
                  <a:cubicBezTo>
                    <a:pt x="216" y="19"/>
                    <a:pt x="228" y="25"/>
                    <a:pt x="238" y="28"/>
                  </a:cubicBezTo>
                  <a:cubicBezTo>
                    <a:pt x="245" y="26"/>
                    <a:pt x="249" y="22"/>
                    <a:pt x="256" y="20"/>
                  </a:cubicBezTo>
                  <a:cubicBezTo>
                    <a:pt x="271" y="22"/>
                    <a:pt x="268" y="24"/>
                    <a:pt x="278" y="34"/>
                  </a:cubicBezTo>
                  <a:cubicBezTo>
                    <a:pt x="296" y="31"/>
                    <a:pt x="297" y="35"/>
                    <a:pt x="310" y="44"/>
                  </a:cubicBezTo>
                  <a:cubicBezTo>
                    <a:pt x="315" y="51"/>
                    <a:pt x="315" y="55"/>
                    <a:pt x="322" y="60"/>
                  </a:cubicBezTo>
                  <a:cubicBezTo>
                    <a:pt x="326" y="76"/>
                    <a:pt x="337" y="71"/>
                    <a:pt x="354" y="72"/>
                  </a:cubicBezTo>
                  <a:cubicBezTo>
                    <a:pt x="361" y="74"/>
                    <a:pt x="369" y="76"/>
                    <a:pt x="376" y="78"/>
                  </a:cubicBezTo>
                  <a:cubicBezTo>
                    <a:pt x="382" y="74"/>
                    <a:pt x="394" y="66"/>
                    <a:pt x="394" y="66"/>
                  </a:cubicBezTo>
                  <a:cubicBezTo>
                    <a:pt x="407" y="69"/>
                    <a:pt x="410" y="70"/>
                    <a:pt x="422" y="78"/>
                  </a:cubicBezTo>
                  <a:cubicBezTo>
                    <a:pt x="424" y="79"/>
                    <a:pt x="428" y="82"/>
                    <a:pt x="428" y="82"/>
                  </a:cubicBezTo>
                  <a:cubicBezTo>
                    <a:pt x="450" y="75"/>
                    <a:pt x="436" y="78"/>
                    <a:pt x="470" y="80"/>
                  </a:cubicBezTo>
                  <a:cubicBezTo>
                    <a:pt x="475" y="82"/>
                    <a:pt x="479" y="92"/>
                    <a:pt x="482" y="88"/>
                  </a:cubicBezTo>
                  <a:cubicBezTo>
                    <a:pt x="485" y="83"/>
                    <a:pt x="482" y="76"/>
                    <a:pt x="484" y="70"/>
                  </a:cubicBezTo>
                  <a:cubicBezTo>
                    <a:pt x="487" y="60"/>
                    <a:pt x="497" y="42"/>
                    <a:pt x="506" y="36"/>
                  </a:cubicBezTo>
                  <a:cubicBezTo>
                    <a:pt x="515" y="37"/>
                    <a:pt x="523" y="36"/>
                    <a:pt x="532" y="38"/>
                  </a:cubicBezTo>
                  <a:cubicBezTo>
                    <a:pt x="540" y="39"/>
                    <a:pt x="543" y="50"/>
                    <a:pt x="550" y="54"/>
                  </a:cubicBezTo>
                  <a:cubicBezTo>
                    <a:pt x="559" y="60"/>
                    <a:pt x="568" y="62"/>
                    <a:pt x="578" y="64"/>
                  </a:cubicBezTo>
                  <a:cubicBezTo>
                    <a:pt x="596" y="76"/>
                    <a:pt x="611" y="78"/>
                    <a:pt x="632" y="80"/>
                  </a:cubicBezTo>
                  <a:cubicBezTo>
                    <a:pt x="646" y="91"/>
                    <a:pt x="649" y="88"/>
                    <a:pt x="670" y="90"/>
                  </a:cubicBezTo>
                  <a:cubicBezTo>
                    <a:pt x="672" y="96"/>
                    <a:pt x="676" y="108"/>
                    <a:pt x="676" y="108"/>
                  </a:cubicBezTo>
                  <a:cubicBezTo>
                    <a:pt x="676" y="110"/>
                    <a:pt x="678" y="136"/>
                    <a:pt x="680" y="142"/>
                  </a:cubicBezTo>
                  <a:cubicBezTo>
                    <a:pt x="691" y="175"/>
                    <a:pt x="778" y="165"/>
                    <a:pt x="800" y="166"/>
                  </a:cubicBezTo>
                  <a:cubicBezTo>
                    <a:pt x="802" y="167"/>
                    <a:pt x="804" y="168"/>
                    <a:pt x="806" y="170"/>
                  </a:cubicBezTo>
                  <a:cubicBezTo>
                    <a:pt x="807" y="172"/>
                    <a:pt x="807" y="175"/>
                    <a:pt x="808" y="176"/>
                  </a:cubicBezTo>
                  <a:cubicBezTo>
                    <a:pt x="811" y="179"/>
                    <a:pt x="822" y="183"/>
                    <a:pt x="826" y="184"/>
                  </a:cubicBezTo>
                  <a:cubicBezTo>
                    <a:pt x="824" y="195"/>
                    <a:pt x="817" y="202"/>
                    <a:pt x="814" y="212"/>
                  </a:cubicBezTo>
                  <a:cubicBezTo>
                    <a:pt x="816" y="227"/>
                    <a:pt x="815" y="236"/>
                    <a:pt x="828" y="244"/>
                  </a:cubicBezTo>
                  <a:cubicBezTo>
                    <a:pt x="830" y="251"/>
                    <a:pt x="834" y="255"/>
                    <a:pt x="836" y="262"/>
                  </a:cubicBezTo>
                  <a:cubicBezTo>
                    <a:pt x="828" y="265"/>
                    <a:pt x="826" y="269"/>
                    <a:pt x="818" y="266"/>
                  </a:cubicBezTo>
                  <a:cubicBezTo>
                    <a:pt x="806" y="248"/>
                    <a:pt x="783" y="251"/>
                    <a:pt x="764" y="250"/>
                  </a:cubicBezTo>
                  <a:cubicBezTo>
                    <a:pt x="760" y="239"/>
                    <a:pt x="737" y="234"/>
                    <a:pt x="726" y="230"/>
                  </a:cubicBezTo>
                  <a:cubicBezTo>
                    <a:pt x="723" y="222"/>
                    <a:pt x="722" y="219"/>
                    <a:pt x="714" y="216"/>
                  </a:cubicBezTo>
                  <a:cubicBezTo>
                    <a:pt x="696" y="219"/>
                    <a:pt x="677" y="222"/>
                    <a:pt x="662" y="232"/>
                  </a:cubicBezTo>
                  <a:cubicBezTo>
                    <a:pt x="639" y="231"/>
                    <a:pt x="612" y="228"/>
                    <a:pt x="592" y="214"/>
                  </a:cubicBezTo>
                  <a:cubicBezTo>
                    <a:pt x="555" y="218"/>
                    <a:pt x="515" y="210"/>
                    <a:pt x="478" y="208"/>
                  </a:cubicBezTo>
                  <a:cubicBezTo>
                    <a:pt x="466" y="204"/>
                    <a:pt x="454" y="196"/>
                    <a:pt x="442" y="192"/>
                  </a:cubicBezTo>
                  <a:cubicBezTo>
                    <a:pt x="427" y="170"/>
                    <a:pt x="398" y="167"/>
                    <a:pt x="374" y="166"/>
                  </a:cubicBezTo>
                  <a:cubicBezTo>
                    <a:pt x="370" y="155"/>
                    <a:pt x="361" y="157"/>
                    <a:pt x="352" y="160"/>
                  </a:cubicBezTo>
                  <a:cubicBezTo>
                    <a:pt x="349" y="165"/>
                    <a:pt x="336" y="170"/>
                    <a:pt x="336" y="170"/>
                  </a:cubicBezTo>
                  <a:cubicBezTo>
                    <a:pt x="311" y="164"/>
                    <a:pt x="337" y="153"/>
                    <a:pt x="336" y="152"/>
                  </a:cubicBezTo>
                  <a:cubicBezTo>
                    <a:pt x="334" y="150"/>
                    <a:pt x="331" y="154"/>
                    <a:pt x="328" y="154"/>
                  </a:cubicBezTo>
                  <a:cubicBezTo>
                    <a:pt x="321" y="155"/>
                    <a:pt x="315" y="155"/>
                    <a:pt x="308" y="156"/>
                  </a:cubicBezTo>
                  <a:cubicBezTo>
                    <a:pt x="305" y="169"/>
                    <a:pt x="303" y="168"/>
                    <a:pt x="292" y="174"/>
                  </a:cubicBezTo>
                  <a:cubicBezTo>
                    <a:pt x="266" y="172"/>
                    <a:pt x="277" y="174"/>
                    <a:pt x="258" y="168"/>
                  </a:cubicBezTo>
                  <a:cubicBezTo>
                    <a:pt x="248" y="165"/>
                    <a:pt x="244" y="155"/>
                    <a:pt x="234" y="152"/>
                  </a:cubicBezTo>
                  <a:cubicBezTo>
                    <a:pt x="222" y="134"/>
                    <a:pt x="179" y="135"/>
                    <a:pt x="162" y="134"/>
                  </a:cubicBezTo>
                  <a:cubicBezTo>
                    <a:pt x="150" y="135"/>
                    <a:pt x="128" y="139"/>
                    <a:pt x="114" y="136"/>
                  </a:cubicBezTo>
                  <a:cubicBezTo>
                    <a:pt x="106" y="124"/>
                    <a:pt x="114" y="117"/>
                    <a:pt x="124" y="110"/>
                  </a:cubicBezTo>
                  <a:cubicBezTo>
                    <a:pt x="125" y="108"/>
                    <a:pt x="129" y="106"/>
                    <a:pt x="128" y="104"/>
                  </a:cubicBezTo>
                  <a:cubicBezTo>
                    <a:pt x="127" y="101"/>
                    <a:pt x="104" y="93"/>
                    <a:pt x="100" y="92"/>
                  </a:cubicBezTo>
                  <a:cubicBezTo>
                    <a:pt x="95" y="85"/>
                    <a:pt x="92" y="83"/>
                    <a:pt x="84" y="80"/>
                  </a:cubicBezTo>
                  <a:cubicBezTo>
                    <a:pt x="68" y="84"/>
                    <a:pt x="52" y="85"/>
                    <a:pt x="36" y="86"/>
                  </a:cubicBezTo>
                  <a:cubicBezTo>
                    <a:pt x="29" y="88"/>
                    <a:pt x="23" y="91"/>
                    <a:pt x="16" y="90"/>
                  </a:cubicBezTo>
                  <a:cubicBezTo>
                    <a:pt x="12" y="90"/>
                    <a:pt x="4" y="86"/>
                    <a:pt x="4" y="86"/>
                  </a:cubicBezTo>
                  <a:cubicBezTo>
                    <a:pt x="0" y="73"/>
                    <a:pt x="28" y="72"/>
                    <a:pt x="38" y="70"/>
                  </a:cubicBezTo>
                  <a:cubicBezTo>
                    <a:pt x="45" y="66"/>
                    <a:pt x="47" y="60"/>
                    <a:pt x="54" y="56"/>
                  </a:cubicBezTo>
                  <a:cubicBezTo>
                    <a:pt x="60" y="39"/>
                    <a:pt x="66" y="23"/>
                    <a:pt x="72" y="6"/>
                  </a:cubicBezTo>
                  <a:cubicBezTo>
                    <a:pt x="74" y="1"/>
                    <a:pt x="81" y="2"/>
                    <a:pt x="86" y="0"/>
                  </a:cubicBezTo>
                  <a:cubicBezTo>
                    <a:pt x="112" y="6"/>
                    <a:pt x="80" y="7"/>
                    <a:pt x="130" y="10"/>
                  </a:cubicBezTo>
                  <a:cubicBezTo>
                    <a:pt x="137" y="14"/>
                    <a:pt x="140" y="19"/>
                    <a:pt x="148" y="22"/>
                  </a:cubicBezTo>
                  <a:cubicBezTo>
                    <a:pt x="161" y="18"/>
                    <a:pt x="176" y="12"/>
                    <a:pt x="186" y="2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Freeform 25">
              <a:extLst>
                <a:ext uri="{FF2B5EF4-FFF2-40B4-BE49-F238E27FC236}">
                  <a16:creationId xmlns:a16="http://schemas.microsoft.com/office/drawing/2014/main" id="{85F27B97-66E5-4567-BD2B-4875829A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966"/>
              <a:ext cx="276" cy="98"/>
            </a:xfrm>
            <a:custGeom>
              <a:avLst/>
              <a:gdLst>
                <a:gd name="T0" fmla="*/ 22 w 276"/>
                <a:gd name="T1" fmla="*/ 38 h 98"/>
                <a:gd name="T2" fmla="*/ 68 w 276"/>
                <a:gd name="T3" fmla="*/ 12 h 98"/>
                <a:gd name="T4" fmla="*/ 138 w 276"/>
                <a:gd name="T5" fmla="*/ 6 h 98"/>
                <a:gd name="T6" fmla="*/ 188 w 276"/>
                <a:gd name="T7" fmla="*/ 16 h 98"/>
                <a:gd name="T8" fmla="*/ 216 w 276"/>
                <a:gd name="T9" fmla="*/ 20 h 98"/>
                <a:gd name="T10" fmla="*/ 240 w 276"/>
                <a:gd name="T11" fmla="*/ 24 h 98"/>
                <a:gd name="T12" fmla="*/ 254 w 276"/>
                <a:gd name="T13" fmla="*/ 40 h 98"/>
                <a:gd name="T14" fmla="*/ 276 w 276"/>
                <a:gd name="T15" fmla="*/ 76 h 98"/>
                <a:gd name="T16" fmla="*/ 262 w 276"/>
                <a:gd name="T17" fmla="*/ 98 h 98"/>
                <a:gd name="T18" fmla="*/ 206 w 276"/>
                <a:gd name="T19" fmla="*/ 78 h 98"/>
                <a:gd name="T20" fmla="*/ 190 w 276"/>
                <a:gd name="T21" fmla="*/ 66 h 98"/>
                <a:gd name="T22" fmla="*/ 176 w 276"/>
                <a:gd name="T23" fmla="*/ 50 h 98"/>
                <a:gd name="T24" fmla="*/ 140 w 276"/>
                <a:gd name="T25" fmla="*/ 62 h 98"/>
                <a:gd name="T26" fmla="*/ 114 w 276"/>
                <a:gd name="T27" fmla="*/ 56 h 98"/>
                <a:gd name="T28" fmla="*/ 102 w 276"/>
                <a:gd name="T29" fmla="*/ 52 h 98"/>
                <a:gd name="T30" fmla="*/ 88 w 276"/>
                <a:gd name="T31" fmla="*/ 46 h 98"/>
                <a:gd name="T32" fmla="*/ 74 w 276"/>
                <a:gd name="T33" fmla="*/ 66 h 98"/>
                <a:gd name="T34" fmla="*/ 30 w 276"/>
                <a:gd name="T35" fmla="*/ 48 h 98"/>
                <a:gd name="T36" fmla="*/ 22 w 276"/>
                <a:gd name="T37" fmla="*/ 72 h 98"/>
                <a:gd name="T38" fmla="*/ 14 w 276"/>
                <a:gd name="T39" fmla="*/ 84 h 98"/>
                <a:gd name="T40" fmla="*/ 0 w 276"/>
                <a:gd name="T41" fmla="*/ 68 h 98"/>
                <a:gd name="T42" fmla="*/ 12 w 276"/>
                <a:gd name="T43" fmla="*/ 46 h 98"/>
                <a:gd name="T44" fmla="*/ 22 w 276"/>
                <a:gd name="T45" fmla="*/ 38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6" h="98">
                  <a:moveTo>
                    <a:pt x="22" y="38"/>
                  </a:moveTo>
                  <a:cubicBezTo>
                    <a:pt x="26" y="9"/>
                    <a:pt x="41" y="14"/>
                    <a:pt x="68" y="12"/>
                  </a:cubicBezTo>
                  <a:cubicBezTo>
                    <a:pt x="94" y="14"/>
                    <a:pt x="113" y="9"/>
                    <a:pt x="138" y="6"/>
                  </a:cubicBezTo>
                  <a:cubicBezTo>
                    <a:pt x="157" y="0"/>
                    <a:pt x="171" y="10"/>
                    <a:pt x="188" y="16"/>
                  </a:cubicBezTo>
                  <a:cubicBezTo>
                    <a:pt x="197" y="19"/>
                    <a:pt x="207" y="19"/>
                    <a:pt x="216" y="20"/>
                  </a:cubicBezTo>
                  <a:cubicBezTo>
                    <a:pt x="224" y="21"/>
                    <a:pt x="240" y="24"/>
                    <a:pt x="240" y="24"/>
                  </a:cubicBezTo>
                  <a:cubicBezTo>
                    <a:pt x="246" y="30"/>
                    <a:pt x="247" y="35"/>
                    <a:pt x="254" y="40"/>
                  </a:cubicBezTo>
                  <a:cubicBezTo>
                    <a:pt x="258" y="53"/>
                    <a:pt x="271" y="62"/>
                    <a:pt x="276" y="76"/>
                  </a:cubicBezTo>
                  <a:cubicBezTo>
                    <a:pt x="274" y="92"/>
                    <a:pt x="276" y="93"/>
                    <a:pt x="262" y="98"/>
                  </a:cubicBezTo>
                  <a:cubicBezTo>
                    <a:pt x="246" y="87"/>
                    <a:pt x="224" y="80"/>
                    <a:pt x="206" y="78"/>
                  </a:cubicBezTo>
                  <a:cubicBezTo>
                    <a:pt x="198" y="75"/>
                    <a:pt x="197" y="70"/>
                    <a:pt x="190" y="66"/>
                  </a:cubicBezTo>
                  <a:cubicBezTo>
                    <a:pt x="187" y="58"/>
                    <a:pt x="183" y="55"/>
                    <a:pt x="176" y="50"/>
                  </a:cubicBezTo>
                  <a:cubicBezTo>
                    <a:pt x="163" y="53"/>
                    <a:pt x="153" y="59"/>
                    <a:pt x="140" y="62"/>
                  </a:cubicBezTo>
                  <a:cubicBezTo>
                    <a:pt x="122" y="59"/>
                    <a:pt x="130" y="61"/>
                    <a:pt x="114" y="56"/>
                  </a:cubicBezTo>
                  <a:cubicBezTo>
                    <a:pt x="110" y="55"/>
                    <a:pt x="102" y="52"/>
                    <a:pt x="102" y="52"/>
                  </a:cubicBezTo>
                  <a:cubicBezTo>
                    <a:pt x="99" y="43"/>
                    <a:pt x="96" y="43"/>
                    <a:pt x="88" y="46"/>
                  </a:cubicBezTo>
                  <a:cubicBezTo>
                    <a:pt x="82" y="55"/>
                    <a:pt x="84" y="63"/>
                    <a:pt x="74" y="66"/>
                  </a:cubicBezTo>
                  <a:cubicBezTo>
                    <a:pt x="57" y="62"/>
                    <a:pt x="46" y="53"/>
                    <a:pt x="30" y="48"/>
                  </a:cubicBezTo>
                  <a:cubicBezTo>
                    <a:pt x="25" y="56"/>
                    <a:pt x="26" y="64"/>
                    <a:pt x="22" y="72"/>
                  </a:cubicBezTo>
                  <a:cubicBezTo>
                    <a:pt x="20" y="76"/>
                    <a:pt x="14" y="84"/>
                    <a:pt x="14" y="84"/>
                  </a:cubicBezTo>
                  <a:cubicBezTo>
                    <a:pt x="8" y="78"/>
                    <a:pt x="7" y="73"/>
                    <a:pt x="0" y="68"/>
                  </a:cubicBezTo>
                  <a:cubicBezTo>
                    <a:pt x="2" y="56"/>
                    <a:pt x="0" y="50"/>
                    <a:pt x="12" y="46"/>
                  </a:cubicBezTo>
                  <a:cubicBezTo>
                    <a:pt x="15" y="41"/>
                    <a:pt x="24" y="38"/>
                    <a:pt x="22" y="3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Freeform 26">
              <a:extLst>
                <a:ext uri="{FF2B5EF4-FFF2-40B4-BE49-F238E27FC236}">
                  <a16:creationId xmlns:a16="http://schemas.microsoft.com/office/drawing/2014/main" id="{7C82AD37-7F8E-433E-A6A8-EA35ACDB2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520"/>
              <a:ext cx="140" cy="121"/>
            </a:xfrm>
            <a:custGeom>
              <a:avLst/>
              <a:gdLst>
                <a:gd name="T0" fmla="*/ 140 w 140"/>
                <a:gd name="T1" fmla="*/ 36 h 121"/>
                <a:gd name="T2" fmla="*/ 140 w 140"/>
                <a:gd name="T3" fmla="*/ 18 h 121"/>
                <a:gd name="T4" fmla="*/ 116 w 140"/>
                <a:gd name="T5" fmla="*/ 10 h 121"/>
                <a:gd name="T6" fmla="*/ 104 w 140"/>
                <a:gd name="T7" fmla="*/ 20 h 121"/>
                <a:gd name="T8" fmla="*/ 98 w 140"/>
                <a:gd name="T9" fmla="*/ 32 h 121"/>
                <a:gd name="T10" fmla="*/ 86 w 140"/>
                <a:gd name="T11" fmla="*/ 40 h 121"/>
                <a:gd name="T12" fmla="*/ 56 w 140"/>
                <a:gd name="T13" fmla="*/ 28 h 121"/>
                <a:gd name="T14" fmla="*/ 34 w 140"/>
                <a:gd name="T15" fmla="*/ 36 h 121"/>
                <a:gd name="T16" fmla="*/ 12 w 140"/>
                <a:gd name="T17" fmla="*/ 70 h 121"/>
                <a:gd name="T18" fmla="*/ 0 w 140"/>
                <a:gd name="T19" fmla="*/ 84 h 121"/>
                <a:gd name="T20" fmla="*/ 12 w 140"/>
                <a:gd name="T21" fmla="*/ 102 h 121"/>
                <a:gd name="T22" fmla="*/ 26 w 140"/>
                <a:gd name="T23" fmla="*/ 118 h 121"/>
                <a:gd name="T24" fmla="*/ 106 w 140"/>
                <a:gd name="T25" fmla="*/ 96 h 121"/>
                <a:gd name="T26" fmla="*/ 126 w 140"/>
                <a:gd name="T27" fmla="*/ 50 h 121"/>
                <a:gd name="T28" fmla="*/ 140 w 140"/>
                <a:gd name="T29" fmla="*/ 36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121">
                  <a:moveTo>
                    <a:pt x="140" y="36"/>
                  </a:moveTo>
                  <a:cubicBezTo>
                    <a:pt x="135" y="28"/>
                    <a:pt x="131" y="24"/>
                    <a:pt x="140" y="18"/>
                  </a:cubicBezTo>
                  <a:cubicBezTo>
                    <a:pt x="137" y="0"/>
                    <a:pt x="131" y="5"/>
                    <a:pt x="116" y="10"/>
                  </a:cubicBezTo>
                  <a:cubicBezTo>
                    <a:pt x="115" y="11"/>
                    <a:pt x="105" y="19"/>
                    <a:pt x="104" y="20"/>
                  </a:cubicBezTo>
                  <a:cubicBezTo>
                    <a:pt x="101" y="23"/>
                    <a:pt x="101" y="29"/>
                    <a:pt x="98" y="32"/>
                  </a:cubicBezTo>
                  <a:cubicBezTo>
                    <a:pt x="95" y="35"/>
                    <a:pt x="86" y="40"/>
                    <a:pt x="86" y="40"/>
                  </a:cubicBezTo>
                  <a:cubicBezTo>
                    <a:pt x="75" y="36"/>
                    <a:pt x="65" y="34"/>
                    <a:pt x="56" y="28"/>
                  </a:cubicBezTo>
                  <a:cubicBezTo>
                    <a:pt x="47" y="30"/>
                    <a:pt x="42" y="31"/>
                    <a:pt x="34" y="36"/>
                  </a:cubicBezTo>
                  <a:cubicBezTo>
                    <a:pt x="29" y="52"/>
                    <a:pt x="30" y="64"/>
                    <a:pt x="12" y="70"/>
                  </a:cubicBezTo>
                  <a:cubicBezTo>
                    <a:pt x="7" y="77"/>
                    <a:pt x="3" y="76"/>
                    <a:pt x="0" y="84"/>
                  </a:cubicBezTo>
                  <a:cubicBezTo>
                    <a:pt x="5" y="92"/>
                    <a:pt x="10" y="92"/>
                    <a:pt x="12" y="102"/>
                  </a:cubicBezTo>
                  <a:cubicBezTo>
                    <a:pt x="9" y="119"/>
                    <a:pt x="7" y="121"/>
                    <a:pt x="26" y="118"/>
                  </a:cubicBezTo>
                  <a:cubicBezTo>
                    <a:pt x="46" y="92"/>
                    <a:pt x="74" y="99"/>
                    <a:pt x="106" y="96"/>
                  </a:cubicBezTo>
                  <a:cubicBezTo>
                    <a:pt x="116" y="82"/>
                    <a:pt x="114" y="63"/>
                    <a:pt x="126" y="50"/>
                  </a:cubicBezTo>
                  <a:cubicBezTo>
                    <a:pt x="127" y="49"/>
                    <a:pt x="137" y="36"/>
                    <a:pt x="140" y="36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Freeform 27">
              <a:extLst>
                <a:ext uri="{FF2B5EF4-FFF2-40B4-BE49-F238E27FC236}">
                  <a16:creationId xmlns:a16="http://schemas.microsoft.com/office/drawing/2014/main" id="{0978D409-123A-45A5-890B-E6C82545D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3442"/>
              <a:ext cx="287" cy="74"/>
            </a:xfrm>
            <a:custGeom>
              <a:avLst/>
              <a:gdLst>
                <a:gd name="T0" fmla="*/ 287 w 287"/>
                <a:gd name="T1" fmla="*/ 14 h 74"/>
                <a:gd name="T2" fmla="*/ 241 w 287"/>
                <a:gd name="T3" fmla="*/ 54 h 74"/>
                <a:gd name="T4" fmla="*/ 197 w 287"/>
                <a:gd name="T5" fmla="*/ 56 h 74"/>
                <a:gd name="T6" fmla="*/ 115 w 287"/>
                <a:gd name="T7" fmla="*/ 74 h 74"/>
                <a:gd name="T8" fmla="*/ 95 w 287"/>
                <a:gd name="T9" fmla="*/ 72 h 74"/>
                <a:gd name="T10" fmla="*/ 89 w 287"/>
                <a:gd name="T11" fmla="*/ 68 h 74"/>
                <a:gd name="T12" fmla="*/ 77 w 287"/>
                <a:gd name="T13" fmla="*/ 64 h 74"/>
                <a:gd name="T14" fmla="*/ 35 w 287"/>
                <a:gd name="T15" fmla="*/ 72 h 74"/>
                <a:gd name="T16" fmla="*/ 1 w 287"/>
                <a:gd name="T17" fmla="*/ 64 h 74"/>
                <a:gd name="T18" fmla="*/ 3 w 287"/>
                <a:gd name="T19" fmla="*/ 38 h 74"/>
                <a:gd name="T20" fmla="*/ 65 w 287"/>
                <a:gd name="T21" fmla="*/ 16 h 74"/>
                <a:gd name="T22" fmla="*/ 127 w 287"/>
                <a:gd name="T23" fmla="*/ 26 h 74"/>
                <a:gd name="T24" fmla="*/ 145 w 287"/>
                <a:gd name="T25" fmla="*/ 34 h 74"/>
                <a:gd name="T26" fmla="*/ 235 w 287"/>
                <a:gd name="T27" fmla="*/ 40 h 74"/>
                <a:gd name="T28" fmla="*/ 259 w 287"/>
                <a:gd name="T29" fmla="*/ 34 h 74"/>
                <a:gd name="T30" fmla="*/ 255 w 287"/>
                <a:gd name="T31" fmla="*/ 16 h 74"/>
                <a:gd name="T32" fmla="*/ 261 w 287"/>
                <a:gd name="T33" fmla="*/ 0 h 74"/>
                <a:gd name="T34" fmla="*/ 285 w 287"/>
                <a:gd name="T35" fmla="*/ 10 h 74"/>
                <a:gd name="T36" fmla="*/ 287 w 287"/>
                <a:gd name="T37" fmla="*/ 14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7" h="74">
                  <a:moveTo>
                    <a:pt x="287" y="14"/>
                  </a:moveTo>
                  <a:cubicBezTo>
                    <a:pt x="280" y="35"/>
                    <a:pt x="256" y="39"/>
                    <a:pt x="241" y="54"/>
                  </a:cubicBezTo>
                  <a:cubicBezTo>
                    <a:pt x="224" y="52"/>
                    <a:pt x="213" y="54"/>
                    <a:pt x="197" y="56"/>
                  </a:cubicBezTo>
                  <a:cubicBezTo>
                    <a:pt x="175" y="70"/>
                    <a:pt x="141" y="70"/>
                    <a:pt x="115" y="74"/>
                  </a:cubicBezTo>
                  <a:cubicBezTo>
                    <a:pt x="108" y="73"/>
                    <a:pt x="102" y="74"/>
                    <a:pt x="95" y="72"/>
                  </a:cubicBezTo>
                  <a:cubicBezTo>
                    <a:pt x="93" y="71"/>
                    <a:pt x="91" y="69"/>
                    <a:pt x="89" y="68"/>
                  </a:cubicBezTo>
                  <a:cubicBezTo>
                    <a:pt x="85" y="66"/>
                    <a:pt x="77" y="64"/>
                    <a:pt x="77" y="64"/>
                  </a:cubicBezTo>
                  <a:cubicBezTo>
                    <a:pt x="62" y="66"/>
                    <a:pt x="49" y="70"/>
                    <a:pt x="35" y="72"/>
                  </a:cubicBezTo>
                  <a:cubicBezTo>
                    <a:pt x="24" y="69"/>
                    <a:pt x="12" y="67"/>
                    <a:pt x="1" y="64"/>
                  </a:cubicBezTo>
                  <a:cubicBezTo>
                    <a:pt x="2" y="55"/>
                    <a:pt x="0" y="46"/>
                    <a:pt x="3" y="38"/>
                  </a:cubicBezTo>
                  <a:cubicBezTo>
                    <a:pt x="8" y="26"/>
                    <a:pt x="53" y="18"/>
                    <a:pt x="65" y="16"/>
                  </a:cubicBezTo>
                  <a:cubicBezTo>
                    <a:pt x="86" y="20"/>
                    <a:pt x="106" y="23"/>
                    <a:pt x="127" y="26"/>
                  </a:cubicBezTo>
                  <a:cubicBezTo>
                    <a:pt x="132" y="30"/>
                    <a:pt x="145" y="34"/>
                    <a:pt x="145" y="34"/>
                  </a:cubicBezTo>
                  <a:cubicBezTo>
                    <a:pt x="177" y="28"/>
                    <a:pt x="205" y="34"/>
                    <a:pt x="235" y="40"/>
                  </a:cubicBezTo>
                  <a:cubicBezTo>
                    <a:pt x="243" y="38"/>
                    <a:pt x="251" y="36"/>
                    <a:pt x="259" y="34"/>
                  </a:cubicBezTo>
                  <a:cubicBezTo>
                    <a:pt x="270" y="26"/>
                    <a:pt x="267" y="20"/>
                    <a:pt x="255" y="16"/>
                  </a:cubicBezTo>
                  <a:cubicBezTo>
                    <a:pt x="252" y="8"/>
                    <a:pt x="252" y="3"/>
                    <a:pt x="261" y="0"/>
                  </a:cubicBezTo>
                  <a:cubicBezTo>
                    <a:pt x="273" y="2"/>
                    <a:pt x="277" y="2"/>
                    <a:pt x="285" y="10"/>
                  </a:cubicBezTo>
                  <a:cubicBezTo>
                    <a:pt x="287" y="17"/>
                    <a:pt x="287" y="18"/>
                    <a:pt x="287" y="14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Freeform 28">
              <a:extLst>
                <a:ext uri="{FF2B5EF4-FFF2-40B4-BE49-F238E27FC236}">
                  <a16:creationId xmlns:a16="http://schemas.microsoft.com/office/drawing/2014/main" id="{B6766DB3-3C98-42FD-9CB3-8FDF0F2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3444"/>
              <a:ext cx="228" cy="98"/>
            </a:xfrm>
            <a:custGeom>
              <a:avLst/>
              <a:gdLst>
                <a:gd name="T0" fmla="*/ 228 w 228"/>
                <a:gd name="T1" fmla="*/ 50 h 98"/>
                <a:gd name="T2" fmla="*/ 190 w 228"/>
                <a:gd name="T3" fmla="*/ 30 h 98"/>
                <a:gd name="T4" fmla="*/ 156 w 228"/>
                <a:gd name="T5" fmla="*/ 10 h 98"/>
                <a:gd name="T6" fmla="*/ 144 w 228"/>
                <a:gd name="T7" fmla="*/ 18 h 98"/>
                <a:gd name="T8" fmla="*/ 132 w 228"/>
                <a:gd name="T9" fmla="*/ 10 h 98"/>
                <a:gd name="T10" fmla="*/ 106 w 228"/>
                <a:gd name="T11" fmla="*/ 0 h 98"/>
                <a:gd name="T12" fmla="*/ 92 w 228"/>
                <a:gd name="T13" fmla="*/ 14 h 98"/>
                <a:gd name="T14" fmla="*/ 118 w 228"/>
                <a:gd name="T15" fmla="*/ 40 h 98"/>
                <a:gd name="T16" fmla="*/ 134 w 228"/>
                <a:gd name="T17" fmla="*/ 52 h 98"/>
                <a:gd name="T18" fmla="*/ 104 w 228"/>
                <a:gd name="T19" fmla="*/ 56 h 98"/>
                <a:gd name="T20" fmla="*/ 44 w 228"/>
                <a:gd name="T21" fmla="*/ 28 h 98"/>
                <a:gd name="T22" fmla="*/ 8 w 228"/>
                <a:gd name="T23" fmla="*/ 42 h 98"/>
                <a:gd name="T24" fmla="*/ 0 w 228"/>
                <a:gd name="T25" fmla="*/ 76 h 98"/>
                <a:gd name="T26" fmla="*/ 26 w 228"/>
                <a:gd name="T27" fmla="*/ 98 h 98"/>
                <a:gd name="T28" fmla="*/ 116 w 228"/>
                <a:gd name="T29" fmla="*/ 84 h 98"/>
                <a:gd name="T30" fmla="*/ 154 w 228"/>
                <a:gd name="T31" fmla="*/ 66 h 98"/>
                <a:gd name="T32" fmla="*/ 170 w 228"/>
                <a:gd name="T33" fmla="*/ 76 h 98"/>
                <a:gd name="T34" fmla="*/ 200 w 228"/>
                <a:gd name="T35" fmla="*/ 70 h 98"/>
                <a:gd name="T36" fmla="*/ 228 w 228"/>
                <a:gd name="T37" fmla="*/ 5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98">
                  <a:moveTo>
                    <a:pt x="228" y="50"/>
                  </a:moveTo>
                  <a:cubicBezTo>
                    <a:pt x="216" y="32"/>
                    <a:pt x="211" y="35"/>
                    <a:pt x="190" y="30"/>
                  </a:cubicBezTo>
                  <a:cubicBezTo>
                    <a:pt x="182" y="18"/>
                    <a:pt x="170" y="15"/>
                    <a:pt x="156" y="10"/>
                  </a:cubicBezTo>
                  <a:cubicBezTo>
                    <a:pt x="152" y="13"/>
                    <a:pt x="148" y="15"/>
                    <a:pt x="144" y="18"/>
                  </a:cubicBezTo>
                  <a:cubicBezTo>
                    <a:pt x="140" y="21"/>
                    <a:pt x="137" y="12"/>
                    <a:pt x="132" y="10"/>
                  </a:cubicBezTo>
                  <a:cubicBezTo>
                    <a:pt x="123" y="7"/>
                    <a:pt x="115" y="2"/>
                    <a:pt x="106" y="0"/>
                  </a:cubicBezTo>
                  <a:cubicBezTo>
                    <a:pt x="98" y="3"/>
                    <a:pt x="95" y="6"/>
                    <a:pt x="92" y="14"/>
                  </a:cubicBezTo>
                  <a:cubicBezTo>
                    <a:pt x="96" y="35"/>
                    <a:pt x="98" y="38"/>
                    <a:pt x="118" y="40"/>
                  </a:cubicBezTo>
                  <a:cubicBezTo>
                    <a:pt x="126" y="43"/>
                    <a:pt x="129" y="45"/>
                    <a:pt x="134" y="52"/>
                  </a:cubicBezTo>
                  <a:cubicBezTo>
                    <a:pt x="120" y="57"/>
                    <a:pt x="119" y="58"/>
                    <a:pt x="104" y="56"/>
                  </a:cubicBezTo>
                  <a:cubicBezTo>
                    <a:pt x="87" y="44"/>
                    <a:pt x="65" y="33"/>
                    <a:pt x="44" y="28"/>
                  </a:cubicBezTo>
                  <a:cubicBezTo>
                    <a:pt x="13" y="31"/>
                    <a:pt x="28" y="35"/>
                    <a:pt x="8" y="42"/>
                  </a:cubicBezTo>
                  <a:cubicBezTo>
                    <a:pt x="6" y="63"/>
                    <a:pt x="5" y="61"/>
                    <a:pt x="0" y="76"/>
                  </a:cubicBezTo>
                  <a:cubicBezTo>
                    <a:pt x="4" y="89"/>
                    <a:pt x="13" y="94"/>
                    <a:pt x="26" y="98"/>
                  </a:cubicBezTo>
                  <a:cubicBezTo>
                    <a:pt x="68" y="88"/>
                    <a:pt x="56" y="86"/>
                    <a:pt x="116" y="84"/>
                  </a:cubicBezTo>
                  <a:cubicBezTo>
                    <a:pt x="129" y="80"/>
                    <a:pt x="141" y="70"/>
                    <a:pt x="154" y="66"/>
                  </a:cubicBezTo>
                  <a:cubicBezTo>
                    <a:pt x="150" y="77"/>
                    <a:pt x="160" y="74"/>
                    <a:pt x="170" y="76"/>
                  </a:cubicBezTo>
                  <a:cubicBezTo>
                    <a:pt x="180" y="74"/>
                    <a:pt x="189" y="72"/>
                    <a:pt x="200" y="70"/>
                  </a:cubicBezTo>
                  <a:cubicBezTo>
                    <a:pt x="211" y="53"/>
                    <a:pt x="224" y="72"/>
                    <a:pt x="228" y="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Freeform 29">
              <a:extLst>
                <a:ext uri="{FF2B5EF4-FFF2-40B4-BE49-F238E27FC236}">
                  <a16:creationId xmlns:a16="http://schemas.microsoft.com/office/drawing/2014/main" id="{77C7F4CC-71C6-4DF9-98AB-7DAF938D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3536"/>
              <a:ext cx="182" cy="101"/>
            </a:xfrm>
            <a:custGeom>
              <a:avLst/>
              <a:gdLst>
                <a:gd name="T0" fmla="*/ 104 w 182"/>
                <a:gd name="T1" fmla="*/ 18 h 101"/>
                <a:gd name="T2" fmla="*/ 130 w 182"/>
                <a:gd name="T3" fmla="*/ 34 h 101"/>
                <a:gd name="T4" fmla="*/ 156 w 182"/>
                <a:gd name="T5" fmla="*/ 46 h 101"/>
                <a:gd name="T6" fmla="*/ 176 w 182"/>
                <a:gd name="T7" fmla="*/ 70 h 101"/>
                <a:gd name="T8" fmla="*/ 158 w 182"/>
                <a:gd name="T9" fmla="*/ 94 h 101"/>
                <a:gd name="T10" fmla="*/ 114 w 182"/>
                <a:gd name="T11" fmla="*/ 82 h 101"/>
                <a:gd name="T12" fmla="*/ 78 w 182"/>
                <a:gd name="T13" fmla="*/ 56 h 101"/>
                <a:gd name="T14" fmla="*/ 58 w 182"/>
                <a:gd name="T15" fmla="*/ 46 h 101"/>
                <a:gd name="T16" fmla="*/ 8 w 182"/>
                <a:gd name="T17" fmla="*/ 40 h 101"/>
                <a:gd name="T18" fmla="*/ 46 w 182"/>
                <a:gd name="T19" fmla="*/ 14 h 101"/>
                <a:gd name="T20" fmla="*/ 74 w 182"/>
                <a:gd name="T21" fmla="*/ 0 h 101"/>
                <a:gd name="T22" fmla="*/ 112 w 182"/>
                <a:gd name="T23" fmla="*/ 12 h 101"/>
                <a:gd name="T24" fmla="*/ 118 w 182"/>
                <a:gd name="T25" fmla="*/ 22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101">
                  <a:moveTo>
                    <a:pt x="104" y="18"/>
                  </a:moveTo>
                  <a:cubicBezTo>
                    <a:pt x="112" y="26"/>
                    <a:pt x="119" y="31"/>
                    <a:pt x="130" y="34"/>
                  </a:cubicBezTo>
                  <a:cubicBezTo>
                    <a:pt x="141" y="41"/>
                    <a:pt x="144" y="43"/>
                    <a:pt x="156" y="46"/>
                  </a:cubicBezTo>
                  <a:cubicBezTo>
                    <a:pt x="164" y="54"/>
                    <a:pt x="168" y="62"/>
                    <a:pt x="176" y="70"/>
                  </a:cubicBezTo>
                  <a:cubicBezTo>
                    <a:pt x="182" y="88"/>
                    <a:pt x="178" y="91"/>
                    <a:pt x="158" y="94"/>
                  </a:cubicBezTo>
                  <a:cubicBezTo>
                    <a:pt x="136" y="101"/>
                    <a:pt x="131" y="88"/>
                    <a:pt x="114" y="82"/>
                  </a:cubicBezTo>
                  <a:cubicBezTo>
                    <a:pt x="107" y="72"/>
                    <a:pt x="90" y="60"/>
                    <a:pt x="78" y="56"/>
                  </a:cubicBezTo>
                  <a:cubicBezTo>
                    <a:pt x="72" y="52"/>
                    <a:pt x="58" y="46"/>
                    <a:pt x="58" y="46"/>
                  </a:cubicBezTo>
                  <a:cubicBezTo>
                    <a:pt x="39" y="48"/>
                    <a:pt x="25" y="49"/>
                    <a:pt x="8" y="40"/>
                  </a:cubicBezTo>
                  <a:cubicBezTo>
                    <a:pt x="0" y="15"/>
                    <a:pt x="29" y="17"/>
                    <a:pt x="46" y="14"/>
                  </a:cubicBezTo>
                  <a:cubicBezTo>
                    <a:pt x="55" y="7"/>
                    <a:pt x="65" y="6"/>
                    <a:pt x="74" y="0"/>
                  </a:cubicBezTo>
                  <a:cubicBezTo>
                    <a:pt x="104" y="2"/>
                    <a:pt x="95" y="0"/>
                    <a:pt x="112" y="12"/>
                  </a:cubicBezTo>
                  <a:cubicBezTo>
                    <a:pt x="117" y="19"/>
                    <a:pt x="115" y="16"/>
                    <a:pt x="118" y="22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Freeform 30">
              <a:extLst>
                <a:ext uri="{FF2B5EF4-FFF2-40B4-BE49-F238E27FC236}">
                  <a16:creationId xmlns:a16="http://schemas.microsoft.com/office/drawing/2014/main" id="{533D5F05-9733-4A1A-9F5C-9824E1E7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2505"/>
              <a:ext cx="133" cy="300"/>
            </a:xfrm>
            <a:custGeom>
              <a:avLst/>
              <a:gdLst>
                <a:gd name="T0" fmla="*/ 49 w 133"/>
                <a:gd name="T1" fmla="*/ 45 h 300"/>
                <a:gd name="T2" fmla="*/ 63 w 133"/>
                <a:gd name="T3" fmla="*/ 23 h 300"/>
                <a:gd name="T4" fmla="*/ 47 w 133"/>
                <a:gd name="T5" fmla="*/ 9 h 300"/>
                <a:gd name="T6" fmla="*/ 39 w 133"/>
                <a:gd name="T7" fmla="*/ 19 h 300"/>
                <a:gd name="T8" fmla="*/ 15 w 133"/>
                <a:gd name="T9" fmla="*/ 59 h 300"/>
                <a:gd name="T10" fmla="*/ 5 w 133"/>
                <a:gd name="T11" fmla="*/ 85 h 300"/>
                <a:gd name="T12" fmla="*/ 23 w 133"/>
                <a:gd name="T13" fmla="*/ 151 h 300"/>
                <a:gd name="T14" fmla="*/ 29 w 133"/>
                <a:gd name="T15" fmla="*/ 173 h 300"/>
                <a:gd name="T16" fmla="*/ 31 w 133"/>
                <a:gd name="T17" fmla="*/ 253 h 300"/>
                <a:gd name="T18" fmla="*/ 85 w 133"/>
                <a:gd name="T19" fmla="*/ 283 h 300"/>
                <a:gd name="T20" fmla="*/ 99 w 133"/>
                <a:gd name="T21" fmla="*/ 285 h 300"/>
                <a:gd name="T22" fmla="*/ 75 w 133"/>
                <a:gd name="T23" fmla="*/ 255 h 300"/>
                <a:gd name="T24" fmla="*/ 51 w 133"/>
                <a:gd name="T25" fmla="*/ 227 h 300"/>
                <a:gd name="T26" fmla="*/ 45 w 133"/>
                <a:gd name="T27" fmla="*/ 209 h 300"/>
                <a:gd name="T28" fmla="*/ 65 w 133"/>
                <a:gd name="T29" fmla="*/ 175 h 300"/>
                <a:gd name="T30" fmla="*/ 89 w 133"/>
                <a:gd name="T31" fmla="*/ 181 h 300"/>
                <a:gd name="T32" fmla="*/ 113 w 133"/>
                <a:gd name="T33" fmla="*/ 193 h 300"/>
                <a:gd name="T34" fmla="*/ 133 w 133"/>
                <a:gd name="T35" fmla="*/ 197 h 300"/>
                <a:gd name="T36" fmla="*/ 77 w 133"/>
                <a:gd name="T37" fmla="*/ 153 h 300"/>
                <a:gd name="T38" fmla="*/ 101 w 133"/>
                <a:gd name="T39" fmla="*/ 131 h 300"/>
                <a:gd name="T40" fmla="*/ 119 w 133"/>
                <a:gd name="T41" fmla="*/ 125 h 300"/>
                <a:gd name="T42" fmla="*/ 119 w 133"/>
                <a:gd name="T43" fmla="*/ 83 h 300"/>
                <a:gd name="T44" fmla="*/ 103 w 133"/>
                <a:gd name="T45" fmla="*/ 71 h 300"/>
                <a:gd name="T46" fmla="*/ 95 w 133"/>
                <a:gd name="T47" fmla="*/ 77 h 300"/>
                <a:gd name="T48" fmla="*/ 93 w 133"/>
                <a:gd name="T49" fmla="*/ 83 h 300"/>
                <a:gd name="T50" fmla="*/ 81 w 133"/>
                <a:gd name="T51" fmla="*/ 91 h 300"/>
                <a:gd name="T52" fmla="*/ 49 w 133"/>
                <a:gd name="T53" fmla="*/ 131 h 300"/>
                <a:gd name="T54" fmla="*/ 31 w 133"/>
                <a:gd name="T55" fmla="*/ 139 h 300"/>
                <a:gd name="T56" fmla="*/ 31 w 133"/>
                <a:gd name="T57" fmla="*/ 113 h 300"/>
                <a:gd name="T58" fmla="*/ 43 w 133"/>
                <a:gd name="T59" fmla="*/ 109 h 300"/>
                <a:gd name="T60" fmla="*/ 55 w 133"/>
                <a:gd name="T61" fmla="*/ 101 h 300"/>
                <a:gd name="T62" fmla="*/ 65 w 133"/>
                <a:gd name="T63" fmla="*/ 71 h 300"/>
                <a:gd name="T64" fmla="*/ 63 w 133"/>
                <a:gd name="T65" fmla="*/ 57 h 300"/>
                <a:gd name="T66" fmla="*/ 51 w 133"/>
                <a:gd name="T67" fmla="*/ 53 h 300"/>
                <a:gd name="T68" fmla="*/ 49 w 133"/>
                <a:gd name="T69" fmla="*/ 45 h 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3" h="300">
                  <a:moveTo>
                    <a:pt x="49" y="45"/>
                  </a:moveTo>
                  <a:cubicBezTo>
                    <a:pt x="53" y="34"/>
                    <a:pt x="53" y="29"/>
                    <a:pt x="63" y="23"/>
                  </a:cubicBezTo>
                  <a:cubicBezTo>
                    <a:pt x="61" y="10"/>
                    <a:pt x="66" y="0"/>
                    <a:pt x="47" y="9"/>
                  </a:cubicBezTo>
                  <a:cubicBezTo>
                    <a:pt x="43" y="11"/>
                    <a:pt x="43" y="17"/>
                    <a:pt x="39" y="19"/>
                  </a:cubicBezTo>
                  <a:cubicBezTo>
                    <a:pt x="31" y="31"/>
                    <a:pt x="27" y="51"/>
                    <a:pt x="15" y="59"/>
                  </a:cubicBezTo>
                  <a:cubicBezTo>
                    <a:pt x="12" y="68"/>
                    <a:pt x="10" y="77"/>
                    <a:pt x="5" y="85"/>
                  </a:cubicBezTo>
                  <a:cubicBezTo>
                    <a:pt x="2" y="115"/>
                    <a:pt x="0" y="128"/>
                    <a:pt x="23" y="151"/>
                  </a:cubicBezTo>
                  <a:cubicBezTo>
                    <a:pt x="28" y="166"/>
                    <a:pt x="26" y="159"/>
                    <a:pt x="29" y="173"/>
                  </a:cubicBezTo>
                  <a:cubicBezTo>
                    <a:pt x="31" y="199"/>
                    <a:pt x="24" y="229"/>
                    <a:pt x="31" y="253"/>
                  </a:cubicBezTo>
                  <a:cubicBezTo>
                    <a:pt x="37" y="272"/>
                    <a:pt x="69" y="281"/>
                    <a:pt x="85" y="283"/>
                  </a:cubicBezTo>
                  <a:cubicBezTo>
                    <a:pt x="89" y="287"/>
                    <a:pt x="104" y="300"/>
                    <a:pt x="99" y="285"/>
                  </a:cubicBezTo>
                  <a:cubicBezTo>
                    <a:pt x="102" y="275"/>
                    <a:pt x="85" y="258"/>
                    <a:pt x="75" y="255"/>
                  </a:cubicBezTo>
                  <a:cubicBezTo>
                    <a:pt x="65" y="248"/>
                    <a:pt x="58" y="237"/>
                    <a:pt x="51" y="227"/>
                  </a:cubicBezTo>
                  <a:cubicBezTo>
                    <a:pt x="47" y="222"/>
                    <a:pt x="45" y="209"/>
                    <a:pt x="45" y="209"/>
                  </a:cubicBezTo>
                  <a:cubicBezTo>
                    <a:pt x="49" y="193"/>
                    <a:pt x="49" y="178"/>
                    <a:pt x="65" y="175"/>
                  </a:cubicBezTo>
                  <a:cubicBezTo>
                    <a:pt x="73" y="177"/>
                    <a:pt x="81" y="179"/>
                    <a:pt x="89" y="181"/>
                  </a:cubicBezTo>
                  <a:cubicBezTo>
                    <a:pt x="96" y="186"/>
                    <a:pt x="105" y="191"/>
                    <a:pt x="113" y="193"/>
                  </a:cubicBezTo>
                  <a:cubicBezTo>
                    <a:pt x="120" y="195"/>
                    <a:pt x="133" y="197"/>
                    <a:pt x="133" y="197"/>
                  </a:cubicBezTo>
                  <a:cubicBezTo>
                    <a:pt x="121" y="161"/>
                    <a:pt x="118" y="156"/>
                    <a:pt x="77" y="153"/>
                  </a:cubicBezTo>
                  <a:cubicBezTo>
                    <a:pt x="80" y="143"/>
                    <a:pt x="91" y="136"/>
                    <a:pt x="101" y="131"/>
                  </a:cubicBezTo>
                  <a:cubicBezTo>
                    <a:pt x="107" y="128"/>
                    <a:pt x="119" y="125"/>
                    <a:pt x="119" y="125"/>
                  </a:cubicBezTo>
                  <a:cubicBezTo>
                    <a:pt x="127" y="112"/>
                    <a:pt x="127" y="96"/>
                    <a:pt x="119" y="83"/>
                  </a:cubicBezTo>
                  <a:cubicBezTo>
                    <a:pt x="117" y="69"/>
                    <a:pt x="116" y="68"/>
                    <a:pt x="103" y="71"/>
                  </a:cubicBezTo>
                  <a:cubicBezTo>
                    <a:pt x="100" y="73"/>
                    <a:pt x="97" y="74"/>
                    <a:pt x="95" y="77"/>
                  </a:cubicBezTo>
                  <a:cubicBezTo>
                    <a:pt x="94" y="79"/>
                    <a:pt x="94" y="82"/>
                    <a:pt x="93" y="83"/>
                  </a:cubicBezTo>
                  <a:cubicBezTo>
                    <a:pt x="90" y="86"/>
                    <a:pt x="81" y="91"/>
                    <a:pt x="81" y="91"/>
                  </a:cubicBezTo>
                  <a:cubicBezTo>
                    <a:pt x="77" y="102"/>
                    <a:pt x="58" y="125"/>
                    <a:pt x="49" y="131"/>
                  </a:cubicBezTo>
                  <a:cubicBezTo>
                    <a:pt x="44" y="135"/>
                    <a:pt x="31" y="139"/>
                    <a:pt x="31" y="139"/>
                  </a:cubicBezTo>
                  <a:cubicBezTo>
                    <a:pt x="29" y="133"/>
                    <a:pt x="23" y="119"/>
                    <a:pt x="31" y="113"/>
                  </a:cubicBezTo>
                  <a:cubicBezTo>
                    <a:pt x="34" y="111"/>
                    <a:pt x="39" y="110"/>
                    <a:pt x="43" y="109"/>
                  </a:cubicBezTo>
                  <a:cubicBezTo>
                    <a:pt x="48" y="107"/>
                    <a:pt x="55" y="101"/>
                    <a:pt x="55" y="101"/>
                  </a:cubicBezTo>
                  <a:cubicBezTo>
                    <a:pt x="61" y="91"/>
                    <a:pt x="63" y="82"/>
                    <a:pt x="65" y="71"/>
                  </a:cubicBezTo>
                  <a:cubicBezTo>
                    <a:pt x="64" y="66"/>
                    <a:pt x="66" y="61"/>
                    <a:pt x="63" y="57"/>
                  </a:cubicBezTo>
                  <a:cubicBezTo>
                    <a:pt x="60" y="54"/>
                    <a:pt x="51" y="53"/>
                    <a:pt x="51" y="53"/>
                  </a:cubicBezTo>
                  <a:cubicBezTo>
                    <a:pt x="49" y="46"/>
                    <a:pt x="49" y="49"/>
                    <a:pt x="49" y="45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Freeform 31">
              <a:extLst>
                <a:ext uri="{FF2B5EF4-FFF2-40B4-BE49-F238E27FC236}">
                  <a16:creationId xmlns:a16="http://schemas.microsoft.com/office/drawing/2014/main" id="{493221E8-7C9C-4A3B-B4B0-EBCC9D66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988"/>
              <a:ext cx="126" cy="66"/>
            </a:xfrm>
            <a:custGeom>
              <a:avLst/>
              <a:gdLst>
                <a:gd name="T0" fmla="*/ 108 w 126"/>
                <a:gd name="T1" fmla="*/ 30 h 66"/>
                <a:gd name="T2" fmla="*/ 78 w 126"/>
                <a:gd name="T3" fmla="*/ 10 h 66"/>
                <a:gd name="T4" fmla="*/ 62 w 126"/>
                <a:gd name="T5" fmla="*/ 6 h 66"/>
                <a:gd name="T6" fmla="*/ 4 w 126"/>
                <a:gd name="T7" fmla="*/ 0 h 66"/>
                <a:gd name="T8" fmla="*/ 30 w 126"/>
                <a:gd name="T9" fmla="*/ 56 h 66"/>
                <a:gd name="T10" fmla="*/ 54 w 126"/>
                <a:gd name="T11" fmla="*/ 66 h 66"/>
                <a:gd name="T12" fmla="*/ 112 w 126"/>
                <a:gd name="T13" fmla="*/ 60 h 66"/>
                <a:gd name="T14" fmla="*/ 126 w 126"/>
                <a:gd name="T15" fmla="*/ 38 h 66"/>
                <a:gd name="T16" fmla="*/ 108 w 126"/>
                <a:gd name="T17" fmla="*/ 3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" h="66">
                  <a:moveTo>
                    <a:pt x="108" y="30"/>
                  </a:moveTo>
                  <a:cubicBezTo>
                    <a:pt x="105" y="17"/>
                    <a:pt x="90" y="14"/>
                    <a:pt x="78" y="10"/>
                  </a:cubicBezTo>
                  <a:cubicBezTo>
                    <a:pt x="73" y="8"/>
                    <a:pt x="62" y="6"/>
                    <a:pt x="62" y="6"/>
                  </a:cubicBezTo>
                  <a:cubicBezTo>
                    <a:pt x="41" y="8"/>
                    <a:pt x="24" y="7"/>
                    <a:pt x="4" y="0"/>
                  </a:cubicBezTo>
                  <a:cubicBezTo>
                    <a:pt x="6" y="26"/>
                    <a:pt x="0" y="52"/>
                    <a:pt x="30" y="56"/>
                  </a:cubicBezTo>
                  <a:cubicBezTo>
                    <a:pt x="39" y="59"/>
                    <a:pt x="45" y="63"/>
                    <a:pt x="54" y="66"/>
                  </a:cubicBezTo>
                  <a:cubicBezTo>
                    <a:pt x="74" y="64"/>
                    <a:pt x="92" y="61"/>
                    <a:pt x="112" y="60"/>
                  </a:cubicBezTo>
                  <a:cubicBezTo>
                    <a:pt x="120" y="54"/>
                    <a:pt x="121" y="46"/>
                    <a:pt x="126" y="38"/>
                  </a:cubicBezTo>
                  <a:cubicBezTo>
                    <a:pt x="112" y="29"/>
                    <a:pt x="119" y="30"/>
                    <a:pt x="108" y="3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Freeform 32">
              <a:extLst>
                <a:ext uri="{FF2B5EF4-FFF2-40B4-BE49-F238E27FC236}">
                  <a16:creationId xmlns:a16="http://schemas.microsoft.com/office/drawing/2014/main" id="{6F45DCBA-DB8A-4EDD-A865-23967C05C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955"/>
              <a:ext cx="388" cy="143"/>
            </a:xfrm>
            <a:custGeom>
              <a:avLst/>
              <a:gdLst>
                <a:gd name="T0" fmla="*/ 0 w 388"/>
                <a:gd name="T1" fmla="*/ 63 h 143"/>
                <a:gd name="T2" fmla="*/ 12 w 388"/>
                <a:gd name="T3" fmla="*/ 77 h 143"/>
                <a:gd name="T4" fmla="*/ 42 w 388"/>
                <a:gd name="T5" fmla="*/ 65 h 143"/>
                <a:gd name="T6" fmla="*/ 90 w 388"/>
                <a:gd name="T7" fmla="*/ 63 h 143"/>
                <a:gd name="T8" fmla="*/ 114 w 388"/>
                <a:gd name="T9" fmla="*/ 51 h 143"/>
                <a:gd name="T10" fmla="*/ 110 w 388"/>
                <a:gd name="T11" fmla="*/ 37 h 143"/>
                <a:gd name="T12" fmla="*/ 118 w 388"/>
                <a:gd name="T13" fmla="*/ 19 h 143"/>
                <a:gd name="T14" fmla="*/ 132 w 388"/>
                <a:gd name="T15" fmla="*/ 45 h 143"/>
                <a:gd name="T16" fmla="*/ 144 w 388"/>
                <a:gd name="T17" fmla="*/ 51 h 143"/>
                <a:gd name="T18" fmla="*/ 156 w 388"/>
                <a:gd name="T19" fmla="*/ 55 h 143"/>
                <a:gd name="T20" fmla="*/ 164 w 388"/>
                <a:gd name="T21" fmla="*/ 67 h 143"/>
                <a:gd name="T22" fmla="*/ 176 w 388"/>
                <a:gd name="T23" fmla="*/ 71 h 143"/>
                <a:gd name="T24" fmla="*/ 196 w 388"/>
                <a:gd name="T25" fmla="*/ 63 h 143"/>
                <a:gd name="T26" fmla="*/ 202 w 388"/>
                <a:gd name="T27" fmla="*/ 61 h 143"/>
                <a:gd name="T28" fmla="*/ 232 w 388"/>
                <a:gd name="T29" fmla="*/ 69 h 143"/>
                <a:gd name="T30" fmla="*/ 240 w 388"/>
                <a:gd name="T31" fmla="*/ 75 h 143"/>
                <a:gd name="T32" fmla="*/ 252 w 388"/>
                <a:gd name="T33" fmla="*/ 87 h 143"/>
                <a:gd name="T34" fmla="*/ 268 w 388"/>
                <a:gd name="T35" fmla="*/ 143 h 143"/>
                <a:gd name="T36" fmla="*/ 298 w 388"/>
                <a:gd name="T37" fmla="*/ 119 h 143"/>
                <a:gd name="T38" fmla="*/ 332 w 388"/>
                <a:gd name="T39" fmla="*/ 103 h 143"/>
                <a:gd name="T40" fmla="*/ 356 w 388"/>
                <a:gd name="T41" fmla="*/ 93 h 143"/>
                <a:gd name="T42" fmla="*/ 368 w 388"/>
                <a:gd name="T43" fmla="*/ 77 h 143"/>
                <a:gd name="T44" fmla="*/ 380 w 388"/>
                <a:gd name="T45" fmla="*/ 69 h 143"/>
                <a:gd name="T46" fmla="*/ 380 w 388"/>
                <a:gd name="T47" fmla="*/ 45 h 143"/>
                <a:gd name="T48" fmla="*/ 388 w 388"/>
                <a:gd name="T49" fmla="*/ 29 h 1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8" h="143">
                  <a:moveTo>
                    <a:pt x="0" y="63"/>
                  </a:moveTo>
                  <a:cubicBezTo>
                    <a:pt x="5" y="70"/>
                    <a:pt x="4" y="74"/>
                    <a:pt x="12" y="77"/>
                  </a:cubicBezTo>
                  <a:cubicBezTo>
                    <a:pt x="21" y="64"/>
                    <a:pt x="25" y="67"/>
                    <a:pt x="42" y="65"/>
                  </a:cubicBezTo>
                  <a:cubicBezTo>
                    <a:pt x="62" y="67"/>
                    <a:pt x="71" y="69"/>
                    <a:pt x="90" y="63"/>
                  </a:cubicBezTo>
                  <a:cubicBezTo>
                    <a:pt x="98" y="60"/>
                    <a:pt x="114" y="51"/>
                    <a:pt x="114" y="51"/>
                  </a:cubicBezTo>
                  <a:cubicBezTo>
                    <a:pt x="111" y="41"/>
                    <a:pt x="103" y="47"/>
                    <a:pt x="110" y="37"/>
                  </a:cubicBezTo>
                  <a:cubicBezTo>
                    <a:pt x="109" y="18"/>
                    <a:pt x="105" y="0"/>
                    <a:pt x="118" y="19"/>
                  </a:cubicBezTo>
                  <a:cubicBezTo>
                    <a:pt x="120" y="26"/>
                    <a:pt x="125" y="43"/>
                    <a:pt x="132" y="45"/>
                  </a:cubicBezTo>
                  <a:cubicBezTo>
                    <a:pt x="154" y="52"/>
                    <a:pt x="121" y="41"/>
                    <a:pt x="144" y="51"/>
                  </a:cubicBezTo>
                  <a:cubicBezTo>
                    <a:pt x="148" y="53"/>
                    <a:pt x="156" y="55"/>
                    <a:pt x="156" y="55"/>
                  </a:cubicBezTo>
                  <a:cubicBezTo>
                    <a:pt x="159" y="59"/>
                    <a:pt x="161" y="63"/>
                    <a:pt x="164" y="67"/>
                  </a:cubicBezTo>
                  <a:cubicBezTo>
                    <a:pt x="166" y="71"/>
                    <a:pt x="176" y="71"/>
                    <a:pt x="176" y="71"/>
                  </a:cubicBezTo>
                  <a:cubicBezTo>
                    <a:pt x="188" y="65"/>
                    <a:pt x="181" y="68"/>
                    <a:pt x="196" y="63"/>
                  </a:cubicBezTo>
                  <a:cubicBezTo>
                    <a:pt x="198" y="62"/>
                    <a:pt x="202" y="61"/>
                    <a:pt x="202" y="61"/>
                  </a:cubicBezTo>
                  <a:cubicBezTo>
                    <a:pt x="218" y="63"/>
                    <a:pt x="219" y="65"/>
                    <a:pt x="232" y="69"/>
                  </a:cubicBezTo>
                  <a:cubicBezTo>
                    <a:pt x="243" y="65"/>
                    <a:pt x="234" y="66"/>
                    <a:pt x="240" y="75"/>
                  </a:cubicBezTo>
                  <a:cubicBezTo>
                    <a:pt x="243" y="80"/>
                    <a:pt x="252" y="87"/>
                    <a:pt x="252" y="87"/>
                  </a:cubicBezTo>
                  <a:cubicBezTo>
                    <a:pt x="260" y="111"/>
                    <a:pt x="239" y="133"/>
                    <a:pt x="268" y="143"/>
                  </a:cubicBezTo>
                  <a:cubicBezTo>
                    <a:pt x="286" y="131"/>
                    <a:pt x="277" y="124"/>
                    <a:pt x="298" y="119"/>
                  </a:cubicBezTo>
                  <a:cubicBezTo>
                    <a:pt x="311" y="110"/>
                    <a:pt x="315" y="105"/>
                    <a:pt x="332" y="103"/>
                  </a:cubicBezTo>
                  <a:cubicBezTo>
                    <a:pt x="341" y="100"/>
                    <a:pt x="348" y="98"/>
                    <a:pt x="356" y="93"/>
                  </a:cubicBezTo>
                  <a:cubicBezTo>
                    <a:pt x="358" y="87"/>
                    <a:pt x="363" y="81"/>
                    <a:pt x="368" y="77"/>
                  </a:cubicBezTo>
                  <a:cubicBezTo>
                    <a:pt x="372" y="74"/>
                    <a:pt x="380" y="69"/>
                    <a:pt x="380" y="69"/>
                  </a:cubicBezTo>
                  <a:cubicBezTo>
                    <a:pt x="388" y="58"/>
                    <a:pt x="384" y="57"/>
                    <a:pt x="380" y="45"/>
                  </a:cubicBezTo>
                  <a:cubicBezTo>
                    <a:pt x="387" y="40"/>
                    <a:pt x="388" y="38"/>
                    <a:pt x="388" y="29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Freeform 33">
              <a:extLst>
                <a:ext uri="{FF2B5EF4-FFF2-40B4-BE49-F238E27FC236}">
                  <a16:creationId xmlns:a16="http://schemas.microsoft.com/office/drawing/2014/main" id="{6AD228A2-2F22-487A-905F-42913000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848"/>
              <a:ext cx="142" cy="158"/>
            </a:xfrm>
            <a:custGeom>
              <a:avLst/>
              <a:gdLst>
                <a:gd name="T0" fmla="*/ 130 w 142"/>
                <a:gd name="T1" fmla="*/ 110 h 158"/>
                <a:gd name="T2" fmla="*/ 142 w 142"/>
                <a:gd name="T3" fmla="*/ 96 h 158"/>
                <a:gd name="T4" fmla="*/ 118 w 142"/>
                <a:gd name="T5" fmla="*/ 82 h 158"/>
                <a:gd name="T6" fmla="*/ 100 w 142"/>
                <a:gd name="T7" fmla="*/ 74 h 158"/>
                <a:gd name="T8" fmla="*/ 84 w 142"/>
                <a:gd name="T9" fmla="*/ 58 h 158"/>
                <a:gd name="T10" fmla="*/ 94 w 142"/>
                <a:gd name="T11" fmla="*/ 38 h 158"/>
                <a:gd name="T12" fmla="*/ 56 w 142"/>
                <a:gd name="T13" fmla="*/ 0 h 158"/>
                <a:gd name="T14" fmla="*/ 50 w 142"/>
                <a:gd name="T15" fmla="*/ 18 h 158"/>
                <a:gd name="T16" fmla="*/ 48 w 142"/>
                <a:gd name="T17" fmla="*/ 30 h 158"/>
                <a:gd name="T18" fmla="*/ 38 w 142"/>
                <a:gd name="T19" fmla="*/ 12 h 158"/>
                <a:gd name="T20" fmla="*/ 22 w 142"/>
                <a:gd name="T21" fmla="*/ 2 h 158"/>
                <a:gd name="T22" fmla="*/ 0 w 142"/>
                <a:gd name="T23" fmla="*/ 48 h 158"/>
                <a:gd name="T24" fmla="*/ 32 w 142"/>
                <a:gd name="T25" fmla="*/ 62 h 158"/>
                <a:gd name="T26" fmla="*/ 50 w 142"/>
                <a:gd name="T27" fmla="*/ 68 h 158"/>
                <a:gd name="T28" fmla="*/ 56 w 142"/>
                <a:gd name="T29" fmla="*/ 70 h 158"/>
                <a:gd name="T30" fmla="*/ 68 w 142"/>
                <a:gd name="T31" fmla="*/ 92 h 158"/>
                <a:gd name="T32" fmla="*/ 72 w 142"/>
                <a:gd name="T33" fmla="*/ 104 h 158"/>
                <a:gd name="T34" fmla="*/ 98 w 142"/>
                <a:gd name="T35" fmla="*/ 138 h 158"/>
                <a:gd name="T36" fmla="*/ 116 w 142"/>
                <a:gd name="T37" fmla="*/ 158 h 158"/>
                <a:gd name="T38" fmla="*/ 136 w 142"/>
                <a:gd name="T39" fmla="*/ 148 h 158"/>
                <a:gd name="T40" fmla="*/ 124 w 142"/>
                <a:gd name="T41" fmla="*/ 116 h 158"/>
                <a:gd name="T42" fmla="*/ 142 w 142"/>
                <a:gd name="T43" fmla="*/ 96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" h="158">
                  <a:moveTo>
                    <a:pt x="130" y="110"/>
                  </a:moveTo>
                  <a:cubicBezTo>
                    <a:pt x="133" y="102"/>
                    <a:pt x="134" y="99"/>
                    <a:pt x="142" y="96"/>
                  </a:cubicBezTo>
                  <a:cubicBezTo>
                    <a:pt x="137" y="81"/>
                    <a:pt x="136" y="84"/>
                    <a:pt x="118" y="82"/>
                  </a:cubicBezTo>
                  <a:cubicBezTo>
                    <a:pt x="111" y="80"/>
                    <a:pt x="107" y="76"/>
                    <a:pt x="100" y="74"/>
                  </a:cubicBezTo>
                  <a:cubicBezTo>
                    <a:pt x="95" y="67"/>
                    <a:pt x="90" y="64"/>
                    <a:pt x="84" y="58"/>
                  </a:cubicBezTo>
                  <a:cubicBezTo>
                    <a:pt x="86" y="46"/>
                    <a:pt x="91" y="48"/>
                    <a:pt x="94" y="38"/>
                  </a:cubicBezTo>
                  <a:cubicBezTo>
                    <a:pt x="87" y="16"/>
                    <a:pt x="76" y="10"/>
                    <a:pt x="56" y="0"/>
                  </a:cubicBezTo>
                  <a:cubicBezTo>
                    <a:pt x="46" y="3"/>
                    <a:pt x="48" y="8"/>
                    <a:pt x="50" y="18"/>
                  </a:cubicBezTo>
                  <a:cubicBezTo>
                    <a:pt x="49" y="22"/>
                    <a:pt x="51" y="27"/>
                    <a:pt x="48" y="30"/>
                  </a:cubicBezTo>
                  <a:cubicBezTo>
                    <a:pt x="41" y="38"/>
                    <a:pt x="40" y="15"/>
                    <a:pt x="38" y="12"/>
                  </a:cubicBezTo>
                  <a:cubicBezTo>
                    <a:pt x="35" y="6"/>
                    <a:pt x="22" y="2"/>
                    <a:pt x="22" y="2"/>
                  </a:cubicBezTo>
                  <a:cubicBezTo>
                    <a:pt x="8" y="11"/>
                    <a:pt x="5" y="33"/>
                    <a:pt x="0" y="48"/>
                  </a:cubicBezTo>
                  <a:cubicBezTo>
                    <a:pt x="9" y="54"/>
                    <a:pt x="22" y="59"/>
                    <a:pt x="32" y="62"/>
                  </a:cubicBezTo>
                  <a:cubicBezTo>
                    <a:pt x="38" y="64"/>
                    <a:pt x="44" y="66"/>
                    <a:pt x="50" y="68"/>
                  </a:cubicBezTo>
                  <a:cubicBezTo>
                    <a:pt x="52" y="69"/>
                    <a:pt x="56" y="70"/>
                    <a:pt x="56" y="70"/>
                  </a:cubicBezTo>
                  <a:cubicBezTo>
                    <a:pt x="59" y="80"/>
                    <a:pt x="64" y="81"/>
                    <a:pt x="68" y="92"/>
                  </a:cubicBezTo>
                  <a:cubicBezTo>
                    <a:pt x="69" y="96"/>
                    <a:pt x="72" y="104"/>
                    <a:pt x="72" y="104"/>
                  </a:cubicBezTo>
                  <a:cubicBezTo>
                    <a:pt x="74" y="121"/>
                    <a:pt x="84" y="128"/>
                    <a:pt x="98" y="138"/>
                  </a:cubicBezTo>
                  <a:cubicBezTo>
                    <a:pt x="101" y="147"/>
                    <a:pt x="108" y="155"/>
                    <a:pt x="116" y="158"/>
                  </a:cubicBezTo>
                  <a:cubicBezTo>
                    <a:pt x="125" y="156"/>
                    <a:pt x="129" y="155"/>
                    <a:pt x="136" y="148"/>
                  </a:cubicBezTo>
                  <a:cubicBezTo>
                    <a:pt x="129" y="138"/>
                    <a:pt x="128" y="127"/>
                    <a:pt x="124" y="116"/>
                  </a:cubicBezTo>
                  <a:cubicBezTo>
                    <a:pt x="132" y="103"/>
                    <a:pt x="142" y="114"/>
                    <a:pt x="142" y="96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22" name="Text Box 34">
            <a:extLst>
              <a:ext uri="{FF2B5EF4-FFF2-40B4-BE49-F238E27FC236}">
                <a16:creationId xmlns:a16="http://schemas.microsoft.com/office/drawing/2014/main" id="{EEEB1807-8AE6-42BB-8521-33A5AC0B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6010145"/>
            <a:ext cx="4191000" cy="488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Đông Nam Á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124" name="Text Box 36">
            <a:extLst>
              <a:ext uri="{FF2B5EF4-FFF2-40B4-BE49-F238E27FC236}">
                <a16:creationId xmlns:a16="http://schemas.microsoft.com/office/drawing/2014/main" id="{9AE29A93-ADD8-428F-A4EB-169E1B0F5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572000"/>
            <a:ext cx="3511550" cy="23383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Indonexia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17/8/1945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Indonexia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125" name="Text Box 37">
            <a:extLst>
              <a:ext uri="{FF2B5EF4-FFF2-40B4-BE49-F238E27FC236}">
                <a16:creationId xmlns:a16="http://schemas.microsoft.com/office/drawing/2014/main" id="{C908470E-F4B1-47F3-84E1-BB6B36B0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066925"/>
            <a:ext cx="4213225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cs typeface="Times New Roman" panose="02020603050405020304" pitchFamily="18" charset="0"/>
              </a:rPr>
              <a:t>Việt</a:t>
            </a:r>
            <a:r>
              <a:rPr lang="en-US" altLang="en-US" sz="1800" dirty="0">
                <a:cs typeface="Times New Roman" panose="02020603050405020304" pitchFamily="18" charset="0"/>
              </a:rPr>
              <a:t> Nam </a:t>
            </a:r>
            <a:r>
              <a:rPr lang="en-US" altLang="en-US" sz="1800" dirty="0" err="1">
                <a:cs typeface="Times New Roman" panose="02020603050405020304" pitchFamily="18" charset="0"/>
              </a:rPr>
              <a:t>ngày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mùng</a:t>
            </a:r>
            <a:r>
              <a:rPr lang="en-US" altLang="en-US" sz="1800" dirty="0">
                <a:cs typeface="Times New Roman" panose="02020603050405020304" pitchFamily="18" charset="0"/>
              </a:rPr>
              <a:t> 2/9/1945 </a:t>
            </a:r>
            <a:r>
              <a:rPr lang="en-US" altLang="en-US" sz="1800" dirty="0" err="1">
                <a:cs typeface="Times New Roman" panose="02020603050405020304" pitchFamily="18" charset="0"/>
              </a:rPr>
              <a:t>Chủ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tịch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Hồ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Chí</a:t>
            </a:r>
            <a:r>
              <a:rPr lang="en-US" altLang="en-US" sz="1800" dirty="0">
                <a:cs typeface="Times New Roman" panose="02020603050405020304" pitchFamily="18" charset="0"/>
              </a:rPr>
              <a:t> Minh </a:t>
            </a:r>
            <a:r>
              <a:rPr lang="en-US" altLang="en-US" sz="1800" dirty="0" err="1">
                <a:cs typeface="Times New Roman" panose="02020603050405020304" pitchFamily="18" charset="0"/>
              </a:rPr>
              <a:t>trịnh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trọng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đọc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bảng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tuyên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ngôn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độc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lập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tại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quảng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trường</a:t>
            </a:r>
            <a:r>
              <a:rPr lang="en-US" altLang="en-US" sz="1800" dirty="0">
                <a:cs typeface="Times New Roman" panose="02020603050405020304" pitchFamily="18" charset="0"/>
              </a:rPr>
              <a:t> Ba </a:t>
            </a:r>
            <a:r>
              <a:rPr lang="en-US" altLang="en-US" sz="1800" dirty="0" err="1">
                <a:cs typeface="Times New Roman" panose="02020603050405020304" pitchFamily="18" charset="0"/>
              </a:rPr>
              <a:t>Đình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khai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cs typeface="Times New Roman" panose="02020603050405020304" pitchFamily="18" charset="0"/>
              </a:rPr>
              <a:t> ra </a:t>
            </a:r>
            <a:r>
              <a:rPr lang="en-US" altLang="en-US" sz="18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Việt</a:t>
            </a:r>
            <a:r>
              <a:rPr lang="en-US" altLang="en-US" sz="1800" dirty="0">
                <a:cs typeface="Times New Roman" panose="02020603050405020304" pitchFamily="18" charset="0"/>
              </a:rPr>
              <a:t> Nam </a:t>
            </a:r>
            <a:r>
              <a:rPr lang="en-US" altLang="en-US" sz="1800" dirty="0" err="1">
                <a:cs typeface="Times New Roman" panose="02020603050405020304" pitchFamily="18" charset="0"/>
              </a:rPr>
              <a:t>dân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chủ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cộng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cs typeface="Times New Roman" panose="02020603050405020304" pitchFamily="18" charset="0"/>
              </a:rPr>
              <a:t>hòa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126" name="AutoShape 38">
            <a:extLst>
              <a:ext uri="{FF2B5EF4-FFF2-40B4-BE49-F238E27FC236}">
                <a16:creationId xmlns:a16="http://schemas.microsoft.com/office/drawing/2014/main" id="{C370AE00-E144-4918-94AD-D1F91B04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344863"/>
            <a:ext cx="5295900" cy="1149350"/>
          </a:xfrm>
          <a:prstGeom prst="wedgeRoundRectCallout">
            <a:avLst>
              <a:gd name="adj1" fmla="val -52910"/>
              <a:gd name="adj2" fmla="val -1826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12/10/1945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127" name="AutoShape 39" descr="Xucavno tuyen bo doc lap">
            <a:extLst>
              <a:ext uri="{FF2B5EF4-FFF2-40B4-BE49-F238E27FC236}">
                <a16:creationId xmlns:a16="http://schemas.microsoft.com/office/drawing/2014/main" id="{271D8377-6FA4-4351-A16D-76863786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3505200" cy="1981200"/>
          </a:xfrm>
          <a:prstGeom prst="wedgeRoundRectCallout">
            <a:avLst>
              <a:gd name="adj1" fmla="val 80843"/>
              <a:gd name="adj2" fmla="val -67468"/>
              <a:gd name="adj3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2700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.VnTime" panose="020B7200000000000000" pitchFamily="34" charset="0"/>
            </a:endParaRPr>
          </a:p>
        </p:txBody>
      </p:sp>
      <p:sp>
        <p:nvSpPr>
          <p:cNvPr id="89129" name="AutoShape 41" descr="pathetlao">
            <a:extLst>
              <a:ext uri="{FF2B5EF4-FFF2-40B4-BE49-F238E27FC236}">
                <a16:creationId xmlns:a16="http://schemas.microsoft.com/office/drawing/2014/main" id="{4AB3D7BA-E570-467E-881E-73A04827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2971800" cy="1981200"/>
          </a:xfrm>
          <a:prstGeom prst="wedgeRoundRectCallout">
            <a:avLst>
              <a:gd name="adj1" fmla="val 64477"/>
              <a:gd name="adj2" fmla="val -86861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.VnTime" panose="020B7200000000000000" pitchFamily="34" charset="0"/>
            </a:endParaRPr>
          </a:p>
        </p:txBody>
      </p:sp>
      <p:sp>
        <p:nvSpPr>
          <p:cNvPr id="89130" name="AutoShape 42" descr="TKN thang8">
            <a:extLst>
              <a:ext uri="{FF2B5EF4-FFF2-40B4-BE49-F238E27FC236}">
                <a16:creationId xmlns:a16="http://schemas.microsoft.com/office/drawing/2014/main" id="{9D95797F-6CFB-442C-B79E-CD02A757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0"/>
            <a:ext cx="3200400" cy="1981200"/>
          </a:xfrm>
          <a:prstGeom prst="wedgeRoundRectCallout">
            <a:avLst>
              <a:gd name="adj1" fmla="val -128620"/>
              <a:gd name="adj2" fmla="val 23079"/>
              <a:gd name="adj3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solidFill>
                <a:schemeClr val="bg2"/>
              </a:solidFill>
              <a:latin typeface=".VnTime" panose="020B7200000000000000" pitchFamily="34" charset="0"/>
            </a:endParaRPr>
          </a:p>
        </p:txBody>
      </p:sp>
      <p:pic>
        <p:nvPicPr>
          <p:cNvPr id="89131" name="Picture 43" descr="dXuvanuvong_phouma">
            <a:extLst>
              <a:ext uri="{FF2B5EF4-FFF2-40B4-BE49-F238E27FC236}">
                <a16:creationId xmlns:a16="http://schemas.microsoft.com/office/drawing/2014/main" id="{EE98D6E4-199F-4BFD-975E-7F1B1577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295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32" name="Picture 44" descr="CITY">
            <a:extLst>
              <a:ext uri="{FF2B5EF4-FFF2-40B4-BE49-F238E27FC236}">
                <a16:creationId xmlns:a16="http://schemas.microsoft.com/office/drawing/2014/main" id="{0CA188CB-B91F-4756-868C-42F32124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131762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4" grpId="0" animBg="1"/>
      <p:bldP spid="89125" grpId="0" animBg="1"/>
      <p:bldP spid="89126" grpId="0" animBg="1"/>
      <p:bldP spid="89127" grpId="0" animBg="1"/>
      <p:bldP spid="89129" grpId="0" animBg="1"/>
      <p:bldP spid="89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5" name="Group 37"/>
          <p:cNvGraphicFramePr>
            <a:graphicFrameLocks noGrp="1"/>
          </p:cNvGraphicFramePr>
          <p:nvPr>
            <p:ph/>
          </p:nvPr>
        </p:nvGraphicFramePr>
        <p:xfrm>
          <a:off x="228600" y="1524000"/>
          <a:ext cx="8763000" cy="3810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độc lập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quả/ ý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TK 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3" name="Text Box 13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THỐNG KÊ CÁC GIAI ĐOẠN PHÁT TRIỂN CỦA PHONG TRÀO GIẢI PHÓNG DÂN TỘC TRÊN THẾ GIỚI SAU CTTG2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2743200"/>
            <a:ext cx="16764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5200" y="2743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In-đô-nê-xi-a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3377681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63820" y="3946849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743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17/8/1945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67400" y="3377681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2/9/1945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7400" y="3957935"/>
            <a:ext cx="1585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12/10/1945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7F63AE-6060-4EDC-B6B1-E21D4DB72161}"/>
              </a:ext>
            </a:extLst>
          </p:cNvPr>
          <p:cNvCxnSpPr/>
          <p:nvPr/>
        </p:nvCxnSpPr>
        <p:spPr>
          <a:xfrm>
            <a:off x="3581400" y="3377681"/>
            <a:ext cx="396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4FF7DD-1F0E-476D-8286-411F7772C91B}"/>
              </a:ext>
            </a:extLst>
          </p:cNvPr>
          <p:cNvCxnSpPr>
            <a:cxnSpLocks/>
          </p:cNvCxnSpPr>
          <p:nvPr/>
        </p:nvCxnSpPr>
        <p:spPr>
          <a:xfrm flipV="1">
            <a:off x="3581400" y="3946849"/>
            <a:ext cx="3962400" cy="110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asia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65532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581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962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48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120px-Flag_of_La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120px-Flag_of_Vietn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562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4" descr="120px-Flag_of_Ind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5720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6" descr="120px-Flag_of_Indones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3581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7"/>
          <p:cNvSpPr>
            <a:spLocks noChangeShapeType="1"/>
          </p:cNvSpPr>
          <p:nvPr/>
        </p:nvSpPr>
        <p:spPr bwMode="auto">
          <a:xfrm flipH="1">
            <a:off x="6477000" y="4419600"/>
            <a:ext cx="14478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4419600" y="4495800"/>
            <a:ext cx="1447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5410200" y="1143000"/>
            <a:ext cx="4572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1676400" y="4114800"/>
            <a:ext cx="1905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6096000" y="11430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>
            <a:off x="6781800" y="3124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IN-ĐÔ-NÊ-XI-A</a:t>
            </a:r>
          </a:p>
        </p:txBody>
      </p: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3581400" y="6324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5486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(1947)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304800"/>
            <a:ext cx="4953000" cy="6248400"/>
          </a:xfrm>
        </p:spPr>
      </p:pic>
      <p:pic>
        <p:nvPicPr>
          <p:cNvPr id="10342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7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648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800px-Flag_of_Algeria_(bordered)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828800"/>
            <a:ext cx="2514600" cy="1676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4800600" y="2209800"/>
            <a:ext cx="18288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3124200" y="1981200"/>
            <a:ext cx="1828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3581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AN-GIÊ-RI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(1954-1960)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0" y="640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CẬP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(1952)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6396038"/>
            <a:ext cx="28194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2023&quot;&gt;&lt;object type=&quot;3&quot; unique_id=&quot;12024&quot;&gt;&lt;property id=&quot;20148&quot; value=&quot;5&quot;/&gt;&lt;property id=&quot;20300&quot; value=&quot;Slide 1&quot;/&gt;&lt;property id=&quot;20307&quot; value=&quot;281&quot;/&gt;&lt;/object&gt;&lt;object type=&quot;3&quot; unique_id=&quot;12025&quot;&gt;&lt;property id=&quot;20148&quot; value=&quot;5&quot;/&gt;&lt;property id=&quot;20300&quot; value=&quot;Slide 2&quot;/&gt;&lt;property id=&quot;20307&quot; value=&quot;282&quot;/&gt;&lt;/object&gt;&lt;object type=&quot;3&quot; unique_id=&quot;12026&quot;&gt;&lt;property id=&quot;20148&quot; value=&quot;5&quot;/&gt;&lt;property id=&quot;20300&quot; value=&quot;Slide 3&quot;/&gt;&lt;property id=&quot;20307&quot; value=&quot;283&quot;/&gt;&lt;/object&gt;&lt;object type=&quot;3&quot; unique_id=&quot;12027&quot;&gt;&lt;property id=&quot;20148&quot; value=&quot;5&quot;/&gt;&lt;property id=&quot;20300&quot; value=&quot;Slide 4&quot;/&gt;&lt;property id=&quot;20307&quot; value=&quot;257&quot;/&gt;&lt;/object&gt;&lt;object type=&quot;3&quot; unique_id=&quot;12028&quot;&gt;&lt;property id=&quot;20148&quot; value=&quot;5&quot;/&gt;&lt;property id=&quot;20300&quot; value=&quot;Slide 5&quot;/&gt;&lt;property id=&quot;20307&quot; value=&quot;258&quot;/&gt;&lt;/object&gt;&lt;object type=&quot;3&quot; unique_id=&quot;12029&quot;&gt;&lt;property id=&quot;20148&quot; value=&quot;5&quot;/&gt;&lt;property id=&quot;20300&quot; value=&quot;Slide 6&quot;/&gt;&lt;property id=&quot;20307&quot; value=&quot;259&quot;/&gt;&lt;/object&gt;&lt;object type=&quot;3&quot; unique_id=&quot;12030&quot;&gt;&lt;property id=&quot;20148&quot; value=&quot;5&quot;/&gt;&lt;property id=&quot;20300&quot; value=&quot;Slide 7&quot;/&gt;&lt;property id=&quot;20307&quot; value=&quot;260&quot;/&gt;&lt;/object&gt;&lt;object type=&quot;3&quot; unique_id=&quot;12031&quot;&gt;&lt;property id=&quot;20148&quot; value=&quot;5&quot;/&gt;&lt;property id=&quot;20300&quot; value=&quot;Slide 8&quot;/&gt;&lt;property id=&quot;20307&quot; value=&quot;261&quot;/&gt;&lt;/object&gt;&lt;object type=&quot;3&quot; unique_id=&quot;12032&quot;&gt;&lt;property id=&quot;20148&quot; value=&quot;5&quot;/&gt;&lt;property id=&quot;20300&quot; value=&quot;Slide 9&quot;/&gt;&lt;property id=&quot;20307&quot; value=&quot;262&quot;/&gt;&lt;/object&gt;&lt;object type=&quot;3&quot; unique_id=&quot;12033&quot;&gt;&lt;property id=&quot;20148&quot; value=&quot;5&quot;/&gt;&lt;property id=&quot;20300&quot; value=&quot;Slide 10&quot;/&gt;&lt;property id=&quot;20307&quot; value=&quot;263&quot;/&gt;&lt;/object&gt;&lt;object type=&quot;3&quot; unique_id=&quot;12034&quot;&gt;&lt;property id=&quot;20148&quot; value=&quot;5&quot;/&gt;&lt;property id=&quot;20300&quot; value=&quot;Slide 11&quot;/&gt;&lt;property id=&quot;20307&quot; value=&quot;264&quot;/&gt;&lt;/object&gt;&lt;object type=&quot;3&quot; unique_id=&quot;12035&quot;&gt;&lt;property id=&quot;20148&quot; value=&quot;5&quot;/&gt;&lt;property id=&quot;20300&quot; value=&quot;Slide 12&quot;/&gt;&lt;property id=&quot;20307&quot; value=&quot;265&quot;/&gt;&lt;/object&gt;&lt;object type=&quot;3&quot; unique_id=&quot;12036&quot;&gt;&lt;property id=&quot;20148&quot; value=&quot;5&quot;/&gt;&lt;property id=&quot;20300&quot; value=&quot;Slide 13&quot;/&gt;&lt;property id=&quot;20307&quot; value=&quot;266&quot;/&gt;&lt;/object&gt;&lt;object type=&quot;3&quot; unique_id=&quot;12037&quot;&gt;&lt;property id=&quot;20148&quot; value=&quot;5&quot;/&gt;&lt;property id=&quot;20300&quot; value=&quot;Slide 14&quot;/&gt;&lt;property id=&quot;20307&quot; value=&quot;267&quot;/&gt;&lt;/object&gt;&lt;object type=&quot;3&quot; unique_id=&quot;12038&quot;&gt;&lt;property id=&quot;20148&quot; value=&quot;5&quot;/&gt;&lt;property id=&quot;20300&quot; value=&quot;Slide 15&quot;/&gt;&lt;property id=&quot;20307&quot; value=&quot;268&quot;/&gt;&lt;/object&gt;&lt;object type=&quot;3&quot; unique_id=&quot;12039&quot;&gt;&lt;property id=&quot;20148&quot; value=&quot;5&quot;/&gt;&lt;property id=&quot;20300&quot; value=&quot;Slide 16&quot;/&gt;&lt;property id=&quot;20307&quot; value=&quot;269&quot;/&gt;&lt;/object&gt;&lt;object type=&quot;3&quot; unique_id=&quot;12040&quot;&gt;&lt;property id=&quot;20148&quot; value=&quot;5&quot;/&gt;&lt;property id=&quot;20300&quot; value=&quot;Slide 17&quot;/&gt;&lt;property id=&quot;20307&quot; value=&quot;270&quot;/&gt;&lt;/object&gt;&lt;object type=&quot;3&quot; unique_id=&quot;12041&quot;&gt;&lt;property id=&quot;20148&quot; value=&quot;5&quot;/&gt;&lt;property id=&quot;20300&quot; value=&quot;Slide 18&quot;/&gt;&lt;property id=&quot;20307&quot; value=&quot;271&quot;/&gt;&lt;/object&gt;&lt;object type=&quot;3&quot; unique_id=&quot;12042&quot;&gt;&lt;property id=&quot;20148&quot; value=&quot;5&quot;/&gt;&lt;property id=&quot;20300&quot; value=&quot;Slide 19&quot;/&gt;&lt;property id=&quot;20307&quot; value=&quot;272&quot;/&gt;&lt;/object&gt;&lt;object type=&quot;3&quot; unique_id=&quot;12044&quot;&gt;&lt;property id=&quot;20148&quot; value=&quot;5&quot;/&gt;&lt;property id=&quot;20300&quot; value=&quot;Slide 20&quot;/&gt;&lt;property id=&quot;20307&quot; value=&quot;274&quot;/&gt;&lt;/object&gt;&lt;object type=&quot;3&quot; unique_id=&quot;12045&quot;&gt;&lt;property id=&quot;20148&quot; value=&quot;5&quot;/&gt;&lt;property id=&quot;20300&quot; value=&quot;Slide 21&quot;/&gt;&lt;property id=&quot;20307&quot; value=&quot;275&quot;/&gt;&lt;/object&gt;&lt;object type=&quot;3&quot; unique_id=&quot;12046&quot;&gt;&lt;property id=&quot;20148&quot; value=&quot;5&quot;/&gt;&lt;property id=&quot;20300&quot; value=&quot;Slide 22&quot;/&gt;&lt;property id=&quot;20307&quot; value=&quot;276&quot;/&gt;&lt;/object&gt;&lt;object type=&quot;3&quot; unique_id=&quot;12047&quot;&gt;&lt;property id=&quot;20148&quot; value=&quot;5&quot;/&gt;&lt;property id=&quot;20300&quot; value=&quot;Slide 24&quot;/&gt;&lt;property id=&quot;20307&quot; value=&quot;277&quot;/&gt;&lt;/object&gt;&lt;object type=&quot;3&quot; unique_id=&quot;12048&quot;&gt;&lt;property id=&quot;20148&quot; value=&quot;5&quot;/&gt;&lt;property id=&quot;20300&quot; value=&quot;Slide 25&quot;/&gt;&lt;property id=&quot;20307&quot; value=&quot;278&quot;/&gt;&lt;/object&gt;&lt;object type=&quot;3&quot; unique_id=&quot;12049&quot;&gt;&lt;property id=&quot;20148&quot; value=&quot;5&quot;/&gt;&lt;property id=&quot;20300&quot; value=&quot;Slide 26&quot;/&gt;&lt;property id=&quot;20307&quot; value=&quot;279&quot;/&gt;&lt;/object&gt;&lt;object type=&quot;3&quot; unique_id=&quot;12050&quot;&gt;&lt;property id=&quot;20148&quot; value=&quot;5&quot;/&gt;&lt;property id=&quot;20300&quot; value=&quot;Slide 27&quot;/&gt;&lt;property id=&quot;20307&quot; value=&quot;280&quot;/&gt;&lt;/object&gt;&lt;object type=&quot;3&quot; unique_id=&quot;12368&quot;&gt;&lt;property id=&quot;20148&quot; value=&quot;5&quot;/&gt;&lt;property id=&quot;20300&quot; value=&quot;Slide 23&quot;/&gt;&lt;property id=&quot;20307&quot; value=&quot;284&quot;/&gt;&lt;/object&gt;&lt;/object&gt;&lt;object type=&quot;8&quot; unique_id=&quot;120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1517</Words>
  <Application>Microsoft Office PowerPoint</Application>
  <PresentationFormat>On-screen Show (4:3)</PresentationFormat>
  <Paragraphs>324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.VnTime</vt:lpstr>
      <vt:lpstr>.VnTimeH</vt:lpstr>
      <vt:lpstr>Arial</vt:lpstr>
      <vt:lpstr>Calibri</vt:lpstr>
      <vt:lpstr>Times New Roman</vt:lpstr>
      <vt:lpstr>VNI-Duff</vt:lpstr>
      <vt:lpstr>Office Theme</vt:lpstr>
      <vt:lpstr>PowerPoint Presentation</vt:lpstr>
      <vt:lpstr>PowerPoint Presentation</vt:lpstr>
      <vt:lpstr>CHƯƠNG II: CÁC NƯỚC Á, PHI, MĨ LA - TINH TỪ NĂM 1945 ĐẾN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Thu Hien</cp:lastModifiedBy>
  <cp:revision>32</cp:revision>
  <dcterms:created xsi:type="dcterms:W3CDTF">2014-09-22T08:40:04Z</dcterms:created>
  <dcterms:modified xsi:type="dcterms:W3CDTF">2021-09-23T02:04:59Z</dcterms:modified>
</cp:coreProperties>
</file>