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60" r:id="rId4"/>
    <p:sldId id="262" r:id="rId5"/>
    <p:sldId id="271" r:id="rId6"/>
    <p:sldId id="258" r:id="rId7"/>
    <p:sldId id="265" r:id="rId8"/>
    <p:sldId id="261" r:id="rId9"/>
  </p:sldIdLst>
  <p:sldSz cx="18288000" cy="10287000"/>
  <p:notesSz cx="6858000" cy="9144000"/>
  <p:embeddedFontLst>
    <p:embeddedFont>
      <p:font typeface="#9Slide03 Arima Madurai Bold" panose="00000800000000000000" pitchFamily="2" charset="0"/>
      <p:bold r:id="rId11"/>
    </p:embeddedFont>
    <p:embeddedFont>
      <p:font typeface="#9Slide03 BoosterNextFYBlack" panose="02000A03000000020004" pitchFamily="2" charset="0"/>
      <p:regular r:id="rId12"/>
    </p:embeddedFont>
    <p:embeddedFont>
      <p:font typeface="#9Slide05 Beautiful Caps" panose="02040603050506020204" pitchFamily="18" charset="0"/>
      <p:regular r:id="rId13"/>
    </p:embeddedFont>
    <p:embeddedFont>
      <p:font typeface="#9Slide05 FS Blonde Script" panose="03000503000000000000" pitchFamily="65" charset="0"/>
      <p:italic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Public Sans" panose="020B0604020202020204" charset="0"/>
      <p:regular r:id="rId19"/>
    </p:embeddedFont>
    <p:embeddedFont>
      <p:font typeface="Sriracha" panose="020B0604020202020204" charset="-34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9694"/>
    <a:srgbClr val="D0D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39" d="100"/>
          <a:sy n="39" d="100"/>
        </p:scale>
        <p:origin x="312" y="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0C4F18-8C50-4E67-862B-F86F4574F544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5463C8-C1B6-4D4B-A628-36A4C2A16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933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algn="just">
              <a:lnSpc>
                <a:spcPct val="105000"/>
              </a:lnSpc>
              <a:spcBef>
                <a:spcPts val="400"/>
              </a:spcBef>
              <a:spcAft>
                <a:spcPts val="400"/>
              </a:spcAft>
              <a:tabLst>
                <a:tab pos="2971800" algn="ctr"/>
                <a:tab pos="5943600" algn="r"/>
              </a:tabLst>
            </a:pP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5463C8-C1B6-4D4B-A628-36A4C2A1657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8933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algn="just">
              <a:lnSpc>
                <a:spcPct val="105000"/>
              </a:lnSpc>
              <a:spcBef>
                <a:spcPts val="400"/>
              </a:spcBef>
              <a:spcAft>
                <a:spcPts val="400"/>
              </a:spcAft>
              <a:tabLst>
                <a:tab pos="2971800" algn="ctr"/>
                <a:tab pos="5943600" algn="r"/>
              </a:tabLst>
            </a:pP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5463C8-C1B6-4D4B-A628-36A4C2A1657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1832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5463C8-C1B6-4D4B-A628-36A4C2A1657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4294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4.svg"/><Relationship Id="rId3" Type="http://schemas.openxmlformats.org/officeDocument/2006/relationships/image" Target="../media/image2.svg"/><Relationship Id="rId7" Type="http://schemas.openxmlformats.org/officeDocument/2006/relationships/image" Target="../media/image20.svg"/><Relationship Id="rId12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4.svg"/><Relationship Id="rId5" Type="http://schemas.openxmlformats.org/officeDocument/2006/relationships/image" Target="../media/image18.svg"/><Relationship Id="rId15" Type="http://schemas.openxmlformats.org/officeDocument/2006/relationships/image" Target="../media/image26.svg"/><Relationship Id="rId10" Type="http://schemas.openxmlformats.org/officeDocument/2006/relationships/image" Target="../media/image3.png"/><Relationship Id="rId4" Type="http://schemas.openxmlformats.org/officeDocument/2006/relationships/image" Target="../media/image17.png"/><Relationship Id="rId9" Type="http://schemas.openxmlformats.org/officeDocument/2006/relationships/image" Target="../media/image22.svg"/><Relationship Id="rId1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1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2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0.svg"/><Relationship Id="rId7" Type="http://schemas.openxmlformats.org/officeDocument/2006/relationships/image" Target="../media/image4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32.svg"/><Relationship Id="rId4" Type="http://schemas.openxmlformats.org/officeDocument/2006/relationships/image" Target="../media/image31.png"/><Relationship Id="rId9" Type="http://schemas.openxmlformats.org/officeDocument/2006/relationships/image" Target="../media/image34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2.svg"/><Relationship Id="rId7" Type="http://schemas.openxmlformats.org/officeDocument/2006/relationships/image" Target="../media/image3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3" Type="http://schemas.openxmlformats.org/officeDocument/2006/relationships/image" Target="../media/image1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10" Type="http://schemas.openxmlformats.org/officeDocument/2006/relationships/image" Target="../media/image41.svg"/><Relationship Id="rId4" Type="http://schemas.openxmlformats.org/officeDocument/2006/relationships/image" Target="../media/image2.svg"/><Relationship Id="rId9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83746" y="814223"/>
            <a:ext cx="15120507" cy="835751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796324">
            <a:off x="421124" y="7412650"/>
            <a:ext cx="3900415" cy="1304866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4520465" y="2607412"/>
            <a:ext cx="9247069" cy="5731373"/>
            <a:chOff x="-1" y="-227011"/>
            <a:chExt cx="12329425" cy="7641829"/>
          </a:xfrm>
        </p:grpSpPr>
        <p:sp>
          <p:nvSpPr>
            <p:cNvPr id="6" name="TextBox 6"/>
            <p:cNvSpPr txBox="1"/>
            <p:nvPr/>
          </p:nvSpPr>
          <p:spPr>
            <a:xfrm>
              <a:off x="-1" y="6696673"/>
              <a:ext cx="12329424" cy="7181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200"/>
                </a:lnSpc>
              </a:pPr>
              <a:r>
                <a:rPr lang="en-US" sz="3600" b="1" dirty="0" err="1">
                  <a:solidFill>
                    <a:srgbClr val="292929"/>
                  </a:solidFill>
                  <a:latin typeface="Public Sans"/>
                </a:rPr>
                <a:t>Giáo</a:t>
              </a:r>
              <a:r>
                <a:rPr lang="en-US" sz="3600" b="1" dirty="0">
                  <a:solidFill>
                    <a:srgbClr val="292929"/>
                  </a:solidFill>
                  <a:latin typeface="Public Sans"/>
                </a:rPr>
                <a:t> </a:t>
              </a:r>
              <a:r>
                <a:rPr lang="en-US" sz="3600" b="1" dirty="0" err="1">
                  <a:solidFill>
                    <a:srgbClr val="292929"/>
                  </a:solidFill>
                  <a:latin typeface="Public Sans"/>
                </a:rPr>
                <a:t>viên</a:t>
              </a:r>
              <a:r>
                <a:rPr lang="en-US" sz="3600" b="1" dirty="0">
                  <a:solidFill>
                    <a:srgbClr val="292929"/>
                  </a:solidFill>
                  <a:latin typeface="Public Sans"/>
                </a:rPr>
                <a:t>: </a:t>
              </a:r>
              <a:r>
                <a:rPr lang="en-US" sz="3600" b="1" dirty="0" err="1">
                  <a:solidFill>
                    <a:srgbClr val="292929"/>
                  </a:solidFill>
                  <a:latin typeface="Public Sans"/>
                </a:rPr>
                <a:t>Nhóm</a:t>
              </a:r>
              <a:r>
                <a:rPr lang="en-US" sz="3600" b="1" dirty="0">
                  <a:solidFill>
                    <a:srgbClr val="292929"/>
                  </a:solidFill>
                  <a:latin typeface="Public Sans"/>
                </a:rPr>
                <a:t> 3H1K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227011"/>
              <a:ext cx="12329424" cy="9028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algn="ctr">
                <a:spcBef>
                  <a:spcPts val="600"/>
                </a:spcBef>
                <a:spcAft>
                  <a:spcPts val="0"/>
                </a:spcAft>
              </a:pPr>
              <a:r>
                <a:rPr lang="vi-VN" sz="4400" b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NÓI VÀ NGHE</a:t>
              </a:r>
              <a:endParaRPr lang="en-US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203839" y="5707295"/>
            <a:ext cx="3458507" cy="326986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2316855">
            <a:off x="14090388" y="1686262"/>
            <a:ext cx="3201028" cy="101850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5087600" y="3793432"/>
            <a:ext cx="2480929" cy="220060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E4F4588-116C-BE0D-1C2A-FC4C3F722100}"/>
              </a:ext>
            </a:extLst>
          </p:cNvPr>
          <p:cNvSpPr txBox="1"/>
          <p:nvPr/>
        </p:nvSpPr>
        <p:spPr>
          <a:xfrm>
            <a:off x="3910404" y="3517579"/>
            <a:ext cx="10668000" cy="26314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600"/>
              </a:spcAft>
            </a:pPr>
            <a:r>
              <a:rPr lang="en-US" sz="8000" b="1" dirty="0" err="1">
                <a:solidFill>
                  <a:schemeClr val="accent6"/>
                </a:solidFill>
                <a:effectLst/>
                <a:latin typeface="#9Slide05 FS Blonde Script" panose="03000503000000000000" pitchFamily="65" charset="0"/>
                <a:ea typeface="Times New Roman" panose="02020603050405020304" pitchFamily="18" charset="0"/>
              </a:rPr>
              <a:t>Trình</a:t>
            </a:r>
            <a:r>
              <a:rPr lang="en-US" sz="8000" b="1" dirty="0">
                <a:solidFill>
                  <a:schemeClr val="accent6"/>
                </a:solidFill>
                <a:effectLst/>
                <a:latin typeface="#9Slide05 FS Blonde Script" panose="03000503000000000000" pitchFamily="65" charset="0"/>
                <a:ea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chemeClr val="accent6"/>
                </a:solidFill>
                <a:effectLst/>
                <a:latin typeface="#9Slide05 FS Blonde Script" panose="03000503000000000000" pitchFamily="65" charset="0"/>
                <a:ea typeface="Times New Roman" panose="02020603050405020304" pitchFamily="18" charset="0"/>
              </a:rPr>
              <a:t>bày</a:t>
            </a:r>
            <a:r>
              <a:rPr lang="en-US" sz="8000" b="1" dirty="0">
                <a:solidFill>
                  <a:schemeClr val="accent6"/>
                </a:solidFill>
                <a:effectLst/>
                <a:latin typeface="#9Slide05 FS Blonde Script" panose="03000503000000000000" pitchFamily="65" charset="0"/>
                <a:ea typeface="Times New Roman" panose="02020603050405020304" pitchFamily="18" charset="0"/>
              </a:rPr>
              <a:t> ý </a:t>
            </a:r>
            <a:r>
              <a:rPr lang="en-US" sz="8000" b="1" dirty="0" err="1">
                <a:solidFill>
                  <a:schemeClr val="accent6"/>
                </a:solidFill>
                <a:effectLst/>
                <a:latin typeface="#9Slide05 FS Blonde Script" panose="03000503000000000000" pitchFamily="65" charset="0"/>
                <a:ea typeface="Times New Roman" panose="02020603050405020304" pitchFamily="18" charset="0"/>
              </a:rPr>
              <a:t>kiến</a:t>
            </a:r>
            <a:endParaRPr lang="en-US" sz="8000" b="1" dirty="0">
              <a:solidFill>
                <a:schemeClr val="accent6"/>
              </a:solidFill>
              <a:latin typeface="#9Slide05 FS Blonde Script" panose="03000503000000000000" pitchFamily="65" charset="0"/>
              <a:ea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600"/>
              </a:spcAft>
            </a:pPr>
            <a:r>
              <a:rPr lang="en-US" sz="8000" b="1" dirty="0" err="1">
                <a:solidFill>
                  <a:schemeClr val="accent6"/>
                </a:solidFill>
                <a:effectLst/>
                <a:latin typeface="#9Slide05 FS Blonde Script" panose="03000503000000000000" pitchFamily="65" charset="0"/>
                <a:ea typeface="Times New Roman" panose="02020603050405020304" pitchFamily="18" charset="0"/>
              </a:rPr>
              <a:t>về</a:t>
            </a:r>
            <a:r>
              <a:rPr lang="en-US" sz="8000" b="1" dirty="0">
                <a:solidFill>
                  <a:schemeClr val="accent6"/>
                </a:solidFill>
                <a:effectLst/>
                <a:latin typeface="#9Slide05 FS Blonde Script" panose="03000503000000000000" pitchFamily="65" charset="0"/>
                <a:ea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chemeClr val="accent6"/>
                </a:solidFill>
                <a:effectLst/>
                <a:latin typeface="#9Slide05 FS Blonde Script" panose="03000503000000000000" pitchFamily="65" charset="0"/>
                <a:ea typeface="Times New Roman" panose="02020603050405020304" pitchFamily="18" charset="0"/>
              </a:rPr>
              <a:t>một</a:t>
            </a:r>
            <a:r>
              <a:rPr lang="en-US" sz="8000" b="1" dirty="0">
                <a:solidFill>
                  <a:schemeClr val="accent6"/>
                </a:solidFill>
                <a:effectLst/>
                <a:latin typeface="#9Slide05 FS Blonde Script" panose="03000503000000000000" pitchFamily="65" charset="0"/>
                <a:ea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chemeClr val="accent6"/>
                </a:solidFill>
                <a:effectLst/>
                <a:latin typeface="#9Slide05 FS Blonde Script" panose="03000503000000000000" pitchFamily="65" charset="0"/>
                <a:ea typeface="Times New Roman" panose="02020603050405020304" pitchFamily="18" charset="0"/>
              </a:rPr>
              <a:t>vấn</a:t>
            </a:r>
            <a:r>
              <a:rPr lang="en-US" sz="8000" b="1" dirty="0">
                <a:solidFill>
                  <a:schemeClr val="accent6"/>
                </a:solidFill>
                <a:effectLst/>
                <a:latin typeface="#9Slide05 FS Blonde Script" panose="03000503000000000000" pitchFamily="65" charset="0"/>
                <a:ea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chemeClr val="accent6"/>
                </a:solidFill>
                <a:effectLst/>
                <a:latin typeface="#9Slide05 FS Blonde Script" panose="03000503000000000000" pitchFamily="65" charset="0"/>
                <a:ea typeface="Times New Roman" panose="02020603050405020304" pitchFamily="18" charset="0"/>
              </a:rPr>
              <a:t>đề</a:t>
            </a:r>
            <a:r>
              <a:rPr lang="en-US" sz="8000" b="1" dirty="0">
                <a:solidFill>
                  <a:schemeClr val="accent6"/>
                </a:solidFill>
                <a:effectLst/>
                <a:latin typeface="#9Slide05 FS Blonde Script" panose="03000503000000000000" pitchFamily="65" charset="0"/>
                <a:ea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chemeClr val="accent6"/>
                </a:solidFill>
                <a:effectLst/>
                <a:latin typeface="#9Slide05 FS Blonde Script" panose="03000503000000000000" pitchFamily="65" charset="0"/>
                <a:ea typeface="Times New Roman" panose="02020603050405020304" pitchFamily="18" charset="0"/>
              </a:rPr>
              <a:t>trong</a:t>
            </a:r>
            <a:r>
              <a:rPr lang="en-US" sz="8000" b="1" dirty="0">
                <a:solidFill>
                  <a:schemeClr val="accent6"/>
                </a:solidFill>
                <a:effectLst/>
                <a:latin typeface="#9Slide05 FS Blonde Script" panose="03000503000000000000" pitchFamily="65" charset="0"/>
                <a:ea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chemeClr val="accent6"/>
                </a:solidFill>
                <a:effectLst/>
                <a:latin typeface="#9Slide05 FS Blonde Script" panose="03000503000000000000" pitchFamily="65" charset="0"/>
                <a:ea typeface="Times New Roman" panose="02020603050405020304" pitchFamily="18" charset="0"/>
              </a:rPr>
              <a:t>đời</a:t>
            </a:r>
            <a:r>
              <a:rPr lang="en-US" sz="8000" b="1" dirty="0">
                <a:solidFill>
                  <a:schemeClr val="accent6"/>
                </a:solidFill>
                <a:effectLst/>
                <a:latin typeface="#9Slide05 FS Blonde Script" panose="03000503000000000000" pitchFamily="65" charset="0"/>
                <a:ea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chemeClr val="accent6"/>
                </a:solidFill>
                <a:effectLst/>
                <a:latin typeface="#9Slide05 FS Blonde Script" panose="03000503000000000000" pitchFamily="65" charset="0"/>
                <a:ea typeface="Times New Roman" panose="02020603050405020304" pitchFamily="18" charset="0"/>
              </a:rPr>
              <a:t>sống</a:t>
            </a:r>
            <a:endParaRPr lang="en-US" sz="7200" dirty="0">
              <a:solidFill>
                <a:schemeClr val="accent6"/>
              </a:solidFill>
              <a:effectLst/>
              <a:latin typeface="#9Slide05 FS Blonde Script" panose="03000503000000000000" pitchFamily="65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83747" y="964742"/>
            <a:ext cx="15120507" cy="8357517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4495800" y="2558177"/>
            <a:ext cx="10210800" cy="51706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indent="457200" algn="ctr">
              <a:spcBef>
                <a:spcPts val="600"/>
              </a:spcBef>
              <a:spcAft>
                <a:spcPts val="600"/>
              </a:spcAft>
            </a:pP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  <a:effectLst/>
                <a:latin typeface="#9Slide05 Beautiful Caps" panose="02040603050506020204" pitchFamily="18" charset="0"/>
                <a:ea typeface="Times New Roman" panose="02020603050405020304" pitchFamily="18" charset="0"/>
                <a:cs typeface="Sriracha" panose="020B0604020202020204" charset="-34"/>
              </a:rPr>
              <a:t>Cuộc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  <a:effectLst/>
                <a:latin typeface="#9Slide05 Beautiful Caps" panose="02040603050506020204" pitchFamily="18" charset="0"/>
                <a:ea typeface="Times New Roman" panose="02020603050405020304" pitchFamily="18" charset="0"/>
                <a:cs typeface="Sriracha" panose="020B0604020202020204" charset="-34"/>
              </a:rPr>
              <a:t> 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  <a:effectLst/>
                <a:latin typeface="#9Slide05 Beautiful Caps" panose="02040603050506020204" pitchFamily="18" charset="0"/>
                <a:ea typeface="Times New Roman" panose="02020603050405020304" pitchFamily="18" charset="0"/>
                <a:cs typeface="Sriracha" panose="020B0604020202020204" charset="-34"/>
              </a:rPr>
              <a:t>sống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  <a:effectLst/>
                <a:latin typeface="#9Slide05 Beautiful Caps" panose="02040603050506020204" pitchFamily="18" charset="0"/>
                <a:ea typeface="Times New Roman" panose="02020603050405020304" pitchFamily="18" charset="0"/>
                <a:cs typeface="Sriracha" panose="020B0604020202020204" charset="-34"/>
              </a:rPr>
              <a:t> 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  <a:effectLst/>
                <a:latin typeface="#9Slide05 Beautiful Caps" panose="02040603050506020204" pitchFamily="18" charset="0"/>
                <a:ea typeface="Times New Roman" panose="02020603050405020304" pitchFamily="18" charset="0"/>
                <a:cs typeface="Sriracha" panose="020B0604020202020204" charset="-34"/>
              </a:rPr>
              <a:t>luôn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  <a:effectLst/>
                <a:latin typeface="#9Slide05 Beautiful Caps" panose="02040603050506020204" pitchFamily="18" charset="0"/>
                <a:ea typeface="Times New Roman" panose="02020603050405020304" pitchFamily="18" charset="0"/>
                <a:cs typeface="Sriracha" panose="020B0604020202020204" charset="-34"/>
              </a:rPr>
              <a:t> 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  <a:effectLst/>
                <a:latin typeface="#9Slide05 Beautiful Caps" panose="02040603050506020204" pitchFamily="18" charset="0"/>
                <a:ea typeface="Times New Roman" panose="02020603050405020304" pitchFamily="18" charset="0"/>
                <a:cs typeface="Sriracha" panose="020B0604020202020204" charset="-34"/>
              </a:rPr>
              <a:t>luôn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  <a:effectLst/>
                <a:latin typeface="#9Slide05 Beautiful Caps" panose="02040603050506020204" pitchFamily="18" charset="0"/>
                <a:ea typeface="Times New Roman" panose="02020603050405020304" pitchFamily="18" charset="0"/>
                <a:cs typeface="Sriracha" panose="020B0604020202020204" charset="-34"/>
              </a:rPr>
              <a:t> 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  <a:effectLst/>
                <a:latin typeface="#9Slide05 Beautiful Caps" panose="02040603050506020204" pitchFamily="18" charset="0"/>
                <a:ea typeface="Times New Roman" panose="02020603050405020304" pitchFamily="18" charset="0"/>
                <a:cs typeface="Sriracha" panose="020B0604020202020204" charset="-34"/>
              </a:rPr>
              <a:t>vận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  <a:effectLst/>
                <a:latin typeface="#9Slide05 Beautiful Caps" panose="02040603050506020204" pitchFamily="18" charset="0"/>
                <a:ea typeface="Times New Roman" panose="02020603050405020304" pitchFamily="18" charset="0"/>
                <a:cs typeface="Sriracha" panose="020B0604020202020204" charset="-34"/>
              </a:rPr>
              <a:t> 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  <a:effectLst/>
                <a:latin typeface="#9Slide05 Beautiful Caps" panose="02040603050506020204" pitchFamily="18" charset="0"/>
                <a:ea typeface="Times New Roman" panose="02020603050405020304" pitchFamily="18" charset="0"/>
                <a:cs typeface="Sriracha" panose="020B0604020202020204" charset="-34"/>
              </a:rPr>
              <a:t>động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  <a:effectLst/>
                <a:latin typeface="#9Slide05 Beautiful Caps" panose="02040603050506020204" pitchFamily="18" charset="0"/>
                <a:ea typeface="Times New Roman" panose="02020603050405020304" pitchFamily="18" charset="0"/>
                <a:cs typeface="Sriracha" panose="020B0604020202020204" charset="-34"/>
              </a:rPr>
              <a:t>, 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  <a:effectLst/>
                <a:latin typeface="#9Slide05 Beautiful Caps" panose="02040603050506020204" pitchFamily="18" charset="0"/>
                <a:ea typeface="Times New Roman" panose="02020603050405020304" pitchFamily="18" charset="0"/>
                <a:cs typeface="Sriracha" panose="020B0604020202020204" charset="-34"/>
              </a:rPr>
              <a:t>mỗi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  <a:effectLst/>
                <a:latin typeface="#9Slide05 Beautiful Caps" panose="02040603050506020204" pitchFamily="18" charset="0"/>
                <a:ea typeface="Times New Roman" panose="02020603050405020304" pitchFamily="18" charset="0"/>
                <a:cs typeface="Sriracha" panose="020B0604020202020204" charset="-34"/>
              </a:rPr>
              <a:t> 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  <a:effectLst/>
                <a:latin typeface="#9Slide05 Beautiful Caps" panose="02040603050506020204" pitchFamily="18" charset="0"/>
                <a:ea typeface="Times New Roman" panose="02020603050405020304" pitchFamily="18" charset="0"/>
                <a:cs typeface="Sriracha" panose="020B0604020202020204" charset="-34"/>
              </a:rPr>
              <a:t>ngày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  <a:effectLst/>
                <a:latin typeface="#9Slide05 Beautiful Caps" panose="02040603050506020204" pitchFamily="18" charset="0"/>
                <a:ea typeface="Times New Roman" panose="02020603050405020304" pitchFamily="18" charset="0"/>
                <a:cs typeface="Sriracha" panose="020B0604020202020204" charset="-34"/>
              </a:rPr>
              <a:t> 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  <a:effectLst/>
                <a:latin typeface="#9Slide05 Beautiful Caps" panose="02040603050506020204" pitchFamily="18" charset="0"/>
                <a:ea typeface="Times New Roman" panose="02020603050405020304" pitchFamily="18" charset="0"/>
                <a:cs typeface="Sriracha" panose="020B0604020202020204" charset="-34"/>
              </a:rPr>
              <a:t>đều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  <a:effectLst/>
                <a:latin typeface="#9Slide05 Beautiful Caps" panose="02040603050506020204" pitchFamily="18" charset="0"/>
                <a:ea typeface="Times New Roman" panose="02020603050405020304" pitchFamily="18" charset="0"/>
                <a:cs typeface="Sriracha" panose="020B0604020202020204" charset="-34"/>
              </a:rPr>
              <a:t> 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  <a:effectLst/>
                <a:latin typeface="#9Slide05 Beautiful Caps" panose="02040603050506020204" pitchFamily="18" charset="0"/>
                <a:ea typeface="Times New Roman" panose="02020603050405020304" pitchFamily="18" charset="0"/>
                <a:cs typeface="Sriracha" panose="020B0604020202020204" charset="-34"/>
              </a:rPr>
              <a:t>có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  <a:effectLst/>
                <a:latin typeface="#9Slide05 Beautiful Caps" panose="02040603050506020204" pitchFamily="18" charset="0"/>
                <a:ea typeface="Times New Roman" panose="02020603050405020304" pitchFamily="18" charset="0"/>
                <a:cs typeface="Sriracha" panose="020B0604020202020204" charset="-34"/>
              </a:rPr>
              <a:t> 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  <a:effectLst/>
                <a:latin typeface="#9Slide05 Beautiful Caps" panose="02040603050506020204" pitchFamily="18" charset="0"/>
                <a:ea typeface="Times New Roman" panose="02020603050405020304" pitchFamily="18" charset="0"/>
                <a:cs typeface="Sriracha" panose="020B0604020202020204" charset="-34"/>
              </a:rPr>
              <a:t>rất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  <a:effectLst/>
                <a:latin typeface="#9Slide05 Beautiful Caps" panose="02040603050506020204" pitchFamily="18" charset="0"/>
                <a:ea typeface="Times New Roman" panose="02020603050405020304" pitchFamily="18" charset="0"/>
                <a:cs typeface="Sriracha" panose="020B0604020202020204" charset="-34"/>
              </a:rPr>
              <a:t> 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  <a:effectLst/>
                <a:latin typeface="#9Slide05 Beautiful Caps" panose="02040603050506020204" pitchFamily="18" charset="0"/>
                <a:ea typeface="Times New Roman" panose="02020603050405020304" pitchFamily="18" charset="0"/>
                <a:cs typeface="Sriracha" panose="020B0604020202020204" charset="-34"/>
              </a:rPr>
              <a:t>nhiều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  <a:effectLst/>
                <a:latin typeface="#9Slide05 Beautiful Caps" panose="02040603050506020204" pitchFamily="18" charset="0"/>
                <a:ea typeface="Times New Roman" panose="02020603050405020304" pitchFamily="18" charset="0"/>
                <a:cs typeface="Sriracha" panose="020B0604020202020204" charset="-34"/>
              </a:rPr>
              <a:t> 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  <a:effectLst/>
                <a:latin typeface="#9Slide05 Beautiful Caps" panose="02040603050506020204" pitchFamily="18" charset="0"/>
                <a:ea typeface="Times New Roman" panose="02020603050405020304" pitchFamily="18" charset="0"/>
                <a:cs typeface="Sriracha" panose="020B0604020202020204" charset="-34"/>
              </a:rPr>
              <a:t>vấn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  <a:effectLst/>
                <a:latin typeface="#9Slide05 Beautiful Caps" panose="02040603050506020204" pitchFamily="18" charset="0"/>
                <a:ea typeface="Times New Roman" panose="02020603050405020304" pitchFamily="18" charset="0"/>
                <a:cs typeface="Sriracha" panose="020B0604020202020204" charset="-34"/>
              </a:rPr>
              <a:t> 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  <a:effectLst/>
                <a:latin typeface="#9Slide05 Beautiful Caps" panose="02040603050506020204" pitchFamily="18" charset="0"/>
                <a:ea typeface="Times New Roman" panose="02020603050405020304" pitchFamily="18" charset="0"/>
                <a:cs typeface="Sriracha" panose="020B0604020202020204" charset="-34"/>
              </a:rPr>
              <a:t>đề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  <a:effectLst/>
                <a:latin typeface="#9Slide05 Beautiful Caps" panose="02040603050506020204" pitchFamily="18" charset="0"/>
                <a:ea typeface="Times New Roman" panose="02020603050405020304" pitchFamily="18" charset="0"/>
                <a:cs typeface="Sriracha" panose="020B0604020202020204" charset="-34"/>
              </a:rPr>
              <a:t> 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  <a:effectLst/>
                <a:latin typeface="#9Slide05 Beautiful Caps" panose="02040603050506020204" pitchFamily="18" charset="0"/>
                <a:ea typeface="Times New Roman" panose="02020603050405020304" pitchFamily="18" charset="0"/>
                <a:cs typeface="Sriracha" panose="020B0604020202020204" charset="-34"/>
              </a:rPr>
              <a:t>xảy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  <a:effectLst/>
                <a:latin typeface="#9Slide05 Beautiful Caps" panose="02040603050506020204" pitchFamily="18" charset="0"/>
                <a:ea typeface="Times New Roman" panose="02020603050405020304" pitchFamily="18" charset="0"/>
                <a:cs typeface="Sriracha" panose="020B0604020202020204" charset="-34"/>
              </a:rPr>
              <a:t> 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  <a:effectLst/>
                <a:latin typeface="#9Slide05 Beautiful Caps" panose="02040603050506020204" pitchFamily="18" charset="0"/>
                <a:ea typeface="Times New Roman" panose="02020603050405020304" pitchFamily="18" charset="0"/>
                <a:cs typeface="Sriracha" panose="020B0604020202020204" charset="-34"/>
              </a:rPr>
              <a:t>ra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  <a:effectLst/>
                <a:latin typeface="#9Slide05 Beautiful Caps" panose="02040603050506020204" pitchFamily="18" charset="0"/>
                <a:ea typeface="Times New Roman" panose="02020603050405020304" pitchFamily="18" charset="0"/>
                <a:cs typeface="Sriracha" panose="020B0604020202020204" charset="-34"/>
              </a:rPr>
              <a:t> 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  <a:effectLst/>
                <a:latin typeface="#9Slide05 Beautiful Caps" panose="02040603050506020204" pitchFamily="18" charset="0"/>
                <a:ea typeface="Times New Roman" panose="02020603050405020304" pitchFamily="18" charset="0"/>
                <a:cs typeface="Sriracha" panose="020B0604020202020204" charset="-34"/>
              </a:rPr>
              <a:t>xung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  <a:effectLst/>
                <a:latin typeface="#9Slide05 Beautiful Caps" panose="02040603050506020204" pitchFamily="18" charset="0"/>
                <a:ea typeface="Times New Roman" panose="02020603050405020304" pitchFamily="18" charset="0"/>
                <a:cs typeface="Sriracha" panose="020B0604020202020204" charset="-34"/>
              </a:rPr>
              <a:t> 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  <a:effectLst/>
                <a:latin typeface="#9Slide05 Beautiful Caps" panose="02040603050506020204" pitchFamily="18" charset="0"/>
                <a:ea typeface="Times New Roman" panose="02020603050405020304" pitchFamily="18" charset="0"/>
                <a:cs typeface="Sriracha" panose="020B0604020202020204" charset="-34"/>
              </a:rPr>
              <a:t>quanh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  <a:effectLst/>
                <a:latin typeface="#9Slide05 Beautiful Caps" panose="02040603050506020204" pitchFamily="18" charset="0"/>
                <a:ea typeface="Times New Roman" panose="02020603050405020304" pitchFamily="18" charset="0"/>
                <a:cs typeface="Sriracha" panose="020B0604020202020204" charset="-34"/>
              </a:rPr>
              <a:t> 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  <a:effectLst/>
                <a:latin typeface="#9Slide05 Beautiful Caps" panose="02040603050506020204" pitchFamily="18" charset="0"/>
                <a:ea typeface="Times New Roman" panose="02020603050405020304" pitchFamily="18" charset="0"/>
                <a:cs typeface="Sriracha" panose="020B0604020202020204" charset="-34"/>
              </a:rPr>
              <a:t>chúng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  <a:effectLst/>
                <a:latin typeface="#9Slide05 Beautiful Caps" panose="02040603050506020204" pitchFamily="18" charset="0"/>
                <a:ea typeface="Times New Roman" panose="02020603050405020304" pitchFamily="18" charset="0"/>
                <a:cs typeface="Sriracha" panose="020B0604020202020204" charset="-34"/>
              </a:rPr>
              <a:t> ta. 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  <a:effectLst/>
                <a:latin typeface="#9Slide05 Beautiful Caps" panose="02040603050506020204" pitchFamily="18" charset="0"/>
                <a:ea typeface="Times New Roman" panose="02020603050405020304" pitchFamily="18" charset="0"/>
                <a:cs typeface="Sriracha" panose="020B0604020202020204" charset="-34"/>
              </a:rPr>
              <a:t>Và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  <a:effectLst/>
                <a:latin typeface="#9Slide05 Beautiful Caps" panose="02040603050506020204" pitchFamily="18" charset="0"/>
                <a:ea typeface="Times New Roman" panose="02020603050405020304" pitchFamily="18" charset="0"/>
                <a:cs typeface="Sriracha" panose="020B0604020202020204" charset="-34"/>
              </a:rPr>
              <a:t> 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  <a:effectLst/>
                <a:latin typeface="#9Slide05 Beautiful Caps" panose="02040603050506020204" pitchFamily="18" charset="0"/>
                <a:ea typeface="Times New Roman" panose="02020603050405020304" pitchFamily="18" charset="0"/>
                <a:cs typeface="Sriracha" panose="020B0604020202020204" charset="-34"/>
              </a:rPr>
              <a:t>cách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  <a:effectLst/>
                <a:latin typeface="#9Slide05 Beautiful Caps" panose="02040603050506020204" pitchFamily="18" charset="0"/>
                <a:ea typeface="Times New Roman" panose="02020603050405020304" pitchFamily="18" charset="0"/>
                <a:cs typeface="Sriracha" panose="020B0604020202020204" charset="-34"/>
              </a:rPr>
              <a:t> 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  <a:effectLst/>
                <a:latin typeface="#9Slide05 Beautiful Caps" panose="02040603050506020204" pitchFamily="18" charset="0"/>
                <a:ea typeface="Times New Roman" panose="02020603050405020304" pitchFamily="18" charset="0"/>
                <a:cs typeface="Sriracha" panose="020B0604020202020204" charset="-34"/>
              </a:rPr>
              <a:t>chúng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  <a:effectLst/>
                <a:latin typeface="#9Slide05 Beautiful Caps" panose="02040603050506020204" pitchFamily="18" charset="0"/>
                <a:ea typeface="Times New Roman" panose="02020603050405020304" pitchFamily="18" charset="0"/>
                <a:cs typeface="Sriracha" panose="020B0604020202020204" charset="-34"/>
              </a:rPr>
              <a:t> ta 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  <a:effectLst/>
                <a:latin typeface="#9Slide05 Beautiful Caps" panose="02040603050506020204" pitchFamily="18" charset="0"/>
                <a:ea typeface="Times New Roman" panose="02020603050405020304" pitchFamily="18" charset="0"/>
                <a:cs typeface="Sriracha" panose="020B0604020202020204" charset="-34"/>
              </a:rPr>
              <a:t>nhận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  <a:effectLst/>
                <a:latin typeface="#9Slide05 Beautiful Caps" panose="02040603050506020204" pitchFamily="18" charset="0"/>
                <a:ea typeface="Times New Roman" panose="02020603050405020304" pitchFamily="18" charset="0"/>
                <a:cs typeface="Sriracha" panose="020B0604020202020204" charset="-34"/>
              </a:rPr>
              <a:t> 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  <a:effectLst/>
                <a:latin typeface="#9Slide05 Beautiful Caps" panose="02040603050506020204" pitchFamily="18" charset="0"/>
                <a:ea typeface="Times New Roman" panose="02020603050405020304" pitchFamily="18" charset="0"/>
                <a:cs typeface="Sriracha" panose="020B0604020202020204" charset="-34"/>
              </a:rPr>
              <a:t>thức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  <a:effectLst/>
                <a:latin typeface="#9Slide05 Beautiful Caps" panose="02040603050506020204" pitchFamily="18" charset="0"/>
                <a:ea typeface="Times New Roman" panose="02020603050405020304" pitchFamily="18" charset="0"/>
                <a:cs typeface="Sriracha" panose="020B0604020202020204" charset="-34"/>
              </a:rPr>
              <a:t>, 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  <a:effectLst/>
                <a:latin typeface="#9Slide05 Beautiful Caps" panose="02040603050506020204" pitchFamily="18" charset="0"/>
                <a:ea typeface="Times New Roman" panose="02020603050405020304" pitchFamily="18" charset="0"/>
                <a:cs typeface="Sriracha" panose="020B0604020202020204" charset="-34"/>
              </a:rPr>
              <a:t>suy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  <a:effectLst/>
                <a:latin typeface="#9Slide05 Beautiful Caps" panose="02040603050506020204" pitchFamily="18" charset="0"/>
                <a:ea typeface="Times New Roman" panose="02020603050405020304" pitchFamily="18" charset="0"/>
                <a:cs typeface="Sriracha" panose="020B0604020202020204" charset="-34"/>
              </a:rPr>
              <a:t> 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  <a:effectLst/>
                <a:latin typeface="#9Slide05 Beautiful Caps" panose="02040603050506020204" pitchFamily="18" charset="0"/>
                <a:ea typeface="Times New Roman" panose="02020603050405020304" pitchFamily="18" charset="0"/>
                <a:cs typeface="Sriracha" panose="020B0604020202020204" charset="-34"/>
              </a:rPr>
              <a:t>nghĩ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  <a:effectLst/>
                <a:latin typeface="#9Slide05 Beautiful Caps" panose="02040603050506020204" pitchFamily="18" charset="0"/>
                <a:ea typeface="Times New Roman" panose="02020603050405020304" pitchFamily="18" charset="0"/>
                <a:cs typeface="Sriracha" panose="020B0604020202020204" charset="-34"/>
              </a:rPr>
              <a:t>, 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  <a:effectLst/>
                <a:latin typeface="#9Slide05 Beautiful Caps" panose="02040603050506020204" pitchFamily="18" charset="0"/>
                <a:ea typeface="Times New Roman" panose="02020603050405020304" pitchFamily="18" charset="0"/>
                <a:cs typeface="Sriracha" panose="020B0604020202020204" charset="-34"/>
              </a:rPr>
              <a:t>lựa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  <a:effectLst/>
                <a:latin typeface="#9Slide05 Beautiful Caps" panose="02040603050506020204" pitchFamily="18" charset="0"/>
                <a:ea typeface="Times New Roman" panose="02020603050405020304" pitchFamily="18" charset="0"/>
                <a:cs typeface="Sriracha" panose="020B0604020202020204" charset="-34"/>
              </a:rPr>
              <a:t> 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  <a:effectLst/>
                <a:latin typeface="#9Slide05 Beautiful Caps" panose="02040603050506020204" pitchFamily="18" charset="0"/>
                <a:ea typeface="Times New Roman" panose="02020603050405020304" pitchFamily="18" charset="0"/>
                <a:cs typeface="Sriracha" panose="020B0604020202020204" charset="-34"/>
              </a:rPr>
              <a:t>chọn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  <a:effectLst/>
                <a:latin typeface="#9Slide05 Beautiful Caps" panose="02040603050506020204" pitchFamily="18" charset="0"/>
                <a:ea typeface="Times New Roman" panose="02020603050405020304" pitchFamily="18" charset="0"/>
                <a:cs typeface="Sriracha" panose="020B0604020202020204" charset="-34"/>
              </a:rPr>
              <a:t> 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  <a:effectLst/>
                <a:latin typeface="#9Slide05 Beautiful Caps" panose="02040603050506020204" pitchFamily="18" charset="0"/>
                <a:ea typeface="Times New Roman" panose="02020603050405020304" pitchFamily="18" charset="0"/>
                <a:cs typeface="Sriracha" panose="020B0604020202020204" charset="-34"/>
              </a:rPr>
              <a:t>trước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  <a:effectLst/>
                <a:latin typeface="#9Slide05 Beautiful Caps" panose="02040603050506020204" pitchFamily="18" charset="0"/>
                <a:ea typeface="Times New Roman" panose="02020603050405020304" pitchFamily="18" charset="0"/>
                <a:cs typeface="Sriracha" panose="020B0604020202020204" charset="-34"/>
              </a:rPr>
              <a:t> 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  <a:effectLst/>
                <a:latin typeface="#9Slide05 Beautiful Caps" panose="02040603050506020204" pitchFamily="18" charset="0"/>
                <a:ea typeface="Times New Roman" panose="02020603050405020304" pitchFamily="18" charset="0"/>
                <a:cs typeface="Sriracha" panose="020B0604020202020204" charset="-34"/>
              </a:rPr>
              <a:t>mỗi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  <a:effectLst/>
                <a:latin typeface="#9Slide05 Beautiful Caps" panose="02040603050506020204" pitchFamily="18" charset="0"/>
                <a:ea typeface="Times New Roman" panose="02020603050405020304" pitchFamily="18" charset="0"/>
                <a:cs typeface="Sriracha" panose="020B0604020202020204" charset="-34"/>
              </a:rPr>
              <a:t> 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  <a:effectLst/>
                <a:latin typeface="#9Slide05 Beautiful Caps" panose="02040603050506020204" pitchFamily="18" charset="0"/>
                <a:ea typeface="Times New Roman" panose="02020603050405020304" pitchFamily="18" charset="0"/>
                <a:cs typeface="Sriracha" panose="020B0604020202020204" charset="-34"/>
              </a:rPr>
              <a:t>vấn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  <a:effectLst/>
                <a:latin typeface="#9Slide05 Beautiful Caps" panose="02040603050506020204" pitchFamily="18" charset="0"/>
                <a:ea typeface="Times New Roman" panose="02020603050405020304" pitchFamily="18" charset="0"/>
                <a:cs typeface="Sriracha" panose="020B0604020202020204" charset="-34"/>
              </a:rPr>
              <a:t> 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  <a:effectLst/>
                <a:latin typeface="#9Slide05 Beautiful Caps" panose="02040603050506020204" pitchFamily="18" charset="0"/>
                <a:ea typeface="Times New Roman" panose="02020603050405020304" pitchFamily="18" charset="0"/>
                <a:cs typeface="Sriracha" panose="020B0604020202020204" charset="-34"/>
              </a:rPr>
              <a:t>đề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  <a:effectLst/>
                <a:latin typeface="#9Slide05 Beautiful Caps" panose="02040603050506020204" pitchFamily="18" charset="0"/>
                <a:ea typeface="Times New Roman" panose="02020603050405020304" pitchFamily="18" charset="0"/>
                <a:cs typeface="Sriracha" panose="020B0604020202020204" charset="-34"/>
              </a:rPr>
              <a:t> 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  <a:effectLst/>
                <a:latin typeface="#9Slide05 Beautiful Caps" panose="02040603050506020204" pitchFamily="18" charset="0"/>
                <a:ea typeface="Times New Roman" panose="02020603050405020304" pitchFamily="18" charset="0"/>
                <a:cs typeface="Sriracha" panose="020B0604020202020204" charset="-34"/>
              </a:rPr>
              <a:t>đó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  <a:effectLst/>
                <a:latin typeface="#9Slide05 Beautiful Caps" panose="02040603050506020204" pitchFamily="18" charset="0"/>
                <a:ea typeface="Times New Roman" panose="02020603050405020304" pitchFamily="18" charset="0"/>
                <a:cs typeface="Sriracha" panose="020B0604020202020204" charset="-34"/>
              </a:rPr>
              <a:t> 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  <a:effectLst/>
                <a:latin typeface="#9Slide05 Beautiful Caps" panose="02040603050506020204" pitchFamily="18" charset="0"/>
                <a:ea typeface="Times New Roman" panose="02020603050405020304" pitchFamily="18" charset="0"/>
                <a:cs typeface="Sriracha" panose="020B0604020202020204" charset="-34"/>
              </a:rPr>
              <a:t>sẽ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  <a:effectLst/>
                <a:latin typeface="#9Slide05 Beautiful Caps" panose="02040603050506020204" pitchFamily="18" charset="0"/>
                <a:ea typeface="Times New Roman" panose="02020603050405020304" pitchFamily="18" charset="0"/>
                <a:cs typeface="Sriracha" panose="020B0604020202020204" charset="-34"/>
              </a:rPr>
              <a:t> 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  <a:effectLst/>
                <a:latin typeface="#9Slide05 Beautiful Caps" panose="02040603050506020204" pitchFamily="18" charset="0"/>
                <a:ea typeface="Times New Roman" panose="02020603050405020304" pitchFamily="18" charset="0"/>
                <a:cs typeface="Sriracha" panose="020B0604020202020204" charset="-34"/>
              </a:rPr>
              <a:t>quyết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  <a:effectLst/>
                <a:latin typeface="#9Slide05 Beautiful Caps" panose="02040603050506020204" pitchFamily="18" charset="0"/>
                <a:ea typeface="Times New Roman" panose="02020603050405020304" pitchFamily="18" charset="0"/>
                <a:cs typeface="Sriracha" panose="020B0604020202020204" charset="-34"/>
              </a:rPr>
              <a:t> 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  <a:effectLst/>
                <a:latin typeface="#9Slide05 Beautiful Caps" panose="02040603050506020204" pitchFamily="18" charset="0"/>
                <a:ea typeface="Times New Roman" panose="02020603050405020304" pitchFamily="18" charset="0"/>
                <a:cs typeface="Sriracha" panose="020B0604020202020204" charset="-34"/>
              </a:rPr>
              <a:t>định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  <a:effectLst/>
                <a:latin typeface="#9Slide05 Beautiful Caps" panose="02040603050506020204" pitchFamily="18" charset="0"/>
                <a:ea typeface="Times New Roman" panose="02020603050405020304" pitchFamily="18" charset="0"/>
                <a:cs typeface="Sriracha" panose="020B0604020202020204" charset="-34"/>
              </a:rPr>
              <a:t> 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  <a:effectLst/>
                <a:latin typeface="#9Slide05 Beautiful Caps" panose="02040603050506020204" pitchFamily="18" charset="0"/>
                <a:ea typeface="Times New Roman" panose="02020603050405020304" pitchFamily="18" charset="0"/>
                <a:cs typeface="Sriracha" panose="020B0604020202020204" charset="-34"/>
              </a:rPr>
              <a:t>cuộc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  <a:effectLst/>
                <a:latin typeface="#9Slide05 Beautiful Caps" panose="02040603050506020204" pitchFamily="18" charset="0"/>
                <a:ea typeface="Times New Roman" panose="02020603050405020304" pitchFamily="18" charset="0"/>
                <a:cs typeface="Sriracha" panose="020B0604020202020204" charset="-34"/>
              </a:rPr>
              <a:t> 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  <a:effectLst/>
                <a:latin typeface="#9Slide05 Beautiful Caps" panose="02040603050506020204" pitchFamily="18" charset="0"/>
                <a:ea typeface="Times New Roman" panose="02020603050405020304" pitchFamily="18" charset="0"/>
                <a:cs typeface="Sriracha" panose="020B0604020202020204" charset="-34"/>
              </a:rPr>
              <a:t>sống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  <a:effectLst/>
                <a:latin typeface="#9Slide05 Beautiful Caps" panose="02040603050506020204" pitchFamily="18" charset="0"/>
                <a:ea typeface="Times New Roman" panose="02020603050405020304" pitchFamily="18" charset="0"/>
                <a:cs typeface="Sriracha" panose="020B0604020202020204" charset="-34"/>
              </a:rPr>
              <a:t> 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  <a:effectLst/>
                <a:latin typeface="#9Slide05 Beautiful Caps" panose="02040603050506020204" pitchFamily="18" charset="0"/>
                <a:ea typeface="Times New Roman" panose="02020603050405020304" pitchFamily="18" charset="0"/>
                <a:cs typeface="Sriracha" panose="020B0604020202020204" charset="-34"/>
              </a:rPr>
              <a:t>của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  <a:effectLst/>
                <a:latin typeface="#9Slide05 Beautiful Caps" panose="02040603050506020204" pitchFamily="18" charset="0"/>
                <a:ea typeface="Times New Roman" panose="02020603050405020304" pitchFamily="18" charset="0"/>
                <a:cs typeface="Sriracha" panose="020B0604020202020204" charset="-34"/>
              </a:rPr>
              <a:t> ta. Theo 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  <a:effectLst/>
                <a:latin typeface="#9Slide05 Beautiful Caps" panose="02040603050506020204" pitchFamily="18" charset="0"/>
                <a:ea typeface="Times New Roman" panose="02020603050405020304" pitchFamily="18" charset="0"/>
                <a:cs typeface="Sriracha" panose="020B0604020202020204" charset="-34"/>
              </a:rPr>
              <a:t>em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  <a:effectLst/>
                <a:latin typeface="#9Slide05 Beautiful Caps" panose="02040603050506020204" pitchFamily="18" charset="0"/>
                <a:ea typeface="Times New Roman" panose="02020603050405020304" pitchFamily="18" charset="0"/>
                <a:cs typeface="Sriracha" panose="020B0604020202020204" charset="-34"/>
              </a:rPr>
              <a:t>, 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  <a:effectLst/>
                <a:latin typeface="#9Slide05 Beautiful Caps" panose="02040603050506020204" pitchFamily="18" charset="0"/>
                <a:ea typeface="Times New Roman" panose="02020603050405020304" pitchFamily="18" charset="0"/>
                <a:cs typeface="Sriracha" panose="020B0604020202020204" charset="-34"/>
              </a:rPr>
              <a:t>trình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  <a:effectLst/>
                <a:latin typeface="#9Slide05 Beautiful Caps" panose="02040603050506020204" pitchFamily="18" charset="0"/>
                <a:ea typeface="Times New Roman" panose="02020603050405020304" pitchFamily="18" charset="0"/>
                <a:cs typeface="Sriracha" panose="020B0604020202020204" charset="-34"/>
              </a:rPr>
              <a:t> 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  <a:effectLst/>
                <a:latin typeface="#9Slide05 Beautiful Caps" panose="02040603050506020204" pitchFamily="18" charset="0"/>
                <a:ea typeface="Times New Roman" panose="02020603050405020304" pitchFamily="18" charset="0"/>
                <a:cs typeface="Sriracha" panose="020B0604020202020204" charset="-34"/>
              </a:rPr>
              <a:t>bày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  <a:effectLst/>
                <a:latin typeface="#9Slide05 Beautiful Caps" panose="02040603050506020204" pitchFamily="18" charset="0"/>
                <a:ea typeface="Times New Roman" panose="02020603050405020304" pitchFamily="18" charset="0"/>
                <a:cs typeface="Sriracha" panose="020B0604020202020204" charset="-34"/>
              </a:rPr>
              <a:t> ý 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  <a:effectLst/>
                <a:latin typeface="#9Slide05 Beautiful Caps" panose="02040603050506020204" pitchFamily="18" charset="0"/>
                <a:ea typeface="Times New Roman" panose="02020603050405020304" pitchFamily="18" charset="0"/>
                <a:cs typeface="Sriracha" panose="020B0604020202020204" charset="-34"/>
              </a:rPr>
              <a:t>kiến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  <a:effectLst/>
                <a:latin typeface="#9Slide05 Beautiful Caps" panose="02040603050506020204" pitchFamily="18" charset="0"/>
                <a:ea typeface="Times New Roman" panose="02020603050405020304" pitchFamily="18" charset="0"/>
                <a:cs typeface="Sriracha" panose="020B0604020202020204" charset="-34"/>
              </a:rPr>
              <a:t> 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  <a:effectLst/>
                <a:latin typeface="#9Slide05 Beautiful Caps" panose="02040603050506020204" pitchFamily="18" charset="0"/>
                <a:ea typeface="Times New Roman" panose="02020603050405020304" pitchFamily="18" charset="0"/>
                <a:cs typeface="Sriracha" panose="020B0604020202020204" charset="-34"/>
              </a:rPr>
              <a:t>về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  <a:effectLst/>
                <a:latin typeface="#9Slide05 Beautiful Caps" panose="02040603050506020204" pitchFamily="18" charset="0"/>
                <a:ea typeface="Times New Roman" panose="02020603050405020304" pitchFamily="18" charset="0"/>
                <a:cs typeface="Sriracha" panose="020B0604020202020204" charset="-34"/>
              </a:rPr>
              <a:t> 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  <a:effectLst/>
                <a:latin typeface="#9Slide05 Beautiful Caps" panose="02040603050506020204" pitchFamily="18" charset="0"/>
                <a:ea typeface="Times New Roman" panose="02020603050405020304" pitchFamily="18" charset="0"/>
                <a:cs typeface="Sriracha" panose="020B0604020202020204" charset="-34"/>
              </a:rPr>
              <a:t>một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  <a:effectLst/>
                <a:latin typeface="#9Slide05 Beautiful Caps" panose="02040603050506020204" pitchFamily="18" charset="0"/>
                <a:ea typeface="Times New Roman" panose="02020603050405020304" pitchFamily="18" charset="0"/>
                <a:cs typeface="Sriracha" panose="020B0604020202020204" charset="-34"/>
              </a:rPr>
              <a:t> 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  <a:effectLst/>
                <a:latin typeface="#9Slide05 Beautiful Caps" panose="02040603050506020204" pitchFamily="18" charset="0"/>
                <a:ea typeface="Times New Roman" panose="02020603050405020304" pitchFamily="18" charset="0"/>
                <a:cs typeface="Sriracha" panose="020B0604020202020204" charset="-34"/>
              </a:rPr>
              <a:t>vấn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  <a:effectLst/>
                <a:latin typeface="#9Slide05 Beautiful Caps" panose="02040603050506020204" pitchFamily="18" charset="0"/>
                <a:ea typeface="Times New Roman" panose="02020603050405020304" pitchFamily="18" charset="0"/>
                <a:cs typeface="Sriracha" panose="020B0604020202020204" charset="-34"/>
              </a:rPr>
              <a:t> 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  <a:effectLst/>
                <a:latin typeface="#9Slide05 Beautiful Caps" panose="02040603050506020204" pitchFamily="18" charset="0"/>
                <a:ea typeface="Times New Roman" panose="02020603050405020304" pitchFamily="18" charset="0"/>
                <a:cs typeface="Sriracha" panose="020B0604020202020204" charset="-34"/>
              </a:rPr>
              <a:t>đề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  <a:effectLst/>
                <a:latin typeface="#9Slide05 Beautiful Caps" panose="02040603050506020204" pitchFamily="18" charset="0"/>
                <a:ea typeface="Times New Roman" panose="02020603050405020304" pitchFamily="18" charset="0"/>
                <a:cs typeface="Sriracha" panose="020B0604020202020204" charset="-34"/>
              </a:rPr>
              <a:t> 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  <a:effectLst/>
                <a:latin typeface="#9Slide05 Beautiful Caps" panose="02040603050506020204" pitchFamily="18" charset="0"/>
                <a:ea typeface="Times New Roman" panose="02020603050405020304" pitchFamily="18" charset="0"/>
                <a:cs typeface="Sriracha" panose="020B0604020202020204" charset="-34"/>
              </a:rPr>
              <a:t>có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  <a:effectLst/>
                <a:latin typeface="#9Slide05 Beautiful Caps" panose="02040603050506020204" pitchFamily="18" charset="0"/>
                <a:ea typeface="Times New Roman" panose="02020603050405020304" pitchFamily="18" charset="0"/>
                <a:cs typeface="Sriracha" panose="020B0604020202020204" charset="-34"/>
              </a:rPr>
              <a:t> 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  <a:effectLst/>
                <a:latin typeface="#9Slide05 Beautiful Caps" panose="02040603050506020204" pitchFamily="18" charset="0"/>
                <a:ea typeface="Times New Roman" panose="02020603050405020304" pitchFamily="18" charset="0"/>
                <a:cs typeface="Sriracha" panose="020B0604020202020204" charset="-34"/>
              </a:rPr>
              <a:t>quan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  <a:effectLst/>
                <a:latin typeface="#9Slide05 Beautiful Caps" panose="02040603050506020204" pitchFamily="18" charset="0"/>
                <a:ea typeface="Times New Roman" panose="02020603050405020304" pitchFamily="18" charset="0"/>
                <a:cs typeface="Sriracha" panose="020B0604020202020204" charset="-34"/>
              </a:rPr>
              <a:t> 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  <a:effectLst/>
                <a:latin typeface="#9Slide05 Beautiful Caps" panose="02040603050506020204" pitchFamily="18" charset="0"/>
                <a:ea typeface="Times New Roman" panose="02020603050405020304" pitchFamily="18" charset="0"/>
                <a:cs typeface="Sriracha" panose="020B0604020202020204" charset="-34"/>
              </a:rPr>
              <a:t>trọng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  <a:effectLst/>
                <a:latin typeface="#9Slide05 Beautiful Caps" panose="02040603050506020204" pitchFamily="18" charset="0"/>
                <a:ea typeface="Times New Roman" panose="02020603050405020304" pitchFamily="18" charset="0"/>
                <a:cs typeface="Sriracha" panose="020B0604020202020204" charset="-34"/>
              </a:rPr>
              <a:t> 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  <a:effectLst/>
                <a:latin typeface="#9Slide05 Beautiful Caps" panose="02040603050506020204" pitchFamily="18" charset="0"/>
                <a:ea typeface="Times New Roman" panose="02020603050405020304" pitchFamily="18" charset="0"/>
                <a:cs typeface="Sriracha" panose="020B0604020202020204" charset="-34"/>
              </a:rPr>
              <a:t>không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  <a:effectLst/>
                <a:latin typeface="#9Slide05 Beautiful Caps" panose="02040603050506020204" pitchFamily="18" charset="0"/>
                <a:ea typeface="Times New Roman" panose="02020603050405020304" pitchFamily="18" charset="0"/>
                <a:cs typeface="Sriracha" panose="020B0604020202020204" charset="-34"/>
              </a:rPr>
              <a:t>, 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  <a:effectLst/>
                <a:latin typeface="#9Slide05 Beautiful Caps" panose="02040603050506020204" pitchFamily="18" charset="0"/>
                <a:ea typeface="Times New Roman" panose="02020603050405020304" pitchFamily="18" charset="0"/>
                <a:cs typeface="Sriracha" panose="020B0604020202020204" charset="-34"/>
              </a:rPr>
              <a:t>cần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  <a:effectLst/>
                <a:latin typeface="#9Slide05 Beautiful Caps" panose="02040603050506020204" pitchFamily="18" charset="0"/>
                <a:ea typeface="Times New Roman" panose="02020603050405020304" pitchFamily="18" charset="0"/>
                <a:cs typeface="Sriracha" panose="020B0604020202020204" charset="-34"/>
              </a:rPr>
              <a:t> 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  <a:effectLst/>
                <a:latin typeface="#9Slide05 Beautiful Caps" panose="02040603050506020204" pitchFamily="18" charset="0"/>
                <a:ea typeface="Times New Roman" panose="02020603050405020304" pitchFamily="18" charset="0"/>
                <a:cs typeface="Sriracha" panose="020B0604020202020204" charset="-34"/>
              </a:rPr>
              <a:t>làm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  <a:effectLst/>
                <a:latin typeface="#9Slide05 Beautiful Caps" panose="02040603050506020204" pitchFamily="18" charset="0"/>
                <a:ea typeface="Times New Roman" panose="02020603050405020304" pitchFamily="18" charset="0"/>
                <a:cs typeface="Sriracha" panose="020B0604020202020204" charset="-34"/>
              </a:rPr>
              <a:t> 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  <a:effectLst/>
                <a:latin typeface="#9Slide05 Beautiful Caps" panose="02040603050506020204" pitchFamily="18" charset="0"/>
                <a:ea typeface="Times New Roman" panose="02020603050405020304" pitchFamily="18" charset="0"/>
                <a:cs typeface="Sriracha" panose="020B0604020202020204" charset="-34"/>
              </a:rPr>
              <a:t>gì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  <a:effectLst/>
                <a:latin typeface="#9Slide05 Beautiful Caps" panose="02040603050506020204" pitchFamily="18" charset="0"/>
                <a:ea typeface="Times New Roman" panose="02020603050405020304" pitchFamily="18" charset="0"/>
                <a:cs typeface="Sriracha" panose="020B0604020202020204" charset="-34"/>
              </a:rPr>
              <a:t> 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  <a:effectLst/>
                <a:latin typeface="#9Slide05 Beautiful Caps" panose="02040603050506020204" pitchFamily="18" charset="0"/>
                <a:ea typeface="Times New Roman" panose="02020603050405020304" pitchFamily="18" charset="0"/>
                <a:cs typeface="Sriracha" panose="020B0604020202020204" charset="-34"/>
              </a:rPr>
              <a:t>để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  <a:effectLst/>
                <a:latin typeface="#9Slide05 Beautiful Caps" panose="02040603050506020204" pitchFamily="18" charset="0"/>
                <a:ea typeface="Times New Roman" panose="02020603050405020304" pitchFamily="18" charset="0"/>
                <a:cs typeface="Sriracha" panose="020B0604020202020204" charset="-34"/>
              </a:rPr>
              <a:t> 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  <a:effectLst/>
                <a:latin typeface="#9Slide05 Beautiful Caps" panose="02040603050506020204" pitchFamily="18" charset="0"/>
                <a:ea typeface="Times New Roman" panose="02020603050405020304" pitchFamily="18" charset="0"/>
                <a:cs typeface="Sriracha" panose="020B0604020202020204" charset="-34"/>
              </a:rPr>
              <a:t>những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  <a:effectLst/>
                <a:latin typeface="#9Slide05 Beautiful Caps" panose="02040603050506020204" pitchFamily="18" charset="0"/>
                <a:ea typeface="Times New Roman" panose="02020603050405020304" pitchFamily="18" charset="0"/>
                <a:cs typeface="Sriracha" panose="020B0604020202020204" charset="-34"/>
              </a:rPr>
              <a:t> ý 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  <a:effectLst/>
                <a:latin typeface="#9Slide05 Beautiful Caps" panose="02040603050506020204" pitchFamily="18" charset="0"/>
                <a:ea typeface="Times New Roman" panose="02020603050405020304" pitchFamily="18" charset="0"/>
                <a:cs typeface="Sriracha" panose="020B0604020202020204" charset="-34"/>
              </a:rPr>
              <a:t>kiến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  <a:effectLst/>
                <a:latin typeface="#9Slide05 Beautiful Caps" panose="02040603050506020204" pitchFamily="18" charset="0"/>
                <a:ea typeface="Times New Roman" panose="02020603050405020304" pitchFamily="18" charset="0"/>
                <a:cs typeface="Sriracha" panose="020B0604020202020204" charset="-34"/>
              </a:rPr>
              <a:t> 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  <a:effectLst/>
                <a:latin typeface="#9Slide05 Beautiful Caps" panose="02040603050506020204" pitchFamily="18" charset="0"/>
                <a:ea typeface="Times New Roman" panose="02020603050405020304" pitchFamily="18" charset="0"/>
                <a:cs typeface="Sriracha" panose="020B0604020202020204" charset="-34"/>
              </a:rPr>
              <a:t>mình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  <a:effectLst/>
                <a:latin typeface="#9Slide05 Beautiful Caps" panose="02040603050506020204" pitchFamily="18" charset="0"/>
                <a:ea typeface="Times New Roman" panose="02020603050405020304" pitchFamily="18" charset="0"/>
                <a:cs typeface="Sriracha" panose="020B0604020202020204" charset="-34"/>
              </a:rPr>
              <a:t> 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  <a:effectLst/>
                <a:latin typeface="#9Slide05 Beautiful Caps" panose="02040603050506020204" pitchFamily="18" charset="0"/>
                <a:ea typeface="Times New Roman" panose="02020603050405020304" pitchFamily="18" charset="0"/>
                <a:cs typeface="Sriracha" panose="020B0604020202020204" charset="-34"/>
              </a:rPr>
              <a:t>đưa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  <a:effectLst/>
                <a:latin typeface="#9Slide05 Beautiful Caps" panose="02040603050506020204" pitchFamily="18" charset="0"/>
                <a:ea typeface="Times New Roman" panose="02020603050405020304" pitchFamily="18" charset="0"/>
                <a:cs typeface="Sriracha" panose="020B0604020202020204" charset="-34"/>
              </a:rPr>
              <a:t> 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  <a:effectLst/>
                <a:latin typeface="#9Slide05 Beautiful Caps" panose="02040603050506020204" pitchFamily="18" charset="0"/>
                <a:ea typeface="Times New Roman" panose="02020603050405020304" pitchFamily="18" charset="0"/>
                <a:cs typeface="Sriracha" panose="020B0604020202020204" charset="-34"/>
              </a:rPr>
              <a:t>ra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  <a:effectLst/>
                <a:latin typeface="#9Slide05 Beautiful Caps" panose="02040603050506020204" pitchFamily="18" charset="0"/>
                <a:ea typeface="Times New Roman" panose="02020603050405020304" pitchFamily="18" charset="0"/>
                <a:cs typeface="Sriracha" panose="020B0604020202020204" charset="-34"/>
              </a:rPr>
              <a:t> 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  <a:effectLst/>
                <a:latin typeface="#9Slide05 Beautiful Caps" panose="02040603050506020204" pitchFamily="18" charset="0"/>
                <a:ea typeface="Times New Roman" panose="02020603050405020304" pitchFamily="18" charset="0"/>
                <a:cs typeface="Sriracha" panose="020B0604020202020204" charset="-34"/>
              </a:rPr>
              <a:t>thuyết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  <a:effectLst/>
                <a:latin typeface="#9Slide05 Beautiful Caps" panose="02040603050506020204" pitchFamily="18" charset="0"/>
                <a:ea typeface="Times New Roman" panose="02020603050405020304" pitchFamily="18" charset="0"/>
                <a:cs typeface="Sriracha" panose="020B0604020202020204" charset="-34"/>
              </a:rPr>
              <a:t> 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  <a:effectLst/>
                <a:latin typeface="#9Slide05 Beautiful Caps" panose="02040603050506020204" pitchFamily="18" charset="0"/>
                <a:ea typeface="Times New Roman" panose="02020603050405020304" pitchFamily="18" charset="0"/>
                <a:cs typeface="Sriracha" panose="020B0604020202020204" charset="-34"/>
              </a:rPr>
              <a:t>phục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  <a:effectLst/>
                <a:latin typeface="#9Slide05 Beautiful Caps" panose="02040603050506020204" pitchFamily="18" charset="0"/>
                <a:ea typeface="Times New Roman" panose="02020603050405020304" pitchFamily="18" charset="0"/>
                <a:cs typeface="Sriracha" panose="020B0604020202020204" charset="-34"/>
              </a:rPr>
              <a:t> 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  <a:effectLst/>
                <a:latin typeface="#9Slide05 Beautiful Caps" panose="02040603050506020204" pitchFamily="18" charset="0"/>
                <a:ea typeface="Times New Roman" panose="02020603050405020304" pitchFamily="18" charset="0"/>
                <a:cs typeface="Sriracha" panose="020B0604020202020204" charset="-34"/>
              </a:rPr>
              <a:t>được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  <a:effectLst/>
                <a:latin typeface="#9Slide05 Beautiful Caps" panose="02040603050506020204" pitchFamily="18" charset="0"/>
                <a:ea typeface="Times New Roman" panose="02020603050405020304" pitchFamily="18" charset="0"/>
                <a:cs typeface="Sriracha" panose="020B0604020202020204" charset="-34"/>
              </a:rPr>
              <a:t> 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  <a:effectLst/>
                <a:latin typeface="#9Slide05 Beautiful Caps" panose="02040603050506020204" pitchFamily="18" charset="0"/>
                <a:ea typeface="Times New Roman" panose="02020603050405020304" pitchFamily="18" charset="0"/>
                <a:cs typeface="Sriracha" panose="020B0604020202020204" charset="-34"/>
              </a:rPr>
              <a:t>người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  <a:effectLst/>
                <a:latin typeface="#9Slide05 Beautiful Caps" panose="02040603050506020204" pitchFamily="18" charset="0"/>
                <a:ea typeface="Times New Roman" panose="02020603050405020304" pitchFamily="18" charset="0"/>
                <a:cs typeface="Sriracha" panose="020B0604020202020204" charset="-34"/>
              </a:rPr>
              <a:t> 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  <a:effectLst/>
                <a:latin typeface="#9Slide05 Beautiful Caps" panose="02040603050506020204" pitchFamily="18" charset="0"/>
                <a:ea typeface="Times New Roman" panose="02020603050405020304" pitchFamily="18" charset="0"/>
                <a:cs typeface="Sriracha" panose="020B0604020202020204" charset="-34"/>
              </a:rPr>
              <a:t>nghe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  <a:effectLst/>
                <a:latin typeface="#9Slide05 Beautiful Caps" panose="02040603050506020204" pitchFamily="18" charset="0"/>
                <a:ea typeface="Times New Roman" panose="02020603050405020304" pitchFamily="18" charset="0"/>
                <a:cs typeface="Sriracha" panose="020B0604020202020204" charset="-34"/>
              </a:rPr>
              <a:t>?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28700" y="1028700"/>
            <a:ext cx="4310871" cy="319004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988409">
            <a:off x="13780112" y="7856346"/>
            <a:ext cx="3406834" cy="100346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43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325220" y="3261302"/>
            <a:ext cx="4784993" cy="5748858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2706322" y="1713833"/>
            <a:ext cx="12875356" cy="10420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02"/>
              </a:lnSpc>
            </a:pPr>
            <a:r>
              <a:rPr lang="en-US" sz="7275" dirty="0" err="1">
                <a:solidFill>
                  <a:srgbClr val="FFFFFF"/>
                </a:solidFill>
                <a:latin typeface="Sriracha"/>
              </a:rPr>
              <a:t>Định</a:t>
            </a:r>
            <a:r>
              <a:rPr lang="en-US" sz="7275" dirty="0">
                <a:solidFill>
                  <a:srgbClr val="FFFFFF"/>
                </a:solidFill>
                <a:latin typeface="Sriracha"/>
              </a:rPr>
              <a:t> </a:t>
            </a:r>
            <a:r>
              <a:rPr lang="en-US" sz="7275" dirty="0" err="1">
                <a:solidFill>
                  <a:srgbClr val="FFFFFF"/>
                </a:solidFill>
                <a:latin typeface="Sriracha"/>
              </a:rPr>
              <a:t>hướng</a:t>
            </a:r>
            <a:endParaRPr lang="en-US" sz="7275" dirty="0">
              <a:solidFill>
                <a:srgbClr val="FFFFFF"/>
              </a:solidFill>
              <a:latin typeface="Sriracha"/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27425" y="3381215"/>
            <a:ext cx="4313398" cy="554340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96964" y="3390900"/>
            <a:ext cx="1798798" cy="131597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20409419">
            <a:off x="5892670" y="3622710"/>
            <a:ext cx="2180683" cy="693854"/>
          </a:xfrm>
          <a:prstGeom prst="rect">
            <a:avLst/>
          </a:prstGeom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E5FB345E-6AE6-C8DA-6940-93C9884D4F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2261012" y="3166078"/>
            <a:ext cx="4648200" cy="597368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591144" y="3017023"/>
            <a:ext cx="1512585" cy="143008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19537261">
            <a:off x="15214220" y="8241976"/>
            <a:ext cx="1979940" cy="662380"/>
          </a:xfrm>
          <a:prstGeom prst="rect">
            <a:avLst/>
          </a:prstGeom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779F625D-ACB1-CD01-884F-62BFD9A5DAC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654646">
            <a:off x="3152444" y="8211539"/>
            <a:ext cx="2234781" cy="723256"/>
          </a:xfrm>
          <a:prstGeom prst="rect">
            <a:avLst/>
          </a:prstGeom>
        </p:spPr>
      </p:pic>
      <p:pic>
        <p:nvPicPr>
          <p:cNvPr id="11" name="Picture 9">
            <a:extLst>
              <a:ext uri="{FF2B5EF4-FFF2-40B4-BE49-F238E27FC236}">
                <a16:creationId xmlns:a16="http://schemas.microsoft.com/office/drawing/2014/main" id="{427BAECC-A325-85C5-0001-B5F2C7B83828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9659210" y="7320443"/>
            <a:ext cx="1200109" cy="137226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59177B8-6F99-EC59-45B8-88A19709CEAB}"/>
              </a:ext>
            </a:extLst>
          </p:cNvPr>
          <p:cNvSpPr txBox="1"/>
          <p:nvPr/>
        </p:nvSpPr>
        <p:spPr>
          <a:xfrm>
            <a:off x="1776493" y="5118466"/>
            <a:ext cx="2847155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i="1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Thế</a:t>
            </a:r>
            <a:r>
              <a:rPr lang="en-US" sz="3200" i="1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200" i="1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nào</a:t>
            </a:r>
            <a:r>
              <a:rPr lang="en-US" sz="3200" i="1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200" i="1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là</a:t>
            </a:r>
            <a:r>
              <a:rPr lang="en-US" sz="3200" i="1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200" i="1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trình</a:t>
            </a:r>
            <a:r>
              <a:rPr lang="en-US" sz="3200" i="1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200" i="1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bày</a:t>
            </a:r>
            <a:r>
              <a:rPr lang="en-US" sz="3200" i="1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ý </a:t>
            </a:r>
            <a:r>
              <a:rPr lang="en-US" sz="3200" i="1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kiến</a:t>
            </a:r>
            <a:r>
              <a:rPr lang="en-US" sz="3200" i="1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200" i="1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về</a:t>
            </a:r>
            <a:r>
              <a:rPr lang="en-US" sz="3200" i="1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200" i="1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một</a:t>
            </a:r>
            <a:r>
              <a:rPr lang="en-US" sz="3200" i="1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200" i="1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vấn</a:t>
            </a:r>
            <a:r>
              <a:rPr lang="en-US" sz="3200" i="1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200" i="1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đề</a:t>
            </a:r>
            <a:r>
              <a:rPr lang="en-US" sz="3200" i="1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200" i="1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trong</a:t>
            </a:r>
            <a:r>
              <a:rPr lang="en-US" sz="3200" i="1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200" i="1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đời</a:t>
            </a:r>
            <a:r>
              <a:rPr lang="en-US" sz="3200" i="1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200" i="1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sống</a:t>
            </a:r>
            <a:r>
              <a:rPr lang="en-US" sz="3200" i="1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?</a:t>
            </a:r>
            <a:endParaRPr lang="en-US" sz="3200" dirty="0">
              <a:latin typeface="#9Slide03 Arima Madurai Bold" panose="00000800000000000000" pitchFamily="2" charset="0"/>
              <a:cs typeface="#9Slide03 Arima Madurai Bold" panose="000008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FBA1B40-C8E0-EDC1-5568-FE33FD336B45}"/>
              </a:ext>
            </a:extLst>
          </p:cNvPr>
          <p:cNvSpPr txBox="1"/>
          <p:nvPr/>
        </p:nvSpPr>
        <p:spPr>
          <a:xfrm>
            <a:off x="6642744" y="4762069"/>
            <a:ext cx="4101456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i="1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Nội</a:t>
            </a:r>
            <a:r>
              <a:rPr lang="en-US" sz="3200" i="1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dung </a:t>
            </a:r>
            <a:r>
              <a:rPr lang="en-US" sz="3200" i="1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bài</a:t>
            </a:r>
            <a:r>
              <a:rPr lang="en-US" sz="3200" i="1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200" i="1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nói</a:t>
            </a:r>
            <a:r>
              <a:rPr lang="en-US" sz="3200" i="1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200" i="1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bày</a:t>
            </a:r>
            <a:r>
              <a:rPr lang="en-US" sz="3200" i="1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ý </a:t>
            </a:r>
            <a:r>
              <a:rPr lang="en-US" sz="3200" i="1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kiến</a:t>
            </a:r>
            <a:r>
              <a:rPr lang="en-US" sz="3200" i="1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200" i="1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về</a:t>
            </a:r>
            <a:r>
              <a:rPr lang="en-US" sz="3200" i="1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200" i="1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một</a:t>
            </a:r>
            <a:r>
              <a:rPr lang="en-US" sz="3200" i="1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200" i="1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vấn</a:t>
            </a:r>
            <a:r>
              <a:rPr lang="en-US" sz="3200" i="1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200" i="1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đề</a:t>
            </a:r>
            <a:r>
              <a:rPr lang="en-US" sz="3200" i="1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200" i="1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trong</a:t>
            </a:r>
            <a:r>
              <a:rPr lang="en-US" sz="3200" i="1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200" i="1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đời</a:t>
            </a:r>
            <a:r>
              <a:rPr lang="en-US" sz="3200" i="1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200" i="1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sống</a:t>
            </a:r>
            <a:r>
              <a:rPr lang="en-US" sz="3200" i="1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200" i="1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gồm</a:t>
            </a:r>
            <a:r>
              <a:rPr lang="en-US" sz="3200" i="1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200" i="1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có</a:t>
            </a:r>
            <a:r>
              <a:rPr lang="en-US" sz="3200" i="1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200" i="1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mấy</a:t>
            </a:r>
            <a:r>
              <a:rPr lang="en-US" sz="3200" i="1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200" i="1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phần</a:t>
            </a:r>
            <a:r>
              <a:rPr lang="en-US" sz="3200" i="1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? Cho </a:t>
            </a:r>
            <a:r>
              <a:rPr lang="en-US" sz="3200" i="1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biết</a:t>
            </a:r>
            <a:r>
              <a:rPr lang="en-US" sz="3200" i="1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200" i="1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nội</a:t>
            </a:r>
            <a:r>
              <a:rPr lang="en-US" sz="3200" i="1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dung </a:t>
            </a:r>
            <a:r>
              <a:rPr lang="en-US" sz="3200" i="1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của</a:t>
            </a:r>
            <a:r>
              <a:rPr lang="en-US" sz="3200" i="1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200" i="1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mỗi</a:t>
            </a:r>
            <a:r>
              <a:rPr lang="en-US" sz="3200" i="1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200" i="1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phần</a:t>
            </a:r>
            <a:endParaRPr lang="en-US" sz="3200" dirty="0">
              <a:latin typeface="#9Slide03 Arima Madurai Bold" panose="00000800000000000000" pitchFamily="2" charset="0"/>
              <a:cs typeface="#9Slide03 Arima Madurai Bold" panose="000008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5F2E676-E50E-3694-FB4F-5A90C471EFE9}"/>
              </a:ext>
            </a:extLst>
          </p:cNvPr>
          <p:cNvSpPr txBox="1"/>
          <p:nvPr/>
        </p:nvSpPr>
        <p:spPr>
          <a:xfrm>
            <a:off x="12801601" y="4596158"/>
            <a:ext cx="3709906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i="1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Cần</a:t>
            </a:r>
            <a:r>
              <a:rPr lang="en-US" sz="3200" i="1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200" i="1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chú</a:t>
            </a:r>
            <a:r>
              <a:rPr lang="en-US" sz="3200" i="1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ý </a:t>
            </a:r>
            <a:r>
              <a:rPr lang="en-US" sz="3200" i="1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những</a:t>
            </a:r>
            <a:r>
              <a:rPr lang="en-US" sz="3200" i="1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200" i="1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kĩ</a:t>
            </a:r>
            <a:r>
              <a:rPr lang="en-US" sz="3200" i="1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200" i="1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năng</a:t>
            </a:r>
            <a:r>
              <a:rPr lang="en-US" sz="3200" i="1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200" i="1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nói</a:t>
            </a:r>
            <a:r>
              <a:rPr lang="en-US" sz="3200" i="1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200" i="1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và</a:t>
            </a:r>
            <a:r>
              <a:rPr lang="en-US" sz="3200" i="1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200" i="1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nghe</a:t>
            </a:r>
            <a:r>
              <a:rPr lang="en-US" sz="3200" i="1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200" i="1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gì</a:t>
            </a:r>
            <a:r>
              <a:rPr lang="en-US" sz="3200" i="1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200" i="1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trong</a:t>
            </a:r>
            <a:r>
              <a:rPr lang="en-US" sz="3200" i="1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200" i="1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hoạt</a:t>
            </a:r>
            <a:r>
              <a:rPr lang="en-US" sz="3200" i="1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200" i="1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động</a:t>
            </a:r>
            <a:r>
              <a:rPr lang="en-US" sz="3200" i="1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200" i="1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trình</a:t>
            </a:r>
            <a:r>
              <a:rPr lang="en-US" sz="3200" i="1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200" i="1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bày</a:t>
            </a:r>
            <a:r>
              <a:rPr lang="en-US" sz="3200" i="1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ý </a:t>
            </a:r>
            <a:r>
              <a:rPr lang="en-US" sz="3200" i="1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kiến</a:t>
            </a:r>
            <a:r>
              <a:rPr lang="en-US" sz="3200" i="1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200" i="1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về</a:t>
            </a:r>
            <a:r>
              <a:rPr lang="en-US" sz="3200" i="1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200" i="1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một</a:t>
            </a:r>
            <a:r>
              <a:rPr lang="en-US" sz="3200" i="1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200" i="1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vấn</a:t>
            </a:r>
            <a:r>
              <a:rPr lang="en-US" sz="3200" i="1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200" i="1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đề</a:t>
            </a:r>
            <a:r>
              <a:rPr lang="en-US" sz="3200" i="1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200" i="1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trong</a:t>
            </a:r>
            <a:r>
              <a:rPr lang="en-US" sz="3200" i="1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200" i="1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đời</a:t>
            </a:r>
            <a:r>
              <a:rPr lang="en-US" sz="3200" i="1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200" i="1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sống</a:t>
            </a:r>
            <a:r>
              <a:rPr lang="en-US" sz="3200" i="1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?</a:t>
            </a:r>
            <a:endParaRPr lang="en-US" sz="3200" dirty="0">
              <a:latin typeface="#9Slide03 Arima Madurai Bold" panose="00000800000000000000" pitchFamily="2" charset="0"/>
              <a:cs typeface="#9Slide03 Arima Madurai Bold" panose="000008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091781" y="692819"/>
            <a:ext cx="16104439" cy="890136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5468600" y="7734300"/>
            <a:ext cx="2259782" cy="17526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1214871">
            <a:off x="103659" y="872364"/>
            <a:ext cx="3695481" cy="119599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CCF1E27-496C-9441-F981-F849A59AADFA}"/>
              </a:ext>
            </a:extLst>
          </p:cNvPr>
          <p:cNvSpPr txBox="1"/>
          <p:nvPr/>
        </p:nvSpPr>
        <p:spPr>
          <a:xfrm>
            <a:off x="1739491" y="2857500"/>
            <a:ext cx="14859000" cy="55584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5000"/>
              </a:lnSpc>
              <a:spcBef>
                <a:spcPts val="1800"/>
              </a:spcBef>
              <a:spcAft>
                <a:spcPts val="1800"/>
              </a:spcAft>
              <a:tabLst>
                <a:tab pos="2971800" algn="ctr"/>
                <a:tab pos="5943600" algn="r"/>
              </a:tabLst>
            </a:pPr>
            <a:r>
              <a:rPr lang="en-US" sz="2800" dirty="0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1.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Khái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niệm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: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Trình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bày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ý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kiến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về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một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vấn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đề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trong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đời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sống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là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nêu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lên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những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suy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nghĩ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của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bản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thân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về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vấn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đề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,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sử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dụng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lí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lẽ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,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bằng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chứng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để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làm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sáng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tỏ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và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thuyết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phục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người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nghe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theo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quan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điểm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, ý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kiến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của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mình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.</a:t>
            </a:r>
          </a:p>
          <a:p>
            <a:pPr marL="0" marR="0" algn="just">
              <a:lnSpc>
                <a:spcPct val="105000"/>
              </a:lnSpc>
              <a:spcBef>
                <a:spcPts val="1800"/>
              </a:spcBef>
              <a:spcAft>
                <a:spcPts val="1800"/>
              </a:spcAft>
              <a:tabLst>
                <a:tab pos="2971800" algn="ctr"/>
                <a:tab pos="5943600" algn="r"/>
              </a:tabLst>
            </a:pP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2.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Yêu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cầu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về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nội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dung</a:t>
            </a:r>
            <a:endParaRPr lang="en-US" sz="2800" dirty="0">
              <a:solidFill>
                <a:schemeClr val="accent5">
                  <a:lumMod val="50000"/>
                </a:schemeClr>
              </a:solidFill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endParaRPr>
          </a:p>
          <a:p>
            <a:pPr marL="0" marR="0" algn="just">
              <a:lnSpc>
                <a:spcPct val="105000"/>
              </a:lnSpc>
              <a:spcBef>
                <a:spcPts val="1800"/>
              </a:spcBef>
              <a:spcAft>
                <a:spcPts val="1800"/>
              </a:spcAft>
              <a:tabLst>
                <a:tab pos="2971800" algn="ctr"/>
                <a:tab pos="5943600" algn="r"/>
              </a:tabLst>
            </a:pPr>
            <a:r>
              <a:rPr lang="en-US" sz="2800" dirty="0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-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Mở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đầu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: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Nêu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vấn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đề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.</a:t>
            </a:r>
          </a:p>
          <a:p>
            <a:pPr marL="0" marR="0" algn="just">
              <a:lnSpc>
                <a:spcPct val="105000"/>
              </a:lnSpc>
              <a:spcBef>
                <a:spcPts val="1800"/>
              </a:spcBef>
              <a:spcAft>
                <a:spcPts val="1800"/>
              </a:spcAft>
              <a:tabLst>
                <a:tab pos="2971800" algn="ctr"/>
                <a:tab pos="5943600" algn="r"/>
              </a:tabLst>
            </a:pPr>
            <a:r>
              <a:rPr lang="en-US" sz="2800" dirty="0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-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Nội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dung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chính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: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Trình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bày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ý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kiến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,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suy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nghĩ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của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bản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thân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về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vấn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đề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theo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trình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tự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nhất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định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.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Trong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đó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có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sử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dụng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các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lí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lẽ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,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bằng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chứng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cụ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thể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để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làm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sáng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tỏ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và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thuyết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phục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người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nghe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.</a:t>
            </a:r>
          </a:p>
          <a:p>
            <a:pPr marL="0" marR="0" algn="just">
              <a:lnSpc>
                <a:spcPct val="105000"/>
              </a:lnSpc>
              <a:spcBef>
                <a:spcPts val="1800"/>
              </a:spcBef>
              <a:spcAft>
                <a:spcPts val="1800"/>
              </a:spcAft>
              <a:tabLst>
                <a:tab pos="2971800" algn="ctr"/>
                <a:tab pos="5943600" algn="r"/>
              </a:tabLst>
            </a:pPr>
            <a:r>
              <a:rPr lang="en-US" sz="2800" dirty="0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-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Kết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thúc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: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Khẳng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định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ý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kiến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và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liên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hệ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,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kết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nối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với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bản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thân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,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cuộc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sống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hôm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nay.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24FA43C-0FC6-48BD-85B9-576FBE08F4A3}"/>
              </a:ext>
            </a:extLst>
          </p:cNvPr>
          <p:cNvSpPr txBox="1"/>
          <p:nvPr/>
        </p:nvSpPr>
        <p:spPr>
          <a:xfrm>
            <a:off x="4419600" y="1187994"/>
            <a:ext cx="9144000" cy="1046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8002"/>
              </a:lnSpc>
            </a:pPr>
            <a:r>
              <a:rPr lang="en-US" sz="4400" dirty="0" err="1">
                <a:solidFill>
                  <a:schemeClr val="accent5">
                    <a:lumMod val="50000"/>
                  </a:schemeClr>
                </a:solidFill>
                <a:latin typeface="Sriracha"/>
              </a:rPr>
              <a:t>Định</a:t>
            </a:r>
            <a:r>
              <a:rPr lang="en-US" sz="4400" dirty="0">
                <a:solidFill>
                  <a:schemeClr val="accent5">
                    <a:lumMod val="50000"/>
                  </a:schemeClr>
                </a:solidFill>
                <a:latin typeface="Sriracha"/>
              </a:rPr>
              <a:t> </a:t>
            </a:r>
            <a:r>
              <a:rPr lang="en-US" sz="4400" dirty="0" err="1">
                <a:solidFill>
                  <a:schemeClr val="accent5">
                    <a:lumMod val="50000"/>
                  </a:schemeClr>
                </a:solidFill>
                <a:latin typeface="Sriracha"/>
              </a:rPr>
              <a:t>hướng</a:t>
            </a:r>
            <a:endParaRPr lang="en-US" sz="4400" dirty="0">
              <a:solidFill>
                <a:schemeClr val="accent5">
                  <a:lumMod val="50000"/>
                </a:schemeClr>
              </a:solidFill>
              <a:latin typeface="Srirach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091781" y="692819"/>
            <a:ext cx="16104439" cy="890136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1214871">
            <a:off x="311447" y="1295335"/>
            <a:ext cx="3695481" cy="1195992"/>
          </a:xfrm>
          <a:prstGeom prst="rect">
            <a:avLst/>
          </a:prstGeo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694EC81D-EE67-DAEC-4BF5-52A1802D15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6928250"/>
              </p:ext>
            </p:extLst>
          </p:nvPr>
        </p:nvGraphicFramePr>
        <p:xfrm>
          <a:off x="2040258" y="2669768"/>
          <a:ext cx="13750284" cy="616445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104068">
                  <a:extLst>
                    <a:ext uri="{9D8B030D-6E8A-4147-A177-3AD203B41FA5}">
                      <a16:colId xmlns:a16="http://schemas.microsoft.com/office/drawing/2014/main" val="698934437"/>
                    </a:ext>
                  </a:extLst>
                </a:gridCol>
                <a:gridCol w="6646216">
                  <a:extLst>
                    <a:ext uri="{9D8B030D-6E8A-4147-A177-3AD203B41FA5}">
                      <a16:colId xmlns:a16="http://schemas.microsoft.com/office/drawing/2014/main" val="4251002457"/>
                    </a:ext>
                  </a:extLst>
                </a:gridCol>
              </a:tblGrid>
              <a:tr h="84214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Người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nói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Người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nghe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4892303"/>
                  </a:ext>
                </a:extLst>
              </a:tr>
              <a:tr h="532231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68580" marR="68580" marT="0" marB="0"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83187172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6F76273F-4C0D-EF19-F752-5BCBE0AC7DF8}"/>
              </a:ext>
            </a:extLst>
          </p:cNvPr>
          <p:cNvSpPr txBox="1"/>
          <p:nvPr/>
        </p:nvSpPr>
        <p:spPr>
          <a:xfrm>
            <a:off x="6400800" y="1333500"/>
            <a:ext cx="5029200" cy="576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5000"/>
              </a:lnSpc>
              <a:spcBef>
                <a:spcPts val="400"/>
              </a:spcBef>
              <a:spcAft>
                <a:spcPts val="400"/>
              </a:spcAft>
              <a:tabLst>
                <a:tab pos="2971800" algn="ctr"/>
                <a:tab pos="5943600" algn="r"/>
              </a:tabLst>
            </a:pP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3.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Kĩ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năng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nghe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5468600" y="7734300"/>
            <a:ext cx="2259782" cy="17526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F7D0F17-9007-4AAA-2B26-4FB20E49036C}"/>
              </a:ext>
            </a:extLst>
          </p:cNvPr>
          <p:cNvSpPr txBox="1"/>
          <p:nvPr/>
        </p:nvSpPr>
        <p:spPr>
          <a:xfrm>
            <a:off x="2056587" y="4383600"/>
            <a:ext cx="6935013" cy="34224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5000"/>
              </a:lnSpc>
              <a:spcBef>
                <a:spcPts val="1200"/>
              </a:spcBef>
              <a:spcAft>
                <a:spcPts val="1200"/>
              </a:spcAft>
              <a:tabLst>
                <a:tab pos="2971800" algn="ctr"/>
                <a:tab pos="5943600" algn="r"/>
              </a:tabLst>
            </a:pP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+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Đưa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ra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và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lí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giải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được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quan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điểm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, ý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kiến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bản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thân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về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vấn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đề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bằng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lời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.</a:t>
            </a:r>
          </a:p>
          <a:p>
            <a:pPr marL="0" marR="0" algn="just">
              <a:lnSpc>
                <a:spcPct val="105000"/>
              </a:lnSpc>
              <a:spcBef>
                <a:spcPts val="1200"/>
              </a:spcBef>
              <a:spcAft>
                <a:spcPts val="1200"/>
              </a:spcAft>
              <a:tabLst>
                <a:tab pos="2971800" algn="ctr"/>
                <a:tab pos="5943600" algn="r"/>
              </a:tabLst>
            </a:pP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+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Sử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dụng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hiệu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quả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phương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tiện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giao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tiếp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phi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ngôn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ngữ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phương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tiện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hỗ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trợ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(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nếu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có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).</a:t>
            </a:r>
          </a:p>
          <a:p>
            <a:pPr marL="0" marR="0" algn="just">
              <a:lnSpc>
                <a:spcPct val="105000"/>
              </a:lnSpc>
              <a:spcBef>
                <a:spcPts val="1200"/>
              </a:spcBef>
              <a:spcAft>
                <a:spcPts val="1200"/>
              </a:spcAft>
              <a:tabLst>
                <a:tab pos="2971800" algn="ctr"/>
                <a:tab pos="5943600" algn="r"/>
              </a:tabLst>
            </a:pP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+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Lắng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nghe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ghi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chép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va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̀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tra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̉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lời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các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phản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hồi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bạn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.</a:t>
            </a:r>
            <a:endParaRPr lang="en-US" sz="2800" dirty="0">
              <a:solidFill>
                <a:schemeClr val="tx1"/>
              </a:solidFill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69C9BA-2644-F1E5-CF2F-2C6988FAA8EA}"/>
              </a:ext>
            </a:extLst>
          </p:cNvPr>
          <p:cNvSpPr txBox="1"/>
          <p:nvPr/>
        </p:nvSpPr>
        <p:spPr>
          <a:xfrm>
            <a:off x="9296402" y="4652597"/>
            <a:ext cx="6324598" cy="26622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5000"/>
              </a:lnSpc>
              <a:spcBef>
                <a:spcPts val="1200"/>
              </a:spcBef>
              <a:spcAft>
                <a:spcPts val="1200"/>
              </a:spcAft>
              <a:tabLst>
                <a:tab pos="2971800" algn="ctr"/>
                <a:tab pos="5943600" algn="r"/>
              </a:tabLst>
            </a:pP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+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Lắng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nghe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tích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cực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;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nắm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được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nội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dung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chính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trong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bài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trình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bày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bạn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.</a:t>
            </a:r>
          </a:p>
          <a:p>
            <a:pPr marL="0" marR="0" algn="just">
              <a:lnSpc>
                <a:spcPct val="105000"/>
              </a:lnSpc>
              <a:spcBef>
                <a:spcPts val="1200"/>
              </a:spcBef>
              <a:spcAft>
                <a:spcPts val="1200"/>
              </a:spcAft>
              <a:tabLst>
                <a:tab pos="2971800" algn="ctr"/>
                <a:tab pos="5943600" algn="r"/>
              </a:tabLst>
            </a:pP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+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Nêu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câu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hỏi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nếu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thấy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chưa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ro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̃,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mạnh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dạn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trao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đổi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ý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kiến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của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mình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.</a:t>
            </a:r>
            <a:endParaRPr lang="en-US" sz="2800" dirty="0">
              <a:solidFill>
                <a:schemeClr val="tx1"/>
              </a:solidFill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294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3C8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51745" y="2209597"/>
            <a:ext cx="4791719" cy="547909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8149918" y="1028700"/>
            <a:ext cx="8659618" cy="784089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737372">
            <a:off x="14437544" y="1361956"/>
            <a:ext cx="3032652" cy="1014560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9255597" y="3378436"/>
            <a:ext cx="6667637" cy="44319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/>
            <a:r>
              <a:rPr lang="en-US" sz="3600" i="1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Các</a:t>
            </a:r>
            <a:r>
              <a:rPr lang="en-US" sz="3600" i="1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i="1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văn</a:t>
            </a:r>
            <a:r>
              <a:rPr lang="en-US" sz="3600" i="1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i="1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bản</a:t>
            </a:r>
            <a:r>
              <a:rPr lang="en-US" sz="3600" i="1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i="1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đã</a:t>
            </a:r>
            <a:r>
              <a:rPr lang="en-US" sz="3600" i="1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i="1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học</a:t>
            </a:r>
            <a:r>
              <a:rPr lang="en-US" sz="3600" i="1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: “</a:t>
            </a:r>
            <a:r>
              <a:rPr lang="en-US" sz="3600" i="1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Người</a:t>
            </a:r>
            <a:r>
              <a:rPr lang="en-US" sz="3600" i="1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i="1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đàn</a:t>
            </a:r>
            <a:r>
              <a:rPr lang="en-US" sz="3600" i="1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i="1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ông</a:t>
            </a:r>
            <a:r>
              <a:rPr lang="en-US" sz="3600" i="1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i="1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cô</a:t>
            </a:r>
            <a:r>
              <a:rPr lang="en-US" sz="3600" i="1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i="1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độc</a:t>
            </a:r>
            <a:r>
              <a:rPr lang="en-US" sz="3600" i="1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i="1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giữa</a:t>
            </a:r>
            <a:r>
              <a:rPr lang="en-US" sz="3600" i="1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i="1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rừng</a:t>
            </a:r>
            <a:r>
              <a:rPr lang="en-US" sz="3600" i="1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” (</a:t>
            </a:r>
            <a:r>
              <a:rPr lang="en-US" sz="3600" i="1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Đoàn</a:t>
            </a:r>
            <a:r>
              <a:rPr lang="en-US" sz="3600" i="1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i="1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Giỏi</a:t>
            </a:r>
            <a:r>
              <a:rPr lang="en-US" sz="3600" i="1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), “</a:t>
            </a:r>
            <a:r>
              <a:rPr lang="en-US" sz="3600" i="1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Dọc</a:t>
            </a:r>
            <a:r>
              <a:rPr lang="en-US" sz="3600" i="1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i="1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đường</a:t>
            </a:r>
            <a:r>
              <a:rPr lang="en-US" sz="3600" i="1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i="1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xứ</a:t>
            </a:r>
            <a:r>
              <a:rPr lang="en-US" sz="3600" i="1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i="1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Nghệ</a:t>
            </a:r>
            <a:r>
              <a:rPr lang="en-US" sz="3600" i="1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” (</a:t>
            </a:r>
            <a:r>
              <a:rPr lang="en-US" sz="3600" i="1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Sơn</a:t>
            </a:r>
            <a:r>
              <a:rPr lang="en-US" sz="3600" i="1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i="1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Tùng</a:t>
            </a:r>
            <a:r>
              <a:rPr lang="en-US" sz="3600" i="1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) </a:t>
            </a:r>
            <a:r>
              <a:rPr lang="en-US" sz="3600" i="1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và</a:t>
            </a:r>
            <a:r>
              <a:rPr lang="en-US" sz="3600" i="1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“</a:t>
            </a:r>
            <a:r>
              <a:rPr lang="en-US" sz="3600" i="1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Buổi</a:t>
            </a:r>
            <a:r>
              <a:rPr lang="en-US" sz="3600" i="1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i="1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học</a:t>
            </a:r>
            <a:r>
              <a:rPr lang="en-US" sz="3600" i="1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i="1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cuối</a:t>
            </a:r>
            <a:r>
              <a:rPr lang="en-US" sz="3600" i="1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i="1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cùng</a:t>
            </a:r>
            <a:r>
              <a:rPr lang="en-US" sz="3600" i="1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” (An-</a:t>
            </a:r>
            <a:r>
              <a:rPr lang="en-US" sz="3600" i="1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phông</a:t>
            </a:r>
            <a:r>
              <a:rPr lang="en-US" sz="3600" i="1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-</a:t>
            </a:r>
            <a:r>
              <a:rPr lang="en-US" sz="3600" i="1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xơ</a:t>
            </a:r>
            <a:r>
              <a:rPr lang="en-US" sz="3600" i="1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i="1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Đô-đê</a:t>
            </a:r>
            <a:r>
              <a:rPr lang="en-US" sz="3600" i="1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) </a:t>
            </a:r>
            <a:r>
              <a:rPr lang="en-US" sz="3600" i="1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đều</a:t>
            </a:r>
            <a:r>
              <a:rPr lang="en-US" sz="3600" i="1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i="1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nói</a:t>
            </a:r>
            <a:r>
              <a:rPr lang="en-US" sz="3600" i="1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i="1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đến</a:t>
            </a:r>
            <a:r>
              <a:rPr lang="en-US" sz="3600" i="1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i="1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những</a:t>
            </a:r>
            <a:r>
              <a:rPr lang="en-US" sz="3600" i="1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i="1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biểu</a:t>
            </a:r>
            <a:r>
              <a:rPr lang="en-US" sz="3600" i="1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i="1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hiện</a:t>
            </a:r>
            <a:r>
              <a:rPr lang="en-US" sz="3600" i="1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i="1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của</a:t>
            </a:r>
            <a:r>
              <a:rPr lang="en-US" sz="3600" i="1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i="1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lòng</a:t>
            </a:r>
            <a:r>
              <a:rPr lang="en-US" sz="3600" i="1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i="1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yêu</a:t>
            </a:r>
            <a:r>
              <a:rPr lang="en-US" sz="3600" i="1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i="1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nước</a:t>
            </a:r>
            <a:r>
              <a:rPr lang="en-US" sz="3600" i="1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. Ý </a:t>
            </a:r>
            <a:r>
              <a:rPr lang="en-US" sz="3600" i="1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kiến</a:t>
            </a:r>
            <a:r>
              <a:rPr lang="en-US" sz="3600" i="1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i="1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của</a:t>
            </a:r>
            <a:r>
              <a:rPr lang="en-US" sz="3600" i="1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i="1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em</a:t>
            </a:r>
            <a:r>
              <a:rPr lang="en-US" sz="3600" i="1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i="1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như</a:t>
            </a:r>
            <a:r>
              <a:rPr lang="en-US" sz="3600" i="1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i="1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thế</a:t>
            </a:r>
            <a:r>
              <a:rPr lang="en-US" sz="3600" i="1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i="1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nào</a:t>
            </a:r>
            <a:r>
              <a:rPr lang="en-US" sz="3600" i="1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?</a:t>
            </a:r>
            <a:endParaRPr lang="en-US" sz="360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6134116" y="6728591"/>
            <a:ext cx="3152117" cy="302603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93F5138-0C45-A210-C0F6-39ADC37610D5}"/>
              </a:ext>
            </a:extLst>
          </p:cNvPr>
          <p:cNvSpPr txBox="1"/>
          <p:nvPr/>
        </p:nvSpPr>
        <p:spPr>
          <a:xfrm>
            <a:off x="10069950" y="2240217"/>
            <a:ext cx="5410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err="1"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Thực</a:t>
            </a:r>
            <a:r>
              <a:rPr lang="en-US" sz="3600" b="1" dirty="0"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b="1" dirty="0" err="1"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hành</a:t>
            </a:r>
            <a:r>
              <a:rPr lang="en-US" sz="3600" b="1" dirty="0"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, </a:t>
            </a:r>
            <a:r>
              <a:rPr lang="en-US" sz="3600" b="1" dirty="0" err="1"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vận</a:t>
            </a:r>
            <a:r>
              <a:rPr lang="en-US" sz="3600" b="1" dirty="0"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b="1" dirty="0" err="1"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dụng</a:t>
            </a:r>
            <a:endParaRPr lang="en-US" sz="3600" b="1" dirty="0">
              <a:effectLst/>
              <a:latin typeface="#9Slide03 BoosterNextFYBlack" panose="02000A03000000020004" pitchFamily="2" charset="0"/>
              <a:ea typeface="Times New Roman" panose="02020603050405020304" pitchFamily="18" charset="0"/>
              <a:cs typeface="#9Slide03 Arima Madurai Bold" panose="00000800000000000000" pitchFamily="2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A8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91781" y="692819"/>
            <a:ext cx="16104439" cy="890136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736615">
            <a:off x="665475" y="8087079"/>
            <a:ext cx="3258528" cy="1090126"/>
          </a:xfrm>
          <a:prstGeom prst="rect">
            <a:avLst/>
          </a:prstGeom>
        </p:spPr>
      </p:pic>
      <p:pic>
        <p:nvPicPr>
          <p:cNvPr id="6" name="Picture 8">
            <a:extLst>
              <a:ext uri="{FF2B5EF4-FFF2-40B4-BE49-F238E27FC236}">
                <a16:creationId xmlns:a16="http://schemas.microsoft.com/office/drawing/2014/main" id="{166A25E3-5247-5484-88BE-440E872A72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3792200" y="416610"/>
            <a:ext cx="3235566" cy="305908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A33BB7B-23A8-886B-983C-A533026E4A1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7404" y="2247900"/>
            <a:ext cx="9701502" cy="555410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3"/>
          <p:cNvSpPr txBox="1"/>
          <p:nvPr/>
        </p:nvSpPr>
        <p:spPr>
          <a:xfrm>
            <a:off x="4953000" y="5715950"/>
            <a:ext cx="7212254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algn="ctr">
              <a:spcBef>
                <a:spcPts val="600"/>
              </a:spcBef>
              <a:spcAft>
                <a:spcPts val="600"/>
              </a:spcAft>
            </a:pPr>
            <a:r>
              <a:rPr lang="en-US" sz="3200" dirty="0">
                <a:solidFill>
                  <a:schemeClr val="bg1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Qua </a:t>
            </a:r>
            <a:r>
              <a:rPr lang="en-US" sz="3200" dirty="0" err="1">
                <a:solidFill>
                  <a:schemeClr val="bg1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việc</a:t>
            </a:r>
            <a:r>
              <a:rPr lang="en-US" sz="3200" dirty="0">
                <a:solidFill>
                  <a:schemeClr val="bg1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tìm</a:t>
            </a:r>
            <a:r>
              <a:rPr lang="en-US" sz="3200" dirty="0">
                <a:solidFill>
                  <a:schemeClr val="bg1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ý </a:t>
            </a:r>
            <a:r>
              <a:rPr lang="en-US" sz="3200" dirty="0" err="1">
                <a:solidFill>
                  <a:schemeClr val="bg1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và</a:t>
            </a:r>
            <a:r>
              <a:rPr lang="en-US" sz="3200" dirty="0">
                <a:solidFill>
                  <a:schemeClr val="bg1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lập</a:t>
            </a:r>
            <a:r>
              <a:rPr lang="en-US" sz="3200" dirty="0">
                <a:solidFill>
                  <a:schemeClr val="bg1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dàn</a:t>
            </a:r>
            <a:r>
              <a:rPr lang="en-US" sz="3200" dirty="0">
                <a:solidFill>
                  <a:schemeClr val="bg1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ý ở </a:t>
            </a:r>
            <a:r>
              <a:rPr lang="en-US" sz="3200" dirty="0" err="1">
                <a:solidFill>
                  <a:schemeClr val="bg1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nhà</a:t>
            </a:r>
            <a:r>
              <a:rPr lang="en-US" sz="3200" dirty="0">
                <a:solidFill>
                  <a:schemeClr val="bg1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, </a:t>
            </a:r>
            <a:r>
              <a:rPr lang="en-US" sz="3200" dirty="0" err="1">
                <a:solidFill>
                  <a:schemeClr val="bg1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cho</a:t>
            </a:r>
            <a:r>
              <a:rPr lang="en-US" sz="3200" dirty="0">
                <a:solidFill>
                  <a:schemeClr val="bg1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biết</a:t>
            </a:r>
            <a:r>
              <a:rPr lang="en-US" sz="3200" dirty="0">
                <a:solidFill>
                  <a:schemeClr val="bg1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những</a:t>
            </a:r>
            <a:r>
              <a:rPr lang="en-US" sz="3200" dirty="0">
                <a:solidFill>
                  <a:schemeClr val="bg1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nội</a:t>
            </a:r>
            <a:r>
              <a:rPr lang="en-US" sz="3200" dirty="0">
                <a:solidFill>
                  <a:schemeClr val="bg1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dung </a:t>
            </a:r>
            <a:r>
              <a:rPr lang="en-US" sz="3200" dirty="0" err="1">
                <a:solidFill>
                  <a:schemeClr val="bg1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cơ</a:t>
            </a:r>
            <a:r>
              <a:rPr lang="en-US" sz="3200" dirty="0">
                <a:solidFill>
                  <a:schemeClr val="bg1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bản</a:t>
            </a:r>
            <a:r>
              <a:rPr lang="en-US" sz="3200" dirty="0">
                <a:solidFill>
                  <a:schemeClr val="bg1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em</a:t>
            </a:r>
            <a:r>
              <a:rPr lang="en-US" sz="3200" dirty="0">
                <a:solidFill>
                  <a:schemeClr val="bg1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cần</a:t>
            </a:r>
            <a:r>
              <a:rPr lang="en-US" sz="3200" dirty="0">
                <a:solidFill>
                  <a:schemeClr val="bg1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trình</a:t>
            </a:r>
            <a:r>
              <a:rPr lang="en-US" sz="3200" dirty="0">
                <a:solidFill>
                  <a:schemeClr val="bg1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bày</a:t>
            </a:r>
            <a:r>
              <a:rPr lang="en-US" sz="3200" dirty="0">
                <a:solidFill>
                  <a:schemeClr val="bg1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trong</a:t>
            </a:r>
            <a:r>
              <a:rPr lang="en-US" sz="3200" dirty="0">
                <a:solidFill>
                  <a:schemeClr val="bg1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bài</a:t>
            </a:r>
            <a:r>
              <a:rPr lang="en-US" sz="3200" dirty="0">
                <a:solidFill>
                  <a:schemeClr val="bg1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nói</a:t>
            </a:r>
            <a:r>
              <a:rPr lang="en-US" sz="3200" dirty="0">
                <a:solidFill>
                  <a:schemeClr val="bg1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010153" y="881566"/>
            <a:ext cx="15982448" cy="883393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635255" y="6896100"/>
            <a:ext cx="3290815" cy="3762886"/>
          </a:xfrm>
          <a:prstGeom prst="rect">
            <a:avLst/>
          </a:prstGeo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2407C514-83DE-EBED-5F9C-17BB3B4C59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5207583"/>
              </p:ext>
            </p:extLst>
          </p:nvPr>
        </p:nvGraphicFramePr>
        <p:xfrm>
          <a:off x="838200" y="650308"/>
          <a:ext cx="16611600" cy="92146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801600">
                  <a:extLst>
                    <a:ext uri="{9D8B030D-6E8A-4147-A177-3AD203B41FA5}">
                      <a16:colId xmlns:a16="http://schemas.microsoft.com/office/drawing/2014/main" val="878397934"/>
                    </a:ext>
                  </a:extLst>
                </a:gridCol>
                <a:gridCol w="1896257">
                  <a:extLst>
                    <a:ext uri="{9D8B030D-6E8A-4147-A177-3AD203B41FA5}">
                      <a16:colId xmlns:a16="http://schemas.microsoft.com/office/drawing/2014/main" val="3667601976"/>
                    </a:ext>
                  </a:extLst>
                </a:gridCol>
                <a:gridCol w="1913743">
                  <a:extLst>
                    <a:ext uri="{9D8B030D-6E8A-4147-A177-3AD203B41FA5}">
                      <a16:colId xmlns:a16="http://schemas.microsoft.com/office/drawing/2014/main" val="2147631277"/>
                    </a:ext>
                  </a:extLst>
                </a:gridCol>
              </a:tblGrid>
              <a:tr h="968482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BẢNG KIỂM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Nói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nghe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: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Trình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bày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 ý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kiến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về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một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vấn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đề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trong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đời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sống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#9Slide03 BoosterNextFYBlack" panose="02000A03000000020004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38776" marR="38776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6203633"/>
                  </a:ext>
                </a:extLst>
              </a:tr>
              <a:tr h="6359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Nội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 dung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yêu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cầu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#9Slide03 BoosterNextFYBlack" panose="02000A03000000020004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38776" marR="38776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Đạt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#9Slide03 BoosterNextFYBlack" panose="02000A03000000020004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38776" marR="38776" marT="0" marB="0" anchor="ctr">
                    <a:solidFill>
                      <a:srgbClr val="D996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Chưa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đạt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#9Slide03 BoosterNextFYBlack" panose="02000A03000000020004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38776" marR="38776" marT="0" marB="0" anchor="ctr">
                    <a:solidFill>
                      <a:srgbClr val="D996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0062987"/>
                  </a:ext>
                </a:extLst>
              </a:tr>
              <a:tr h="63297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1.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Bài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nói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có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đủ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các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phần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giới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thiệu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,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nội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dung,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kết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thúc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38776" marR="38776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 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38776" marR="3877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 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38776" marR="38776" marT="0" marB="0" anchor="ctr"/>
                </a:tc>
                <a:extLst>
                  <a:ext uri="{0D108BD9-81ED-4DB2-BD59-A6C34878D82A}">
                    <a16:rowId xmlns:a16="http://schemas.microsoft.com/office/drawing/2014/main" val="4280228848"/>
                  </a:ext>
                </a:extLst>
              </a:tr>
              <a:tr h="41712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2.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Mở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đầu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và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kết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thúc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ấn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tượng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38776" marR="38776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 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38776" marR="3877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 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38776" marR="38776" marT="0" marB="0" anchor="ctr"/>
                </a:tc>
                <a:extLst>
                  <a:ext uri="{0D108BD9-81ED-4DB2-BD59-A6C34878D82A}">
                    <a16:rowId xmlns:a16="http://schemas.microsoft.com/office/drawing/2014/main" val="4223766688"/>
                  </a:ext>
                </a:extLst>
              </a:tr>
              <a:tr h="63297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3.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Nội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dung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bài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nói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đảm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bảo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các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yêu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cầu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sau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: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38776" marR="38776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 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38776" marR="3877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 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38776" marR="38776" marT="0" marB="0" anchor="ctr"/>
                </a:tc>
                <a:extLst>
                  <a:ext uri="{0D108BD9-81ED-4DB2-BD59-A6C34878D82A}">
                    <a16:rowId xmlns:a16="http://schemas.microsoft.com/office/drawing/2014/main" val="530681796"/>
                  </a:ext>
                </a:extLst>
              </a:tr>
              <a:tr h="63297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3.1.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Giải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thích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được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thế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nào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là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lòng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yêu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nước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38776" marR="38776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 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38776" marR="3877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 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38776" marR="38776" marT="0" marB="0" anchor="ctr"/>
                </a:tc>
                <a:extLst>
                  <a:ext uri="{0D108BD9-81ED-4DB2-BD59-A6C34878D82A}">
                    <a16:rowId xmlns:a16="http://schemas.microsoft.com/office/drawing/2014/main" val="2446815735"/>
                  </a:ext>
                </a:extLst>
              </a:tr>
              <a:tr h="106466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3.2.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Lần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lượt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nêu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biểu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hiện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về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lòng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yêu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nước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trong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3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văn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bản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và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đưa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ra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các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lí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lẽ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,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bằng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chứng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để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lí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giải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ý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kiến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38776" marR="38776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 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38776" marR="3877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 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38776" marR="38776" marT="0" marB="0" anchor="ctr"/>
                </a:tc>
                <a:extLst>
                  <a:ext uri="{0D108BD9-81ED-4DB2-BD59-A6C34878D82A}">
                    <a16:rowId xmlns:a16="http://schemas.microsoft.com/office/drawing/2014/main" val="783400098"/>
                  </a:ext>
                </a:extLst>
              </a:tr>
              <a:tr h="63297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3.3.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Liên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hệ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lòng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yêu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nước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trong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cuộc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sống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hiện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nay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38776" marR="38776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 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38776" marR="3877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 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38776" marR="38776" marT="0" marB="0" anchor="ctr"/>
                </a:tc>
                <a:extLst>
                  <a:ext uri="{0D108BD9-81ED-4DB2-BD59-A6C34878D82A}">
                    <a16:rowId xmlns:a16="http://schemas.microsoft.com/office/drawing/2014/main" val="2144718285"/>
                  </a:ext>
                </a:extLst>
              </a:tr>
              <a:tr h="63297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4. Sử dụng các lí lẽ, bằng chứng thuyết phục người nghe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38776" marR="38776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 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38776" marR="3877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 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38776" marR="38776" marT="0" marB="0" anchor="ctr"/>
                </a:tc>
                <a:extLst>
                  <a:ext uri="{0D108BD9-81ED-4DB2-BD59-A6C34878D82A}">
                    <a16:rowId xmlns:a16="http://schemas.microsoft.com/office/drawing/2014/main" val="62566159"/>
                  </a:ext>
                </a:extLst>
              </a:tr>
              <a:tr h="63297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5.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Trình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bày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mạch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lạc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,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rõ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ràng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,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dê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̃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hiểu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,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đúng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thời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gian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quy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định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38776" marR="38776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 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38776" marR="3877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 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38776" marR="38776" marT="0" marB="0" anchor="ctr"/>
                </a:tc>
                <a:extLst>
                  <a:ext uri="{0D108BD9-81ED-4DB2-BD59-A6C34878D82A}">
                    <a16:rowId xmlns:a16="http://schemas.microsoft.com/office/drawing/2014/main" val="3236712433"/>
                  </a:ext>
                </a:extLst>
              </a:tr>
              <a:tr h="63297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6. Tự tin, sử dụng tốt ngôn ngữ nói và ngôn ngữ cơ thể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38776" marR="38776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 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38776" marR="3877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 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38776" marR="38776" marT="0" marB="0" anchor="ctr"/>
                </a:tc>
                <a:extLst>
                  <a:ext uri="{0D108BD9-81ED-4DB2-BD59-A6C34878D82A}">
                    <a16:rowId xmlns:a16="http://schemas.microsoft.com/office/drawing/2014/main" val="870654186"/>
                  </a:ext>
                </a:extLst>
              </a:tr>
              <a:tr h="84881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2400" spc="-2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7. </a:t>
                      </a:r>
                      <a:r>
                        <a:rPr lang="en-US" sz="2400" spc="-2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Ghi</a:t>
                      </a:r>
                      <a:r>
                        <a:rPr lang="en-US" sz="2400" spc="-2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spc="-2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nhận</a:t>
                      </a:r>
                      <a:r>
                        <a:rPr lang="en-US" sz="2400" spc="-2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spc="-2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và</a:t>
                      </a:r>
                      <a:r>
                        <a:rPr lang="en-US" sz="2400" spc="-2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spc="-2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phản</a:t>
                      </a:r>
                      <a:r>
                        <a:rPr lang="en-US" sz="2400" spc="-2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spc="-2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hồi</a:t>
                      </a:r>
                      <a:r>
                        <a:rPr lang="en-US" sz="2400" spc="-2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spc="-2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thỏa</a:t>
                      </a:r>
                      <a:r>
                        <a:rPr lang="en-US" sz="2400" spc="-2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spc="-2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đáng</a:t>
                      </a:r>
                      <a:r>
                        <a:rPr lang="en-US" sz="2400" spc="-2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spc="-2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những</a:t>
                      </a:r>
                      <a:r>
                        <a:rPr lang="en-US" sz="2400" spc="-2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spc="-2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câu</a:t>
                      </a:r>
                      <a:r>
                        <a:rPr lang="en-US" sz="2400" spc="-2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spc="-2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hỏi</a:t>
                      </a:r>
                      <a:r>
                        <a:rPr lang="en-US" sz="2400" spc="-2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, ý </a:t>
                      </a:r>
                      <a:r>
                        <a:rPr lang="en-US" sz="2400" spc="-2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kiến</a:t>
                      </a:r>
                      <a:r>
                        <a:rPr lang="en-US" sz="2400" spc="-2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spc="-2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của</a:t>
                      </a:r>
                      <a:r>
                        <a:rPr lang="en-US" sz="2400" spc="-2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spc="-2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người</a:t>
                      </a:r>
                      <a:r>
                        <a:rPr lang="en-US" sz="2400" spc="-2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spc="-2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nghe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38776" marR="38776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 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38776" marR="3877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 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38776" marR="38776" marT="0" marB="0" anchor="ctr"/>
                </a:tc>
                <a:extLst>
                  <a:ext uri="{0D108BD9-81ED-4DB2-BD59-A6C34878D82A}">
                    <a16:rowId xmlns:a16="http://schemas.microsoft.com/office/drawing/2014/main" val="1352008543"/>
                  </a:ext>
                </a:extLst>
              </a:tr>
              <a:tr h="84881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2400" spc="-2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8. </a:t>
                      </a:r>
                      <a:r>
                        <a:rPr lang="en-US" sz="2400" spc="-2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Các</a:t>
                      </a:r>
                      <a:r>
                        <a:rPr lang="en-US" sz="2400" spc="-2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spc="-2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phương</a:t>
                      </a:r>
                      <a:r>
                        <a:rPr lang="en-US" sz="2400" spc="-2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spc="-2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tiện</a:t>
                      </a:r>
                      <a:r>
                        <a:rPr lang="en-US" sz="2400" spc="-2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spc="-2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hỗ</a:t>
                      </a:r>
                      <a:r>
                        <a:rPr lang="en-US" sz="2400" spc="-2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spc="-2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trợ</a:t>
                      </a:r>
                      <a:r>
                        <a:rPr lang="en-US" sz="2400" spc="-2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spc="-2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được</a:t>
                      </a:r>
                      <a:r>
                        <a:rPr lang="en-US" sz="2400" spc="-2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spc="-2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sử</a:t>
                      </a:r>
                      <a:r>
                        <a:rPr lang="en-US" sz="2400" spc="-2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spc="-2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dụng</a:t>
                      </a:r>
                      <a:r>
                        <a:rPr lang="en-US" sz="2400" spc="-2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spc="-2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hợp</a:t>
                      </a:r>
                      <a:r>
                        <a:rPr lang="en-US" sz="2400" spc="-2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spc="-2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lí</a:t>
                      </a:r>
                      <a:r>
                        <a:rPr lang="en-US" sz="2400" spc="-2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, </a:t>
                      </a:r>
                      <a:r>
                        <a:rPr lang="en-US" sz="2400" spc="-2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tăng</a:t>
                      </a:r>
                      <a:r>
                        <a:rPr lang="en-US" sz="2400" spc="-2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spc="-2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hiệu</a:t>
                      </a:r>
                      <a:r>
                        <a:rPr lang="en-US" sz="2400" spc="-2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spc="-2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quả</a:t>
                      </a:r>
                      <a:r>
                        <a:rPr lang="en-US" sz="2400" spc="-2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spc="-2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cho</a:t>
                      </a:r>
                      <a:r>
                        <a:rPr lang="en-US" sz="2400" spc="-2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spc="-2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bài</a:t>
                      </a:r>
                      <a:r>
                        <a:rPr lang="en-US" sz="2400" spc="-2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spc="-2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nói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38776" marR="38776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 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38776" marR="3877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 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38776" marR="38776" marT="0" marB="0" anchor="ctr"/>
                </a:tc>
                <a:extLst>
                  <a:ext uri="{0D108BD9-81ED-4DB2-BD59-A6C34878D82A}">
                    <a16:rowId xmlns:a16="http://schemas.microsoft.com/office/drawing/2014/main" val="3677488675"/>
                  </a:ext>
                </a:extLst>
              </a:tr>
            </a:tbl>
          </a:graphicData>
        </a:graphic>
      </p:graphicFrame>
      <p:pic>
        <p:nvPicPr>
          <p:cNvPr id="9" name="Picture 13">
            <a:extLst>
              <a:ext uri="{FF2B5EF4-FFF2-40B4-BE49-F238E27FC236}">
                <a16:creationId xmlns:a16="http://schemas.microsoft.com/office/drawing/2014/main" id="{41E1B75E-4E14-7FA1-82E2-64CC881CE51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52954" y="87554"/>
            <a:ext cx="1350563" cy="1654364"/>
          </a:xfrm>
          <a:prstGeom prst="rect">
            <a:avLst/>
          </a:prstGeom>
        </p:spPr>
      </p:pic>
      <p:pic>
        <p:nvPicPr>
          <p:cNvPr id="10" name="Picture 17">
            <a:extLst>
              <a:ext uri="{FF2B5EF4-FFF2-40B4-BE49-F238E27FC236}">
                <a16:creationId xmlns:a16="http://schemas.microsoft.com/office/drawing/2014/main" id="{BD12F0CF-6CEE-96C6-C906-9D690A066CD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5674076" y="9442391"/>
            <a:ext cx="2592153" cy="69569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724</Words>
  <Application>Microsoft Office PowerPoint</Application>
  <PresentationFormat>Custom</PresentationFormat>
  <Paragraphs>67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Arial</vt:lpstr>
      <vt:lpstr>Public Sans</vt:lpstr>
      <vt:lpstr>Calibri</vt:lpstr>
      <vt:lpstr>#9Slide05 FS Blonde Script</vt:lpstr>
      <vt:lpstr>Times New Roman</vt:lpstr>
      <vt:lpstr>Sriracha</vt:lpstr>
      <vt:lpstr>#9Slide05 Beautiful Caps</vt:lpstr>
      <vt:lpstr>#9Slide03 BoosterNextFYBlack</vt:lpstr>
      <vt:lpstr>#9Slide03 Arima Madurai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Xanh dương và Vàng Viết tay Nội quy lớp học Trống Bản thuyết trình Giáo dục</dc:title>
  <cp:lastModifiedBy>Tran Thu Huyen</cp:lastModifiedBy>
  <cp:revision>7</cp:revision>
  <dcterms:created xsi:type="dcterms:W3CDTF">2006-08-16T00:00:00Z</dcterms:created>
  <dcterms:modified xsi:type="dcterms:W3CDTF">2022-08-07T20:10:50Z</dcterms:modified>
  <dc:identifier>DAFH0JquMvs</dc:identifier>
</cp:coreProperties>
</file>