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3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7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9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9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8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3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0F43-D9E5-4E6F-B09D-32EE54950A9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0708-0832-4CA1-BA06-32E30BB9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T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7709321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8115300" y="3314701"/>
            <a:ext cx="3543299" cy="28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19200"/>
            <a:ext cx="111252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TIẾT 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MÔ PHỎNG HÌNH VẼ </a:t>
            </a:r>
            <a:r>
              <a:rPr lang="en-US" sz="2800" b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NGUYỄN</a:t>
            </a:r>
            <a:endParaRPr lang="en-US" sz="280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" name="Content Placeholder 10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127" y="1825625"/>
            <a:ext cx="6523745" cy="4351338"/>
          </a:xfrm>
          <a:prstGeom prst="roundRect">
            <a:avLst/>
          </a:prstGeom>
          <a:noFill/>
          <a:ln w="9525"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ext Box 1"/>
          <p:cNvSpPr txBox="1"/>
          <p:nvPr/>
        </p:nvSpPr>
        <p:spPr>
          <a:xfrm>
            <a:off x="838200" y="496669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6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lang="en-US" sz="36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LƯỢC MĨ THUẬT THỜI NGUYỄN</a:t>
            </a:r>
          </a:p>
        </p:txBody>
      </p:sp>
    </p:spTree>
    <p:extLst>
      <p:ext uri="{BB962C8B-B14F-4D97-AF65-F5344CB8AC3E}">
        <p14:creationId xmlns:p14="http://schemas.microsoft.com/office/powerpoint/2010/main" val="1637434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79977" y="340522"/>
            <a:ext cx="8243887" cy="5826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VẼ THỜI NGUYỄN</a:t>
            </a:r>
          </a:p>
        </p:txBody>
      </p:sp>
      <p:pic>
        <p:nvPicPr>
          <p:cNvPr id="43010" name="Picture 2" descr="mua vai3 (Custo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" y="1177834"/>
            <a:ext cx="4439044" cy="2767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1190896"/>
            <a:ext cx="4354286" cy="5434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Mot-hinh-ve-ve-le-cuoi-hoi-cach-day-100-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" y="4118247"/>
            <a:ext cx="4414838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66914" y="416700"/>
            <a:ext cx="8243887" cy="582612"/>
          </a:xfrm>
        </p:spPr>
        <p:txBody>
          <a:bodyPr/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VẼ THỜI NGUYỄN</a:t>
            </a:r>
          </a:p>
        </p:txBody>
      </p:sp>
      <p:pic>
        <p:nvPicPr>
          <p:cNvPr id="44034" name="Picture 2" descr="19710-852ed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"/>
          <a:stretch>
            <a:fillRect/>
          </a:stretch>
        </p:blipFill>
        <p:spPr bwMode="auto">
          <a:xfrm>
            <a:off x="1966913" y="1143000"/>
            <a:ext cx="385445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lam-hang-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6" y="1144589"/>
            <a:ext cx="3851275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tải xuống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4038600"/>
            <a:ext cx="6815137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88392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1- Chọn hình vẽ có từ hai nhân vật trở lên, mô tả lại theo nguyên mẫu và vẽ màu theo ý thích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81200" y="381001"/>
            <a:ext cx="82438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MÔ PHỎNG HÌNH VẼ THỜI NGUYỄN</a:t>
            </a:r>
          </a:p>
        </p:txBody>
      </p:sp>
      <p:pic>
        <p:nvPicPr>
          <p:cNvPr id="5" name="Picture 2" descr="mua vai3 (Custo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1"/>
            <a:ext cx="3886200" cy="2422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mmn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868613"/>
            <a:ext cx="3733800" cy="2449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/>
          <p:cNvSpPr/>
          <p:nvPr/>
        </p:nvSpPr>
        <p:spPr>
          <a:xfrm>
            <a:off x="5943600" y="3962401"/>
            <a:ext cx="381000" cy="180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2261341" y="5862140"/>
            <a:ext cx="7840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j,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/>
          <a:stretch>
            <a:fillRect/>
          </a:stretch>
        </p:blipFill>
        <p:spPr bwMode="auto">
          <a:xfrm>
            <a:off x="6248401" y="2805113"/>
            <a:ext cx="3565525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966914" y="71438"/>
            <a:ext cx="8243887" cy="735012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MÔ PHỎNG HÌNH VẼ THỜI NGUYỄN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781676" y="860425"/>
            <a:ext cx="4498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/>
          <p:cNvSpPr/>
          <p:nvPr/>
        </p:nvSpPr>
        <p:spPr>
          <a:xfrm>
            <a:off x="5486401" y="3733801"/>
            <a:ext cx="411163" cy="212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3" name="Picture 3" descr="wwwwcuon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44613"/>
            <a:ext cx="3187700" cy="2093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Mot-hinh-ve-ve-le-cuoi-hoi-cach-day-100-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38589"/>
            <a:ext cx="3290888" cy="2022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/>
          <p:cNvSpPr/>
          <p:nvPr/>
        </p:nvSpPr>
        <p:spPr>
          <a:xfrm>
            <a:off x="3505200" y="2303463"/>
            <a:ext cx="762000" cy="1135062"/>
          </a:xfrm>
          <a:custGeom>
            <a:avLst/>
            <a:gdLst>
              <a:gd name="connsiteX0" fmla="*/ 76620 w 698160"/>
              <a:gd name="connsiteY0" fmla="*/ 57471 h 1003107"/>
              <a:gd name="connsiteX1" fmla="*/ 667463 w 698160"/>
              <a:gd name="connsiteY1" fmla="*/ 85607 h 1003107"/>
              <a:gd name="connsiteX2" fmla="*/ 554922 w 698160"/>
              <a:gd name="connsiteY2" fmla="*/ 873398 h 1003107"/>
              <a:gd name="connsiteX3" fmla="*/ 48485 w 698160"/>
              <a:gd name="connsiteY3" fmla="*/ 929668 h 1003107"/>
              <a:gd name="connsiteX4" fmla="*/ 20349 w 698160"/>
              <a:gd name="connsiteY4" fmla="*/ 141878 h 1003107"/>
              <a:gd name="connsiteX5" fmla="*/ 20349 w 698160"/>
              <a:gd name="connsiteY5" fmla="*/ 141878 h 1003107"/>
              <a:gd name="connsiteX6" fmla="*/ 132891 w 698160"/>
              <a:gd name="connsiteY6" fmla="*/ 198148 h 1003107"/>
              <a:gd name="connsiteX7" fmla="*/ 48485 w 698160"/>
              <a:gd name="connsiteY7" fmla="*/ 113742 h 100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160" h="1003107">
                <a:moveTo>
                  <a:pt x="76620" y="57471"/>
                </a:moveTo>
                <a:cubicBezTo>
                  <a:pt x="332183" y="3545"/>
                  <a:pt x="587746" y="-50381"/>
                  <a:pt x="667463" y="85607"/>
                </a:cubicBezTo>
                <a:cubicBezTo>
                  <a:pt x="747180" y="221595"/>
                  <a:pt x="658085" y="732721"/>
                  <a:pt x="554922" y="873398"/>
                </a:cubicBezTo>
                <a:cubicBezTo>
                  <a:pt x="451759" y="1014075"/>
                  <a:pt x="137581" y="1051588"/>
                  <a:pt x="48485" y="929668"/>
                </a:cubicBezTo>
                <a:cubicBezTo>
                  <a:pt x="-40611" y="807748"/>
                  <a:pt x="20349" y="141878"/>
                  <a:pt x="20349" y="141878"/>
                </a:cubicBezTo>
                <a:lnTo>
                  <a:pt x="20349" y="141878"/>
                </a:lnTo>
                <a:cubicBezTo>
                  <a:pt x="39106" y="151256"/>
                  <a:pt x="128202" y="202837"/>
                  <a:pt x="132891" y="198148"/>
                </a:cubicBezTo>
                <a:cubicBezTo>
                  <a:pt x="137580" y="193459"/>
                  <a:pt x="93032" y="153600"/>
                  <a:pt x="48485" y="11374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: Shape 14"/>
          <p:cNvSpPr/>
          <p:nvPr/>
        </p:nvSpPr>
        <p:spPr>
          <a:xfrm>
            <a:off x="2362200" y="4772026"/>
            <a:ext cx="685800" cy="1019175"/>
          </a:xfrm>
          <a:custGeom>
            <a:avLst/>
            <a:gdLst>
              <a:gd name="connsiteX0" fmla="*/ 57625 w 616761"/>
              <a:gd name="connsiteY0" fmla="*/ 121145 h 943896"/>
              <a:gd name="connsiteX1" fmla="*/ 578129 w 616761"/>
              <a:gd name="connsiteY1" fmla="*/ 50807 h 943896"/>
              <a:gd name="connsiteX2" fmla="*/ 521859 w 616761"/>
              <a:gd name="connsiteY2" fmla="*/ 782327 h 943896"/>
              <a:gd name="connsiteX3" fmla="*/ 71692 w 616761"/>
              <a:gd name="connsiteY3" fmla="*/ 894869 h 943896"/>
              <a:gd name="connsiteX4" fmla="*/ 15422 w 616761"/>
              <a:gd name="connsiteY4" fmla="*/ 149281 h 943896"/>
              <a:gd name="connsiteX5" fmla="*/ 15422 w 616761"/>
              <a:gd name="connsiteY5" fmla="*/ 149281 h 943896"/>
              <a:gd name="connsiteX6" fmla="*/ 1354 w 616761"/>
              <a:gd name="connsiteY6" fmla="*/ 135213 h 943896"/>
              <a:gd name="connsiteX7" fmla="*/ 1354 w 616761"/>
              <a:gd name="connsiteY7" fmla="*/ 163349 h 9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761" h="943896">
                <a:moveTo>
                  <a:pt x="57625" y="121145"/>
                </a:moveTo>
                <a:cubicBezTo>
                  <a:pt x="279191" y="30877"/>
                  <a:pt x="500757" y="-59390"/>
                  <a:pt x="578129" y="50807"/>
                </a:cubicBezTo>
                <a:cubicBezTo>
                  <a:pt x="655501" y="161004"/>
                  <a:pt x="606265" y="641650"/>
                  <a:pt x="521859" y="782327"/>
                </a:cubicBezTo>
                <a:cubicBezTo>
                  <a:pt x="437453" y="923004"/>
                  <a:pt x="156098" y="1000377"/>
                  <a:pt x="71692" y="894869"/>
                </a:cubicBezTo>
                <a:cubicBezTo>
                  <a:pt x="-12714" y="789361"/>
                  <a:pt x="15422" y="149281"/>
                  <a:pt x="15422" y="149281"/>
                </a:cubicBezTo>
                <a:lnTo>
                  <a:pt x="15422" y="149281"/>
                </a:lnTo>
                <a:lnTo>
                  <a:pt x="1354" y="135213"/>
                </a:lnTo>
                <a:cubicBezTo>
                  <a:pt x="-991" y="137558"/>
                  <a:pt x="181" y="150453"/>
                  <a:pt x="1354" y="16334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917700" y="1365251"/>
            <a:ext cx="1011238" cy="1063625"/>
          </a:xfrm>
          <a:custGeom>
            <a:avLst/>
            <a:gdLst>
              <a:gd name="connsiteX0" fmla="*/ 0 w 1010619"/>
              <a:gd name="connsiteY0" fmla="*/ 83927 h 1064270"/>
              <a:gd name="connsiteX1" fmla="*/ 956603 w 1010619"/>
              <a:gd name="connsiteY1" fmla="*/ 83927 h 1064270"/>
              <a:gd name="connsiteX2" fmla="*/ 801859 w 1010619"/>
              <a:gd name="connsiteY2" fmla="*/ 956124 h 1064270"/>
              <a:gd name="connsiteX3" fmla="*/ 56271 w 1010619"/>
              <a:gd name="connsiteY3" fmla="*/ 956124 h 1064270"/>
              <a:gd name="connsiteX4" fmla="*/ 70339 w 1010619"/>
              <a:gd name="connsiteY4" fmla="*/ 97995 h 1064270"/>
              <a:gd name="connsiteX5" fmla="*/ 70339 w 1010619"/>
              <a:gd name="connsiteY5" fmla="*/ 126130 h 1064270"/>
              <a:gd name="connsiteX6" fmla="*/ 70339 w 1010619"/>
              <a:gd name="connsiteY6" fmla="*/ 126130 h 106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619" h="1064270">
                <a:moveTo>
                  <a:pt x="0" y="83927"/>
                </a:moveTo>
                <a:cubicBezTo>
                  <a:pt x="411480" y="11244"/>
                  <a:pt x="822960" y="-61439"/>
                  <a:pt x="956603" y="83927"/>
                </a:cubicBezTo>
                <a:cubicBezTo>
                  <a:pt x="1090246" y="229293"/>
                  <a:pt x="951914" y="810758"/>
                  <a:pt x="801859" y="956124"/>
                </a:cubicBezTo>
                <a:cubicBezTo>
                  <a:pt x="651804" y="1101490"/>
                  <a:pt x="178191" y="1099145"/>
                  <a:pt x="56271" y="956124"/>
                </a:cubicBezTo>
                <a:cubicBezTo>
                  <a:pt x="-65649" y="813103"/>
                  <a:pt x="67994" y="236327"/>
                  <a:pt x="70339" y="97995"/>
                </a:cubicBezTo>
                <a:cubicBezTo>
                  <a:pt x="72684" y="-40337"/>
                  <a:pt x="70339" y="126130"/>
                  <a:pt x="70339" y="126130"/>
                </a:cubicBezTo>
                <a:lnTo>
                  <a:pt x="70339" y="12613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43200" y="1905000"/>
            <a:ext cx="3733800" cy="1828800"/>
          </a:xfrm>
          <a:prstGeom prst="straightConnector1">
            <a:avLst/>
          </a:prstGeom>
          <a:ln w="28575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62400" y="3048000"/>
            <a:ext cx="3810000" cy="1066800"/>
          </a:xfrm>
          <a:prstGeom prst="straightConnector1">
            <a:avLst/>
          </a:prstGeom>
          <a:ln w="28575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43200" y="3946525"/>
            <a:ext cx="6096000" cy="1296988"/>
          </a:xfrm>
          <a:prstGeom prst="straightConnector1">
            <a:avLst/>
          </a:prstGeom>
          <a:ln w="28575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22"/>
          <p:cNvSpPr txBox="1">
            <a:spLocks noChangeArrowheads="1"/>
          </p:cNvSpPr>
          <p:nvPr/>
        </p:nvSpPr>
        <p:spPr bwMode="auto">
          <a:xfrm>
            <a:off x="2122331" y="6212581"/>
            <a:ext cx="7550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126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MỘT SỐ HÌNH VẼ THỜI NGUYỄN</vt:lpstr>
      <vt:lpstr>MỘT SỐ HÌNH VẼ THỜI NGUYỄN</vt:lpstr>
      <vt:lpstr>PowerPoint Presentation</vt:lpstr>
      <vt:lpstr> CÁCH MÔ PHỎNG HÌNH VẼ THỜI NGUYỄN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</cp:revision>
  <dcterms:created xsi:type="dcterms:W3CDTF">2022-01-15T08:43:18Z</dcterms:created>
  <dcterms:modified xsi:type="dcterms:W3CDTF">2023-09-25T04:35:48Z</dcterms:modified>
</cp:coreProperties>
</file>