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77" r:id="rId2"/>
    <p:sldId id="278" r:id="rId3"/>
    <p:sldId id="279" r:id="rId4"/>
    <p:sldId id="280" r:id="rId5"/>
    <p:sldId id="298" r:id="rId6"/>
    <p:sldId id="299" r:id="rId7"/>
    <p:sldId id="300" r:id="rId8"/>
    <p:sldId id="301" r:id="rId9"/>
    <p:sldId id="302" r:id="rId10"/>
    <p:sldId id="281" r:id="rId11"/>
    <p:sldId id="282" r:id="rId12"/>
    <p:sldId id="258" r:id="rId13"/>
    <p:sldId id="260" r:id="rId14"/>
    <p:sldId id="284" r:id="rId15"/>
    <p:sldId id="262" r:id="rId16"/>
    <p:sldId id="285" r:id="rId17"/>
    <p:sldId id="286" r:id="rId18"/>
    <p:sldId id="289" r:id="rId19"/>
    <p:sldId id="287" r:id="rId20"/>
    <p:sldId id="288" r:id="rId21"/>
    <p:sldId id="291" r:id="rId22"/>
    <p:sldId id="292" r:id="rId23"/>
    <p:sldId id="293" r:id="rId24"/>
    <p:sldId id="294" r:id="rId25"/>
    <p:sldId id="276" r:id="rId26"/>
    <p:sldId id="274" r:id="rId27"/>
    <p:sldId id="295" r:id="rId28"/>
    <p:sldId id="29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D034C-0EEF-4082-AF2D-3A8E9D065FE2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38298-7994-4B56-8079-0326F508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53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649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60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2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025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22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3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043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443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148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17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8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35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2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22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85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51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48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1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2B59EC-659A-4046-9209-7783F57A9893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2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f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d0/50/3b/d0503b2ae99874828667d897a9d085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95" y="1484858"/>
            <a:ext cx="7265523" cy="272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39"/>
          <p:cNvSpPr>
            <a:spLocks noChangeArrowheads="1" noChangeShapeType="1" noTextEdit="1"/>
          </p:cNvSpPr>
          <p:nvPr/>
        </p:nvSpPr>
        <p:spPr bwMode="auto">
          <a:xfrm>
            <a:off x="8001000" y="3526792"/>
            <a:ext cx="2729320" cy="1018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smtClean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LỚP7</a:t>
            </a:r>
            <a:endParaRPr lang="en-US" sz="3600" b="1" kern="10" dirty="0">
              <a:ln w="12700" cap="rnd">
                <a:solidFill>
                  <a:srgbClr val="008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80322" dir="9693903" sy="50000" kx="2115830" algn="bl" rotWithShape="0">
                  <a:srgbClr val="0066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2790825" y="4388943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0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1388A3-A1F8-4907-9442-B105CEF6C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4" y="175818"/>
            <a:ext cx="11599593" cy="6505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C5C7F9-7C96-47E4-AA67-A8E483CF4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8" y="226363"/>
            <a:ext cx="11528843" cy="64877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055F67-23FA-4232-9869-24AAB1F19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7" y="204781"/>
            <a:ext cx="11528843" cy="650636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779D19-5333-4BFA-A07F-A6123356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3" y="193990"/>
            <a:ext cx="11528843" cy="65279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3698B-20F8-45C7-9BAE-33B2ADD6E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6" y="212162"/>
            <a:ext cx="11528843" cy="65279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10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36354" y="696690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219201" y="696690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CHỮ CÁCH ĐIỆU TRONG ĐỜI SỐNG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3600" y="2068287"/>
            <a:ext cx="7069138" cy="1066802"/>
            <a:chOff x="2760663" y="1676397"/>
            <a:chExt cx="558323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4651375" cy="1066802"/>
              <a:chOff x="2530645" y="2460170"/>
              <a:chExt cx="4651820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4651820" cy="1011237"/>
                <a:chOff x="2671148" y="1311914"/>
                <a:chExt cx="3938587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3938587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3777280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427557" cy="663575"/>
              <a:chOff x="2452688" y="2863775"/>
              <a:chExt cx="1427557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427557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857406" y="1847742"/>
              <a:ext cx="34039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LOGO DẠNG CHỮ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0"/>
              <a:ext cx="954140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3154291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62"/>
          <p:cNvSpPr txBox="1">
            <a:spLocks noChangeArrowheads="1"/>
          </p:cNvSpPr>
          <p:nvPr/>
        </p:nvSpPr>
        <p:spPr bwMode="auto">
          <a:xfrm>
            <a:off x="1580606" y="3739066"/>
            <a:ext cx="988810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?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Logo?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44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149" y="549671"/>
            <a:ext cx="4349931" cy="65211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  <a:latin typeface="+mn-lt"/>
              </a:rPr>
              <a:t>LOGO CHỈ CÓ CHỮ</a:t>
            </a:r>
            <a:endParaRPr lang="en-US" sz="32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050" name="Picture 2" descr="7 loại logo (cách chọn logo cho doanh nghiệp) - Gud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18" y="1329009"/>
            <a:ext cx="5446222" cy="32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3EC912-3382-4230-86CE-87A8EAD9A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89" y="1351050"/>
            <a:ext cx="4789147" cy="46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ất tật các ý tưởng về logo dạng chữ hot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87" y="992778"/>
            <a:ext cx="6057900" cy="50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8457" y="458231"/>
            <a:ext cx="7262947" cy="65211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accent2"/>
                </a:solidFill>
                <a:latin typeface="+mn-lt"/>
              </a:rPr>
              <a:t>LOGO CÓ CHỮ KẾT HỢP HÌNH ẢNH</a:t>
            </a:r>
            <a:endParaRPr lang="en-US" sz="32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9D3004-B393-4DDD-9089-26B961C7B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9" y="1003852"/>
            <a:ext cx="5206789" cy="510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B833902-0A77-4565-B721-BEAE32ACE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6" y="402535"/>
            <a:ext cx="10707756" cy="6052930"/>
          </a:xfrm>
        </p:spPr>
      </p:pic>
    </p:spTree>
    <p:extLst>
      <p:ext uri="{BB962C8B-B14F-4D97-AF65-F5344CB8AC3E}">
        <p14:creationId xmlns:p14="http://schemas.microsoft.com/office/powerpoint/2010/main" val="30485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22" y="826953"/>
            <a:ext cx="2841858" cy="24349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12173" r="9390" b="15592"/>
          <a:stretch/>
        </p:blipFill>
        <p:spPr>
          <a:xfrm>
            <a:off x="4532811" y="1881051"/>
            <a:ext cx="3056709" cy="322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98" y="3577234"/>
            <a:ext cx="2879245" cy="2340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93" y="879203"/>
            <a:ext cx="2906376" cy="2347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058" y="3514940"/>
            <a:ext cx="2885947" cy="255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42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36354" y="696690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219201" y="696690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CHỮ CÁCH ĐIỆU TRONG ĐỜI SỐNG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3600" y="2068287"/>
            <a:ext cx="7069138" cy="1066802"/>
            <a:chOff x="2760663" y="1676397"/>
            <a:chExt cx="558323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4651375" cy="1066802"/>
              <a:chOff x="2530645" y="2460170"/>
              <a:chExt cx="4651820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4651820" cy="1011237"/>
                <a:chOff x="2671148" y="1311914"/>
                <a:chExt cx="3938587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3938587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3777280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427557" cy="663575"/>
              <a:chOff x="2452688" y="2863775"/>
              <a:chExt cx="1427557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427557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857406" y="1847742"/>
              <a:ext cx="34039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LOGO DẠNG CHỮ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0"/>
              <a:ext cx="954140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3154291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62"/>
          <p:cNvSpPr txBox="1">
            <a:spLocks noChangeArrowheads="1"/>
          </p:cNvSpPr>
          <p:nvPr/>
        </p:nvSpPr>
        <p:spPr bwMode="auto">
          <a:xfrm>
            <a:off x="1153886" y="3677631"/>
            <a:ext cx="98881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4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62"/>
          <p:cNvSpPr txBox="1">
            <a:spLocks noChangeArrowheads="1"/>
          </p:cNvSpPr>
          <p:nvPr/>
        </p:nvSpPr>
        <p:spPr bwMode="auto">
          <a:xfrm>
            <a:off x="931818" y="790739"/>
            <a:ext cx="98881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2540E5E-F279-41D2-B55A-12695455B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85" y="4090525"/>
            <a:ext cx="2889596" cy="192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9D3537D-87E0-470A-A5E5-C83A9172A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2" y="4090525"/>
            <a:ext cx="2888596" cy="1925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F091F46-8CF9-4585-8B71-7DA3E406E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85" y="1480018"/>
            <a:ext cx="2888596" cy="1925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F8800E4-32EC-4AB8-B8F6-E99BB3257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2" y="1480017"/>
            <a:ext cx="2888596" cy="1925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161206" y="2899952"/>
            <a:ext cx="378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6187444" y="3000100"/>
            <a:ext cx="37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/>
              <a:t>2</a:t>
            </a:r>
            <a:endParaRPr 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152627" y="5493036"/>
            <a:ext cx="378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</a:t>
            </a:r>
            <a:endParaRPr lang="en-US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187443" y="5619343"/>
            <a:ext cx="37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/>
              <a:t>4</a:t>
            </a:r>
            <a:endParaRPr lang="en-US" sz="2000" b="1" dirty="0"/>
          </a:p>
        </p:txBody>
      </p:sp>
      <p:sp>
        <p:nvSpPr>
          <p:cNvPr id="51" name="Text Box 262"/>
          <p:cNvSpPr txBox="1">
            <a:spLocks noChangeArrowheads="1"/>
          </p:cNvSpPr>
          <p:nvPr/>
        </p:nvSpPr>
        <p:spPr bwMode="auto">
          <a:xfrm>
            <a:off x="6763870" y="1196579"/>
            <a:ext cx="46930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262"/>
          <p:cNvSpPr txBox="1">
            <a:spLocks noChangeArrowheads="1"/>
          </p:cNvSpPr>
          <p:nvPr/>
        </p:nvSpPr>
        <p:spPr bwMode="auto">
          <a:xfrm>
            <a:off x="6763870" y="2049155"/>
            <a:ext cx="46930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262"/>
          <p:cNvSpPr txBox="1">
            <a:spLocks noChangeArrowheads="1"/>
          </p:cNvSpPr>
          <p:nvPr/>
        </p:nvSpPr>
        <p:spPr bwMode="auto">
          <a:xfrm>
            <a:off x="6763870" y="2864673"/>
            <a:ext cx="46930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262"/>
          <p:cNvSpPr txBox="1">
            <a:spLocks noChangeArrowheads="1"/>
          </p:cNvSpPr>
          <p:nvPr/>
        </p:nvSpPr>
        <p:spPr bwMode="auto">
          <a:xfrm>
            <a:off x="6763870" y="3742295"/>
            <a:ext cx="4693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69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1" grpId="0"/>
      <p:bldP spid="52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1027" y="488070"/>
            <a:ext cx="5035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https://www.youtube.com/watch?v=UGy99rdKRQA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88" y="1273962"/>
            <a:ext cx="8935697" cy="4963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1027" y="857402"/>
            <a:ext cx="4973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https://www.youtube.com/watch?v=YoFAKHyWtto</a:t>
            </a:r>
          </a:p>
        </p:txBody>
      </p:sp>
    </p:spTree>
    <p:extLst>
      <p:ext uri="{BB962C8B-B14F-4D97-AF65-F5344CB8AC3E}">
        <p14:creationId xmlns:p14="http://schemas.microsoft.com/office/powerpoint/2010/main" val="187149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413" t="9927" r="13345" b="5147"/>
          <a:stretch/>
        </p:blipFill>
        <p:spPr>
          <a:xfrm>
            <a:off x="1947674" y="658701"/>
            <a:ext cx="3940888" cy="2604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410" t="10109" r="17686" b="9560"/>
          <a:stretch/>
        </p:blipFill>
        <p:spPr>
          <a:xfrm>
            <a:off x="5979450" y="655449"/>
            <a:ext cx="3921744" cy="2607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702" r="8530" b="1238"/>
          <a:stretch/>
        </p:blipFill>
        <p:spPr>
          <a:xfrm>
            <a:off x="1947674" y="3402439"/>
            <a:ext cx="3940888" cy="2850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28396" b="-3434"/>
          <a:stretch/>
        </p:blipFill>
        <p:spPr>
          <a:xfrm>
            <a:off x="6225822" y="3402439"/>
            <a:ext cx="3675372" cy="29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9"/>
          <p:cNvGrpSpPr/>
          <p:nvPr/>
        </p:nvGrpSpPr>
        <p:grpSpPr>
          <a:xfrm>
            <a:off x="-507909" y="-76151"/>
            <a:ext cx="12598226" cy="7162701"/>
            <a:chOff x="-304800" y="-76200"/>
            <a:chExt cx="9448800" cy="7162800"/>
          </a:xfrm>
        </p:grpSpPr>
        <p:pic>
          <p:nvPicPr>
            <p:cNvPr id="192" name="Google Shape;192;p9"/>
            <p:cNvPicPr preferRelativeResize="0"/>
            <p:nvPr/>
          </p:nvPicPr>
          <p:blipFill rotWithShape="1">
            <a:blip r:embed="rId3">
              <a:alphaModFix/>
            </a:blip>
            <a:srcRect l="8973" r="11539" b="18261"/>
            <a:stretch/>
          </p:blipFill>
          <p:spPr>
            <a:xfrm>
              <a:off x="-304800" y="-76200"/>
              <a:ext cx="9448800" cy="716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93180" y="5224549"/>
              <a:ext cx="5669554" cy="13213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4" name="Google Shape;19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485" y="-421530"/>
            <a:ext cx="11188333" cy="7155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50;p39">
            <a:extLst>
              <a:ext uri="{FF2B5EF4-FFF2-40B4-BE49-F238E27FC236}">
                <a16:creationId xmlns:a16="http://schemas.microsoft.com/office/drawing/2014/main" id="{4C12F6FA-6897-4E2B-9AA6-6AF6B1672FB6}"/>
              </a:ext>
            </a:extLst>
          </p:cNvPr>
          <p:cNvSpPr txBox="1">
            <a:spLocks/>
          </p:cNvSpPr>
          <p:nvPr/>
        </p:nvSpPr>
        <p:spPr>
          <a:xfrm>
            <a:off x="1536246" y="2287269"/>
            <a:ext cx="9514814" cy="1331218"/>
          </a:xfrm>
          <a:prstGeom prst="rect">
            <a:avLst/>
          </a:prstGeom>
        </p:spPr>
        <p:txBody>
          <a:bodyPr spcFirstLastPara="1" vert="horz" wrap="square" lIns="121898" tIns="121898" rIns="121898" bIns="121898" rtlCol="0" anchor="b" anchorCtr="0">
            <a:noAutofit/>
          </a:bodyPr>
          <a:lstStyle>
            <a:lvl1pPr algn="ctr" defTabSz="959023" rtl="0" eaLnBrk="1" latinLnBrk="0" hangingPunct="1">
              <a:spcBef>
                <a:spcPct val="0"/>
              </a:spcBef>
              <a:buNone/>
              <a:defRPr sz="46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: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CHỮ CÁCH ĐIỆU TRONG ĐỜI SỐNG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  <p:sp>
        <p:nvSpPr>
          <p:cNvPr id="8" name="Google Shape;850;p39">
            <a:extLst>
              <a:ext uri="{FF2B5EF4-FFF2-40B4-BE49-F238E27FC236}">
                <a16:creationId xmlns:a16="http://schemas.microsoft.com/office/drawing/2014/main" id="{11EAB6C1-4357-466E-85EB-93D8D592C29A}"/>
              </a:ext>
            </a:extLst>
          </p:cNvPr>
          <p:cNvSpPr txBox="1">
            <a:spLocks/>
          </p:cNvSpPr>
          <p:nvPr/>
        </p:nvSpPr>
        <p:spPr>
          <a:xfrm>
            <a:off x="2536076" y="3600253"/>
            <a:ext cx="7628409" cy="845868"/>
          </a:xfrm>
          <a:prstGeom prst="rect">
            <a:avLst/>
          </a:prstGeom>
        </p:spPr>
        <p:txBody>
          <a:bodyPr spcFirstLastPara="1" vert="horz" wrap="square" lIns="121898" tIns="121898" rIns="121898" bIns="121898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Tiết</a:t>
            </a:r>
            <a:r>
              <a:rPr lang="en-US" sz="3600" b="1" smtClean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 3,4- </a:t>
            </a:r>
            <a:r>
              <a:rPr lang="vi-VN" sz="3600" b="1" smtClean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Bài 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2</a:t>
            </a:r>
            <a:r>
              <a:rPr lang="vi-VN" sz="3600" b="1" dirty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: </a:t>
            </a:r>
            <a:r>
              <a: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LOGO DẠNG CHỮ</a:t>
            </a:r>
            <a:endParaRPr lang="vi-VN" sz="3600" b="1" dirty="0">
              <a:solidFill>
                <a:srgbClr val="000099"/>
              </a:solidFill>
              <a:latin typeface="Times New Roman" panose="02020603050405020304" pitchFamily="18" charset="0"/>
              <a:ea typeface="Kalam"/>
              <a:cs typeface="Times New Roman" panose="02020603050405020304" pitchFamily="18" charset="0"/>
              <a:sym typeface="Kalam"/>
            </a:endParaRPr>
          </a:p>
        </p:txBody>
      </p:sp>
    </p:spTree>
    <p:extLst>
      <p:ext uri="{BB962C8B-B14F-4D97-AF65-F5344CB8AC3E}">
        <p14:creationId xmlns:p14="http://schemas.microsoft.com/office/powerpoint/2010/main" val="255049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5BCAB-6894-4B99-84CF-9CE027D28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19" y="3727259"/>
            <a:ext cx="3600000" cy="2487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DF240-EED7-4599-942F-64AD6EC10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0" y="664377"/>
            <a:ext cx="370776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5DD7D-1A12-4497-BAED-4A7A2D06C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0" y="3727259"/>
            <a:ext cx="3707764" cy="2487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1E22E-B1B3-44A8-A0AE-D68A8B14C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18" y="664377"/>
            <a:ext cx="360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3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36354" y="696690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219201" y="696690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CHỮ CÁCH ĐIỆU TRONG ĐỜI SỐNG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3600" y="2068287"/>
            <a:ext cx="7069138" cy="1066802"/>
            <a:chOff x="2760663" y="1676397"/>
            <a:chExt cx="558323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4651375" cy="1066802"/>
              <a:chOff x="2530645" y="2460170"/>
              <a:chExt cx="4651820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4651820" cy="1011237"/>
                <a:chOff x="2671148" y="1311914"/>
                <a:chExt cx="3938587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3938587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3777280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427557" cy="663575"/>
              <a:chOff x="2452688" y="2863775"/>
              <a:chExt cx="1427557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427557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857406" y="1847742"/>
              <a:ext cx="34039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LOGO DẠNG CHỮ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0"/>
              <a:ext cx="954140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3154291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62"/>
          <p:cNvSpPr txBox="1">
            <a:spLocks noChangeArrowheads="1"/>
          </p:cNvSpPr>
          <p:nvPr/>
        </p:nvSpPr>
        <p:spPr bwMode="auto">
          <a:xfrm>
            <a:off x="1153886" y="3677631"/>
            <a:ext cx="98881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1153886" y="4162175"/>
            <a:ext cx="98881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2"/>
          <p:cNvSpPr txBox="1">
            <a:spLocks noChangeArrowheads="1"/>
          </p:cNvSpPr>
          <p:nvPr/>
        </p:nvSpPr>
        <p:spPr bwMode="auto">
          <a:xfrm>
            <a:off x="1619794" y="4752083"/>
            <a:ext cx="866720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A4.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36354" y="4746950"/>
            <a:ext cx="8926846" cy="1079084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00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36354" y="696690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219201" y="696690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CHỮ CÁCH ĐIỆU TRONG ĐỜI SỐNG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3600" y="2068287"/>
            <a:ext cx="7069138" cy="1066802"/>
            <a:chOff x="2760663" y="1676397"/>
            <a:chExt cx="558323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4651375" cy="1066802"/>
              <a:chOff x="2530645" y="2460170"/>
              <a:chExt cx="4651820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4651820" cy="1011237"/>
                <a:chOff x="2671148" y="1311914"/>
                <a:chExt cx="3938587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3938587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3777280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427557" cy="663575"/>
              <a:chOff x="2452688" y="2863775"/>
              <a:chExt cx="1427557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427557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857406" y="1847742"/>
              <a:ext cx="34039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LOGO DẠNG CHỮ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0"/>
              <a:ext cx="954140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3154291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62"/>
          <p:cNvSpPr txBox="1">
            <a:spLocks noChangeArrowheads="1"/>
          </p:cNvSpPr>
          <p:nvPr/>
        </p:nvSpPr>
        <p:spPr bwMode="auto">
          <a:xfrm>
            <a:off x="1153886" y="3677631"/>
            <a:ext cx="98881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1153886" y="4162175"/>
            <a:ext cx="98881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alt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62"/>
          <p:cNvSpPr txBox="1">
            <a:spLocks noChangeArrowheads="1"/>
          </p:cNvSpPr>
          <p:nvPr/>
        </p:nvSpPr>
        <p:spPr bwMode="auto">
          <a:xfrm>
            <a:off x="1162593" y="4692176"/>
            <a:ext cx="98881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37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62"/>
          <p:cNvSpPr txBox="1">
            <a:spLocks noChangeArrowheads="1"/>
          </p:cNvSpPr>
          <p:nvPr/>
        </p:nvSpPr>
        <p:spPr bwMode="auto">
          <a:xfrm>
            <a:off x="770703" y="681867"/>
            <a:ext cx="98881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2"/>
          <p:cNvSpPr txBox="1">
            <a:spLocks noChangeArrowheads="1"/>
          </p:cNvSpPr>
          <p:nvPr/>
        </p:nvSpPr>
        <p:spPr bwMode="auto">
          <a:xfrm>
            <a:off x="2619101" y="1517015"/>
            <a:ext cx="86672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83653" y="1371600"/>
            <a:ext cx="10202655" cy="3814354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62"/>
          <p:cNvSpPr txBox="1">
            <a:spLocks noChangeArrowheads="1"/>
          </p:cNvSpPr>
          <p:nvPr/>
        </p:nvSpPr>
        <p:spPr bwMode="auto">
          <a:xfrm>
            <a:off x="1894113" y="2363400"/>
            <a:ext cx="902643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ct val="0"/>
              </a:spcBef>
              <a:buFontTx/>
              <a:buChar char="-"/>
            </a:pP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89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62"/>
          <p:cNvSpPr txBox="1">
            <a:spLocks noChangeArrowheads="1"/>
          </p:cNvSpPr>
          <p:nvPr/>
        </p:nvSpPr>
        <p:spPr bwMode="auto">
          <a:xfrm>
            <a:off x="770703" y="681867"/>
            <a:ext cx="98881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2"/>
          <p:cNvSpPr txBox="1">
            <a:spLocks noChangeArrowheads="1"/>
          </p:cNvSpPr>
          <p:nvPr/>
        </p:nvSpPr>
        <p:spPr bwMode="auto">
          <a:xfrm>
            <a:off x="1528355" y="1425574"/>
            <a:ext cx="93921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48641" y="1371599"/>
            <a:ext cx="11051176" cy="492469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33" y="2379680"/>
            <a:ext cx="6035041" cy="3916615"/>
          </a:xfrm>
        </p:spPr>
      </p:pic>
    </p:spTree>
    <p:extLst>
      <p:ext uri="{BB962C8B-B14F-4D97-AF65-F5344CB8AC3E}">
        <p14:creationId xmlns:p14="http://schemas.microsoft.com/office/powerpoint/2010/main" val="1439294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514350"/>
            <a:ext cx="11239500" cy="5753099"/>
          </a:xfrm>
        </p:spPr>
      </p:pic>
    </p:spTree>
    <p:extLst>
      <p:ext uri="{BB962C8B-B14F-4D97-AF65-F5344CB8AC3E}">
        <p14:creationId xmlns:p14="http://schemas.microsoft.com/office/powerpoint/2010/main" val="369372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590550"/>
            <a:ext cx="10706100" cy="5543549"/>
          </a:xfrm>
        </p:spPr>
      </p:pic>
    </p:spTree>
    <p:extLst>
      <p:ext uri="{BB962C8B-B14F-4D97-AF65-F5344CB8AC3E}">
        <p14:creationId xmlns:p14="http://schemas.microsoft.com/office/powerpoint/2010/main" val="1344434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62"/>
          <p:cNvSpPr txBox="1">
            <a:spLocks noChangeArrowheads="1"/>
          </p:cNvSpPr>
          <p:nvPr/>
        </p:nvSpPr>
        <p:spPr bwMode="auto">
          <a:xfrm>
            <a:off x="770703" y="681867"/>
            <a:ext cx="98881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2"/>
          <p:cNvSpPr txBox="1">
            <a:spLocks noChangeArrowheads="1"/>
          </p:cNvSpPr>
          <p:nvPr/>
        </p:nvSpPr>
        <p:spPr bwMode="auto">
          <a:xfrm>
            <a:off x="1528355" y="1425574"/>
            <a:ext cx="93921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48641" y="1371599"/>
            <a:ext cx="11051176" cy="492469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62"/>
          <p:cNvSpPr txBox="1">
            <a:spLocks noChangeArrowheads="1"/>
          </p:cNvSpPr>
          <p:nvPr/>
        </p:nvSpPr>
        <p:spPr bwMode="auto">
          <a:xfrm>
            <a:off x="914401" y="2484638"/>
            <a:ext cx="102412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42" y="3754063"/>
            <a:ext cx="4831625" cy="2473136"/>
          </a:xfrm>
        </p:spPr>
      </p:pic>
    </p:spTree>
    <p:extLst>
      <p:ext uri="{BB962C8B-B14F-4D97-AF65-F5344CB8AC3E}">
        <p14:creationId xmlns:p14="http://schemas.microsoft.com/office/powerpoint/2010/main" val="2353787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inh ne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i.pinimg.com/564x/5d/ac/84/5dac846728d20c0493d3862e6780b2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83" b="45981" l="9752" r="89894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2" t="5470" r="6534" b="53349"/>
          <a:stretch/>
        </p:blipFill>
        <p:spPr bwMode="auto">
          <a:xfrm>
            <a:off x="0" y="147484"/>
            <a:ext cx="12192000" cy="65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9"/>
          <p:cNvSpPr>
            <a:spLocks noChangeArrowheads="1"/>
          </p:cNvSpPr>
          <p:nvPr/>
        </p:nvSpPr>
        <p:spPr bwMode="white">
          <a:xfrm>
            <a:off x="1828800" y="1749733"/>
            <a:ext cx="8940800" cy="990600"/>
          </a:xfrm>
          <a:prstGeom prst="rect">
            <a:avLst/>
          </a:prstGeom>
          <a:noFill/>
          <a:ln>
            <a:noFill/>
          </a:ln>
          <a:effectLst>
            <a:outerShdw dist="45791" dir="18221404" algn="ctr" rotWithShape="0">
              <a:srgbClr val="FF9999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NHIỆM VỤ VỀ NHÀ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gray">
          <a:xfrm>
            <a:off x="1496291" y="2636883"/>
            <a:ext cx="957810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gray">
          <a:xfrm>
            <a:off x="1526833" y="3705097"/>
            <a:ext cx="904776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A3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A4,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gray">
          <a:xfrm>
            <a:off x="1524000" y="3160103"/>
            <a:ext cx="954299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2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436354" y="696690"/>
            <a:ext cx="8926846" cy="1295400"/>
          </a:xfrm>
          <a:prstGeom prst="roundRect">
            <a:avLst/>
          </a:prstGeom>
          <a:solidFill>
            <a:srgbClr val="66FFCC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219201" y="696690"/>
            <a:ext cx="906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Đề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Kalam"/>
                <a:cs typeface="Times New Roman" panose="02020603050405020304" pitchFamily="18" charset="0"/>
                <a:sym typeface="Kalam"/>
              </a:rPr>
              <a:t>CHỮ CÁCH ĐIỆU TRONG ĐỜI SỐNG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3600" y="2068287"/>
            <a:ext cx="7069138" cy="1066802"/>
            <a:chOff x="2760663" y="1676397"/>
            <a:chExt cx="5583238" cy="1066802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2760663" y="2068513"/>
              <a:ext cx="1047750" cy="493713"/>
              <a:chOff x="1714500" y="3094038"/>
              <a:chExt cx="1047750" cy="55111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AD04">
                      <a:lumMod val="95000"/>
                      <a:lumOff val="5000"/>
                    </a:srgbClr>
                  </a:gs>
                  <a:gs pos="21000">
                    <a:srgbClr val="FFAD04">
                      <a:lumMod val="85000"/>
                    </a:srgbClr>
                  </a:gs>
                  <a:gs pos="52000">
                    <a:srgbClr val="FFAD04">
                      <a:lumMod val="90000"/>
                    </a:srgbClr>
                  </a:gs>
                  <a:gs pos="100000">
                    <a:srgbClr val="FFAD04">
                      <a:lumMod val="77000"/>
                    </a:srgbClr>
                  </a:gs>
                  <a:gs pos="86000">
                    <a:srgbClr val="FFAD04">
                      <a:lumMod val="85000"/>
                    </a:srgb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816100" y="3152517"/>
                <a:ext cx="919162" cy="437698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DB9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3"/>
            <p:cNvGrpSpPr>
              <a:grpSpLocks/>
            </p:cNvGrpSpPr>
            <p:nvPr/>
          </p:nvGrpSpPr>
          <p:grpSpPr bwMode="auto">
            <a:xfrm>
              <a:off x="3692526" y="1676397"/>
              <a:ext cx="4651375" cy="1066802"/>
              <a:chOff x="2530645" y="2460170"/>
              <a:chExt cx="4651820" cy="1066640"/>
            </a:xfrm>
          </p:grpSpPr>
          <p:pic>
            <p:nvPicPr>
              <p:cNvPr id="34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80718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 11"/>
              <p:cNvGrpSpPr>
                <a:grpSpLocks/>
              </p:cNvGrpSpPr>
              <p:nvPr/>
            </p:nvGrpSpPr>
            <p:grpSpPr bwMode="auto">
              <a:xfrm>
                <a:off x="2530645" y="2460170"/>
                <a:ext cx="4651820" cy="1011237"/>
                <a:chOff x="2671148" y="1311914"/>
                <a:chExt cx="3938587" cy="101123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4"/>
                  <a:ext cx="3938587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7" name="Rounded Rectangle 36"/>
                <p:cNvSpPr/>
                <p:nvPr/>
              </p:nvSpPr>
              <p:spPr>
                <a:xfrm>
                  <a:off x="2762555" y="1386516"/>
                  <a:ext cx="3777280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8" name="Group 15"/>
            <p:cNvGrpSpPr>
              <a:grpSpLocks/>
            </p:cNvGrpSpPr>
            <p:nvPr/>
          </p:nvGrpSpPr>
          <p:grpSpPr bwMode="auto">
            <a:xfrm>
              <a:off x="3444876" y="1825626"/>
              <a:ext cx="1427557" cy="663575"/>
              <a:chOff x="2452688" y="2863775"/>
              <a:chExt cx="1427557" cy="662858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452688" y="2863775"/>
                <a:ext cx="1427557" cy="583569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FFAD04"/>
                  </a:gs>
                  <a:gs pos="0">
                    <a:srgbClr val="FFAD04">
                      <a:lumMod val="80000"/>
                      <a:lumOff val="20000"/>
                    </a:srgbClr>
                  </a:gs>
                  <a:gs pos="49000">
                    <a:srgbClr val="FFAD04">
                      <a:lumMod val="90000"/>
                    </a:srgbClr>
                  </a:gs>
                  <a:gs pos="60000">
                    <a:srgbClr val="FFAD04"/>
                  </a:gs>
                  <a:gs pos="100000">
                    <a:srgbClr val="FFAD04">
                      <a:lumMod val="80000"/>
                    </a:srgbClr>
                  </a:gs>
                  <a:gs pos="84000">
                    <a:srgbClr val="FFAD04">
                      <a:lumMod val="50000"/>
                      <a:lumOff val="50000"/>
                    </a:srgbClr>
                  </a:gs>
                  <a:gs pos="80000">
                    <a:srgbClr val="FFAD04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  <a:gd name="connsiteX0" fmla="*/ 247650 w 247755"/>
                  <a:gd name="connsiteY0" fmla="*/ 157165 h 157165"/>
                  <a:gd name="connsiteX1" fmla="*/ 245268 w 247755"/>
                  <a:gd name="connsiteY1" fmla="*/ 0 h 157165"/>
                  <a:gd name="connsiteX2" fmla="*/ 0 w 247755"/>
                  <a:gd name="connsiteY2" fmla="*/ 73819 h 157165"/>
                  <a:gd name="connsiteX3" fmla="*/ 247650 w 247755"/>
                  <a:gd name="connsiteY3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BC7D00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4857406" y="1847742"/>
              <a:ext cx="34039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smtClean="0">
                  <a:solidFill>
                    <a:srgbClr val="593B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LOGO DẠNG CHỮ</a:t>
              </a:r>
              <a:endParaRPr lang="en-US" altLang="en-US" sz="1400" b="1" dirty="0">
                <a:solidFill>
                  <a:srgbClr val="593B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68754" y="1811380"/>
              <a:ext cx="954140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262"/>
          <p:cNvSpPr txBox="1">
            <a:spLocks noChangeArrowheads="1"/>
          </p:cNvSpPr>
          <p:nvPr/>
        </p:nvSpPr>
        <p:spPr bwMode="auto">
          <a:xfrm>
            <a:off x="1067064" y="3154291"/>
            <a:ext cx="10389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19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ượng xinh 3">
            <a:extLst>
              <a:ext uri="{FF2B5EF4-FFF2-40B4-BE49-F238E27FC236}">
                <a16:creationId xmlns:a16="http://schemas.microsoft.com/office/drawing/2014/main" id="{FA54A117-7B55-437D-8486-2DC785C0E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08" y="56538"/>
            <a:ext cx="9538628" cy="6801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FC4417-48B5-4F33-A204-F32B8E79D46C}"/>
              </a:ext>
            </a:extLst>
          </p:cNvPr>
          <p:cNvSpPr txBox="1"/>
          <p:nvPr/>
        </p:nvSpPr>
        <p:spPr>
          <a:xfrm>
            <a:off x="2151765" y="1403187"/>
            <a:ext cx="7771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“Ai nhanh h</a:t>
            </a:r>
            <a:r>
              <a:rPr lang="vi-VN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n”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4FA37-AFA6-4583-9CB0-D835B173A4D7}"/>
              </a:ext>
            </a:extLst>
          </p:cNvPr>
          <p:cNvSpPr txBox="1"/>
          <p:nvPr/>
        </p:nvSpPr>
        <p:spPr>
          <a:xfrm>
            <a:off x="1981992" y="3220497"/>
            <a:ext cx="7976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LOGO ĐOÁN SẢN PHẨM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663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akta Unik di Balik Logo Ayam KF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671" y="879882"/>
            <a:ext cx="9471751" cy="49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3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ogo iPhone , Original Apple Logo HD phone wallpaper | Pxfu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447">
            <a:off x="6140513" y="855087"/>
            <a:ext cx="3130714" cy="417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go iPhone , Original Apple Logo HD phone wallpaper | Pxfu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834">
            <a:off x="2543696" y="1236916"/>
            <a:ext cx="3094269" cy="41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309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etrolimex Logo PNG | Brade M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43" y="836022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83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ogo Honda có ý nghĩa gì về thương hiệu xe hàng đầu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36" y="958714"/>
            <a:ext cx="8499387" cy="503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8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7 ý tưởng thiết kế logo màu bạc - Gudlog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t="-1" r="5498" b="2391"/>
          <a:stretch/>
        </p:blipFill>
        <p:spPr bwMode="auto">
          <a:xfrm>
            <a:off x="1175657" y="829808"/>
            <a:ext cx="1815737" cy="159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27 ý tưởng thiết kế logo màu bạc - Gud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3" t="17514" r="23734" b="15422"/>
          <a:stretch/>
        </p:blipFill>
        <p:spPr bwMode="auto">
          <a:xfrm>
            <a:off x="3409406" y="809896"/>
            <a:ext cx="1648814" cy="159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1602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311</TotalTime>
  <Words>557</Words>
  <Application>Microsoft Office PowerPoint</Application>
  <PresentationFormat>Widescreen</PresentationFormat>
  <Paragraphs>71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Garamond</vt:lpstr>
      <vt:lpstr>Kalam</vt:lpstr>
      <vt:lpstr>Times New Roman</vt:lpstr>
      <vt:lpstr>Wingdings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LOGO CHỈ CÓ CHỮ</vt:lpstr>
      <vt:lpstr>LOGO CÓ CHỮ KẾT HỢP HÌNH 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ASUS</dc:creator>
  <cp:lastModifiedBy>Administrator</cp:lastModifiedBy>
  <cp:revision>42</cp:revision>
  <dcterms:created xsi:type="dcterms:W3CDTF">2022-07-31T09:08:23Z</dcterms:created>
  <dcterms:modified xsi:type="dcterms:W3CDTF">2023-09-26T16:23:01Z</dcterms:modified>
</cp:coreProperties>
</file>