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notesMasterIdLst>
    <p:notesMasterId r:id="rId18"/>
  </p:notesMasterIdLst>
  <p:sldIdLst>
    <p:sldId id="274" r:id="rId2"/>
    <p:sldId id="277" r:id="rId3"/>
    <p:sldId id="258" r:id="rId4"/>
    <p:sldId id="259" r:id="rId5"/>
    <p:sldId id="279" r:id="rId6"/>
    <p:sldId id="280" r:id="rId7"/>
    <p:sldId id="278" r:id="rId8"/>
    <p:sldId id="262" r:id="rId9"/>
    <p:sldId id="281" r:id="rId10"/>
    <p:sldId id="263" r:id="rId11"/>
    <p:sldId id="282" r:id="rId12"/>
    <p:sldId id="285" r:id="rId13"/>
    <p:sldId id="270" r:id="rId14"/>
    <p:sldId id="286" r:id="rId15"/>
    <p:sldId id="272" r:id="rId16"/>
    <p:sldId id="28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FFFF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1000.21368" units="1/cm"/>
          <inkml:channelProperty channel="Y" name="resolution" value="1000.21368" units="1/cm"/>
          <inkml:channelProperty channel="T" name="resolution" value="1" units="1/dev"/>
        </inkml:channelProperties>
      </inkml:inkSource>
      <inkml:timestamp xml:id="ts0" timeString="2023-09-08T01:58:29.14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26514 9335 0,'0'0'0,"0"0"0,7 9 0,0 1 15,-7-10-15,9 7 0,-2-1 16,-7-6-16,8 4 0,1-1 16,0-2-16,-9-1 0,8 0 15,0 0-15,1-1 0,-2-1 16,-1-1-16,0 1 0,0-1 16,-1 0-16,-2-2 0,-2 0 15,-1 5-15,0-6 0,-3-12 0,0 8 16,2 3-16,0 3 15,1 2-15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F34B0D-43F2-41F9-8D29-04AD3B9C693A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125155-78EC-4900-80C6-EEB761FDB9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701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126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CC3D7BF-7E41-4F2D-A4D6-4259D215AC37}" type="slidenum">
              <a:rPr lang="zh-CN" altLang="en-US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16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80491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BD26C49-2909-4054-81C2-5EE260CF6BB4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AB97D072-A398-43CF-9366-124BD6F974EA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0612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26C49-2909-4054-81C2-5EE260CF6BB4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7D072-A398-43CF-9366-124BD6F97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50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26C49-2909-4054-81C2-5EE260CF6BB4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7D072-A398-43CF-9366-124BD6F974EA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67962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26C49-2909-4054-81C2-5EE260CF6BB4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7D072-A398-43CF-9366-124BD6F974EA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05092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26C49-2909-4054-81C2-5EE260CF6BB4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7D072-A398-43CF-9366-124BD6F97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6793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26C49-2909-4054-81C2-5EE260CF6BB4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7D072-A398-43CF-9366-124BD6F974E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46768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26C49-2909-4054-81C2-5EE260CF6BB4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7D072-A398-43CF-9366-124BD6F974EA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53984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26C49-2909-4054-81C2-5EE260CF6BB4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7D072-A398-43CF-9366-124BD6F974EA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00135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26C49-2909-4054-81C2-5EE260CF6BB4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7D072-A398-43CF-9366-124BD6F974EA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31054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131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26C49-2909-4054-81C2-5EE260CF6BB4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7D072-A398-43CF-9366-124BD6F97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972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26C49-2909-4054-81C2-5EE260CF6BB4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7D072-A398-43CF-9366-124BD6F974EA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0959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26C49-2909-4054-81C2-5EE260CF6BB4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7D072-A398-43CF-9366-124BD6F97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006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26C49-2909-4054-81C2-5EE260CF6BB4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7D072-A398-43CF-9366-124BD6F974EA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5614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26C49-2909-4054-81C2-5EE260CF6BB4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7D072-A398-43CF-9366-124BD6F974EA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4402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26C49-2909-4054-81C2-5EE260CF6BB4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7D072-A398-43CF-9366-124BD6F97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600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26C49-2909-4054-81C2-5EE260CF6BB4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7D072-A398-43CF-9366-124BD6F974EA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0269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26C49-2909-4054-81C2-5EE260CF6BB4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7D072-A398-43CF-9366-124BD6F97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621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BD26C49-2909-4054-81C2-5EE260CF6BB4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B97D072-A398-43CF-9366-124BD6F97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831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  <p:sldLayoutId id="2147483743" r:id="rId18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media1.WAV"/><Relationship Id="rId7" Type="http://schemas.openxmlformats.org/officeDocument/2006/relationships/image" Target="../media/image27.png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image" Target="../media/image26.jpeg"/><Relationship Id="rId11" Type="http://schemas.openxmlformats.org/officeDocument/2006/relationships/image" Target="../media/image31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customXml" Target="../ink/ink1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able full of school material Free Ph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80" y="-37902"/>
            <a:ext cx="12200980" cy="690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 descr="MT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664664"/>
            <a:ext cx="6180018" cy="2321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WordArt 39"/>
          <p:cNvSpPr>
            <a:spLocks noChangeArrowheads="1" noChangeShapeType="1" noTextEdit="1"/>
          </p:cNvSpPr>
          <p:nvPr/>
        </p:nvSpPr>
        <p:spPr bwMode="auto">
          <a:xfrm>
            <a:off x="8001000" y="2573199"/>
            <a:ext cx="2729320" cy="101842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 dirty="0">
                <a:ln w="12700" cap="rnd">
                  <a:solidFill>
                    <a:srgbClr val="008000"/>
                  </a:solidFill>
                  <a:prstDash val="sysDot"/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80322" dir="9693903" sy="50000" kx="2115830" algn="bl" rotWithShape="0">
                    <a:srgbClr val="006600">
                      <a:alpha val="50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b="1" kern="10" dirty="0">
                <a:ln w="12700" cap="rnd">
                  <a:solidFill>
                    <a:srgbClr val="008000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80322" dir="9693903" sy="50000" kx="2115830" algn="bl" rotWithShape="0">
                    <a:srgbClr val="0066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 7</a:t>
            </a:r>
          </a:p>
        </p:txBody>
      </p:sp>
      <p:sp>
        <p:nvSpPr>
          <p:cNvPr id="40" name="TextBox 2"/>
          <p:cNvSpPr txBox="1">
            <a:spLocks noChangeArrowheads="1"/>
          </p:cNvSpPr>
          <p:nvPr/>
        </p:nvSpPr>
        <p:spPr bwMode="auto">
          <a:xfrm>
            <a:off x="2790825" y="3435350"/>
            <a:ext cx="51339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THCS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Thiều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6236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Giải bài 1 Nhịp điệu và sắc màu của chữ | Giải mĩ thuật 7 chân trời sáng  tạo - Tech12h">
            <a:extLst>
              <a:ext uri="{FF2B5EF4-FFF2-40B4-BE49-F238E27FC236}">
                <a16:creationId xmlns:a16="http://schemas.microsoft.com/office/drawing/2014/main" id="{3CFECCDE-B259-4032-84A0-C88AC6E3B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50" y="1058717"/>
            <a:ext cx="5986009" cy="5301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262"/>
          <p:cNvSpPr txBox="1">
            <a:spLocks noChangeArrowheads="1"/>
          </p:cNvSpPr>
          <p:nvPr/>
        </p:nvSpPr>
        <p:spPr bwMode="auto">
          <a:xfrm>
            <a:off x="1537327" y="535497"/>
            <a:ext cx="90174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262"/>
          <p:cNvSpPr txBox="1">
            <a:spLocks noChangeArrowheads="1"/>
          </p:cNvSpPr>
          <p:nvPr/>
        </p:nvSpPr>
        <p:spPr bwMode="auto">
          <a:xfrm>
            <a:off x="6763870" y="1196579"/>
            <a:ext cx="469302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B1: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alt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262"/>
          <p:cNvSpPr txBox="1">
            <a:spLocks noChangeArrowheads="1"/>
          </p:cNvSpPr>
          <p:nvPr/>
        </p:nvSpPr>
        <p:spPr bwMode="auto">
          <a:xfrm>
            <a:off x="6763870" y="2009966"/>
            <a:ext cx="46930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B2: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Phác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alt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262"/>
          <p:cNvSpPr txBox="1">
            <a:spLocks noChangeArrowheads="1"/>
          </p:cNvSpPr>
          <p:nvPr/>
        </p:nvSpPr>
        <p:spPr bwMode="auto">
          <a:xfrm>
            <a:off x="6763870" y="2511972"/>
            <a:ext cx="469302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B3: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alt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262"/>
          <p:cNvSpPr txBox="1">
            <a:spLocks noChangeArrowheads="1"/>
          </p:cNvSpPr>
          <p:nvPr/>
        </p:nvSpPr>
        <p:spPr bwMode="auto">
          <a:xfrm>
            <a:off x="6763870" y="3298153"/>
            <a:ext cx="46930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B4: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endParaRPr lang="en-US" alt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73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262"/>
          <p:cNvSpPr txBox="1">
            <a:spLocks noChangeArrowheads="1"/>
          </p:cNvSpPr>
          <p:nvPr/>
        </p:nvSpPr>
        <p:spPr bwMode="auto">
          <a:xfrm>
            <a:off x="1001751" y="587749"/>
            <a:ext cx="1062419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1001751" y="1916945"/>
            <a:ext cx="1002329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721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7"/>
          <p:cNvSpPr/>
          <p:nvPr/>
        </p:nvSpPr>
        <p:spPr>
          <a:xfrm>
            <a:off x="1436354" y="304800"/>
            <a:ext cx="8926846" cy="1295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1"/>
          <p:cNvSpPr>
            <a:spLocks noChangeArrowheads="1"/>
          </p:cNvSpPr>
          <p:nvPr/>
        </p:nvSpPr>
        <p:spPr bwMode="auto">
          <a:xfrm>
            <a:off x="1219201" y="274023"/>
            <a:ext cx="906780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Kalam"/>
                <a:cs typeface="Times New Roman" panose="02020603050405020304" pitchFamily="18" charset="0"/>
                <a:sym typeface="Kalam"/>
              </a:rPr>
              <a:t>Chủ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Kalam"/>
                <a:cs typeface="Times New Roman" panose="02020603050405020304" pitchFamily="18" charset="0"/>
                <a:sym typeface="Kalam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Kalam"/>
                <a:cs typeface="Times New Roman" panose="02020603050405020304" pitchFamily="18" charset="0"/>
                <a:sym typeface="Kalam"/>
              </a:rPr>
              <a:t>đề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Kalam"/>
                <a:cs typeface="Times New Roman" panose="02020603050405020304" pitchFamily="18" charset="0"/>
                <a:sym typeface="Kalam"/>
              </a:rPr>
              <a:t>: </a:t>
            </a:r>
            <a:b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Kalam"/>
                <a:cs typeface="Times New Roman" panose="02020603050405020304" pitchFamily="18" charset="0"/>
                <a:sym typeface="Kalam"/>
              </a:rPr>
            </a:b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 CÁCH ĐIỆU TRONG ĐỜI SỐNG</a:t>
            </a:r>
            <a:endParaRPr lang="en-US" sz="4000" b="1" dirty="0">
              <a:solidFill>
                <a:srgbClr val="000099"/>
              </a:solidFill>
              <a:latin typeface="Times New Roman" panose="02020603050405020304" pitchFamily="18" charset="0"/>
              <a:ea typeface="Kalam"/>
              <a:cs typeface="Times New Roman" panose="02020603050405020304" pitchFamily="18" charset="0"/>
              <a:sym typeface="Kalam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206136" y="1676397"/>
            <a:ext cx="8760823" cy="1066802"/>
            <a:chOff x="2760663" y="1676397"/>
            <a:chExt cx="6499776" cy="1066802"/>
          </a:xfrm>
        </p:grpSpPr>
        <p:grpSp>
          <p:nvGrpSpPr>
            <p:cNvPr id="30" name="Group 14"/>
            <p:cNvGrpSpPr>
              <a:grpSpLocks/>
            </p:cNvGrpSpPr>
            <p:nvPr/>
          </p:nvGrpSpPr>
          <p:grpSpPr bwMode="auto">
            <a:xfrm>
              <a:off x="2760663" y="2068513"/>
              <a:ext cx="1047750" cy="493713"/>
              <a:chOff x="1714500" y="3094038"/>
              <a:chExt cx="1047750" cy="551111"/>
            </a:xfrm>
          </p:grpSpPr>
          <p:sp>
            <p:nvSpPr>
              <p:cNvPr id="31" name="Freeform 30"/>
              <p:cNvSpPr/>
              <p:nvPr/>
            </p:nvSpPr>
            <p:spPr>
              <a:xfrm>
                <a:off x="1714500" y="3094038"/>
                <a:ext cx="1047750" cy="551111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1042988 w 5761832"/>
                  <a:gd name="connsiteY10" fmla="*/ 547688 h 559049"/>
                  <a:gd name="connsiteX11" fmla="*/ 919163 w 5761832"/>
                  <a:gd name="connsiteY11" fmla="*/ 550068 h 559049"/>
                  <a:gd name="connsiteX12" fmla="*/ 661194 w 5761832"/>
                  <a:gd name="connsiteY12" fmla="*/ 553244 h 559049"/>
                  <a:gd name="connsiteX13" fmla="*/ 0 w 5761832"/>
                  <a:gd name="connsiteY13" fmla="*/ 527050 h 559049"/>
                  <a:gd name="connsiteX14" fmla="*/ 200025 w 5761832"/>
                  <a:gd name="connsiteY14" fmla="*/ 271463 h 559049"/>
                  <a:gd name="connsiteX15" fmla="*/ 793 w 5761832"/>
                  <a:gd name="connsiteY15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1042988 w 5761832"/>
                  <a:gd name="connsiteY9" fmla="*/ 547688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5759450 w 5761832"/>
                  <a:gd name="connsiteY4" fmla="*/ 0 h 559049"/>
                  <a:gd name="connsiteX5" fmla="*/ 5577681 w 5761832"/>
                  <a:gd name="connsiteY5" fmla="*/ 273050 h 559049"/>
                  <a:gd name="connsiteX6" fmla="*/ 5761832 w 5761832"/>
                  <a:gd name="connsiteY6" fmla="*/ 522287 h 559049"/>
                  <a:gd name="connsiteX7" fmla="*/ 5251450 w 5761832"/>
                  <a:gd name="connsiteY7" fmla="*/ 558800 h 559049"/>
                  <a:gd name="connsiteX8" fmla="*/ 1042988 w 5761832"/>
                  <a:gd name="connsiteY8" fmla="*/ 547688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1047750 w 5761832"/>
                  <a:gd name="connsiteY3" fmla="*/ 6350 h 551111"/>
                  <a:gd name="connsiteX4" fmla="*/ 5577681 w 5761832"/>
                  <a:gd name="connsiteY4" fmla="*/ 265112 h 551111"/>
                  <a:gd name="connsiteX5" fmla="*/ 5761832 w 5761832"/>
                  <a:gd name="connsiteY5" fmla="*/ 514349 h 551111"/>
                  <a:gd name="connsiteX6" fmla="*/ 5251450 w 5761832"/>
                  <a:gd name="connsiteY6" fmla="*/ 550862 h 551111"/>
                  <a:gd name="connsiteX7" fmla="*/ 1042988 w 5761832"/>
                  <a:gd name="connsiteY7" fmla="*/ 539750 h 551111"/>
                  <a:gd name="connsiteX8" fmla="*/ 919163 w 5761832"/>
                  <a:gd name="connsiteY8" fmla="*/ 542130 h 551111"/>
                  <a:gd name="connsiteX9" fmla="*/ 661194 w 5761832"/>
                  <a:gd name="connsiteY9" fmla="*/ 545306 h 551111"/>
                  <a:gd name="connsiteX10" fmla="*/ 0 w 5761832"/>
                  <a:gd name="connsiteY10" fmla="*/ 519112 h 551111"/>
                  <a:gd name="connsiteX11" fmla="*/ 200025 w 5761832"/>
                  <a:gd name="connsiteY11" fmla="*/ 263525 h 551111"/>
                  <a:gd name="connsiteX12" fmla="*/ 793 w 5761832"/>
                  <a:gd name="connsiteY12" fmla="*/ 0 h 551111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1047750 w 5761832"/>
                  <a:gd name="connsiteY3" fmla="*/ 6350 h 551111"/>
                  <a:gd name="connsiteX4" fmla="*/ 5761832 w 5761832"/>
                  <a:gd name="connsiteY4" fmla="*/ 514349 h 551111"/>
                  <a:gd name="connsiteX5" fmla="*/ 5251450 w 5761832"/>
                  <a:gd name="connsiteY5" fmla="*/ 550862 h 551111"/>
                  <a:gd name="connsiteX6" fmla="*/ 1042988 w 5761832"/>
                  <a:gd name="connsiteY6" fmla="*/ 539750 h 551111"/>
                  <a:gd name="connsiteX7" fmla="*/ 919163 w 5761832"/>
                  <a:gd name="connsiteY7" fmla="*/ 542130 h 551111"/>
                  <a:gd name="connsiteX8" fmla="*/ 661194 w 5761832"/>
                  <a:gd name="connsiteY8" fmla="*/ 545306 h 551111"/>
                  <a:gd name="connsiteX9" fmla="*/ 0 w 5761832"/>
                  <a:gd name="connsiteY9" fmla="*/ 519112 h 551111"/>
                  <a:gd name="connsiteX10" fmla="*/ 200025 w 5761832"/>
                  <a:gd name="connsiteY10" fmla="*/ 263525 h 551111"/>
                  <a:gd name="connsiteX11" fmla="*/ 793 w 5761832"/>
                  <a:gd name="connsiteY11" fmla="*/ 0 h 551111"/>
                  <a:gd name="connsiteX0" fmla="*/ 793 w 5251450"/>
                  <a:gd name="connsiteY0" fmla="*/ 0 h 551111"/>
                  <a:gd name="connsiteX1" fmla="*/ 374650 w 5251450"/>
                  <a:gd name="connsiteY1" fmla="*/ 23812 h 551111"/>
                  <a:gd name="connsiteX2" fmla="*/ 916782 w 5251450"/>
                  <a:gd name="connsiteY2" fmla="*/ 11112 h 551111"/>
                  <a:gd name="connsiteX3" fmla="*/ 1047750 w 5251450"/>
                  <a:gd name="connsiteY3" fmla="*/ 6350 h 551111"/>
                  <a:gd name="connsiteX4" fmla="*/ 5251450 w 5251450"/>
                  <a:gd name="connsiteY4" fmla="*/ 550862 h 551111"/>
                  <a:gd name="connsiteX5" fmla="*/ 1042988 w 5251450"/>
                  <a:gd name="connsiteY5" fmla="*/ 539750 h 551111"/>
                  <a:gd name="connsiteX6" fmla="*/ 919163 w 5251450"/>
                  <a:gd name="connsiteY6" fmla="*/ 542130 h 551111"/>
                  <a:gd name="connsiteX7" fmla="*/ 661194 w 5251450"/>
                  <a:gd name="connsiteY7" fmla="*/ 545306 h 551111"/>
                  <a:gd name="connsiteX8" fmla="*/ 0 w 5251450"/>
                  <a:gd name="connsiteY8" fmla="*/ 519112 h 551111"/>
                  <a:gd name="connsiteX9" fmla="*/ 200025 w 5251450"/>
                  <a:gd name="connsiteY9" fmla="*/ 263525 h 551111"/>
                  <a:gd name="connsiteX10" fmla="*/ 793 w 5251450"/>
                  <a:gd name="connsiteY10" fmla="*/ 0 h 551111"/>
                  <a:gd name="connsiteX0" fmla="*/ 793 w 1047750"/>
                  <a:gd name="connsiteY0" fmla="*/ 0 h 551111"/>
                  <a:gd name="connsiteX1" fmla="*/ 374650 w 1047750"/>
                  <a:gd name="connsiteY1" fmla="*/ 23812 h 551111"/>
                  <a:gd name="connsiteX2" fmla="*/ 916782 w 1047750"/>
                  <a:gd name="connsiteY2" fmla="*/ 11112 h 551111"/>
                  <a:gd name="connsiteX3" fmla="*/ 1047750 w 1047750"/>
                  <a:gd name="connsiteY3" fmla="*/ 6350 h 551111"/>
                  <a:gd name="connsiteX4" fmla="*/ 1042988 w 1047750"/>
                  <a:gd name="connsiteY4" fmla="*/ 539750 h 551111"/>
                  <a:gd name="connsiteX5" fmla="*/ 919163 w 1047750"/>
                  <a:gd name="connsiteY5" fmla="*/ 542130 h 551111"/>
                  <a:gd name="connsiteX6" fmla="*/ 661194 w 1047750"/>
                  <a:gd name="connsiteY6" fmla="*/ 545306 h 551111"/>
                  <a:gd name="connsiteX7" fmla="*/ 0 w 1047750"/>
                  <a:gd name="connsiteY7" fmla="*/ 519112 h 551111"/>
                  <a:gd name="connsiteX8" fmla="*/ 200025 w 1047750"/>
                  <a:gd name="connsiteY8" fmla="*/ 263525 h 551111"/>
                  <a:gd name="connsiteX9" fmla="*/ 793 w 1047750"/>
                  <a:gd name="connsiteY9" fmla="*/ 0 h 55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47750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1047750" y="6350"/>
                    </a:lnTo>
                    <a:cubicBezTo>
                      <a:pt x="1046163" y="184150"/>
                      <a:pt x="1044575" y="361950"/>
                      <a:pt x="1042988" y="539750"/>
                    </a:cubicBez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AD04">
                      <a:lumMod val="95000"/>
                      <a:lumOff val="5000"/>
                    </a:srgbClr>
                  </a:gs>
                  <a:gs pos="21000">
                    <a:srgbClr val="FFAD04">
                      <a:lumMod val="85000"/>
                    </a:srgbClr>
                  </a:gs>
                  <a:gs pos="52000">
                    <a:srgbClr val="FFAD04">
                      <a:lumMod val="90000"/>
                    </a:srgbClr>
                  </a:gs>
                  <a:gs pos="100000">
                    <a:srgbClr val="FFAD04">
                      <a:lumMod val="77000"/>
                    </a:srgbClr>
                  </a:gs>
                  <a:gs pos="86000">
                    <a:srgbClr val="FFAD04">
                      <a:lumMod val="85000"/>
                    </a:srgbClr>
                  </a:gs>
                </a:gsLst>
                <a:lin ang="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2" name="Freeform 31"/>
              <p:cNvSpPr/>
              <p:nvPr/>
            </p:nvSpPr>
            <p:spPr>
              <a:xfrm>
                <a:off x="1816100" y="3152517"/>
                <a:ext cx="919162" cy="437698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945507 w 5761832"/>
                  <a:gd name="connsiteY3" fmla="*/ 20131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945507 w 5761832"/>
                  <a:gd name="connsiteY3" fmla="*/ 20131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52905 w 5761832"/>
                  <a:gd name="connsiteY10" fmla="*/ 546396 h 559049"/>
                  <a:gd name="connsiteX11" fmla="*/ 919163 w 5761832"/>
                  <a:gd name="connsiteY11" fmla="*/ 550068 h 559049"/>
                  <a:gd name="connsiteX12" fmla="*/ 661194 w 5761832"/>
                  <a:gd name="connsiteY12" fmla="*/ 553244 h 559049"/>
                  <a:gd name="connsiteX13" fmla="*/ 0 w 5761832"/>
                  <a:gd name="connsiteY13" fmla="*/ 527050 h 559049"/>
                  <a:gd name="connsiteX14" fmla="*/ 200025 w 5761832"/>
                  <a:gd name="connsiteY14" fmla="*/ 271463 h 559049"/>
                  <a:gd name="connsiteX15" fmla="*/ 793 w 5761832"/>
                  <a:gd name="connsiteY15" fmla="*/ 7938 h 559049"/>
                  <a:gd name="connsiteX0" fmla="*/ 793 w 5835542"/>
                  <a:gd name="connsiteY0" fmla="*/ 7938 h 559049"/>
                  <a:gd name="connsiteX1" fmla="*/ 374650 w 5835542"/>
                  <a:gd name="connsiteY1" fmla="*/ 31750 h 559049"/>
                  <a:gd name="connsiteX2" fmla="*/ 916782 w 5835542"/>
                  <a:gd name="connsiteY2" fmla="*/ 19050 h 559049"/>
                  <a:gd name="connsiteX3" fmla="*/ 945507 w 5835542"/>
                  <a:gd name="connsiteY3" fmla="*/ 20131 h 559049"/>
                  <a:gd name="connsiteX4" fmla="*/ 4862512 w 5835542"/>
                  <a:gd name="connsiteY4" fmla="*/ 19050 h 559049"/>
                  <a:gd name="connsiteX5" fmla="*/ 5076032 w 5835542"/>
                  <a:gd name="connsiteY5" fmla="*/ 26988 h 559049"/>
                  <a:gd name="connsiteX6" fmla="*/ 5759450 w 5835542"/>
                  <a:gd name="connsiteY6" fmla="*/ 0 h 559049"/>
                  <a:gd name="connsiteX7" fmla="*/ 5761832 w 5835542"/>
                  <a:gd name="connsiteY7" fmla="*/ 522287 h 559049"/>
                  <a:gd name="connsiteX8" fmla="*/ 5251450 w 5835542"/>
                  <a:gd name="connsiteY8" fmla="*/ 558800 h 559049"/>
                  <a:gd name="connsiteX9" fmla="*/ 952905 w 5835542"/>
                  <a:gd name="connsiteY9" fmla="*/ 546396 h 559049"/>
                  <a:gd name="connsiteX10" fmla="*/ 919163 w 5835542"/>
                  <a:gd name="connsiteY10" fmla="*/ 550068 h 559049"/>
                  <a:gd name="connsiteX11" fmla="*/ 661194 w 5835542"/>
                  <a:gd name="connsiteY11" fmla="*/ 553244 h 559049"/>
                  <a:gd name="connsiteX12" fmla="*/ 0 w 5835542"/>
                  <a:gd name="connsiteY12" fmla="*/ 527050 h 559049"/>
                  <a:gd name="connsiteX13" fmla="*/ 200025 w 5835542"/>
                  <a:gd name="connsiteY13" fmla="*/ 271463 h 559049"/>
                  <a:gd name="connsiteX14" fmla="*/ 793 w 5835542"/>
                  <a:gd name="connsiteY14" fmla="*/ 7938 h 559049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945507 w 5761832"/>
                  <a:gd name="connsiteY3" fmla="*/ 12193 h 551111"/>
                  <a:gd name="connsiteX4" fmla="*/ 4862512 w 5761832"/>
                  <a:gd name="connsiteY4" fmla="*/ 11112 h 551111"/>
                  <a:gd name="connsiteX5" fmla="*/ 5076032 w 5761832"/>
                  <a:gd name="connsiteY5" fmla="*/ 19050 h 551111"/>
                  <a:gd name="connsiteX6" fmla="*/ 5761832 w 5761832"/>
                  <a:gd name="connsiteY6" fmla="*/ 514349 h 551111"/>
                  <a:gd name="connsiteX7" fmla="*/ 5251450 w 5761832"/>
                  <a:gd name="connsiteY7" fmla="*/ 550862 h 551111"/>
                  <a:gd name="connsiteX8" fmla="*/ 952905 w 5761832"/>
                  <a:gd name="connsiteY8" fmla="*/ 538458 h 551111"/>
                  <a:gd name="connsiteX9" fmla="*/ 919163 w 5761832"/>
                  <a:gd name="connsiteY9" fmla="*/ 542130 h 551111"/>
                  <a:gd name="connsiteX10" fmla="*/ 661194 w 5761832"/>
                  <a:gd name="connsiteY10" fmla="*/ 545306 h 551111"/>
                  <a:gd name="connsiteX11" fmla="*/ 0 w 5761832"/>
                  <a:gd name="connsiteY11" fmla="*/ 519112 h 551111"/>
                  <a:gd name="connsiteX12" fmla="*/ 200025 w 5761832"/>
                  <a:gd name="connsiteY12" fmla="*/ 263525 h 551111"/>
                  <a:gd name="connsiteX13" fmla="*/ 793 w 5761832"/>
                  <a:gd name="connsiteY13" fmla="*/ 0 h 551111"/>
                  <a:gd name="connsiteX0" fmla="*/ 793 w 5528877"/>
                  <a:gd name="connsiteY0" fmla="*/ 0 h 551111"/>
                  <a:gd name="connsiteX1" fmla="*/ 374650 w 5528877"/>
                  <a:gd name="connsiteY1" fmla="*/ 23812 h 551111"/>
                  <a:gd name="connsiteX2" fmla="*/ 916782 w 5528877"/>
                  <a:gd name="connsiteY2" fmla="*/ 11112 h 551111"/>
                  <a:gd name="connsiteX3" fmla="*/ 945507 w 5528877"/>
                  <a:gd name="connsiteY3" fmla="*/ 12193 h 551111"/>
                  <a:gd name="connsiteX4" fmla="*/ 4862512 w 5528877"/>
                  <a:gd name="connsiteY4" fmla="*/ 11112 h 551111"/>
                  <a:gd name="connsiteX5" fmla="*/ 5076032 w 5528877"/>
                  <a:gd name="connsiteY5" fmla="*/ 19050 h 551111"/>
                  <a:gd name="connsiteX6" fmla="*/ 5251450 w 5528877"/>
                  <a:gd name="connsiteY6" fmla="*/ 550862 h 551111"/>
                  <a:gd name="connsiteX7" fmla="*/ 952905 w 5528877"/>
                  <a:gd name="connsiteY7" fmla="*/ 538458 h 551111"/>
                  <a:gd name="connsiteX8" fmla="*/ 919163 w 5528877"/>
                  <a:gd name="connsiteY8" fmla="*/ 542130 h 551111"/>
                  <a:gd name="connsiteX9" fmla="*/ 661194 w 5528877"/>
                  <a:gd name="connsiteY9" fmla="*/ 545306 h 551111"/>
                  <a:gd name="connsiteX10" fmla="*/ 0 w 5528877"/>
                  <a:gd name="connsiteY10" fmla="*/ 519112 h 551111"/>
                  <a:gd name="connsiteX11" fmla="*/ 200025 w 5528877"/>
                  <a:gd name="connsiteY11" fmla="*/ 263525 h 551111"/>
                  <a:gd name="connsiteX12" fmla="*/ 793 w 5528877"/>
                  <a:gd name="connsiteY12" fmla="*/ 0 h 551111"/>
                  <a:gd name="connsiteX0" fmla="*/ 793 w 5528877"/>
                  <a:gd name="connsiteY0" fmla="*/ 0 h 551111"/>
                  <a:gd name="connsiteX1" fmla="*/ 374650 w 5528877"/>
                  <a:gd name="connsiteY1" fmla="*/ 23812 h 551111"/>
                  <a:gd name="connsiteX2" fmla="*/ 916782 w 5528877"/>
                  <a:gd name="connsiteY2" fmla="*/ 11112 h 551111"/>
                  <a:gd name="connsiteX3" fmla="*/ 945507 w 5528877"/>
                  <a:gd name="connsiteY3" fmla="*/ 12193 h 551111"/>
                  <a:gd name="connsiteX4" fmla="*/ 5076032 w 5528877"/>
                  <a:gd name="connsiteY4" fmla="*/ 19050 h 551111"/>
                  <a:gd name="connsiteX5" fmla="*/ 5251450 w 5528877"/>
                  <a:gd name="connsiteY5" fmla="*/ 550862 h 551111"/>
                  <a:gd name="connsiteX6" fmla="*/ 952905 w 5528877"/>
                  <a:gd name="connsiteY6" fmla="*/ 538458 h 551111"/>
                  <a:gd name="connsiteX7" fmla="*/ 919163 w 5528877"/>
                  <a:gd name="connsiteY7" fmla="*/ 542130 h 551111"/>
                  <a:gd name="connsiteX8" fmla="*/ 661194 w 5528877"/>
                  <a:gd name="connsiteY8" fmla="*/ 545306 h 551111"/>
                  <a:gd name="connsiteX9" fmla="*/ 0 w 5528877"/>
                  <a:gd name="connsiteY9" fmla="*/ 519112 h 551111"/>
                  <a:gd name="connsiteX10" fmla="*/ 200025 w 5528877"/>
                  <a:gd name="connsiteY10" fmla="*/ 263525 h 551111"/>
                  <a:gd name="connsiteX11" fmla="*/ 793 w 5528877"/>
                  <a:gd name="connsiteY11" fmla="*/ 0 h 551111"/>
                  <a:gd name="connsiteX0" fmla="*/ 793 w 5251450"/>
                  <a:gd name="connsiteY0" fmla="*/ 0 h 551111"/>
                  <a:gd name="connsiteX1" fmla="*/ 374650 w 5251450"/>
                  <a:gd name="connsiteY1" fmla="*/ 23812 h 551111"/>
                  <a:gd name="connsiteX2" fmla="*/ 916782 w 5251450"/>
                  <a:gd name="connsiteY2" fmla="*/ 11112 h 551111"/>
                  <a:gd name="connsiteX3" fmla="*/ 945507 w 5251450"/>
                  <a:gd name="connsiteY3" fmla="*/ 12193 h 551111"/>
                  <a:gd name="connsiteX4" fmla="*/ 5251450 w 5251450"/>
                  <a:gd name="connsiteY4" fmla="*/ 550862 h 551111"/>
                  <a:gd name="connsiteX5" fmla="*/ 952905 w 5251450"/>
                  <a:gd name="connsiteY5" fmla="*/ 538458 h 551111"/>
                  <a:gd name="connsiteX6" fmla="*/ 919163 w 5251450"/>
                  <a:gd name="connsiteY6" fmla="*/ 542130 h 551111"/>
                  <a:gd name="connsiteX7" fmla="*/ 661194 w 5251450"/>
                  <a:gd name="connsiteY7" fmla="*/ 545306 h 551111"/>
                  <a:gd name="connsiteX8" fmla="*/ 0 w 5251450"/>
                  <a:gd name="connsiteY8" fmla="*/ 519112 h 551111"/>
                  <a:gd name="connsiteX9" fmla="*/ 200025 w 5251450"/>
                  <a:gd name="connsiteY9" fmla="*/ 263525 h 551111"/>
                  <a:gd name="connsiteX10" fmla="*/ 793 w 5251450"/>
                  <a:gd name="connsiteY10" fmla="*/ 0 h 551111"/>
                  <a:gd name="connsiteX0" fmla="*/ 793 w 952905"/>
                  <a:gd name="connsiteY0" fmla="*/ 0 h 551111"/>
                  <a:gd name="connsiteX1" fmla="*/ 374650 w 952905"/>
                  <a:gd name="connsiteY1" fmla="*/ 23812 h 551111"/>
                  <a:gd name="connsiteX2" fmla="*/ 916782 w 952905"/>
                  <a:gd name="connsiteY2" fmla="*/ 11112 h 551111"/>
                  <a:gd name="connsiteX3" fmla="*/ 945507 w 952905"/>
                  <a:gd name="connsiteY3" fmla="*/ 12193 h 551111"/>
                  <a:gd name="connsiteX4" fmla="*/ 952905 w 952905"/>
                  <a:gd name="connsiteY4" fmla="*/ 538458 h 551111"/>
                  <a:gd name="connsiteX5" fmla="*/ 919163 w 952905"/>
                  <a:gd name="connsiteY5" fmla="*/ 542130 h 551111"/>
                  <a:gd name="connsiteX6" fmla="*/ 661194 w 952905"/>
                  <a:gd name="connsiteY6" fmla="*/ 545306 h 551111"/>
                  <a:gd name="connsiteX7" fmla="*/ 0 w 952905"/>
                  <a:gd name="connsiteY7" fmla="*/ 519112 h 551111"/>
                  <a:gd name="connsiteX8" fmla="*/ 200025 w 952905"/>
                  <a:gd name="connsiteY8" fmla="*/ 263525 h 551111"/>
                  <a:gd name="connsiteX9" fmla="*/ 793 w 952905"/>
                  <a:gd name="connsiteY9" fmla="*/ 0 h 55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52905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945507" y="12193"/>
                    </a:lnTo>
                    <a:lnTo>
                      <a:pt x="952905" y="538458"/>
                    </a:ln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noFill/>
              <a:ln w="19050">
                <a:solidFill>
                  <a:srgbClr val="FFDB93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33" name="Group 3"/>
            <p:cNvGrpSpPr>
              <a:grpSpLocks/>
            </p:cNvGrpSpPr>
            <p:nvPr/>
          </p:nvGrpSpPr>
          <p:grpSpPr bwMode="auto">
            <a:xfrm>
              <a:off x="3692526" y="1676397"/>
              <a:ext cx="5567913" cy="1066802"/>
              <a:chOff x="2530645" y="2460170"/>
              <a:chExt cx="5568446" cy="1066640"/>
            </a:xfrm>
          </p:grpSpPr>
          <p:pic>
            <p:nvPicPr>
              <p:cNvPr id="34" name="Picture 4" descr="C:\Users\dell\Desktop\Icon sale page\Icon tĩnh\200wide.jp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159"/>
              <a:stretch>
                <a:fillRect/>
              </a:stretch>
            </p:blipFill>
            <p:spPr bwMode="auto">
              <a:xfrm>
                <a:off x="2983037" y="3280718"/>
                <a:ext cx="3744118" cy="2460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5" name="Group 11"/>
              <p:cNvGrpSpPr>
                <a:grpSpLocks/>
              </p:cNvGrpSpPr>
              <p:nvPr/>
            </p:nvGrpSpPr>
            <p:grpSpPr bwMode="auto">
              <a:xfrm>
                <a:off x="2530645" y="2460170"/>
                <a:ext cx="5568446" cy="1011237"/>
                <a:chOff x="2671148" y="1311914"/>
                <a:chExt cx="4714673" cy="1011237"/>
              </a:xfrm>
            </p:grpSpPr>
            <p:pic>
              <p:nvPicPr>
                <p:cNvPr id="36" name="Picture 3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71148" y="1311914"/>
                  <a:ext cx="4714673" cy="10112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37" name="Rounded Rectangle 36"/>
                <p:cNvSpPr/>
                <p:nvPr/>
              </p:nvSpPr>
              <p:spPr>
                <a:xfrm>
                  <a:off x="2762555" y="1386516"/>
                  <a:ext cx="4521581" cy="861882"/>
                </a:xfrm>
                <a:prstGeom prst="roundRect">
                  <a:avLst>
                    <a:gd name="adj" fmla="val 12108"/>
                  </a:avLst>
                </a:prstGeom>
                <a:noFill/>
                <a:ln w="19050">
                  <a:solidFill>
                    <a:srgbClr val="996633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</p:grpSp>
        <p:grpSp>
          <p:nvGrpSpPr>
            <p:cNvPr id="38" name="Group 15"/>
            <p:cNvGrpSpPr>
              <a:grpSpLocks/>
            </p:cNvGrpSpPr>
            <p:nvPr/>
          </p:nvGrpSpPr>
          <p:grpSpPr bwMode="auto">
            <a:xfrm>
              <a:off x="3444876" y="1825626"/>
              <a:ext cx="1166812" cy="663575"/>
              <a:chOff x="2452688" y="2863775"/>
              <a:chExt cx="1166812" cy="662858"/>
            </a:xfrm>
          </p:grpSpPr>
          <p:sp>
            <p:nvSpPr>
              <p:cNvPr id="39" name="Freeform 38"/>
              <p:cNvSpPr/>
              <p:nvPr/>
            </p:nvSpPr>
            <p:spPr>
              <a:xfrm>
                <a:off x="2452689" y="2863775"/>
                <a:ext cx="1166811" cy="583569"/>
              </a:xfrm>
              <a:custGeom>
                <a:avLst/>
                <a:gdLst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77131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77131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604962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19275" h="584276">
                    <a:moveTo>
                      <a:pt x="1819275" y="312813"/>
                    </a:moveTo>
                    <a:lnTo>
                      <a:pt x="1604962" y="74688"/>
                    </a:lnTo>
                    <a:cubicBezTo>
                      <a:pt x="1243806" y="74688"/>
                      <a:pt x="868362" y="27063"/>
                      <a:pt x="500062" y="3250"/>
                    </a:cubicBezTo>
                    <a:cubicBezTo>
                      <a:pt x="348456" y="-718"/>
                      <a:pt x="108744" y="-14213"/>
                      <a:pt x="9525" y="69925"/>
                    </a:cubicBezTo>
                    <a:lnTo>
                      <a:pt x="0" y="577131"/>
                    </a:lnTo>
                    <a:cubicBezTo>
                      <a:pt x="23020" y="507281"/>
                      <a:pt x="191294" y="513631"/>
                      <a:pt x="233362" y="503313"/>
                    </a:cubicBezTo>
                    <a:cubicBezTo>
                      <a:pt x="477043" y="496963"/>
                      <a:pt x="658812" y="514426"/>
                      <a:pt x="842962" y="541413"/>
                    </a:cubicBezTo>
                    <a:cubicBezTo>
                      <a:pt x="1020762" y="560464"/>
                      <a:pt x="1350962" y="569988"/>
                      <a:pt x="1604962" y="584276"/>
                    </a:cubicBezTo>
                    <a:lnTo>
                      <a:pt x="1819275" y="312813"/>
                    </a:lnTo>
                    <a:close/>
                  </a:path>
                </a:pathLst>
              </a:custGeom>
              <a:gradFill flip="none" rotWithShape="1">
                <a:gsLst>
                  <a:gs pos="22000">
                    <a:srgbClr val="FFAD04"/>
                  </a:gs>
                  <a:gs pos="0">
                    <a:srgbClr val="FFAD04">
                      <a:lumMod val="80000"/>
                      <a:lumOff val="20000"/>
                    </a:srgbClr>
                  </a:gs>
                  <a:gs pos="49000">
                    <a:srgbClr val="FFAD04">
                      <a:lumMod val="90000"/>
                    </a:srgbClr>
                  </a:gs>
                  <a:gs pos="60000">
                    <a:srgbClr val="FFAD04"/>
                  </a:gs>
                  <a:gs pos="100000">
                    <a:srgbClr val="FFAD04">
                      <a:lumMod val="80000"/>
                    </a:srgbClr>
                  </a:gs>
                  <a:gs pos="84000">
                    <a:srgbClr val="FFAD04">
                      <a:lumMod val="50000"/>
                      <a:lumOff val="50000"/>
                    </a:srgbClr>
                  </a:gs>
                  <a:gs pos="80000">
                    <a:srgbClr val="FFAD04">
                      <a:lumMod val="50000"/>
                      <a:lumOff val="50000"/>
                    </a:srgbClr>
                  </a:gs>
                </a:gsLst>
                <a:lin ang="10800000" scaled="1"/>
                <a:tileRect/>
              </a:gradFill>
              <a:ln w="3175">
                <a:noFill/>
              </a:ln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0" name="Freeform 39"/>
              <p:cNvSpPr/>
              <p:nvPr/>
            </p:nvSpPr>
            <p:spPr>
              <a:xfrm>
                <a:off x="2452688" y="3369468"/>
                <a:ext cx="247755" cy="157165"/>
              </a:xfrm>
              <a:custGeom>
                <a:avLst/>
                <a:gdLst>
                  <a:gd name="connsiteX0" fmla="*/ 233362 w 242887"/>
                  <a:gd name="connsiteY0" fmla="*/ 138113 h 138113"/>
                  <a:gd name="connsiteX1" fmla="*/ 242887 w 242887"/>
                  <a:gd name="connsiteY1" fmla="*/ 0 h 138113"/>
                  <a:gd name="connsiteX2" fmla="*/ 0 w 242887"/>
                  <a:gd name="connsiteY2" fmla="*/ 66675 h 138113"/>
                  <a:gd name="connsiteX3" fmla="*/ 233362 w 242887"/>
                  <a:gd name="connsiteY3" fmla="*/ 138113 h 138113"/>
                  <a:gd name="connsiteX0" fmla="*/ 235743 w 245268"/>
                  <a:gd name="connsiteY0" fmla="*/ 138113 h 138113"/>
                  <a:gd name="connsiteX1" fmla="*/ 245268 w 245268"/>
                  <a:gd name="connsiteY1" fmla="*/ 0 h 138113"/>
                  <a:gd name="connsiteX2" fmla="*/ 0 w 245268"/>
                  <a:gd name="connsiteY2" fmla="*/ 78581 h 138113"/>
                  <a:gd name="connsiteX3" fmla="*/ 235743 w 245268"/>
                  <a:gd name="connsiteY3" fmla="*/ 138113 h 138113"/>
                  <a:gd name="connsiteX0" fmla="*/ 235743 w 245268"/>
                  <a:gd name="connsiteY0" fmla="*/ 138113 h 138113"/>
                  <a:gd name="connsiteX1" fmla="*/ 245268 w 245268"/>
                  <a:gd name="connsiteY1" fmla="*/ 0 h 138113"/>
                  <a:gd name="connsiteX2" fmla="*/ 0 w 245268"/>
                  <a:gd name="connsiteY2" fmla="*/ 78581 h 138113"/>
                  <a:gd name="connsiteX3" fmla="*/ 235743 w 245268"/>
                  <a:gd name="connsiteY3" fmla="*/ 138113 h 138113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2887"/>
                  <a:gd name="connsiteY0" fmla="*/ 147639 h 147639"/>
                  <a:gd name="connsiteX1" fmla="*/ 242887 w 242887"/>
                  <a:gd name="connsiteY1" fmla="*/ 0 h 147639"/>
                  <a:gd name="connsiteX2" fmla="*/ 0 w 242887"/>
                  <a:gd name="connsiteY2" fmla="*/ 66675 h 147639"/>
                  <a:gd name="connsiteX3" fmla="*/ 240506 w 242887"/>
                  <a:gd name="connsiteY3" fmla="*/ 147639 h 147639"/>
                  <a:gd name="connsiteX0" fmla="*/ 240506 w 245268"/>
                  <a:gd name="connsiteY0" fmla="*/ 154783 h 154783"/>
                  <a:gd name="connsiteX1" fmla="*/ 245268 w 245268"/>
                  <a:gd name="connsiteY1" fmla="*/ 0 h 154783"/>
                  <a:gd name="connsiteX2" fmla="*/ 0 w 245268"/>
                  <a:gd name="connsiteY2" fmla="*/ 73819 h 154783"/>
                  <a:gd name="connsiteX3" fmla="*/ 240506 w 245268"/>
                  <a:gd name="connsiteY3" fmla="*/ 154783 h 154783"/>
                  <a:gd name="connsiteX0" fmla="*/ 247650 w 247755"/>
                  <a:gd name="connsiteY0" fmla="*/ 157165 h 157165"/>
                  <a:gd name="connsiteX1" fmla="*/ 245268 w 247755"/>
                  <a:gd name="connsiteY1" fmla="*/ 0 h 157165"/>
                  <a:gd name="connsiteX2" fmla="*/ 0 w 247755"/>
                  <a:gd name="connsiteY2" fmla="*/ 73819 h 157165"/>
                  <a:gd name="connsiteX3" fmla="*/ 247650 w 247755"/>
                  <a:gd name="connsiteY3" fmla="*/ 157165 h 1571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755" h="157165">
                    <a:moveTo>
                      <a:pt x="247650" y="157165"/>
                    </a:moveTo>
                    <a:cubicBezTo>
                      <a:pt x="248444" y="107952"/>
                      <a:pt x="244474" y="49213"/>
                      <a:pt x="245268" y="0"/>
                    </a:cubicBezTo>
                    <a:cubicBezTo>
                      <a:pt x="192087" y="2382"/>
                      <a:pt x="22225" y="4762"/>
                      <a:pt x="0" y="73819"/>
                    </a:cubicBezTo>
                    <a:cubicBezTo>
                      <a:pt x="35718" y="122238"/>
                      <a:pt x="178594" y="156371"/>
                      <a:pt x="247650" y="157165"/>
                    </a:cubicBezTo>
                    <a:close/>
                  </a:path>
                </a:pathLst>
              </a:custGeom>
              <a:solidFill>
                <a:srgbClr val="BC7D00"/>
              </a:solidFill>
              <a:ln w="3175"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41" name="Rectangle 20"/>
            <p:cNvSpPr>
              <a:spLocks noChangeArrowheads="1"/>
            </p:cNvSpPr>
            <p:nvPr/>
          </p:nvSpPr>
          <p:spPr bwMode="auto">
            <a:xfrm>
              <a:off x="4669934" y="1847742"/>
              <a:ext cx="447041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Clr>
                  <a:srgbClr val="D7181F"/>
                </a:buClr>
                <a:buFont typeface="Wingdings" panose="05000000000000000000" pitchFamily="2" charset="2"/>
                <a:buNone/>
              </a:pPr>
              <a:r>
                <a:rPr lang="en-US" sz="3600" b="1" dirty="0" err="1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Nhịp</a:t>
              </a:r>
              <a:r>
                <a:rPr lang="en-US" sz="3600" b="1" dirty="0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 </a:t>
              </a:r>
              <a:r>
                <a:rPr lang="en-US" sz="3600" b="1" dirty="0" err="1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điệu</a:t>
              </a:r>
              <a:r>
                <a:rPr lang="en-US" sz="3600" b="1" dirty="0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 </a:t>
              </a:r>
              <a:r>
                <a:rPr lang="en-US" sz="3600" b="1" dirty="0" err="1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và</a:t>
              </a:r>
              <a:r>
                <a:rPr lang="en-US" sz="3600" b="1" dirty="0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 </a:t>
              </a:r>
              <a:r>
                <a:rPr lang="en-US" sz="3600" b="1" dirty="0" err="1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sắc</a:t>
              </a:r>
              <a:r>
                <a:rPr lang="en-US" sz="3600" b="1" dirty="0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 </a:t>
              </a:r>
              <a:r>
                <a:rPr lang="en-US" sz="3600" b="1" dirty="0" err="1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màu</a:t>
              </a:r>
              <a:r>
                <a:rPr lang="en-US" sz="3600" b="1" dirty="0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 </a:t>
              </a:r>
              <a:r>
                <a:rPr lang="en-US" sz="3600" b="1" dirty="0" err="1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của</a:t>
              </a:r>
              <a:r>
                <a:rPr lang="en-US" sz="3600" b="1" dirty="0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 </a:t>
              </a:r>
              <a:r>
                <a:rPr lang="en-US" sz="3600" b="1" dirty="0" err="1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chữ</a:t>
              </a:r>
              <a:endParaRPr lang="en-US" altLang="en-US" sz="1400" b="1" dirty="0">
                <a:solidFill>
                  <a:srgbClr val="593B1D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3568755" y="1811380"/>
              <a:ext cx="896885" cy="58477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b="1" kern="0" dirty="0" err="1">
                  <a:solidFill>
                    <a:schemeClr val="bg1"/>
                  </a:solidFill>
                  <a:effectLst>
                    <a:glow rad="127000">
                      <a:srgbClr val="BC7D00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200" b="1" kern="0" dirty="0">
                  <a:solidFill>
                    <a:schemeClr val="bg1"/>
                  </a:solidFill>
                  <a:effectLst>
                    <a:glow rad="127000">
                      <a:srgbClr val="BC7D00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endParaRPr lang="en-US" b="1" kern="0" dirty="0">
                <a:solidFill>
                  <a:schemeClr val="bg1"/>
                </a:solidFill>
                <a:effectLst>
                  <a:glow rad="127000">
                    <a:srgbClr val="BC7D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Text Box 262"/>
          <p:cNvSpPr txBox="1">
            <a:spLocks noChangeArrowheads="1"/>
          </p:cNvSpPr>
          <p:nvPr/>
        </p:nvSpPr>
        <p:spPr bwMode="auto">
          <a:xfrm>
            <a:off x="1067064" y="2762401"/>
            <a:ext cx="103629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262"/>
          <p:cNvSpPr txBox="1">
            <a:spLocks noChangeArrowheads="1"/>
          </p:cNvSpPr>
          <p:nvPr/>
        </p:nvSpPr>
        <p:spPr bwMode="auto">
          <a:xfrm>
            <a:off x="1067064" y="3304823"/>
            <a:ext cx="106241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262"/>
          <p:cNvSpPr txBox="1">
            <a:spLocks noChangeArrowheads="1"/>
          </p:cNvSpPr>
          <p:nvPr/>
        </p:nvSpPr>
        <p:spPr bwMode="auto">
          <a:xfrm>
            <a:off x="1067064" y="3866526"/>
            <a:ext cx="106241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262"/>
          <p:cNvSpPr txBox="1">
            <a:spLocks noChangeArrowheads="1"/>
          </p:cNvSpPr>
          <p:nvPr/>
        </p:nvSpPr>
        <p:spPr bwMode="auto">
          <a:xfrm>
            <a:off x="1067064" y="4349852"/>
            <a:ext cx="106241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420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62"/>
          <p:cNvSpPr txBox="1">
            <a:spLocks noChangeArrowheads="1"/>
          </p:cNvSpPr>
          <p:nvPr/>
        </p:nvSpPr>
        <p:spPr bwMode="auto">
          <a:xfrm>
            <a:off x="936436" y="483246"/>
            <a:ext cx="1062419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alt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262"/>
          <p:cNvSpPr txBox="1">
            <a:spLocks noChangeArrowheads="1"/>
          </p:cNvSpPr>
          <p:nvPr/>
        </p:nvSpPr>
        <p:spPr bwMode="auto">
          <a:xfrm>
            <a:off x="818869" y="1227829"/>
            <a:ext cx="10624192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+/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+/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+/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+/ Ý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9017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7"/>
          <p:cNvSpPr/>
          <p:nvPr/>
        </p:nvSpPr>
        <p:spPr>
          <a:xfrm>
            <a:off x="1436354" y="304800"/>
            <a:ext cx="8926846" cy="1295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1"/>
          <p:cNvSpPr>
            <a:spLocks noChangeArrowheads="1"/>
          </p:cNvSpPr>
          <p:nvPr/>
        </p:nvSpPr>
        <p:spPr bwMode="auto">
          <a:xfrm>
            <a:off x="1219201" y="274023"/>
            <a:ext cx="906780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Kalam"/>
                <a:cs typeface="Times New Roman" panose="02020603050405020304" pitchFamily="18" charset="0"/>
                <a:sym typeface="Kalam"/>
              </a:rPr>
              <a:t>Chủ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Kalam"/>
                <a:cs typeface="Times New Roman" panose="02020603050405020304" pitchFamily="18" charset="0"/>
                <a:sym typeface="Kalam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Kalam"/>
                <a:cs typeface="Times New Roman" panose="02020603050405020304" pitchFamily="18" charset="0"/>
                <a:sym typeface="Kalam"/>
              </a:rPr>
              <a:t>đề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Kalam"/>
                <a:cs typeface="Times New Roman" panose="02020603050405020304" pitchFamily="18" charset="0"/>
                <a:sym typeface="Kalam"/>
              </a:rPr>
              <a:t>: </a:t>
            </a:r>
            <a:b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Kalam"/>
                <a:cs typeface="Times New Roman" panose="02020603050405020304" pitchFamily="18" charset="0"/>
                <a:sym typeface="Kalam"/>
              </a:rPr>
            </a:b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 CÁCH ĐIỆU TRONG ĐỜI SỐNG</a:t>
            </a:r>
            <a:endParaRPr lang="en-US" sz="4000" b="1" dirty="0">
              <a:solidFill>
                <a:srgbClr val="000099"/>
              </a:solidFill>
              <a:latin typeface="Times New Roman" panose="02020603050405020304" pitchFamily="18" charset="0"/>
              <a:ea typeface="Kalam"/>
              <a:cs typeface="Times New Roman" panose="02020603050405020304" pitchFamily="18" charset="0"/>
              <a:sym typeface="Kalam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206136" y="1676397"/>
            <a:ext cx="8760823" cy="1066802"/>
            <a:chOff x="2760663" y="1676397"/>
            <a:chExt cx="6499776" cy="1066802"/>
          </a:xfrm>
        </p:grpSpPr>
        <p:grpSp>
          <p:nvGrpSpPr>
            <p:cNvPr id="30" name="Group 14"/>
            <p:cNvGrpSpPr>
              <a:grpSpLocks/>
            </p:cNvGrpSpPr>
            <p:nvPr/>
          </p:nvGrpSpPr>
          <p:grpSpPr bwMode="auto">
            <a:xfrm>
              <a:off x="2760663" y="2068513"/>
              <a:ext cx="1047750" cy="493713"/>
              <a:chOff x="1714500" y="3094038"/>
              <a:chExt cx="1047750" cy="551111"/>
            </a:xfrm>
          </p:grpSpPr>
          <p:sp>
            <p:nvSpPr>
              <p:cNvPr id="31" name="Freeform 30"/>
              <p:cNvSpPr/>
              <p:nvPr/>
            </p:nvSpPr>
            <p:spPr>
              <a:xfrm>
                <a:off x="1714500" y="3094038"/>
                <a:ext cx="1047750" cy="551111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1042988 w 5761832"/>
                  <a:gd name="connsiteY10" fmla="*/ 547688 h 559049"/>
                  <a:gd name="connsiteX11" fmla="*/ 919163 w 5761832"/>
                  <a:gd name="connsiteY11" fmla="*/ 550068 h 559049"/>
                  <a:gd name="connsiteX12" fmla="*/ 661194 w 5761832"/>
                  <a:gd name="connsiteY12" fmla="*/ 553244 h 559049"/>
                  <a:gd name="connsiteX13" fmla="*/ 0 w 5761832"/>
                  <a:gd name="connsiteY13" fmla="*/ 527050 h 559049"/>
                  <a:gd name="connsiteX14" fmla="*/ 200025 w 5761832"/>
                  <a:gd name="connsiteY14" fmla="*/ 271463 h 559049"/>
                  <a:gd name="connsiteX15" fmla="*/ 793 w 5761832"/>
                  <a:gd name="connsiteY15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1042988 w 5761832"/>
                  <a:gd name="connsiteY9" fmla="*/ 547688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5759450 w 5761832"/>
                  <a:gd name="connsiteY4" fmla="*/ 0 h 559049"/>
                  <a:gd name="connsiteX5" fmla="*/ 5577681 w 5761832"/>
                  <a:gd name="connsiteY5" fmla="*/ 273050 h 559049"/>
                  <a:gd name="connsiteX6" fmla="*/ 5761832 w 5761832"/>
                  <a:gd name="connsiteY6" fmla="*/ 522287 h 559049"/>
                  <a:gd name="connsiteX7" fmla="*/ 5251450 w 5761832"/>
                  <a:gd name="connsiteY7" fmla="*/ 558800 h 559049"/>
                  <a:gd name="connsiteX8" fmla="*/ 1042988 w 5761832"/>
                  <a:gd name="connsiteY8" fmla="*/ 547688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1047750 w 5761832"/>
                  <a:gd name="connsiteY3" fmla="*/ 6350 h 551111"/>
                  <a:gd name="connsiteX4" fmla="*/ 5577681 w 5761832"/>
                  <a:gd name="connsiteY4" fmla="*/ 265112 h 551111"/>
                  <a:gd name="connsiteX5" fmla="*/ 5761832 w 5761832"/>
                  <a:gd name="connsiteY5" fmla="*/ 514349 h 551111"/>
                  <a:gd name="connsiteX6" fmla="*/ 5251450 w 5761832"/>
                  <a:gd name="connsiteY6" fmla="*/ 550862 h 551111"/>
                  <a:gd name="connsiteX7" fmla="*/ 1042988 w 5761832"/>
                  <a:gd name="connsiteY7" fmla="*/ 539750 h 551111"/>
                  <a:gd name="connsiteX8" fmla="*/ 919163 w 5761832"/>
                  <a:gd name="connsiteY8" fmla="*/ 542130 h 551111"/>
                  <a:gd name="connsiteX9" fmla="*/ 661194 w 5761832"/>
                  <a:gd name="connsiteY9" fmla="*/ 545306 h 551111"/>
                  <a:gd name="connsiteX10" fmla="*/ 0 w 5761832"/>
                  <a:gd name="connsiteY10" fmla="*/ 519112 h 551111"/>
                  <a:gd name="connsiteX11" fmla="*/ 200025 w 5761832"/>
                  <a:gd name="connsiteY11" fmla="*/ 263525 h 551111"/>
                  <a:gd name="connsiteX12" fmla="*/ 793 w 5761832"/>
                  <a:gd name="connsiteY12" fmla="*/ 0 h 551111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1047750 w 5761832"/>
                  <a:gd name="connsiteY3" fmla="*/ 6350 h 551111"/>
                  <a:gd name="connsiteX4" fmla="*/ 5761832 w 5761832"/>
                  <a:gd name="connsiteY4" fmla="*/ 514349 h 551111"/>
                  <a:gd name="connsiteX5" fmla="*/ 5251450 w 5761832"/>
                  <a:gd name="connsiteY5" fmla="*/ 550862 h 551111"/>
                  <a:gd name="connsiteX6" fmla="*/ 1042988 w 5761832"/>
                  <a:gd name="connsiteY6" fmla="*/ 539750 h 551111"/>
                  <a:gd name="connsiteX7" fmla="*/ 919163 w 5761832"/>
                  <a:gd name="connsiteY7" fmla="*/ 542130 h 551111"/>
                  <a:gd name="connsiteX8" fmla="*/ 661194 w 5761832"/>
                  <a:gd name="connsiteY8" fmla="*/ 545306 h 551111"/>
                  <a:gd name="connsiteX9" fmla="*/ 0 w 5761832"/>
                  <a:gd name="connsiteY9" fmla="*/ 519112 h 551111"/>
                  <a:gd name="connsiteX10" fmla="*/ 200025 w 5761832"/>
                  <a:gd name="connsiteY10" fmla="*/ 263525 h 551111"/>
                  <a:gd name="connsiteX11" fmla="*/ 793 w 5761832"/>
                  <a:gd name="connsiteY11" fmla="*/ 0 h 551111"/>
                  <a:gd name="connsiteX0" fmla="*/ 793 w 5251450"/>
                  <a:gd name="connsiteY0" fmla="*/ 0 h 551111"/>
                  <a:gd name="connsiteX1" fmla="*/ 374650 w 5251450"/>
                  <a:gd name="connsiteY1" fmla="*/ 23812 h 551111"/>
                  <a:gd name="connsiteX2" fmla="*/ 916782 w 5251450"/>
                  <a:gd name="connsiteY2" fmla="*/ 11112 h 551111"/>
                  <a:gd name="connsiteX3" fmla="*/ 1047750 w 5251450"/>
                  <a:gd name="connsiteY3" fmla="*/ 6350 h 551111"/>
                  <a:gd name="connsiteX4" fmla="*/ 5251450 w 5251450"/>
                  <a:gd name="connsiteY4" fmla="*/ 550862 h 551111"/>
                  <a:gd name="connsiteX5" fmla="*/ 1042988 w 5251450"/>
                  <a:gd name="connsiteY5" fmla="*/ 539750 h 551111"/>
                  <a:gd name="connsiteX6" fmla="*/ 919163 w 5251450"/>
                  <a:gd name="connsiteY6" fmla="*/ 542130 h 551111"/>
                  <a:gd name="connsiteX7" fmla="*/ 661194 w 5251450"/>
                  <a:gd name="connsiteY7" fmla="*/ 545306 h 551111"/>
                  <a:gd name="connsiteX8" fmla="*/ 0 w 5251450"/>
                  <a:gd name="connsiteY8" fmla="*/ 519112 h 551111"/>
                  <a:gd name="connsiteX9" fmla="*/ 200025 w 5251450"/>
                  <a:gd name="connsiteY9" fmla="*/ 263525 h 551111"/>
                  <a:gd name="connsiteX10" fmla="*/ 793 w 5251450"/>
                  <a:gd name="connsiteY10" fmla="*/ 0 h 551111"/>
                  <a:gd name="connsiteX0" fmla="*/ 793 w 1047750"/>
                  <a:gd name="connsiteY0" fmla="*/ 0 h 551111"/>
                  <a:gd name="connsiteX1" fmla="*/ 374650 w 1047750"/>
                  <a:gd name="connsiteY1" fmla="*/ 23812 h 551111"/>
                  <a:gd name="connsiteX2" fmla="*/ 916782 w 1047750"/>
                  <a:gd name="connsiteY2" fmla="*/ 11112 h 551111"/>
                  <a:gd name="connsiteX3" fmla="*/ 1047750 w 1047750"/>
                  <a:gd name="connsiteY3" fmla="*/ 6350 h 551111"/>
                  <a:gd name="connsiteX4" fmla="*/ 1042988 w 1047750"/>
                  <a:gd name="connsiteY4" fmla="*/ 539750 h 551111"/>
                  <a:gd name="connsiteX5" fmla="*/ 919163 w 1047750"/>
                  <a:gd name="connsiteY5" fmla="*/ 542130 h 551111"/>
                  <a:gd name="connsiteX6" fmla="*/ 661194 w 1047750"/>
                  <a:gd name="connsiteY6" fmla="*/ 545306 h 551111"/>
                  <a:gd name="connsiteX7" fmla="*/ 0 w 1047750"/>
                  <a:gd name="connsiteY7" fmla="*/ 519112 h 551111"/>
                  <a:gd name="connsiteX8" fmla="*/ 200025 w 1047750"/>
                  <a:gd name="connsiteY8" fmla="*/ 263525 h 551111"/>
                  <a:gd name="connsiteX9" fmla="*/ 793 w 1047750"/>
                  <a:gd name="connsiteY9" fmla="*/ 0 h 55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47750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1047750" y="6350"/>
                    </a:lnTo>
                    <a:cubicBezTo>
                      <a:pt x="1046163" y="184150"/>
                      <a:pt x="1044575" y="361950"/>
                      <a:pt x="1042988" y="539750"/>
                    </a:cubicBez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AD04">
                      <a:lumMod val="95000"/>
                      <a:lumOff val="5000"/>
                    </a:srgbClr>
                  </a:gs>
                  <a:gs pos="21000">
                    <a:srgbClr val="FFAD04">
                      <a:lumMod val="85000"/>
                    </a:srgbClr>
                  </a:gs>
                  <a:gs pos="52000">
                    <a:srgbClr val="FFAD04">
                      <a:lumMod val="90000"/>
                    </a:srgbClr>
                  </a:gs>
                  <a:gs pos="100000">
                    <a:srgbClr val="FFAD04">
                      <a:lumMod val="77000"/>
                    </a:srgbClr>
                  </a:gs>
                  <a:gs pos="86000">
                    <a:srgbClr val="FFAD04">
                      <a:lumMod val="85000"/>
                    </a:srgbClr>
                  </a:gs>
                </a:gsLst>
                <a:lin ang="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2" name="Freeform 31"/>
              <p:cNvSpPr/>
              <p:nvPr/>
            </p:nvSpPr>
            <p:spPr>
              <a:xfrm>
                <a:off x="1816100" y="3152517"/>
                <a:ext cx="919162" cy="437698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945507 w 5761832"/>
                  <a:gd name="connsiteY3" fmla="*/ 20131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945507 w 5761832"/>
                  <a:gd name="connsiteY3" fmla="*/ 20131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52905 w 5761832"/>
                  <a:gd name="connsiteY10" fmla="*/ 546396 h 559049"/>
                  <a:gd name="connsiteX11" fmla="*/ 919163 w 5761832"/>
                  <a:gd name="connsiteY11" fmla="*/ 550068 h 559049"/>
                  <a:gd name="connsiteX12" fmla="*/ 661194 w 5761832"/>
                  <a:gd name="connsiteY12" fmla="*/ 553244 h 559049"/>
                  <a:gd name="connsiteX13" fmla="*/ 0 w 5761832"/>
                  <a:gd name="connsiteY13" fmla="*/ 527050 h 559049"/>
                  <a:gd name="connsiteX14" fmla="*/ 200025 w 5761832"/>
                  <a:gd name="connsiteY14" fmla="*/ 271463 h 559049"/>
                  <a:gd name="connsiteX15" fmla="*/ 793 w 5761832"/>
                  <a:gd name="connsiteY15" fmla="*/ 7938 h 559049"/>
                  <a:gd name="connsiteX0" fmla="*/ 793 w 5835542"/>
                  <a:gd name="connsiteY0" fmla="*/ 7938 h 559049"/>
                  <a:gd name="connsiteX1" fmla="*/ 374650 w 5835542"/>
                  <a:gd name="connsiteY1" fmla="*/ 31750 h 559049"/>
                  <a:gd name="connsiteX2" fmla="*/ 916782 w 5835542"/>
                  <a:gd name="connsiteY2" fmla="*/ 19050 h 559049"/>
                  <a:gd name="connsiteX3" fmla="*/ 945507 w 5835542"/>
                  <a:gd name="connsiteY3" fmla="*/ 20131 h 559049"/>
                  <a:gd name="connsiteX4" fmla="*/ 4862512 w 5835542"/>
                  <a:gd name="connsiteY4" fmla="*/ 19050 h 559049"/>
                  <a:gd name="connsiteX5" fmla="*/ 5076032 w 5835542"/>
                  <a:gd name="connsiteY5" fmla="*/ 26988 h 559049"/>
                  <a:gd name="connsiteX6" fmla="*/ 5759450 w 5835542"/>
                  <a:gd name="connsiteY6" fmla="*/ 0 h 559049"/>
                  <a:gd name="connsiteX7" fmla="*/ 5761832 w 5835542"/>
                  <a:gd name="connsiteY7" fmla="*/ 522287 h 559049"/>
                  <a:gd name="connsiteX8" fmla="*/ 5251450 w 5835542"/>
                  <a:gd name="connsiteY8" fmla="*/ 558800 h 559049"/>
                  <a:gd name="connsiteX9" fmla="*/ 952905 w 5835542"/>
                  <a:gd name="connsiteY9" fmla="*/ 546396 h 559049"/>
                  <a:gd name="connsiteX10" fmla="*/ 919163 w 5835542"/>
                  <a:gd name="connsiteY10" fmla="*/ 550068 h 559049"/>
                  <a:gd name="connsiteX11" fmla="*/ 661194 w 5835542"/>
                  <a:gd name="connsiteY11" fmla="*/ 553244 h 559049"/>
                  <a:gd name="connsiteX12" fmla="*/ 0 w 5835542"/>
                  <a:gd name="connsiteY12" fmla="*/ 527050 h 559049"/>
                  <a:gd name="connsiteX13" fmla="*/ 200025 w 5835542"/>
                  <a:gd name="connsiteY13" fmla="*/ 271463 h 559049"/>
                  <a:gd name="connsiteX14" fmla="*/ 793 w 5835542"/>
                  <a:gd name="connsiteY14" fmla="*/ 7938 h 559049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945507 w 5761832"/>
                  <a:gd name="connsiteY3" fmla="*/ 12193 h 551111"/>
                  <a:gd name="connsiteX4" fmla="*/ 4862512 w 5761832"/>
                  <a:gd name="connsiteY4" fmla="*/ 11112 h 551111"/>
                  <a:gd name="connsiteX5" fmla="*/ 5076032 w 5761832"/>
                  <a:gd name="connsiteY5" fmla="*/ 19050 h 551111"/>
                  <a:gd name="connsiteX6" fmla="*/ 5761832 w 5761832"/>
                  <a:gd name="connsiteY6" fmla="*/ 514349 h 551111"/>
                  <a:gd name="connsiteX7" fmla="*/ 5251450 w 5761832"/>
                  <a:gd name="connsiteY7" fmla="*/ 550862 h 551111"/>
                  <a:gd name="connsiteX8" fmla="*/ 952905 w 5761832"/>
                  <a:gd name="connsiteY8" fmla="*/ 538458 h 551111"/>
                  <a:gd name="connsiteX9" fmla="*/ 919163 w 5761832"/>
                  <a:gd name="connsiteY9" fmla="*/ 542130 h 551111"/>
                  <a:gd name="connsiteX10" fmla="*/ 661194 w 5761832"/>
                  <a:gd name="connsiteY10" fmla="*/ 545306 h 551111"/>
                  <a:gd name="connsiteX11" fmla="*/ 0 w 5761832"/>
                  <a:gd name="connsiteY11" fmla="*/ 519112 h 551111"/>
                  <a:gd name="connsiteX12" fmla="*/ 200025 w 5761832"/>
                  <a:gd name="connsiteY12" fmla="*/ 263525 h 551111"/>
                  <a:gd name="connsiteX13" fmla="*/ 793 w 5761832"/>
                  <a:gd name="connsiteY13" fmla="*/ 0 h 551111"/>
                  <a:gd name="connsiteX0" fmla="*/ 793 w 5528877"/>
                  <a:gd name="connsiteY0" fmla="*/ 0 h 551111"/>
                  <a:gd name="connsiteX1" fmla="*/ 374650 w 5528877"/>
                  <a:gd name="connsiteY1" fmla="*/ 23812 h 551111"/>
                  <a:gd name="connsiteX2" fmla="*/ 916782 w 5528877"/>
                  <a:gd name="connsiteY2" fmla="*/ 11112 h 551111"/>
                  <a:gd name="connsiteX3" fmla="*/ 945507 w 5528877"/>
                  <a:gd name="connsiteY3" fmla="*/ 12193 h 551111"/>
                  <a:gd name="connsiteX4" fmla="*/ 4862512 w 5528877"/>
                  <a:gd name="connsiteY4" fmla="*/ 11112 h 551111"/>
                  <a:gd name="connsiteX5" fmla="*/ 5076032 w 5528877"/>
                  <a:gd name="connsiteY5" fmla="*/ 19050 h 551111"/>
                  <a:gd name="connsiteX6" fmla="*/ 5251450 w 5528877"/>
                  <a:gd name="connsiteY6" fmla="*/ 550862 h 551111"/>
                  <a:gd name="connsiteX7" fmla="*/ 952905 w 5528877"/>
                  <a:gd name="connsiteY7" fmla="*/ 538458 h 551111"/>
                  <a:gd name="connsiteX8" fmla="*/ 919163 w 5528877"/>
                  <a:gd name="connsiteY8" fmla="*/ 542130 h 551111"/>
                  <a:gd name="connsiteX9" fmla="*/ 661194 w 5528877"/>
                  <a:gd name="connsiteY9" fmla="*/ 545306 h 551111"/>
                  <a:gd name="connsiteX10" fmla="*/ 0 w 5528877"/>
                  <a:gd name="connsiteY10" fmla="*/ 519112 h 551111"/>
                  <a:gd name="connsiteX11" fmla="*/ 200025 w 5528877"/>
                  <a:gd name="connsiteY11" fmla="*/ 263525 h 551111"/>
                  <a:gd name="connsiteX12" fmla="*/ 793 w 5528877"/>
                  <a:gd name="connsiteY12" fmla="*/ 0 h 551111"/>
                  <a:gd name="connsiteX0" fmla="*/ 793 w 5528877"/>
                  <a:gd name="connsiteY0" fmla="*/ 0 h 551111"/>
                  <a:gd name="connsiteX1" fmla="*/ 374650 w 5528877"/>
                  <a:gd name="connsiteY1" fmla="*/ 23812 h 551111"/>
                  <a:gd name="connsiteX2" fmla="*/ 916782 w 5528877"/>
                  <a:gd name="connsiteY2" fmla="*/ 11112 h 551111"/>
                  <a:gd name="connsiteX3" fmla="*/ 945507 w 5528877"/>
                  <a:gd name="connsiteY3" fmla="*/ 12193 h 551111"/>
                  <a:gd name="connsiteX4" fmla="*/ 5076032 w 5528877"/>
                  <a:gd name="connsiteY4" fmla="*/ 19050 h 551111"/>
                  <a:gd name="connsiteX5" fmla="*/ 5251450 w 5528877"/>
                  <a:gd name="connsiteY5" fmla="*/ 550862 h 551111"/>
                  <a:gd name="connsiteX6" fmla="*/ 952905 w 5528877"/>
                  <a:gd name="connsiteY6" fmla="*/ 538458 h 551111"/>
                  <a:gd name="connsiteX7" fmla="*/ 919163 w 5528877"/>
                  <a:gd name="connsiteY7" fmla="*/ 542130 h 551111"/>
                  <a:gd name="connsiteX8" fmla="*/ 661194 w 5528877"/>
                  <a:gd name="connsiteY8" fmla="*/ 545306 h 551111"/>
                  <a:gd name="connsiteX9" fmla="*/ 0 w 5528877"/>
                  <a:gd name="connsiteY9" fmla="*/ 519112 h 551111"/>
                  <a:gd name="connsiteX10" fmla="*/ 200025 w 5528877"/>
                  <a:gd name="connsiteY10" fmla="*/ 263525 h 551111"/>
                  <a:gd name="connsiteX11" fmla="*/ 793 w 5528877"/>
                  <a:gd name="connsiteY11" fmla="*/ 0 h 551111"/>
                  <a:gd name="connsiteX0" fmla="*/ 793 w 5251450"/>
                  <a:gd name="connsiteY0" fmla="*/ 0 h 551111"/>
                  <a:gd name="connsiteX1" fmla="*/ 374650 w 5251450"/>
                  <a:gd name="connsiteY1" fmla="*/ 23812 h 551111"/>
                  <a:gd name="connsiteX2" fmla="*/ 916782 w 5251450"/>
                  <a:gd name="connsiteY2" fmla="*/ 11112 h 551111"/>
                  <a:gd name="connsiteX3" fmla="*/ 945507 w 5251450"/>
                  <a:gd name="connsiteY3" fmla="*/ 12193 h 551111"/>
                  <a:gd name="connsiteX4" fmla="*/ 5251450 w 5251450"/>
                  <a:gd name="connsiteY4" fmla="*/ 550862 h 551111"/>
                  <a:gd name="connsiteX5" fmla="*/ 952905 w 5251450"/>
                  <a:gd name="connsiteY5" fmla="*/ 538458 h 551111"/>
                  <a:gd name="connsiteX6" fmla="*/ 919163 w 5251450"/>
                  <a:gd name="connsiteY6" fmla="*/ 542130 h 551111"/>
                  <a:gd name="connsiteX7" fmla="*/ 661194 w 5251450"/>
                  <a:gd name="connsiteY7" fmla="*/ 545306 h 551111"/>
                  <a:gd name="connsiteX8" fmla="*/ 0 w 5251450"/>
                  <a:gd name="connsiteY8" fmla="*/ 519112 h 551111"/>
                  <a:gd name="connsiteX9" fmla="*/ 200025 w 5251450"/>
                  <a:gd name="connsiteY9" fmla="*/ 263525 h 551111"/>
                  <a:gd name="connsiteX10" fmla="*/ 793 w 5251450"/>
                  <a:gd name="connsiteY10" fmla="*/ 0 h 551111"/>
                  <a:gd name="connsiteX0" fmla="*/ 793 w 952905"/>
                  <a:gd name="connsiteY0" fmla="*/ 0 h 551111"/>
                  <a:gd name="connsiteX1" fmla="*/ 374650 w 952905"/>
                  <a:gd name="connsiteY1" fmla="*/ 23812 h 551111"/>
                  <a:gd name="connsiteX2" fmla="*/ 916782 w 952905"/>
                  <a:gd name="connsiteY2" fmla="*/ 11112 h 551111"/>
                  <a:gd name="connsiteX3" fmla="*/ 945507 w 952905"/>
                  <a:gd name="connsiteY3" fmla="*/ 12193 h 551111"/>
                  <a:gd name="connsiteX4" fmla="*/ 952905 w 952905"/>
                  <a:gd name="connsiteY4" fmla="*/ 538458 h 551111"/>
                  <a:gd name="connsiteX5" fmla="*/ 919163 w 952905"/>
                  <a:gd name="connsiteY5" fmla="*/ 542130 h 551111"/>
                  <a:gd name="connsiteX6" fmla="*/ 661194 w 952905"/>
                  <a:gd name="connsiteY6" fmla="*/ 545306 h 551111"/>
                  <a:gd name="connsiteX7" fmla="*/ 0 w 952905"/>
                  <a:gd name="connsiteY7" fmla="*/ 519112 h 551111"/>
                  <a:gd name="connsiteX8" fmla="*/ 200025 w 952905"/>
                  <a:gd name="connsiteY8" fmla="*/ 263525 h 551111"/>
                  <a:gd name="connsiteX9" fmla="*/ 793 w 952905"/>
                  <a:gd name="connsiteY9" fmla="*/ 0 h 55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52905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945507" y="12193"/>
                    </a:lnTo>
                    <a:lnTo>
                      <a:pt x="952905" y="538458"/>
                    </a:ln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noFill/>
              <a:ln w="19050">
                <a:solidFill>
                  <a:srgbClr val="FFDB93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33" name="Group 3"/>
            <p:cNvGrpSpPr>
              <a:grpSpLocks/>
            </p:cNvGrpSpPr>
            <p:nvPr/>
          </p:nvGrpSpPr>
          <p:grpSpPr bwMode="auto">
            <a:xfrm>
              <a:off x="3692526" y="1676397"/>
              <a:ext cx="5567913" cy="1066802"/>
              <a:chOff x="2530645" y="2460170"/>
              <a:chExt cx="5568446" cy="1066640"/>
            </a:xfrm>
          </p:grpSpPr>
          <p:pic>
            <p:nvPicPr>
              <p:cNvPr id="34" name="Picture 4" descr="C:\Users\dell\Desktop\Icon sale page\Icon tĩnh\200wide.jp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159"/>
              <a:stretch>
                <a:fillRect/>
              </a:stretch>
            </p:blipFill>
            <p:spPr bwMode="auto">
              <a:xfrm>
                <a:off x="2983037" y="3280718"/>
                <a:ext cx="3744118" cy="2460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5" name="Group 11"/>
              <p:cNvGrpSpPr>
                <a:grpSpLocks/>
              </p:cNvGrpSpPr>
              <p:nvPr/>
            </p:nvGrpSpPr>
            <p:grpSpPr bwMode="auto">
              <a:xfrm>
                <a:off x="2530645" y="2460170"/>
                <a:ext cx="5568446" cy="1011237"/>
                <a:chOff x="2671148" y="1311914"/>
                <a:chExt cx="4714673" cy="1011237"/>
              </a:xfrm>
            </p:grpSpPr>
            <p:pic>
              <p:nvPicPr>
                <p:cNvPr id="36" name="Picture 3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71148" y="1311914"/>
                  <a:ext cx="4714673" cy="10112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37" name="Rounded Rectangle 36"/>
                <p:cNvSpPr/>
                <p:nvPr/>
              </p:nvSpPr>
              <p:spPr>
                <a:xfrm>
                  <a:off x="2762555" y="1386516"/>
                  <a:ext cx="4521581" cy="861882"/>
                </a:xfrm>
                <a:prstGeom prst="roundRect">
                  <a:avLst>
                    <a:gd name="adj" fmla="val 12108"/>
                  </a:avLst>
                </a:prstGeom>
                <a:noFill/>
                <a:ln w="19050">
                  <a:solidFill>
                    <a:srgbClr val="996633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</p:grpSp>
        <p:grpSp>
          <p:nvGrpSpPr>
            <p:cNvPr id="38" name="Group 15"/>
            <p:cNvGrpSpPr>
              <a:grpSpLocks/>
            </p:cNvGrpSpPr>
            <p:nvPr/>
          </p:nvGrpSpPr>
          <p:grpSpPr bwMode="auto">
            <a:xfrm>
              <a:off x="3444876" y="1825626"/>
              <a:ext cx="1166812" cy="663575"/>
              <a:chOff x="2452688" y="2863775"/>
              <a:chExt cx="1166812" cy="662858"/>
            </a:xfrm>
          </p:grpSpPr>
          <p:sp>
            <p:nvSpPr>
              <p:cNvPr id="39" name="Freeform 38"/>
              <p:cNvSpPr/>
              <p:nvPr/>
            </p:nvSpPr>
            <p:spPr>
              <a:xfrm>
                <a:off x="2452689" y="2863775"/>
                <a:ext cx="1166811" cy="583569"/>
              </a:xfrm>
              <a:custGeom>
                <a:avLst/>
                <a:gdLst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77131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77131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604962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19275" h="584276">
                    <a:moveTo>
                      <a:pt x="1819275" y="312813"/>
                    </a:moveTo>
                    <a:lnTo>
                      <a:pt x="1604962" y="74688"/>
                    </a:lnTo>
                    <a:cubicBezTo>
                      <a:pt x="1243806" y="74688"/>
                      <a:pt x="868362" y="27063"/>
                      <a:pt x="500062" y="3250"/>
                    </a:cubicBezTo>
                    <a:cubicBezTo>
                      <a:pt x="348456" y="-718"/>
                      <a:pt x="108744" y="-14213"/>
                      <a:pt x="9525" y="69925"/>
                    </a:cubicBezTo>
                    <a:lnTo>
                      <a:pt x="0" y="577131"/>
                    </a:lnTo>
                    <a:cubicBezTo>
                      <a:pt x="23020" y="507281"/>
                      <a:pt x="191294" y="513631"/>
                      <a:pt x="233362" y="503313"/>
                    </a:cubicBezTo>
                    <a:cubicBezTo>
                      <a:pt x="477043" y="496963"/>
                      <a:pt x="658812" y="514426"/>
                      <a:pt x="842962" y="541413"/>
                    </a:cubicBezTo>
                    <a:cubicBezTo>
                      <a:pt x="1020762" y="560464"/>
                      <a:pt x="1350962" y="569988"/>
                      <a:pt x="1604962" y="584276"/>
                    </a:cubicBezTo>
                    <a:lnTo>
                      <a:pt x="1819275" y="312813"/>
                    </a:lnTo>
                    <a:close/>
                  </a:path>
                </a:pathLst>
              </a:custGeom>
              <a:gradFill flip="none" rotWithShape="1">
                <a:gsLst>
                  <a:gs pos="22000">
                    <a:srgbClr val="FFAD04"/>
                  </a:gs>
                  <a:gs pos="0">
                    <a:srgbClr val="FFAD04">
                      <a:lumMod val="80000"/>
                      <a:lumOff val="20000"/>
                    </a:srgbClr>
                  </a:gs>
                  <a:gs pos="49000">
                    <a:srgbClr val="FFAD04">
                      <a:lumMod val="90000"/>
                    </a:srgbClr>
                  </a:gs>
                  <a:gs pos="60000">
                    <a:srgbClr val="FFAD04"/>
                  </a:gs>
                  <a:gs pos="100000">
                    <a:srgbClr val="FFAD04">
                      <a:lumMod val="80000"/>
                    </a:srgbClr>
                  </a:gs>
                  <a:gs pos="84000">
                    <a:srgbClr val="FFAD04">
                      <a:lumMod val="50000"/>
                      <a:lumOff val="50000"/>
                    </a:srgbClr>
                  </a:gs>
                  <a:gs pos="80000">
                    <a:srgbClr val="FFAD04">
                      <a:lumMod val="50000"/>
                      <a:lumOff val="50000"/>
                    </a:srgbClr>
                  </a:gs>
                </a:gsLst>
                <a:lin ang="10800000" scaled="1"/>
                <a:tileRect/>
              </a:gradFill>
              <a:ln w="3175">
                <a:noFill/>
              </a:ln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0" name="Freeform 39"/>
              <p:cNvSpPr/>
              <p:nvPr/>
            </p:nvSpPr>
            <p:spPr>
              <a:xfrm>
                <a:off x="2452688" y="3369468"/>
                <a:ext cx="247755" cy="157165"/>
              </a:xfrm>
              <a:custGeom>
                <a:avLst/>
                <a:gdLst>
                  <a:gd name="connsiteX0" fmla="*/ 233362 w 242887"/>
                  <a:gd name="connsiteY0" fmla="*/ 138113 h 138113"/>
                  <a:gd name="connsiteX1" fmla="*/ 242887 w 242887"/>
                  <a:gd name="connsiteY1" fmla="*/ 0 h 138113"/>
                  <a:gd name="connsiteX2" fmla="*/ 0 w 242887"/>
                  <a:gd name="connsiteY2" fmla="*/ 66675 h 138113"/>
                  <a:gd name="connsiteX3" fmla="*/ 233362 w 242887"/>
                  <a:gd name="connsiteY3" fmla="*/ 138113 h 138113"/>
                  <a:gd name="connsiteX0" fmla="*/ 235743 w 245268"/>
                  <a:gd name="connsiteY0" fmla="*/ 138113 h 138113"/>
                  <a:gd name="connsiteX1" fmla="*/ 245268 w 245268"/>
                  <a:gd name="connsiteY1" fmla="*/ 0 h 138113"/>
                  <a:gd name="connsiteX2" fmla="*/ 0 w 245268"/>
                  <a:gd name="connsiteY2" fmla="*/ 78581 h 138113"/>
                  <a:gd name="connsiteX3" fmla="*/ 235743 w 245268"/>
                  <a:gd name="connsiteY3" fmla="*/ 138113 h 138113"/>
                  <a:gd name="connsiteX0" fmla="*/ 235743 w 245268"/>
                  <a:gd name="connsiteY0" fmla="*/ 138113 h 138113"/>
                  <a:gd name="connsiteX1" fmla="*/ 245268 w 245268"/>
                  <a:gd name="connsiteY1" fmla="*/ 0 h 138113"/>
                  <a:gd name="connsiteX2" fmla="*/ 0 w 245268"/>
                  <a:gd name="connsiteY2" fmla="*/ 78581 h 138113"/>
                  <a:gd name="connsiteX3" fmla="*/ 235743 w 245268"/>
                  <a:gd name="connsiteY3" fmla="*/ 138113 h 138113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2887"/>
                  <a:gd name="connsiteY0" fmla="*/ 147639 h 147639"/>
                  <a:gd name="connsiteX1" fmla="*/ 242887 w 242887"/>
                  <a:gd name="connsiteY1" fmla="*/ 0 h 147639"/>
                  <a:gd name="connsiteX2" fmla="*/ 0 w 242887"/>
                  <a:gd name="connsiteY2" fmla="*/ 66675 h 147639"/>
                  <a:gd name="connsiteX3" fmla="*/ 240506 w 242887"/>
                  <a:gd name="connsiteY3" fmla="*/ 147639 h 147639"/>
                  <a:gd name="connsiteX0" fmla="*/ 240506 w 245268"/>
                  <a:gd name="connsiteY0" fmla="*/ 154783 h 154783"/>
                  <a:gd name="connsiteX1" fmla="*/ 245268 w 245268"/>
                  <a:gd name="connsiteY1" fmla="*/ 0 h 154783"/>
                  <a:gd name="connsiteX2" fmla="*/ 0 w 245268"/>
                  <a:gd name="connsiteY2" fmla="*/ 73819 h 154783"/>
                  <a:gd name="connsiteX3" fmla="*/ 240506 w 245268"/>
                  <a:gd name="connsiteY3" fmla="*/ 154783 h 154783"/>
                  <a:gd name="connsiteX0" fmla="*/ 247650 w 247755"/>
                  <a:gd name="connsiteY0" fmla="*/ 157165 h 157165"/>
                  <a:gd name="connsiteX1" fmla="*/ 245268 w 247755"/>
                  <a:gd name="connsiteY1" fmla="*/ 0 h 157165"/>
                  <a:gd name="connsiteX2" fmla="*/ 0 w 247755"/>
                  <a:gd name="connsiteY2" fmla="*/ 73819 h 157165"/>
                  <a:gd name="connsiteX3" fmla="*/ 247650 w 247755"/>
                  <a:gd name="connsiteY3" fmla="*/ 157165 h 1571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755" h="157165">
                    <a:moveTo>
                      <a:pt x="247650" y="157165"/>
                    </a:moveTo>
                    <a:cubicBezTo>
                      <a:pt x="248444" y="107952"/>
                      <a:pt x="244474" y="49213"/>
                      <a:pt x="245268" y="0"/>
                    </a:cubicBezTo>
                    <a:cubicBezTo>
                      <a:pt x="192087" y="2382"/>
                      <a:pt x="22225" y="4762"/>
                      <a:pt x="0" y="73819"/>
                    </a:cubicBezTo>
                    <a:cubicBezTo>
                      <a:pt x="35718" y="122238"/>
                      <a:pt x="178594" y="156371"/>
                      <a:pt x="247650" y="157165"/>
                    </a:cubicBezTo>
                    <a:close/>
                  </a:path>
                </a:pathLst>
              </a:custGeom>
              <a:solidFill>
                <a:srgbClr val="BC7D00"/>
              </a:solidFill>
              <a:ln w="3175"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41" name="Rectangle 20"/>
            <p:cNvSpPr>
              <a:spLocks noChangeArrowheads="1"/>
            </p:cNvSpPr>
            <p:nvPr/>
          </p:nvSpPr>
          <p:spPr bwMode="auto">
            <a:xfrm>
              <a:off x="4669934" y="1847742"/>
              <a:ext cx="447041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Clr>
                  <a:srgbClr val="D7181F"/>
                </a:buClr>
                <a:buFont typeface="Wingdings" panose="05000000000000000000" pitchFamily="2" charset="2"/>
                <a:buNone/>
              </a:pPr>
              <a:r>
                <a:rPr lang="en-US" sz="3600" b="1" dirty="0" err="1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Nhịp</a:t>
              </a:r>
              <a:r>
                <a:rPr lang="en-US" sz="3600" b="1" dirty="0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 </a:t>
              </a:r>
              <a:r>
                <a:rPr lang="en-US" sz="3600" b="1" dirty="0" err="1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điệu</a:t>
              </a:r>
              <a:r>
                <a:rPr lang="en-US" sz="3600" b="1" dirty="0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 </a:t>
              </a:r>
              <a:r>
                <a:rPr lang="en-US" sz="3600" b="1" dirty="0" err="1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và</a:t>
              </a:r>
              <a:r>
                <a:rPr lang="en-US" sz="3600" b="1" dirty="0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 </a:t>
              </a:r>
              <a:r>
                <a:rPr lang="en-US" sz="3600" b="1" dirty="0" err="1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sắc</a:t>
              </a:r>
              <a:r>
                <a:rPr lang="en-US" sz="3600" b="1" dirty="0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 </a:t>
              </a:r>
              <a:r>
                <a:rPr lang="en-US" sz="3600" b="1" dirty="0" err="1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màu</a:t>
              </a:r>
              <a:r>
                <a:rPr lang="en-US" sz="3600" b="1" dirty="0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 </a:t>
              </a:r>
              <a:r>
                <a:rPr lang="en-US" sz="3600" b="1" dirty="0" err="1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của</a:t>
              </a:r>
              <a:r>
                <a:rPr lang="en-US" sz="3600" b="1" dirty="0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 </a:t>
              </a:r>
              <a:r>
                <a:rPr lang="en-US" sz="3600" b="1" dirty="0" err="1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chữ</a:t>
              </a:r>
              <a:endParaRPr lang="en-US" altLang="en-US" sz="1400" b="1" dirty="0">
                <a:solidFill>
                  <a:srgbClr val="593B1D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3568755" y="1811380"/>
              <a:ext cx="896885" cy="58477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b="1" kern="0" dirty="0" err="1">
                  <a:solidFill>
                    <a:schemeClr val="bg1"/>
                  </a:solidFill>
                  <a:effectLst>
                    <a:glow rad="127000">
                      <a:srgbClr val="BC7D00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200" b="1" kern="0" dirty="0">
                  <a:solidFill>
                    <a:schemeClr val="bg1"/>
                  </a:solidFill>
                  <a:effectLst>
                    <a:glow rad="127000">
                      <a:srgbClr val="BC7D00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endParaRPr lang="en-US" b="1" kern="0" dirty="0">
                <a:solidFill>
                  <a:schemeClr val="bg1"/>
                </a:solidFill>
                <a:effectLst>
                  <a:glow rad="127000">
                    <a:srgbClr val="BC7D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Text Box 262"/>
          <p:cNvSpPr txBox="1">
            <a:spLocks noChangeArrowheads="1"/>
          </p:cNvSpPr>
          <p:nvPr/>
        </p:nvSpPr>
        <p:spPr bwMode="auto">
          <a:xfrm>
            <a:off x="1067064" y="2762401"/>
            <a:ext cx="103629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262"/>
          <p:cNvSpPr txBox="1">
            <a:spLocks noChangeArrowheads="1"/>
          </p:cNvSpPr>
          <p:nvPr/>
        </p:nvSpPr>
        <p:spPr bwMode="auto">
          <a:xfrm>
            <a:off x="1067064" y="3304823"/>
            <a:ext cx="106241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262"/>
          <p:cNvSpPr txBox="1">
            <a:spLocks noChangeArrowheads="1"/>
          </p:cNvSpPr>
          <p:nvPr/>
        </p:nvSpPr>
        <p:spPr bwMode="auto">
          <a:xfrm>
            <a:off x="1067064" y="3866526"/>
            <a:ext cx="106241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262"/>
          <p:cNvSpPr txBox="1">
            <a:spLocks noChangeArrowheads="1"/>
          </p:cNvSpPr>
          <p:nvPr/>
        </p:nvSpPr>
        <p:spPr bwMode="auto">
          <a:xfrm>
            <a:off x="1067064" y="4349852"/>
            <a:ext cx="106241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262"/>
          <p:cNvSpPr txBox="1">
            <a:spLocks noChangeArrowheads="1"/>
          </p:cNvSpPr>
          <p:nvPr/>
        </p:nvSpPr>
        <p:spPr bwMode="auto">
          <a:xfrm>
            <a:off x="1067064" y="4846240"/>
            <a:ext cx="106241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662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9459" y="485744"/>
            <a:ext cx="7665718" cy="66378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36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3150" y="1276772"/>
            <a:ext cx="9601196" cy="2302451"/>
          </a:xfrm>
        </p:spPr>
        <p:txBody>
          <a:bodyPr>
            <a:normAutofit/>
          </a:bodyPr>
          <a:lstStyle/>
          <a:p>
            <a:pPr algn="just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Ngoài chức năng truyền tải thông tin, chữ còn có nhiều kiểu dáng phong phú; được sử dụng trong mĩ thuật ứng dụng, là điểm nhấn thu hút thị giác làm tăng giá trị thẩm mĩ cho sản phẩm.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091" y="3507488"/>
            <a:ext cx="3525928" cy="1730718"/>
          </a:xfrm>
          <a:prstGeom prst="rect">
            <a:avLst/>
          </a:prstGeom>
        </p:spPr>
      </p:pic>
      <p:pic>
        <p:nvPicPr>
          <p:cNvPr id="1026" name="Picture 2" descr="https://ecdn.teacherspayteachers.com/thumbitem/Retro-Classroom-Decor-Bundle-Groovy-Boho-Retro-Theme-8198554-1689023746/original-8198554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4850">
            <a:off x="6048014" y="3318012"/>
            <a:ext cx="2479038" cy="247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52274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344400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554">
            <a:off x="3744913" y="296863"/>
            <a:ext cx="6735762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7"/>
          <p:cNvSpPr>
            <a:spLocks/>
          </p:cNvSpPr>
          <p:nvPr/>
        </p:nvSpPr>
        <p:spPr bwMode="auto">
          <a:xfrm>
            <a:off x="1371600" y="1828801"/>
            <a:ext cx="10224655" cy="5051426"/>
          </a:xfrm>
          <a:custGeom>
            <a:avLst/>
            <a:gdLst>
              <a:gd name="T0" fmla="*/ 696852 w 8882591"/>
              <a:gd name="T1" fmla="*/ 0 h 4241740"/>
              <a:gd name="T2" fmla="*/ 8884709 w 8882591"/>
              <a:gd name="T3" fmla="*/ 2507514 h 4241740"/>
              <a:gd name="T4" fmla="*/ 8362070 w 8882591"/>
              <a:gd name="T5" fmla="*/ 7328105 h 4241740"/>
              <a:gd name="T6" fmla="*/ 0 w 8882591"/>
              <a:gd name="T7" fmla="*/ 7328105 h 4241740"/>
              <a:gd name="T8" fmla="*/ 696852 w 8882591"/>
              <a:gd name="T9" fmla="*/ 0 h 42417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882591" h="4241740">
                <a:moveTo>
                  <a:pt x="696686" y="0"/>
                </a:moveTo>
                <a:lnTo>
                  <a:pt x="8882591" y="1451428"/>
                </a:lnTo>
                <a:lnTo>
                  <a:pt x="8360076" y="4241740"/>
                </a:lnTo>
                <a:lnTo>
                  <a:pt x="0" y="4241740"/>
                </a:lnTo>
                <a:lnTo>
                  <a:pt x="69668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486276" y="2639222"/>
            <a:ext cx="21939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4000" b="1">
                <a:solidFill>
                  <a:srgbClr val="FF0000"/>
                </a:solidFill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DẶN DÒ</a:t>
            </a:r>
            <a:endParaRPr lang="zh-CN" altLang="en-US" sz="4000" b="1">
              <a:solidFill>
                <a:srgbClr val="FF0000"/>
              </a:solidFill>
              <a:latin typeface="Times New Roman" panose="02020603050405020304" pitchFamily="18" charset="0"/>
              <a:ea typeface="方正大黑简体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7" y="3895726"/>
            <a:ext cx="2260600" cy="298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213" y="735013"/>
            <a:ext cx="1981200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0466" y="4447309"/>
            <a:ext cx="2333934" cy="2432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A822035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213" y="-960438"/>
            <a:ext cx="6096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4586289" y="5030788"/>
            <a:ext cx="347662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00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汇报：</a:t>
            </a:r>
            <a:r>
              <a:rPr lang="en-US" altLang="zh-CN" sz="200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PENG  </a:t>
            </a:r>
            <a:r>
              <a:rPr lang="zh-CN" altLang="en-US" sz="200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导师：</a:t>
            </a:r>
            <a:r>
              <a:rPr lang="en-US" altLang="zh-CN" sz="200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BAOTU</a:t>
            </a:r>
            <a:endParaRPr lang="zh-CN" altLang="en-US" sz="2000">
              <a:solidFill>
                <a:srgbClr val="FFFFFF"/>
              </a:solidFill>
              <a:latin typeface="黑体"/>
              <a:ea typeface="黑体"/>
              <a:cs typeface="黑体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840718" y="3548773"/>
            <a:ext cx="7540737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indent="-514350" eaLnBrk="1" hangingPunct="1">
              <a:spcBef>
                <a:spcPct val="0"/>
              </a:spcBef>
              <a:buFontTx/>
              <a:buAutoNum type="arabicPeriod"/>
            </a:pPr>
            <a:r>
              <a:rPr lang="en-US" altLang="zh-CN" sz="2800" b="1" dirty="0" err="1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Hoàn</a:t>
            </a:r>
            <a:r>
              <a:rPr lang="en-US" altLang="zh-CN" sz="2800" b="1" dirty="0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thiện</a:t>
            </a:r>
            <a:r>
              <a:rPr lang="en-US" altLang="zh-CN" sz="2800" b="1" dirty="0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bài</a:t>
            </a:r>
            <a:r>
              <a:rPr lang="en-US" altLang="zh-CN" sz="2800" b="1" dirty="0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vẽ</a:t>
            </a:r>
            <a:r>
              <a:rPr lang="en-US" altLang="zh-CN" sz="2800" b="1" dirty="0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nếu</a:t>
            </a:r>
            <a:r>
              <a:rPr lang="en-US" altLang="zh-CN" sz="2800" b="1" dirty="0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 ở </a:t>
            </a:r>
            <a:r>
              <a:rPr lang="en-US" altLang="zh-CN" sz="2800" b="1" dirty="0" err="1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lớp</a:t>
            </a:r>
            <a:r>
              <a:rPr lang="en-US" altLang="zh-CN" sz="2800" b="1" dirty="0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chưa</a:t>
            </a:r>
            <a:r>
              <a:rPr lang="en-US" altLang="zh-CN" sz="2800" b="1" dirty="0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xong</a:t>
            </a:r>
            <a:endParaRPr lang="en-US" altLang="zh-CN" sz="2800" b="1" dirty="0">
              <a:latin typeface="Times New Roman" panose="02020603050405020304" pitchFamily="18" charset="0"/>
              <a:ea typeface="方正大黑简体"/>
              <a:cs typeface="Times New Roman" panose="02020603050405020304" pitchFamily="18" charset="0"/>
            </a:endParaRPr>
          </a:p>
          <a:p>
            <a:pPr marL="514350" indent="-514350" eaLnBrk="1" hangingPunct="1">
              <a:spcBef>
                <a:spcPct val="0"/>
              </a:spcBef>
              <a:buFontTx/>
              <a:buAutoNum type="arabicPeriod"/>
            </a:pPr>
            <a:r>
              <a:rPr lang="en-US" altLang="zh-CN" sz="2800" b="1" dirty="0" err="1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Chuẩn</a:t>
            </a:r>
            <a:r>
              <a:rPr lang="en-US" altLang="zh-CN" sz="2800" b="1" dirty="0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bị</a:t>
            </a:r>
            <a:r>
              <a:rPr lang="en-US" altLang="zh-CN" sz="2800" b="1" dirty="0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dụng</a:t>
            </a:r>
            <a:r>
              <a:rPr lang="en-US" altLang="zh-CN" sz="2800" b="1" dirty="0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cụ</a:t>
            </a:r>
            <a:r>
              <a:rPr lang="en-US" altLang="zh-CN" sz="2800" b="1" dirty="0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học</a:t>
            </a:r>
            <a:r>
              <a:rPr lang="en-US" altLang="zh-CN" sz="2800" b="1" dirty="0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tập</a:t>
            </a:r>
            <a:r>
              <a:rPr lang="en-US" altLang="zh-CN" sz="2800" b="1" dirty="0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đầy</a:t>
            </a:r>
            <a:r>
              <a:rPr lang="en-US" altLang="zh-CN" sz="2800" b="1" dirty="0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đủ</a:t>
            </a:r>
            <a:endParaRPr lang="en-US" altLang="zh-CN" sz="2800" b="1" dirty="0">
              <a:latin typeface="Times New Roman" panose="02020603050405020304" pitchFamily="18" charset="0"/>
              <a:ea typeface="方正大黑简体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800" b="1" dirty="0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3. </a:t>
            </a:r>
            <a:r>
              <a:rPr lang="en-US" altLang="zh-CN" sz="2800" b="1" dirty="0" err="1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Sưu</a:t>
            </a:r>
            <a:r>
              <a:rPr lang="en-US" altLang="zh-CN" sz="2800" b="1" dirty="0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tầm</a:t>
            </a:r>
            <a:r>
              <a:rPr lang="en-US" altLang="zh-CN" sz="2800" b="1" dirty="0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các</a:t>
            </a:r>
            <a:r>
              <a:rPr lang="en-US" altLang="zh-CN" sz="2800" b="1" dirty="0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mẫu</a:t>
            </a:r>
            <a:r>
              <a:rPr lang="en-US" altLang="zh-CN" sz="2800" b="1" dirty="0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 logo </a:t>
            </a:r>
            <a:r>
              <a:rPr lang="en-US" altLang="zh-CN" sz="2800" b="1" dirty="0" err="1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trong</a:t>
            </a:r>
            <a:r>
              <a:rPr lang="en-US" altLang="zh-CN" sz="2800" b="1" dirty="0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cuộc</a:t>
            </a:r>
            <a:r>
              <a:rPr lang="en-US" altLang="zh-CN" sz="2800" b="1" dirty="0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sống</a:t>
            </a:r>
            <a:endParaRPr lang="en-US" altLang="zh-CN" sz="2800" b="1" dirty="0">
              <a:latin typeface="Times New Roman" panose="02020603050405020304" pitchFamily="18" charset="0"/>
              <a:ea typeface="方正大黑简体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zh-CN" sz="2800" b="1" dirty="0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4. </a:t>
            </a:r>
            <a:r>
              <a:rPr lang="en-US" altLang="zh-CN" sz="2800" b="1" dirty="0" err="1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Xem</a:t>
            </a:r>
            <a:r>
              <a:rPr lang="en-US" altLang="zh-CN" sz="2800" b="1" dirty="0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trước</a:t>
            </a:r>
            <a:r>
              <a:rPr lang="en-US" altLang="zh-CN" sz="2800" b="1" dirty="0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bài</a:t>
            </a:r>
            <a:r>
              <a:rPr lang="en-US" altLang="zh-CN" sz="2800" b="1" dirty="0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 2: Logo </a:t>
            </a:r>
            <a:r>
              <a:rPr lang="en-US" altLang="zh-CN" sz="2800" b="1" dirty="0" err="1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dạng</a:t>
            </a:r>
            <a:r>
              <a:rPr lang="en-US" altLang="zh-CN" sz="2800" b="1" dirty="0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chữ</a:t>
            </a:r>
            <a:endParaRPr lang="zh-CN" altLang="en-US" sz="2800" b="1" dirty="0">
              <a:latin typeface="Times New Roman" panose="02020603050405020304" pitchFamily="18" charset="0"/>
              <a:ea typeface="方正大黑简体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746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7"/>
          <p:cNvSpPr/>
          <p:nvPr/>
        </p:nvSpPr>
        <p:spPr>
          <a:xfrm>
            <a:off x="1436354" y="304800"/>
            <a:ext cx="8926846" cy="1295400"/>
          </a:xfrm>
          <a:prstGeom prst="roundRect">
            <a:avLst/>
          </a:prstGeom>
          <a:solidFill>
            <a:srgbClr val="FFFFCC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1"/>
          <p:cNvSpPr>
            <a:spLocks noChangeArrowheads="1"/>
          </p:cNvSpPr>
          <p:nvPr/>
        </p:nvSpPr>
        <p:spPr bwMode="auto">
          <a:xfrm>
            <a:off x="1619793" y="274023"/>
            <a:ext cx="8667207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Kalam"/>
                <a:cs typeface="Times New Roman" panose="02020603050405020304" pitchFamily="18" charset="0"/>
                <a:sym typeface="Kalam"/>
              </a:rPr>
              <a:t>Chủ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Kalam"/>
                <a:cs typeface="Times New Roman" panose="02020603050405020304" pitchFamily="18" charset="0"/>
                <a:sym typeface="Kalam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Kalam"/>
                <a:cs typeface="Times New Roman" panose="02020603050405020304" pitchFamily="18" charset="0"/>
                <a:sym typeface="Kalam"/>
              </a:rPr>
              <a:t>đề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Kalam"/>
                <a:cs typeface="Times New Roman" panose="02020603050405020304" pitchFamily="18" charset="0"/>
                <a:sym typeface="Kalam"/>
              </a:rPr>
              <a:t>: </a:t>
            </a:r>
            <a:b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Kalam"/>
                <a:cs typeface="Times New Roman" panose="02020603050405020304" pitchFamily="18" charset="0"/>
                <a:sym typeface="Kalam"/>
              </a:rPr>
            </a:b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 CÁCH ĐIỆU TRONG ĐỜI SỐNG</a:t>
            </a:r>
            <a:endParaRPr lang="en-US" sz="4000" b="1" dirty="0">
              <a:solidFill>
                <a:srgbClr val="000099"/>
              </a:solidFill>
              <a:latin typeface="Times New Roman" panose="02020603050405020304" pitchFamily="18" charset="0"/>
              <a:ea typeface="Kalam"/>
              <a:cs typeface="Times New Roman" panose="02020603050405020304" pitchFamily="18" charset="0"/>
              <a:sym typeface="Kalam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206136" y="1676397"/>
            <a:ext cx="8760823" cy="1066802"/>
            <a:chOff x="2760663" y="1676397"/>
            <a:chExt cx="6499776" cy="1066802"/>
          </a:xfrm>
        </p:grpSpPr>
        <p:grpSp>
          <p:nvGrpSpPr>
            <p:cNvPr id="30" name="Group 14"/>
            <p:cNvGrpSpPr>
              <a:grpSpLocks/>
            </p:cNvGrpSpPr>
            <p:nvPr/>
          </p:nvGrpSpPr>
          <p:grpSpPr bwMode="auto">
            <a:xfrm>
              <a:off x="2760663" y="2068513"/>
              <a:ext cx="1047750" cy="493713"/>
              <a:chOff x="1714500" y="3094038"/>
              <a:chExt cx="1047750" cy="551111"/>
            </a:xfrm>
          </p:grpSpPr>
          <p:sp>
            <p:nvSpPr>
              <p:cNvPr id="31" name="Freeform 30"/>
              <p:cNvSpPr/>
              <p:nvPr/>
            </p:nvSpPr>
            <p:spPr>
              <a:xfrm>
                <a:off x="1714500" y="3094038"/>
                <a:ext cx="1047750" cy="551111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1042988 w 5761832"/>
                  <a:gd name="connsiteY10" fmla="*/ 547688 h 559049"/>
                  <a:gd name="connsiteX11" fmla="*/ 919163 w 5761832"/>
                  <a:gd name="connsiteY11" fmla="*/ 550068 h 559049"/>
                  <a:gd name="connsiteX12" fmla="*/ 661194 w 5761832"/>
                  <a:gd name="connsiteY12" fmla="*/ 553244 h 559049"/>
                  <a:gd name="connsiteX13" fmla="*/ 0 w 5761832"/>
                  <a:gd name="connsiteY13" fmla="*/ 527050 h 559049"/>
                  <a:gd name="connsiteX14" fmla="*/ 200025 w 5761832"/>
                  <a:gd name="connsiteY14" fmla="*/ 271463 h 559049"/>
                  <a:gd name="connsiteX15" fmla="*/ 793 w 5761832"/>
                  <a:gd name="connsiteY15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1042988 w 5761832"/>
                  <a:gd name="connsiteY9" fmla="*/ 547688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5759450 w 5761832"/>
                  <a:gd name="connsiteY4" fmla="*/ 0 h 559049"/>
                  <a:gd name="connsiteX5" fmla="*/ 5577681 w 5761832"/>
                  <a:gd name="connsiteY5" fmla="*/ 273050 h 559049"/>
                  <a:gd name="connsiteX6" fmla="*/ 5761832 w 5761832"/>
                  <a:gd name="connsiteY6" fmla="*/ 522287 h 559049"/>
                  <a:gd name="connsiteX7" fmla="*/ 5251450 w 5761832"/>
                  <a:gd name="connsiteY7" fmla="*/ 558800 h 559049"/>
                  <a:gd name="connsiteX8" fmla="*/ 1042988 w 5761832"/>
                  <a:gd name="connsiteY8" fmla="*/ 547688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1047750 w 5761832"/>
                  <a:gd name="connsiteY3" fmla="*/ 6350 h 551111"/>
                  <a:gd name="connsiteX4" fmla="*/ 5577681 w 5761832"/>
                  <a:gd name="connsiteY4" fmla="*/ 265112 h 551111"/>
                  <a:gd name="connsiteX5" fmla="*/ 5761832 w 5761832"/>
                  <a:gd name="connsiteY5" fmla="*/ 514349 h 551111"/>
                  <a:gd name="connsiteX6" fmla="*/ 5251450 w 5761832"/>
                  <a:gd name="connsiteY6" fmla="*/ 550862 h 551111"/>
                  <a:gd name="connsiteX7" fmla="*/ 1042988 w 5761832"/>
                  <a:gd name="connsiteY7" fmla="*/ 539750 h 551111"/>
                  <a:gd name="connsiteX8" fmla="*/ 919163 w 5761832"/>
                  <a:gd name="connsiteY8" fmla="*/ 542130 h 551111"/>
                  <a:gd name="connsiteX9" fmla="*/ 661194 w 5761832"/>
                  <a:gd name="connsiteY9" fmla="*/ 545306 h 551111"/>
                  <a:gd name="connsiteX10" fmla="*/ 0 w 5761832"/>
                  <a:gd name="connsiteY10" fmla="*/ 519112 h 551111"/>
                  <a:gd name="connsiteX11" fmla="*/ 200025 w 5761832"/>
                  <a:gd name="connsiteY11" fmla="*/ 263525 h 551111"/>
                  <a:gd name="connsiteX12" fmla="*/ 793 w 5761832"/>
                  <a:gd name="connsiteY12" fmla="*/ 0 h 551111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1047750 w 5761832"/>
                  <a:gd name="connsiteY3" fmla="*/ 6350 h 551111"/>
                  <a:gd name="connsiteX4" fmla="*/ 5761832 w 5761832"/>
                  <a:gd name="connsiteY4" fmla="*/ 514349 h 551111"/>
                  <a:gd name="connsiteX5" fmla="*/ 5251450 w 5761832"/>
                  <a:gd name="connsiteY5" fmla="*/ 550862 h 551111"/>
                  <a:gd name="connsiteX6" fmla="*/ 1042988 w 5761832"/>
                  <a:gd name="connsiteY6" fmla="*/ 539750 h 551111"/>
                  <a:gd name="connsiteX7" fmla="*/ 919163 w 5761832"/>
                  <a:gd name="connsiteY7" fmla="*/ 542130 h 551111"/>
                  <a:gd name="connsiteX8" fmla="*/ 661194 w 5761832"/>
                  <a:gd name="connsiteY8" fmla="*/ 545306 h 551111"/>
                  <a:gd name="connsiteX9" fmla="*/ 0 w 5761832"/>
                  <a:gd name="connsiteY9" fmla="*/ 519112 h 551111"/>
                  <a:gd name="connsiteX10" fmla="*/ 200025 w 5761832"/>
                  <a:gd name="connsiteY10" fmla="*/ 263525 h 551111"/>
                  <a:gd name="connsiteX11" fmla="*/ 793 w 5761832"/>
                  <a:gd name="connsiteY11" fmla="*/ 0 h 551111"/>
                  <a:gd name="connsiteX0" fmla="*/ 793 w 5251450"/>
                  <a:gd name="connsiteY0" fmla="*/ 0 h 551111"/>
                  <a:gd name="connsiteX1" fmla="*/ 374650 w 5251450"/>
                  <a:gd name="connsiteY1" fmla="*/ 23812 h 551111"/>
                  <a:gd name="connsiteX2" fmla="*/ 916782 w 5251450"/>
                  <a:gd name="connsiteY2" fmla="*/ 11112 h 551111"/>
                  <a:gd name="connsiteX3" fmla="*/ 1047750 w 5251450"/>
                  <a:gd name="connsiteY3" fmla="*/ 6350 h 551111"/>
                  <a:gd name="connsiteX4" fmla="*/ 5251450 w 5251450"/>
                  <a:gd name="connsiteY4" fmla="*/ 550862 h 551111"/>
                  <a:gd name="connsiteX5" fmla="*/ 1042988 w 5251450"/>
                  <a:gd name="connsiteY5" fmla="*/ 539750 h 551111"/>
                  <a:gd name="connsiteX6" fmla="*/ 919163 w 5251450"/>
                  <a:gd name="connsiteY6" fmla="*/ 542130 h 551111"/>
                  <a:gd name="connsiteX7" fmla="*/ 661194 w 5251450"/>
                  <a:gd name="connsiteY7" fmla="*/ 545306 h 551111"/>
                  <a:gd name="connsiteX8" fmla="*/ 0 w 5251450"/>
                  <a:gd name="connsiteY8" fmla="*/ 519112 h 551111"/>
                  <a:gd name="connsiteX9" fmla="*/ 200025 w 5251450"/>
                  <a:gd name="connsiteY9" fmla="*/ 263525 h 551111"/>
                  <a:gd name="connsiteX10" fmla="*/ 793 w 5251450"/>
                  <a:gd name="connsiteY10" fmla="*/ 0 h 551111"/>
                  <a:gd name="connsiteX0" fmla="*/ 793 w 1047750"/>
                  <a:gd name="connsiteY0" fmla="*/ 0 h 551111"/>
                  <a:gd name="connsiteX1" fmla="*/ 374650 w 1047750"/>
                  <a:gd name="connsiteY1" fmla="*/ 23812 h 551111"/>
                  <a:gd name="connsiteX2" fmla="*/ 916782 w 1047750"/>
                  <a:gd name="connsiteY2" fmla="*/ 11112 h 551111"/>
                  <a:gd name="connsiteX3" fmla="*/ 1047750 w 1047750"/>
                  <a:gd name="connsiteY3" fmla="*/ 6350 h 551111"/>
                  <a:gd name="connsiteX4" fmla="*/ 1042988 w 1047750"/>
                  <a:gd name="connsiteY4" fmla="*/ 539750 h 551111"/>
                  <a:gd name="connsiteX5" fmla="*/ 919163 w 1047750"/>
                  <a:gd name="connsiteY5" fmla="*/ 542130 h 551111"/>
                  <a:gd name="connsiteX6" fmla="*/ 661194 w 1047750"/>
                  <a:gd name="connsiteY6" fmla="*/ 545306 h 551111"/>
                  <a:gd name="connsiteX7" fmla="*/ 0 w 1047750"/>
                  <a:gd name="connsiteY7" fmla="*/ 519112 h 551111"/>
                  <a:gd name="connsiteX8" fmla="*/ 200025 w 1047750"/>
                  <a:gd name="connsiteY8" fmla="*/ 263525 h 551111"/>
                  <a:gd name="connsiteX9" fmla="*/ 793 w 1047750"/>
                  <a:gd name="connsiteY9" fmla="*/ 0 h 55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47750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1047750" y="6350"/>
                    </a:lnTo>
                    <a:cubicBezTo>
                      <a:pt x="1046163" y="184150"/>
                      <a:pt x="1044575" y="361950"/>
                      <a:pt x="1042988" y="539750"/>
                    </a:cubicBez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AD04">
                      <a:lumMod val="95000"/>
                      <a:lumOff val="5000"/>
                    </a:srgbClr>
                  </a:gs>
                  <a:gs pos="21000">
                    <a:srgbClr val="FFAD04">
                      <a:lumMod val="85000"/>
                    </a:srgbClr>
                  </a:gs>
                  <a:gs pos="52000">
                    <a:srgbClr val="FFAD04">
                      <a:lumMod val="90000"/>
                    </a:srgbClr>
                  </a:gs>
                  <a:gs pos="100000">
                    <a:srgbClr val="FFAD04">
                      <a:lumMod val="77000"/>
                    </a:srgbClr>
                  </a:gs>
                  <a:gs pos="86000">
                    <a:srgbClr val="FFAD04">
                      <a:lumMod val="85000"/>
                    </a:srgbClr>
                  </a:gs>
                </a:gsLst>
                <a:lin ang="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2" name="Freeform 31"/>
              <p:cNvSpPr/>
              <p:nvPr/>
            </p:nvSpPr>
            <p:spPr>
              <a:xfrm>
                <a:off x="1816100" y="3152517"/>
                <a:ext cx="919162" cy="437698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945507 w 5761832"/>
                  <a:gd name="connsiteY3" fmla="*/ 20131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945507 w 5761832"/>
                  <a:gd name="connsiteY3" fmla="*/ 20131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52905 w 5761832"/>
                  <a:gd name="connsiteY10" fmla="*/ 546396 h 559049"/>
                  <a:gd name="connsiteX11" fmla="*/ 919163 w 5761832"/>
                  <a:gd name="connsiteY11" fmla="*/ 550068 h 559049"/>
                  <a:gd name="connsiteX12" fmla="*/ 661194 w 5761832"/>
                  <a:gd name="connsiteY12" fmla="*/ 553244 h 559049"/>
                  <a:gd name="connsiteX13" fmla="*/ 0 w 5761832"/>
                  <a:gd name="connsiteY13" fmla="*/ 527050 h 559049"/>
                  <a:gd name="connsiteX14" fmla="*/ 200025 w 5761832"/>
                  <a:gd name="connsiteY14" fmla="*/ 271463 h 559049"/>
                  <a:gd name="connsiteX15" fmla="*/ 793 w 5761832"/>
                  <a:gd name="connsiteY15" fmla="*/ 7938 h 559049"/>
                  <a:gd name="connsiteX0" fmla="*/ 793 w 5835542"/>
                  <a:gd name="connsiteY0" fmla="*/ 7938 h 559049"/>
                  <a:gd name="connsiteX1" fmla="*/ 374650 w 5835542"/>
                  <a:gd name="connsiteY1" fmla="*/ 31750 h 559049"/>
                  <a:gd name="connsiteX2" fmla="*/ 916782 w 5835542"/>
                  <a:gd name="connsiteY2" fmla="*/ 19050 h 559049"/>
                  <a:gd name="connsiteX3" fmla="*/ 945507 w 5835542"/>
                  <a:gd name="connsiteY3" fmla="*/ 20131 h 559049"/>
                  <a:gd name="connsiteX4" fmla="*/ 4862512 w 5835542"/>
                  <a:gd name="connsiteY4" fmla="*/ 19050 h 559049"/>
                  <a:gd name="connsiteX5" fmla="*/ 5076032 w 5835542"/>
                  <a:gd name="connsiteY5" fmla="*/ 26988 h 559049"/>
                  <a:gd name="connsiteX6" fmla="*/ 5759450 w 5835542"/>
                  <a:gd name="connsiteY6" fmla="*/ 0 h 559049"/>
                  <a:gd name="connsiteX7" fmla="*/ 5761832 w 5835542"/>
                  <a:gd name="connsiteY7" fmla="*/ 522287 h 559049"/>
                  <a:gd name="connsiteX8" fmla="*/ 5251450 w 5835542"/>
                  <a:gd name="connsiteY8" fmla="*/ 558800 h 559049"/>
                  <a:gd name="connsiteX9" fmla="*/ 952905 w 5835542"/>
                  <a:gd name="connsiteY9" fmla="*/ 546396 h 559049"/>
                  <a:gd name="connsiteX10" fmla="*/ 919163 w 5835542"/>
                  <a:gd name="connsiteY10" fmla="*/ 550068 h 559049"/>
                  <a:gd name="connsiteX11" fmla="*/ 661194 w 5835542"/>
                  <a:gd name="connsiteY11" fmla="*/ 553244 h 559049"/>
                  <a:gd name="connsiteX12" fmla="*/ 0 w 5835542"/>
                  <a:gd name="connsiteY12" fmla="*/ 527050 h 559049"/>
                  <a:gd name="connsiteX13" fmla="*/ 200025 w 5835542"/>
                  <a:gd name="connsiteY13" fmla="*/ 271463 h 559049"/>
                  <a:gd name="connsiteX14" fmla="*/ 793 w 5835542"/>
                  <a:gd name="connsiteY14" fmla="*/ 7938 h 559049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945507 w 5761832"/>
                  <a:gd name="connsiteY3" fmla="*/ 12193 h 551111"/>
                  <a:gd name="connsiteX4" fmla="*/ 4862512 w 5761832"/>
                  <a:gd name="connsiteY4" fmla="*/ 11112 h 551111"/>
                  <a:gd name="connsiteX5" fmla="*/ 5076032 w 5761832"/>
                  <a:gd name="connsiteY5" fmla="*/ 19050 h 551111"/>
                  <a:gd name="connsiteX6" fmla="*/ 5761832 w 5761832"/>
                  <a:gd name="connsiteY6" fmla="*/ 514349 h 551111"/>
                  <a:gd name="connsiteX7" fmla="*/ 5251450 w 5761832"/>
                  <a:gd name="connsiteY7" fmla="*/ 550862 h 551111"/>
                  <a:gd name="connsiteX8" fmla="*/ 952905 w 5761832"/>
                  <a:gd name="connsiteY8" fmla="*/ 538458 h 551111"/>
                  <a:gd name="connsiteX9" fmla="*/ 919163 w 5761832"/>
                  <a:gd name="connsiteY9" fmla="*/ 542130 h 551111"/>
                  <a:gd name="connsiteX10" fmla="*/ 661194 w 5761832"/>
                  <a:gd name="connsiteY10" fmla="*/ 545306 h 551111"/>
                  <a:gd name="connsiteX11" fmla="*/ 0 w 5761832"/>
                  <a:gd name="connsiteY11" fmla="*/ 519112 h 551111"/>
                  <a:gd name="connsiteX12" fmla="*/ 200025 w 5761832"/>
                  <a:gd name="connsiteY12" fmla="*/ 263525 h 551111"/>
                  <a:gd name="connsiteX13" fmla="*/ 793 w 5761832"/>
                  <a:gd name="connsiteY13" fmla="*/ 0 h 551111"/>
                  <a:gd name="connsiteX0" fmla="*/ 793 w 5528877"/>
                  <a:gd name="connsiteY0" fmla="*/ 0 h 551111"/>
                  <a:gd name="connsiteX1" fmla="*/ 374650 w 5528877"/>
                  <a:gd name="connsiteY1" fmla="*/ 23812 h 551111"/>
                  <a:gd name="connsiteX2" fmla="*/ 916782 w 5528877"/>
                  <a:gd name="connsiteY2" fmla="*/ 11112 h 551111"/>
                  <a:gd name="connsiteX3" fmla="*/ 945507 w 5528877"/>
                  <a:gd name="connsiteY3" fmla="*/ 12193 h 551111"/>
                  <a:gd name="connsiteX4" fmla="*/ 4862512 w 5528877"/>
                  <a:gd name="connsiteY4" fmla="*/ 11112 h 551111"/>
                  <a:gd name="connsiteX5" fmla="*/ 5076032 w 5528877"/>
                  <a:gd name="connsiteY5" fmla="*/ 19050 h 551111"/>
                  <a:gd name="connsiteX6" fmla="*/ 5251450 w 5528877"/>
                  <a:gd name="connsiteY6" fmla="*/ 550862 h 551111"/>
                  <a:gd name="connsiteX7" fmla="*/ 952905 w 5528877"/>
                  <a:gd name="connsiteY7" fmla="*/ 538458 h 551111"/>
                  <a:gd name="connsiteX8" fmla="*/ 919163 w 5528877"/>
                  <a:gd name="connsiteY8" fmla="*/ 542130 h 551111"/>
                  <a:gd name="connsiteX9" fmla="*/ 661194 w 5528877"/>
                  <a:gd name="connsiteY9" fmla="*/ 545306 h 551111"/>
                  <a:gd name="connsiteX10" fmla="*/ 0 w 5528877"/>
                  <a:gd name="connsiteY10" fmla="*/ 519112 h 551111"/>
                  <a:gd name="connsiteX11" fmla="*/ 200025 w 5528877"/>
                  <a:gd name="connsiteY11" fmla="*/ 263525 h 551111"/>
                  <a:gd name="connsiteX12" fmla="*/ 793 w 5528877"/>
                  <a:gd name="connsiteY12" fmla="*/ 0 h 551111"/>
                  <a:gd name="connsiteX0" fmla="*/ 793 w 5528877"/>
                  <a:gd name="connsiteY0" fmla="*/ 0 h 551111"/>
                  <a:gd name="connsiteX1" fmla="*/ 374650 w 5528877"/>
                  <a:gd name="connsiteY1" fmla="*/ 23812 h 551111"/>
                  <a:gd name="connsiteX2" fmla="*/ 916782 w 5528877"/>
                  <a:gd name="connsiteY2" fmla="*/ 11112 h 551111"/>
                  <a:gd name="connsiteX3" fmla="*/ 945507 w 5528877"/>
                  <a:gd name="connsiteY3" fmla="*/ 12193 h 551111"/>
                  <a:gd name="connsiteX4" fmla="*/ 5076032 w 5528877"/>
                  <a:gd name="connsiteY4" fmla="*/ 19050 h 551111"/>
                  <a:gd name="connsiteX5" fmla="*/ 5251450 w 5528877"/>
                  <a:gd name="connsiteY5" fmla="*/ 550862 h 551111"/>
                  <a:gd name="connsiteX6" fmla="*/ 952905 w 5528877"/>
                  <a:gd name="connsiteY6" fmla="*/ 538458 h 551111"/>
                  <a:gd name="connsiteX7" fmla="*/ 919163 w 5528877"/>
                  <a:gd name="connsiteY7" fmla="*/ 542130 h 551111"/>
                  <a:gd name="connsiteX8" fmla="*/ 661194 w 5528877"/>
                  <a:gd name="connsiteY8" fmla="*/ 545306 h 551111"/>
                  <a:gd name="connsiteX9" fmla="*/ 0 w 5528877"/>
                  <a:gd name="connsiteY9" fmla="*/ 519112 h 551111"/>
                  <a:gd name="connsiteX10" fmla="*/ 200025 w 5528877"/>
                  <a:gd name="connsiteY10" fmla="*/ 263525 h 551111"/>
                  <a:gd name="connsiteX11" fmla="*/ 793 w 5528877"/>
                  <a:gd name="connsiteY11" fmla="*/ 0 h 551111"/>
                  <a:gd name="connsiteX0" fmla="*/ 793 w 5251450"/>
                  <a:gd name="connsiteY0" fmla="*/ 0 h 551111"/>
                  <a:gd name="connsiteX1" fmla="*/ 374650 w 5251450"/>
                  <a:gd name="connsiteY1" fmla="*/ 23812 h 551111"/>
                  <a:gd name="connsiteX2" fmla="*/ 916782 w 5251450"/>
                  <a:gd name="connsiteY2" fmla="*/ 11112 h 551111"/>
                  <a:gd name="connsiteX3" fmla="*/ 945507 w 5251450"/>
                  <a:gd name="connsiteY3" fmla="*/ 12193 h 551111"/>
                  <a:gd name="connsiteX4" fmla="*/ 5251450 w 5251450"/>
                  <a:gd name="connsiteY4" fmla="*/ 550862 h 551111"/>
                  <a:gd name="connsiteX5" fmla="*/ 952905 w 5251450"/>
                  <a:gd name="connsiteY5" fmla="*/ 538458 h 551111"/>
                  <a:gd name="connsiteX6" fmla="*/ 919163 w 5251450"/>
                  <a:gd name="connsiteY6" fmla="*/ 542130 h 551111"/>
                  <a:gd name="connsiteX7" fmla="*/ 661194 w 5251450"/>
                  <a:gd name="connsiteY7" fmla="*/ 545306 h 551111"/>
                  <a:gd name="connsiteX8" fmla="*/ 0 w 5251450"/>
                  <a:gd name="connsiteY8" fmla="*/ 519112 h 551111"/>
                  <a:gd name="connsiteX9" fmla="*/ 200025 w 5251450"/>
                  <a:gd name="connsiteY9" fmla="*/ 263525 h 551111"/>
                  <a:gd name="connsiteX10" fmla="*/ 793 w 5251450"/>
                  <a:gd name="connsiteY10" fmla="*/ 0 h 551111"/>
                  <a:gd name="connsiteX0" fmla="*/ 793 w 952905"/>
                  <a:gd name="connsiteY0" fmla="*/ 0 h 551111"/>
                  <a:gd name="connsiteX1" fmla="*/ 374650 w 952905"/>
                  <a:gd name="connsiteY1" fmla="*/ 23812 h 551111"/>
                  <a:gd name="connsiteX2" fmla="*/ 916782 w 952905"/>
                  <a:gd name="connsiteY2" fmla="*/ 11112 h 551111"/>
                  <a:gd name="connsiteX3" fmla="*/ 945507 w 952905"/>
                  <a:gd name="connsiteY3" fmla="*/ 12193 h 551111"/>
                  <a:gd name="connsiteX4" fmla="*/ 952905 w 952905"/>
                  <a:gd name="connsiteY4" fmla="*/ 538458 h 551111"/>
                  <a:gd name="connsiteX5" fmla="*/ 919163 w 952905"/>
                  <a:gd name="connsiteY5" fmla="*/ 542130 h 551111"/>
                  <a:gd name="connsiteX6" fmla="*/ 661194 w 952905"/>
                  <a:gd name="connsiteY6" fmla="*/ 545306 h 551111"/>
                  <a:gd name="connsiteX7" fmla="*/ 0 w 952905"/>
                  <a:gd name="connsiteY7" fmla="*/ 519112 h 551111"/>
                  <a:gd name="connsiteX8" fmla="*/ 200025 w 952905"/>
                  <a:gd name="connsiteY8" fmla="*/ 263525 h 551111"/>
                  <a:gd name="connsiteX9" fmla="*/ 793 w 952905"/>
                  <a:gd name="connsiteY9" fmla="*/ 0 h 55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52905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945507" y="12193"/>
                    </a:lnTo>
                    <a:lnTo>
                      <a:pt x="952905" y="538458"/>
                    </a:ln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noFill/>
              <a:ln w="19050">
                <a:solidFill>
                  <a:srgbClr val="FFDB93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33" name="Group 3"/>
            <p:cNvGrpSpPr>
              <a:grpSpLocks/>
            </p:cNvGrpSpPr>
            <p:nvPr/>
          </p:nvGrpSpPr>
          <p:grpSpPr bwMode="auto">
            <a:xfrm>
              <a:off x="3692526" y="1676397"/>
              <a:ext cx="5567913" cy="1066802"/>
              <a:chOff x="2530645" y="2460170"/>
              <a:chExt cx="5568446" cy="1066640"/>
            </a:xfrm>
          </p:grpSpPr>
          <p:pic>
            <p:nvPicPr>
              <p:cNvPr id="34" name="Picture 4" descr="C:\Users\dell\Desktop\Icon sale page\Icon tĩnh\200wide.jp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159"/>
              <a:stretch>
                <a:fillRect/>
              </a:stretch>
            </p:blipFill>
            <p:spPr bwMode="auto">
              <a:xfrm>
                <a:off x="2983037" y="3280718"/>
                <a:ext cx="3744118" cy="2460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5" name="Group 11"/>
              <p:cNvGrpSpPr>
                <a:grpSpLocks/>
              </p:cNvGrpSpPr>
              <p:nvPr/>
            </p:nvGrpSpPr>
            <p:grpSpPr bwMode="auto">
              <a:xfrm>
                <a:off x="2530645" y="2460170"/>
                <a:ext cx="5568446" cy="1011237"/>
                <a:chOff x="2671148" y="1311914"/>
                <a:chExt cx="4714673" cy="1011237"/>
              </a:xfrm>
            </p:grpSpPr>
            <p:pic>
              <p:nvPicPr>
                <p:cNvPr id="36" name="Picture 3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71148" y="1311914"/>
                  <a:ext cx="4714673" cy="10112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37" name="Rounded Rectangle 36"/>
                <p:cNvSpPr/>
                <p:nvPr/>
              </p:nvSpPr>
              <p:spPr>
                <a:xfrm>
                  <a:off x="2762555" y="1386516"/>
                  <a:ext cx="4521581" cy="861882"/>
                </a:xfrm>
                <a:prstGeom prst="roundRect">
                  <a:avLst>
                    <a:gd name="adj" fmla="val 12108"/>
                  </a:avLst>
                </a:prstGeom>
                <a:noFill/>
                <a:ln w="19050">
                  <a:solidFill>
                    <a:srgbClr val="996633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</p:grpSp>
        <p:grpSp>
          <p:nvGrpSpPr>
            <p:cNvPr id="38" name="Group 15"/>
            <p:cNvGrpSpPr>
              <a:grpSpLocks/>
            </p:cNvGrpSpPr>
            <p:nvPr/>
          </p:nvGrpSpPr>
          <p:grpSpPr bwMode="auto">
            <a:xfrm>
              <a:off x="3444876" y="1825626"/>
              <a:ext cx="1166812" cy="663575"/>
              <a:chOff x="2452688" y="2863775"/>
              <a:chExt cx="1166812" cy="662858"/>
            </a:xfrm>
          </p:grpSpPr>
          <p:sp>
            <p:nvSpPr>
              <p:cNvPr id="39" name="Freeform 38"/>
              <p:cNvSpPr/>
              <p:nvPr/>
            </p:nvSpPr>
            <p:spPr>
              <a:xfrm>
                <a:off x="2452689" y="2863775"/>
                <a:ext cx="1166811" cy="583569"/>
              </a:xfrm>
              <a:custGeom>
                <a:avLst/>
                <a:gdLst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77131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77131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604962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19275" h="584276">
                    <a:moveTo>
                      <a:pt x="1819275" y="312813"/>
                    </a:moveTo>
                    <a:lnTo>
                      <a:pt x="1604962" y="74688"/>
                    </a:lnTo>
                    <a:cubicBezTo>
                      <a:pt x="1243806" y="74688"/>
                      <a:pt x="868362" y="27063"/>
                      <a:pt x="500062" y="3250"/>
                    </a:cubicBezTo>
                    <a:cubicBezTo>
                      <a:pt x="348456" y="-718"/>
                      <a:pt x="108744" y="-14213"/>
                      <a:pt x="9525" y="69925"/>
                    </a:cubicBezTo>
                    <a:lnTo>
                      <a:pt x="0" y="577131"/>
                    </a:lnTo>
                    <a:cubicBezTo>
                      <a:pt x="23020" y="507281"/>
                      <a:pt x="191294" y="513631"/>
                      <a:pt x="233362" y="503313"/>
                    </a:cubicBezTo>
                    <a:cubicBezTo>
                      <a:pt x="477043" y="496963"/>
                      <a:pt x="658812" y="514426"/>
                      <a:pt x="842962" y="541413"/>
                    </a:cubicBezTo>
                    <a:cubicBezTo>
                      <a:pt x="1020762" y="560464"/>
                      <a:pt x="1350962" y="569988"/>
                      <a:pt x="1604962" y="584276"/>
                    </a:cubicBezTo>
                    <a:lnTo>
                      <a:pt x="1819275" y="312813"/>
                    </a:lnTo>
                    <a:close/>
                  </a:path>
                </a:pathLst>
              </a:custGeom>
              <a:gradFill flip="none" rotWithShape="1">
                <a:gsLst>
                  <a:gs pos="22000">
                    <a:srgbClr val="FFAD04"/>
                  </a:gs>
                  <a:gs pos="0">
                    <a:srgbClr val="FFAD04">
                      <a:lumMod val="80000"/>
                      <a:lumOff val="20000"/>
                    </a:srgbClr>
                  </a:gs>
                  <a:gs pos="49000">
                    <a:srgbClr val="FFAD04">
                      <a:lumMod val="90000"/>
                    </a:srgbClr>
                  </a:gs>
                  <a:gs pos="60000">
                    <a:srgbClr val="FFAD04"/>
                  </a:gs>
                  <a:gs pos="100000">
                    <a:srgbClr val="FFAD04">
                      <a:lumMod val="80000"/>
                    </a:srgbClr>
                  </a:gs>
                  <a:gs pos="84000">
                    <a:srgbClr val="FFAD04">
                      <a:lumMod val="50000"/>
                      <a:lumOff val="50000"/>
                    </a:srgbClr>
                  </a:gs>
                  <a:gs pos="80000">
                    <a:srgbClr val="FFAD04">
                      <a:lumMod val="50000"/>
                      <a:lumOff val="50000"/>
                    </a:srgbClr>
                  </a:gs>
                </a:gsLst>
                <a:lin ang="10800000" scaled="1"/>
                <a:tileRect/>
              </a:gradFill>
              <a:ln w="3175">
                <a:noFill/>
              </a:ln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0" name="Freeform 39"/>
              <p:cNvSpPr/>
              <p:nvPr/>
            </p:nvSpPr>
            <p:spPr>
              <a:xfrm>
                <a:off x="2452688" y="3369468"/>
                <a:ext cx="247755" cy="157165"/>
              </a:xfrm>
              <a:custGeom>
                <a:avLst/>
                <a:gdLst>
                  <a:gd name="connsiteX0" fmla="*/ 233362 w 242887"/>
                  <a:gd name="connsiteY0" fmla="*/ 138113 h 138113"/>
                  <a:gd name="connsiteX1" fmla="*/ 242887 w 242887"/>
                  <a:gd name="connsiteY1" fmla="*/ 0 h 138113"/>
                  <a:gd name="connsiteX2" fmla="*/ 0 w 242887"/>
                  <a:gd name="connsiteY2" fmla="*/ 66675 h 138113"/>
                  <a:gd name="connsiteX3" fmla="*/ 233362 w 242887"/>
                  <a:gd name="connsiteY3" fmla="*/ 138113 h 138113"/>
                  <a:gd name="connsiteX0" fmla="*/ 235743 w 245268"/>
                  <a:gd name="connsiteY0" fmla="*/ 138113 h 138113"/>
                  <a:gd name="connsiteX1" fmla="*/ 245268 w 245268"/>
                  <a:gd name="connsiteY1" fmla="*/ 0 h 138113"/>
                  <a:gd name="connsiteX2" fmla="*/ 0 w 245268"/>
                  <a:gd name="connsiteY2" fmla="*/ 78581 h 138113"/>
                  <a:gd name="connsiteX3" fmla="*/ 235743 w 245268"/>
                  <a:gd name="connsiteY3" fmla="*/ 138113 h 138113"/>
                  <a:gd name="connsiteX0" fmla="*/ 235743 w 245268"/>
                  <a:gd name="connsiteY0" fmla="*/ 138113 h 138113"/>
                  <a:gd name="connsiteX1" fmla="*/ 245268 w 245268"/>
                  <a:gd name="connsiteY1" fmla="*/ 0 h 138113"/>
                  <a:gd name="connsiteX2" fmla="*/ 0 w 245268"/>
                  <a:gd name="connsiteY2" fmla="*/ 78581 h 138113"/>
                  <a:gd name="connsiteX3" fmla="*/ 235743 w 245268"/>
                  <a:gd name="connsiteY3" fmla="*/ 138113 h 138113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2887"/>
                  <a:gd name="connsiteY0" fmla="*/ 147639 h 147639"/>
                  <a:gd name="connsiteX1" fmla="*/ 242887 w 242887"/>
                  <a:gd name="connsiteY1" fmla="*/ 0 h 147639"/>
                  <a:gd name="connsiteX2" fmla="*/ 0 w 242887"/>
                  <a:gd name="connsiteY2" fmla="*/ 66675 h 147639"/>
                  <a:gd name="connsiteX3" fmla="*/ 240506 w 242887"/>
                  <a:gd name="connsiteY3" fmla="*/ 147639 h 147639"/>
                  <a:gd name="connsiteX0" fmla="*/ 240506 w 245268"/>
                  <a:gd name="connsiteY0" fmla="*/ 154783 h 154783"/>
                  <a:gd name="connsiteX1" fmla="*/ 245268 w 245268"/>
                  <a:gd name="connsiteY1" fmla="*/ 0 h 154783"/>
                  <a:gd name="connsiteX2" fmla="*/ 0 w 245268"/>
                  <a:gd name="connsiteY2" fmla="*/ 73819 h 154783"/>
                  <a:gd name="connsiteX3" fmla="*/ 240506 w 245268"/>
                  <a:gd name="connsiteY3" fmla="*/ 154783 h 154783"/>
                  <a:gd name="connsiteX0" fmla="*/ 247650 w 247755"/>
                  <a:gd name="connsiteY0" fmla="*/ 157165 h 157165"/>
                  <a:gd name="connsiteX1" fmla="*/ 245268 w 247755"/>
                  <a:gd name="connsiteY1" fmla="*/ 0 h 157165"/>
                  <a:gd name="connsiteX2" fmla="*/ 0 w 247755"/>
                  <a:gd name="connsiteY2" fmla="*/ 73819 h 157165"/>
                  <a:gd name="connsiteX3" fmla="*/ 247650 w 247755"/>
                  <a:gd name="connsiteY3" fmla="*/ 157165 h 1571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755" h="157165">
                    <a:moveTo>
                      <a:pt x="247650" y="157165"/>
                    </a:moveTo>
                    <a:cubicBezTo>
                      <a:pt x="248444" y="107952"/>
                      <a:pt x="244474" y="49213"/>
                      <a:pt x="245268" y="0"/>
                    </a:cubicBezTo>
                    <a:cubicBezTo>
                      <a:pt x="192087" y="2382"/>
                      <a:pt x="22225" y="4762"/>
                      <a:pt x="0" y="73819"/>
                    </a:cubicBezTo>
                    <a:cubicBezTo>
                      <a:pt x="35718" y="122238"/>
                      <a:pt x="178594" y="156371"/>
                      <a:pt x="247650" y="157165"/>
                    </a:cubicBezTo>
                    <a:close/>
                  </a:path>
                </a:pathLst>
              </a:custGeom>
              <a:solidFill>
                <a:srgbClr val="BC7D00"/>
              </a:solidFill>
              <a:ln w="3175"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41" name="Rectangle 20"/>
            <p:cNvSpPr>
              <a:spLocks noChangeArrowheads="1"/>
            </p:cNvSpPr>
            <p:nvPr/>
          </p:nvSpPr>
          <p:spPr bwMode="auto">
            <a:xfrm>
              <a:off x="4669934" y="1847742"/>
              <a:ext cx="447041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Clr>
                  <a:srgbClr val="D7181F"/>
                </a:buClr>
                <a:buFont typeface="Wingdings" panose="05000000000000000000" pitchFamily="2" charset="2"/>
                <a:buNone/>
              </a:pPr>
              <a:r>
                <a:rPr lang="en-US" sz="3600" b="1" dirty="0" err="1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Nhịp</a:t>
              </a:r>
              <a:r>
                <a:rPr lang="en-US" sz="3600" b="1" dirty="0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 </a:t>
              </a:r>
              <a:r>
                <a:rPr lang="en-US" sz="3600" b="1" dirty="0" err="1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điệu</a:t>
              </a:r>
              <a:r>
                <a:rPr lang="en-US" sz="3600" b="1" dirty="0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 </a:t>
              </a:r>
              <a:r>
                <a:rPr lang="en-US" sz="3600" b="1" dirty="0" err="1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và</a:t>
              </a:r>
              <a:r>
                <a:rPr lang="en-US" sz="3600" b="1" dirty="0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 </a:t>
              </a:r>
              <a:r>
                <a:rPr lang="en-US" sz="3600" b="1" dirty="0" err="1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sắc</a:t>
              </a:r>
              <a:r>
                <a:rPr lang="en-US" sz="3600" b="1" dirty="0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 </a:t>
              </a:r>
              <a:r>
                <a:rPr lang="en-US" sz="3600" b="1" dirty="0" err="1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màu</a:t>
              </a:r>
              <a:r>
                <a:rPr lang="en-US" sz="3600" b="1" dirty="0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 </a:t>
              </a:r>
              <a:r>
                <a:rPr lang="en-US" sz="3600" b="1" dirty="0" err="1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của</a:t>
              </a:r>
              <a:r>
                <a:rPr lang="en-US" sz="3600" b="1" dirty="0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 </a:t>
              </a:r>
              <a:r>
                <a:rPr lang="en-US" sz="3600" b="1" dirty="0" err="1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chữ</a:t>
              </a:r>
              <a:endParaRPr lang="en-US" altLang="en-US" sz="1400" b="1" dirty="0">
                <a:solidFill>
                  <a:srgbClr val="593B1D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3568755" y="1811380"/>
              <a:ext cx="896885" cy="58477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b="1" kern="0" dirty="0" err="1">
                  <a:solidFill>
                    <a:schemeClr val="bg1"/>
                  </a:solidFill>
                  <a:effectLst>
                    <a:glow rad="127000">
                      <a:srgbClr val="BC7D00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200" b="1" kern="0" dirty="0">
                  <a:solidFill>
                    <a:schemeClr val="bg1"/>
                  </a:solidFill>
                  <a:effectLst>
                    <a:glow rad="127000">
                      <a:srgbClr val="BC7D00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endParaRPr lang="en-US" b="1" kern="0" dirty="0">
                <a:solidFill>
                  <a:schemeClr val="bg1"/>
                </a:solidFill>
                <a:effectLst>
                  <a:glow rad="127000">
                    <a:srgbClr val="BC7D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Text Box 262"/>
          <p:cNvSpPr txBox="1">
            <a:spLocks noChangeArrowheads="1"/>
          </p:cNvSpPr>
          <p:nvPr/>
        </p:nvSpPr>
        <p:spPr bwMode="auto">
          <a:xfrm>
            <a:off x="1067065" y="2762401"/>
            <a:ext cx="106241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212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2277" y="535577"/>
            <a:ext cx="9423149" cy="742749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 CÁCH ĐIỆU 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SỐNG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24" y="1641629"/>
            <a:ext cx="5781605" cy="38244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515" y="1641630"/>
            <a:ext cx="5123600" cy="384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2393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影片營銷- Kasual 為客戶提供一站式網上廣告宣傳方案">
            <a:extLst>
              <a:ext uri="{FF2B5EF4-FFF2-40B4-BE49-F238E27FC236}">
                <a16:creationId xmlns:a16="http://schemas.microsoft.com/office/drawing/2014/main" id="{FE8F9218-E374-4F05-877F-B908C886E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54" y="1325784"/>
            <a:ext cx="3343708" cy="2237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Trang trí phòng bé yêu cực lạ chỉ với... những chữ cái">
            <a:extLst>
              <a:ext uri="{FF2B5EF4-FFF2-40B4-BE49-F238E27FC236}">
                <a16:creationId xmlns:a16="http://schemas.microsoft.com/office/drawing/2014/main" id="{795B1719-DB0B-4F42-9F01-C6BACE507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506" y="3604956"/>
            <a:ext cx="4285397" cy="263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0" name="AutoShape 2" descr="54 các kiểu chữ trang trí dễ thương, sáng tạo thu hút cả trẻ và người lớ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92" name="AutoShape 4" descr="54 các kiểu chữ trang trí dễ thương, sáng tạo thu hút cả trẻ và người lớ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94" name="AutoShape 6" descr="54 các kiểu chữ trang trí dễ thương, sáng tạo thu hút cả trẻ và người lớ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296" name="Picture 8" descr="54 các kiểu chữ trang trí dễ thương, sáng tạo thu hút cả trẻ và người lớ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89860" y="1394024"/>
            <a:ext cx="4312692" cy="2193633"/>
          </a:xfrm>
          <a:prstGeom prst="rect">
            <a:avLst/>
          </a:prstGeom>
          <a:noFill/>
        </p:spPr>
      </p:pic>
      <p:pic>
        <p:nvPicPr>
          <p:cNvPr id="12298" name="Picture 10" descr="54 các kiểu chữ trang trí dễ thương, sáng tạo thu hút cả trẻ và người lớ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635913" y="1394024"/>
            <a:ext cx="2893325" cy="4749421"/>
          </a:xfrm>
          <a:prstGeom prst="rect">
            <a:avLst/>
          </a:prstGeom>
          <a:noFill/>
        </p:spPr>
      </p:pic>
      <p:sp>
        <p:nvSpPr>
          <p:cNvPr id="12302" name="AutoShape 14" descr="Ứng Dụng Logo Youtube Facebook Poster Vải Lụa Treo Tường Hình Tranh Thiên  Nhiên Trang Trí Hình Ảnh Hiện Đại Trang Trí Nhà 1119|Miếng dán tường| -  AliExpres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04" name="AutoShape 16" descr="Ứng Dụng Logo Youtube Facebook Poster Vải Lụa Treo Tường Hình Tranh Thiên  Nhiên Trang Trí Hình Ảnh Hiện Đại Trang Trí Nhà 1119|Miếng dán tường| -  AliExpres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306" name="Picture 18" descr="TRỌN BỘ BONG BÓNG BAY KÈM CHỮ TRANG TRÍ SINH NHẬT HAPPY BIRTHDAY CỰC ĐẸP  LOẠI LỚN - COMBO BÓNG BAY + CHỮ TRANG TRÍ SINH NHẬT TẠI NHÀ NHIỀU MẪU SIÊU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3023" y="3604956"/>
            <a:ext cx="3343701" cy="2646792"/>
          </a:xfrm>
          <a:prstGeom prst="rect">
            <a:avLst/>
          </a:prstGeom>
          <a:noFill/>
        </p:spPr>
      </p:pic>
      <p:sp>
        <p:nvSpPr>
          <p:cNvPr id="12310" name="AutoShape 22" descr="Logo Chữ Cái Đẹp - 76+ Mẫu Thiết Kế Logo Chữ Cái | Mekoong - Amade Graphi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12" name="AutoShape 24" descr="Logo Chữ Cái Đẹp - 76+ Mẫu Thiết Kế Logo Chữ Cái | Mekoong - Amade Graphi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467314" y="261260"/>
            <a:ext cx="9423149" cy="1105469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 CÁCH ĐIỆU 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SỐNG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041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53474" y="434159"/>
            <a:ext cx="94841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i="1" dirty="0">
                <a:solidFill>
                  <a:srgbClr val="FF0000"/>
                </a:solidFill>
              </a:rPr>
              <a:t>Q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uan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vi-VN" sz="2400" b="1" i="1" dirty="0">
                <a:solidFill>
                  <a:srgbClr val="FF0000"/>
                </a:solidFill>
                <a:cs typeface="Times New Roman" pitchFamily="18" charset="0"/>
              </a:rPr>
              <a:t>:</a:t>
            </a:r>
            <a:endParaRPr lang="en-US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b="1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342900" indent="-342900"/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b="1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342900" indent="-342900"/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b="1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nhạt</a:t>
            </a:r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2400" b="1" i="1" dirty="0">
              <a:solidFill>
                <a:schemeClr val="tx2">
                  <a:lumMod val="75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6" name="Picture 2" descr="Giải bài 1 Nhịp điệu và sắc màu của chữ | Giải mĩ thuật 7 chân trời sáng  tạo - Tech12h">
            <a:extLst>
              <a:ext uri="{FF2B5EF4-FFF2-40B4-BE49-F238E27FC236}">
                <a16:creationId xmlns:a16="http://schemas.microsoft.com/office/drawing/2014/main" id="{2E9D3C8A-F103-4851-979F-39099A8181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0" r="33726" b="61586"/>
          <a:stretch/>
        </p:blipFill>
        <p:spPr bwMode="auto">
          <a:xfrm>
            <a:off x="8157075" y="4403584"/>
            <a:ext cx="3066672" cy="192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33F4C9-C591-46D0-A144-893218D5A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7020" y="2464592"/>
            <a:ext cx="3049151" cy="18467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EBE047-D006-4116-A602-9D5EC33440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32" t="4618" r="5548"/>
          <a:stretch/>
        </p:blipFill>
        <p:spPr>
          <a:xfrm>
            <a:off x="4145693" y="2591008"/>
            <a:ext cx="3906879" cy="3155592"/>
          </a:xfrm>
          <a:prstGeom prst="rect">
            <a:avLst/>
          </a:prstGeom>
        </p:spPr>
      </p:pic>
      <p:pic>
        <p:nvPicPr>
          <p:cNvPr id="9" name="Picture 2" descr="Giải bài 1 Nhịp điệu và sắc màu của chữ | Giải mĩ thuật 7 chân trời sáng  tạo - Tech12h">
            <a:extLst>
              <a:ext uri="{FF2B5EF4-FFF2-40B4-BE49-F238E27FC236}">
                <a16:creationId xmlns:a16="http://schemas.microsoft.com/office/drawing/2014/main" id="{2E9D3C8A-F103-4851-979F-39099A8181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9" t="40996" r="33646" b="2608"/>
          <a:stretch/>
        </p:blipFill>
        <p:spPr bwMode="auto">
          <a:xfrm>
            <a:off x="623703" y="2588233"/>
            <a:ext cx="3417958" cy="318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597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0709" y="499474"/>
            <a:ext cx="10750731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b="1" i="1" dirty="0">
                <a:solidFill>
                  <a:srgbClr val="FF0000"/>
                </a:solidFill>
              </a:rPr>
              <a:t>Q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uan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vi-VN" sz="2800" b="1" i="1" dirty="0">
                <a:solidFill>
                  <a:srgbClr val="FF0000"/>
                </a:solidFill>
                <a:cs typeface="Times New Roman" pitchFamily="18" charset="0"/>
              </a:rPr>
              <a:t>:</a:t>
            </a:r>
            <a:endParaRPr lang="en-US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vi-VN" sz="2400" dirty="0">
                <a:solidFill>
                  <a:schemeClr val="tx2">
                    <a:lumMod val="75000"/>
                  </a:schemeClr>
                </a:solidFill>
              </a:rPr>
              <a:t>Q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ua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vi-VN" sz="2400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: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nhạt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bổ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túc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,…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6" name="Picture 2" descr="Giải bài 1 Nhịp điệu và sắc màu của chữ | Giải mĩ thuật 7 chân trời sáng  tạo - Tech12h">
            <a:extLst>
              <a:ext uri="{FF2B5EF4-FFF2-40B4-BE49-F238E27FC236}">
                <a16:creationId xmlns:a16="http://schemas.microsoft.com/office/drawing/2014/main" id="{2E9D3C8A-F103-4851-979F-39099A8181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0" r="33726" b="61586"/>
          <a:stretch/>
        </p:blipFill>
        <p:spPr bwMode="auto">
          <a:xfrm>
            <a:off x="8157075" y="4403584"/>
            <a:ext cx="3066672" cy="192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33F4C9-C591-46D0-A144-893218D5A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7020" y="2464592"/>
            <a:ext cx="3049151" cy="18467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EBE047-D006-4116-A602-9D5EC33440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32" t="4618" r="5548"/>
          <a:stretch/>
        </p:blipFill>
        <p:spPr>
          <a:xfrm>
            <a:off x="4145693" y="3139652"/>
            <a:ext cx="3906879" cy="3155592"/>
          </a:xfrm>
          <a:prstGeom prst="rect">
            <a:avLst/>
          </a:prstGeom>
        </p:spPr>
      </p:pic>
      <p:pic>
        <p:nvPicPr>
          <p:cNvPr id="9" name="Picture 2" descr="Giải bài 1 Nhịp điệu và sắc màu của chữ | Giải mĩ thuật 7 chân trời sáng  tạo - Tech12h">
            <a:extLst>
              <a:ext uri="{FF2B5EF4-FFF2-40B4-BE49-F238E27FC236}">
                <a16:creationId xmlns:a16="http://schemas.microsoft.com/office/drawing/2014/main" id="{2E9D3C8A-F103-4851-979F-39099A8181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9" t="40996" r="33646" b="2608"/>
          <a:stretch/>
        </p:blipFill>
        <p:spPr bwMode="auto">
          <a:xfrm>
            <a:off x="623703" y="3136877"/>
            <a:ext cx="3417958" cy="318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/>
              <p14:cNvContentPartPr/>
              <p14:nvPr/>
            </p14:nvContentPartPr>
            <p14:xfrm>
              <a:off x="9545040" y="3349440"/>
              <a:ext cx="41760" cy="259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35680" y="3340080"/>
                <a:ext cx="60480" cy="44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296803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7"/>
          <p:cNvSpPr/>
          <p:nvPr/>
        </p:nvSpPr>
        <p:spPr>
          <a:xfrm>
            <a:off x="1436354" y="304800"/>
            <a:ext cx="8926846" cy="1295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1"/>
          <p:cNvSpPr>
            <a:spLocks noChangeArrowheads="1"/>
          </p:cNvSpPr>
          <p:nvPr/>
        </p:nvSpPr>
        <p:spPr bwMode="auto">
          <a:xfrm>
            <a:off x="1219201" y="274023"/>
            <a:ext cx="906780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Kalam"/>
                <a:cs typeface="Times New Roman" panose="02020603050405020304" pitchFamily="18" charset="0"/>
                <a:sym typeface="Kalam"/>
              </a:rPr>
              <a:t>Chủ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Kalam"/>
                <a:cs typeface="Times New Roman" panose="02020603050405020304" pitchFamily="18" charset="0"/>
                <a:sym typeface="Kalam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Kalam"/>
                <a:cs typeface="Times New Roman" panose="02020603050405020304" pitchFamily="18" charset="0"/>
                <a:sym typeface="Kalam"/>
              </a:rPr>
              <a:t>đề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Kalam"/>
                <a:cs typeface="Times New Roman" panose="02020603050405020304" pitchFamily="18" charset="0"/>
                <a:sym typeface="Kalam"/>
              </a:rPr>
              <a:t>: </a:t>
            </a:r>
            <a:b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Kalam"/>
                <a:cs typeface="Times New Roman" panose="02020603050405020304" pitchFamily="18" charset="0"/>
                <a:sym typeface="Kalam"/>
              </a:rPr>
            </a:b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 CÁCH ĐIỆU TRONG ĐỜI SỐNG</a:t>
            </a:r>
            <a:endParaRPr lang="en-US" sz="4000" b="1" dirty="0">
              <a:solidFill>
                <a:srgbClr val="000099"/>
              </a:solidFill>
              <a:latin typeface="Times New Roman" panose="02020603050405020304" pitchFamily="18" charset="0"/>
              <a:ea typeface="Kalam"/>
              <a:cs typeface="Times New Roman" panose="02020603050405020304" pitchFamily="18" charset="0"/>
              <a:sym typeface="Kalam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206136" y="1676397"/>
            <a:ext cx="8760823" cy="1066802"/>
            <a:chOff x="2760663" y="1676397"/>
            <a:chExt cx="6499776" cy="1066802"/>
          </a:xfrm>
        </p:grpSpPr>
        <p:grpSp>
          <p:nvGrpSpPr>
            <p:cNvPr id="30" name="Group 14"/>
            <p:cNvGrpSpPr>
              <a:grpSpLocks/>
            </p:cNvGrpSpPr>
            <p:nvPr/>
          </p:nvGrpSpPr>
          <p:grpSpPr bwMode="auto">
            <a:xfrm>
              <a:off x="2760663" y="2068513"/>
              <a:ext cx="1047750" cy="493713"/>
              <a:chOff x="1714500" y="3094038"/>
              <a:chExt cx="1047750" cy="551111"/>
            </a:xfrm>
          </p:grpSpPr>
          <p:sp>
            <p:nvSpPr>
              <p:cNvPr id="31" name="Freeform 30"/>
              <p:cNvSpPr/>
              <p:nvPr/>
            </p:nvSpPr>
            <p:spPr>
              <a:xfrm>
                <a:off x="1714500" y="3094038"/>
                <a:ext cx="1047750" cy="551111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1042988 w 5761832"/>
                  <a:gd name="connsiteY10" fmla="*/ 547688 h 559049"/>
                  <a:gd name="connsiteX11" fmla="*/ 919163 w 5761832"/>
                  <a:gd name="connsiteY11" fmla="*/ 550068 h 559049"/>
                  <a:gd name="connsiteX12" fmla="*/ 661194 w 5761832"/>
                  <a:gd name="connsiteY12" fmla="*/ 553244 h 559049"/>
                  <a:gd name="connsiteX13" fmla="*/ 0 w 5761832"/>
                  <a:gd name="connsiteY13" fmla="*/ 527050 h 559049"/>
                  <a:gd name="connsiteX14" fmla="*/ 200025 w 5761832"/>
                  <a:gd name="connsiteY14" fmla="*/ 271463 h 559049"/>
                  <a:gd name="connsiteX15" fmla="*/ 793 w 5761832"/>
                  <a:gd name="connsiteY15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1042988 w 5761832"/>
                  <a:gd name="connsiteY9" fmla="*/ 547688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5759450 w 5761832"/>
                  <a:gd name="connsiteY4" fmla="*/ 0 h 559049"/>
                  <a:gd name="connsiteX5" fmla="*/ 5577681 w 5761832"/>
                  <a:gd name="connsiteY5" fmla="*/ 273050 h 559049"/>
                  <a:gd name="connsiteX6" fmla="*/ 5761832 w 5761832"/>
                  <a:gd name="connsiteY6" fmla="*/ 522287 h 559049"/>
                  <a:gd name="connsiteX7" fmla="*/ 5251450 w 5761832"/>
                  <a:gd name="connsiteY7" fmla="*/ 558800 h 559049"/>
                  <a:gd name="connsiteX8" fmla="*/ 1042988 w 5761832"/>
                  <a:gd name="connsiteY8" fmla="*/ 547688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1047750 w 5761832"/>
                  <a:gd name="connsiteY3" fmla="*/ 6350 h 551111"/>
                  <a:gd name="connsiteX4" fmla="*/ 5577681 w 5761832"/>
                  <a:gd name="connsiteY4" fmla="*/ 265112 h 551111"/>
                  <a:gd name="connsiteX5" fmla="*/ 5761832 w 5761832"/>
                  <a:gd name="connsiteY5" fmla="*/ 514349 h 551111"/>
                  <a:gd name="connsiteX6" fmla="*/ 5251450 w 5761832"/>
                  <a:gd name="connsiteY6" fmla="*/ 550862 h 551111"/>
                  <a:gd name="connsiteX7" fmla="*/ 1042988 w 5761832"/>
                  <a:gd name="connsiteY7" fmla="*/ 539750 h 551111"/>
                  <a:gd name="connsiteX8" fmla="*/ 919163 w 5761832"/>
                  <a:gd name="connsiteY8" fmla="*/ 542130 h 551111"/>
                  <a:gd name="connsiteX9" fmla="*/ 661194 w 5761832"/>
                  <a:gd name="connsiteY9" fmla="*/ 545306 h 551111"/>
                  <a:gd name="connsiteX10" fmla="*/ 0 w 5761832"/>
                  <a:gd name="connsiteY10" fmla="*/ 519112 h 551111"/>
                  <a:gd name="connsiteX11" fmla="*/ 200025 w 5761832"/>
                  <a:gd name="connsiteY11" fmla="*/ 263525 h 551111"/>
                  <a:gd name="connsiteX12" fmla="*/ 793 w 5761832"/>
                  <a:gd name="connsiteY12" fmla="*/ 0 h 551111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1047750 w 5761832"/>
                  <a:gd name="connsiteY3" fmla="*/ 6350 h 551111"/>
                  <a:gd name="connsiteX4" fmla="*/ 5761832 w 5761832"/>
                  <a:gd name="connsiteY4" fmla="*/ 514349 h 551111"/>
                  <a:gd name="connsiteX5" fmla="*/ 5251450 w 5761832"/>
                  <a:gd name="connsiteY5" fmla="*/ 550862 h 551111"/>
                  <a:gd name="connsiteX6" fmla="*/ 1042988 w 5761832"/>
                  <a:gd name="connsiteY6" fmla="*/ 539750 h 551111"/>
                  <a:gd name="connsiteX7" fmla="*/ 919163 w 5761832"/>
                  <a:gd name="connsiteY7" fmla="*/ 542130 h 551111"/>
                  <a:gd name="connsiteX8" fmla="*/ 661194 w 5761832"/>
                  <a:gd name="connsiteY8" fmla="*/ 545306 h 551111"/>
                  <a:gd name="connsiteX9" fmla="*/ 0 w 5761832"/>
                  <a:gd name="connsiteY9" fmla="*/ 519112 h 551111"/>
                  <a:gd name="connsiteX10" fmla="*/ 200025 w 5761832"/>
                  <a:gd name="connsiteY10" fmla="*/ 263525 h 551111"/>
                  <a:gd name="connsiteX11" fmla="*/ 793 w 5761832"/>
                  <a:gd name="connsiteY11" fmla="*/ 0 h 551111"/>
                  <a:gd name="connsiteX0" fmla="*/ 793 w 5251450"/>
                  <a:gd name="connsiteY0" fmla="*/ 0 h 551111"/>
                  <a:gd name="connsiteX1" fmla="*/ 374650 w 5251450"/>
                  <a:gd name="connsiteY1" fmla="*/ 23812 h 551111"/>
                  <a:gd name="connsiteX2" fmla="*/ 916782 w 5251450"/>
                  <a:gd name="connsiteY2" fmla="*/ 11112 h 551111"/>
                  <a:gd name="connsiteX3" fmla="*/ 1047750 w 5251450"/>
                  <a:gd name="connsiteY3" fmla="*/ 6350 h 551111"/>
                  <a:gd name="connsiteX4" fmla="*/ 5251450 w 5251450"/>
                  <a:gd name="connsiteY4" fmla="*/ 550862 h 551111"/>
                  <a:gd name="connsiteX5" fmla="*/ 1042988 w 5251450"/>
                  <a:gd name="connsiteY5" fmla="*/ 539750 h 551111"/>
                  <a:gd name="connsiteX6" fmla="*/ 919163 w 5251450"/>
                  <a:gd name="connsiteY6" fmla="*/ 542130 h 551111"/>
                  <a:gd name="connsiteX7" fmla="*/ 661194 w 5251450"/>
                  <a:gd name="connsiteY7" fmla="*/ 545306 h 551111"/>
                  <a:gd name="connsiteX8" fmla="*/ 0 w 5251450"/>
                  <a:gd name="connsiteY8" fmla="*/ 519112 h 551111"/>
                  <a:gd name="connsiteX9" fmla="*/ 200025 w 5251450"/>
                  <a:gd name="connsiteY9" fmla="*/ 263525 h 551111"/>
                  <a:gd name="connsiteX10" fmla="*/ 793 w 5251450"/>
                  <a:gd name="connsiteY10" fmla="*/ 0 h 551111"/>
                  <a:gd name="connsiteX0" fmla="*/ 793 w 1047750"/>
                  <a:gd name="connsiteY0" fmla="*/ 0 h 551111"/>
                  <a:gd name="connsiteX1" fmla="*/ 374650 w 1047750"/>
                  <a:gd name="connsiteY1" fmla="*/ 23812 h 551111"/>
                  <a:gd name="connsiteX2" fmla="*/ 916782 w 1047750"/>
                  <a:gd name="connsiteY2" fmla="*/ 11112 h 551111"/>
                  <a:gd name="connsiteX3" fmla="*/ 1047750 w 1047750"/>
                  <a:gd name="connsiteY3" fmla="*/ 6350 h 551111"/>
                  <a:gd name="connsiteX4" fmla="*/ 1042988 w 1047750"/>
                  <a:gd name="connsiteY4" fmla="*/ 539750 h 551111"/>
                  <a:gd name="connsiteX5" fmla="*/ 919163 w 1047750"/>
                  <a:gd name="connsiteY5" fmla="*/ 542130 h 551111"/>
                  <a:gd name="connsiteX6" fmla="*/ 661194 w 1047750"/>
                  <a:gd name="connsiteY6" fmla="*/ 545306 h 551111"/>
                  <a:gd name="connsiteX7" fmla="*/ 0 w 1047750"/>
                  <a:gd name="connsiteY7" fmla="*/ 519112 h 551111"/>
                  <a:gd name="connsiteX8" fmla="*/ 200025 w 1047750"/>
                  <a:gd name="connsiteY8" fmla="*/ 263525 h 551111"/>
                  <a:gd name="connsiteX9" fmla="*/ 793 w 1047750"/>
                  <a:gd name="connsiteY9" fmla="*/ 0 h 55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47750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1047750" y="6350"/>
                    </a:lnTo>
                    <a:cubicBezTo>
                      <a:pt x="1046163" y="184150"/>
                      <a:pt x="1044575" y="361950"/>
                      <a:pt x="1042988" y="539750"/>
                    </a:cubicBez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AD04">
                      <a:lumMod val="95000"/>
                      <a:lumOff val="5000"/>
                    </a:srgbClr>
                  </a:gs>
                  <a:gs pos="21000">
                    <a:srgbClr val="FFAD04">
                      <a:lumMod val="85000"/>
                    </a:srgbClr>
                  </a:gs>
                  <a:gs pos="52000">
                    <a:srgbClr val="FFAD04">
                      <a:lumMod val="90000"/>
                    </a:srgbClr>
                  </a:gs>
                  <a:gs pos="100000">
                    <a:srgbClr val="FFAD04">
                      <a:lumMod val="77000"/>
                    </a:srgbClr>
                  </a:gs>
                  <a:gs pos="86000">
                    <a:srgbClr val="FFAD04">
                      <a:lumMod val="85000"/>
                    </a:srgbClr>
                  </a:gs>
                </a:gsLst>
                <a:lin ang="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2" name="Freeform 31"/>
              <p:cNvSpPr/>
              <p:nvPr/>
            </p:nvSpPr>
            <p:spPr>
              <a:xfrm>
                <a:off x="1816100" y="3152517"/>
                <a:ext cx="919162" cy="437698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945507 w 5761832"/>
                  <a:gd name="connsiteY3" fmla="*/ 20131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945507 w 5761832"/>
                  <a:gd name="connsiteY3" fmla="*/ 20131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52905 w 5761832"/>
                  <a:gd name="connsiteY10" fmla="*/ 546396 h 559049"/>
                  <a:gd name="connsiteX11" fmla="*/ 919163 w 5761832"/>
                  <a:gd name="connsiteY11" fmla="*/ 550068 h 559049"/>
                  <a:gd name="connsiteX12" fmla="*/ 661194 w 5761832"/>
                  <a:gd name="connsiteY12" fmla="*/ 553244 h 559049"/>
                  <a:gd name="connsiteX13" fmla="*/ 0 w 5761832"/>
                  <a:gd name="connsiteY13" fmla="*/ 527050 h 559049"/>
                  <a:gd name="connsiteX14" fmla="*/ 200025 w 5761832"/>
                  <a:gd name="connsiteY14" fmla="*/ 271463 h 559049"/>
                  <a:gd name="connsiteX15" fmla="*/ 793 w 5761832"/>
                  <a:gd name="connsiteY15" fmla="*/ 7938 h 559049"/>
                  <a:gd name="connsiteX0" fmla="*/ 793 w 5835542"/>
                  <a:gd name="connsiteY0" fmla="*/ 7938 h 559049"/>
                  <a:gd name="connsiteX1" fmla="*/ 374650 w 5835542"/>
                  <a:gd name="connsiteY1" fmla="*/ 31750 h 559049"/>
                  <a:gd name="connsiteX2" fmla="*/ 916782 w 5835542"/>
                  <a:gd name="connsiteY2" fmla="*/ 19050 h 559049"/>
                  <a:gd name="connsiteX3" fmla="*/ 945507 w 5835542"/>
                  <a:gd name="connsiteY3" fmla="*/ 20131 h 559049"/>
                  <a:gd name="connsiteX4" fmla="*/ 4862512 w 5835542"/>
                  <a:gd name="connsiteY4" fmla="*/ 19050 h 559049"/>
                  <a:gd name="connsiteX5" fmla="*/ 5076032 w 5835542"/>
                  <a:gd name="connsiteY5" fmla="*/ 26988 h 559049"/>
                  <a:gd name="connsiteX6" fmla="*/ 5759450 w 5835542"/>
                  <a:gd name="connsiteY6" fmla="*/ 0 h 559049"/>
                  <a:gd name="connsiteX7" fmla="*/ 5761832 w 5835542"/>
                  <a:gd name="connsiteY7" fmla="*/ 522287 h 559049"/>
                  <a:gd name="connsiteX8" fmla="*/ 5251450 w 5835542"/>
                  <a:gd name="connsiteY8" fmla="*/ 558800 h 559049"/>
                  <a:gd name="connsiteX9" fmla="*/ 952905 w 5835542"/>
                  <a:gd name="connsiteY9" fmla="*/ 546396 h 559049"/>
                  <a:gd name="connsiteX10" fmla="*/ 919163 w 5835542"/>
                  <a:gd name="connsiteY10" fmla="*/ 550068 h 559049"/>
                  <a:gd name="connsiteX11" fmla="*/ 661194 w 5835542"/>
                  <a:gd name="connsiteY11" fmla="*/ 553244 h 559049"/>
                  <a:gd name="connsiteX12" fmla="*/ 0 w 5835542"/>
                  <a:gd name="connsiteY12" fmla="*/ 527050 h 559049"/>
                  <a:gd name="connsiteX13" fmla="*/ 200025 w 5835542"/>
                  <a:gd name="connsiteY13" fmla="*/ 271463 h 559049"/>
                  <a:gd name="connsiteX14" fmla="*/ 793 w 5835542"/>
                  <a:gd name="connsiteY14" fmla="*/ 7938 h 559049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945507 w 5761832"/>
                  <a:gd name="connsiteY3" fmla="*/ 12193 h 551111"/>
                  <a:gd name="connsiteX4" fmla="*/ 4862512 w 5761832"/>
                  <a:gd name="connsiteY4" fmla="*/ 11112 h 551111"/>
                  <a:gd name="connsiteX5" fmla="*/ 5076032 w 5761832"/>
                  <a:gd name="connsiteY5" fmla="*/ 19050 h 551111"/>
                  <a:gd name="connsiteX6" fmla="*/ 5761832 w 5761832"/>
                  <a:gd name="connsiteY6" fmla="*/ 514349 h 551111"/>
                  <a:gd name="connsiteX7" fmla="*/ 5251450 w 5761832"/>
                  <a:gd name="connsiteY7" fmla="*/ 550862 h 551111"/>
                  <a:gd name="connsiteX8" fmla="*/ 952905 w 5761832"/>
                  <a:gd name="connsiteY8" fmla="*/ 538458 h 551111"/>
                  <a:gd name="connsiteX9" fmla="*/ 919163 w 5761832"/>
                  <a:gd name="connsiteY9" fmla="*/ 542130 h 551111"/>
                  <a:gd name="connsiteX10" fmla="*/ 661194 w 5761832"/>
                  <a:gd name="connsiteY10" fmla="*/ 545306 h 551111"/>
                  <a:gd name="connsiteX11" fmla="*/ 0 w 5761832"/>
                  <a:gd name="connsiteY11" fmla="*/ 519112 h 551111"/>
                  <a:gd name="connsiteX12" fmla="*/ 200025 w 5761832"/>
                  <a:gd name="connsiteY12" fmla="*/ 263525 h 551111"/>
                  <a:gd name="connsiteX13" fmla="*/ 793 w 5761832"/>
                  <a:gd name="connsiteY13" fmla="*/ 0 h 551111"/>
                  <a:gd name="connsiteX0" fmla="*/ 793 w 5528877"/>
                  <a:gd name="connsiteY0" fmla="*/ 0 h 551111"/>
                  <a:gd name="connsiteX1" fmla="*/ 374650 w 5528877"/>
                  <a:gd name="connsiteY1" fmla="*/ 23812 h 551111"/>
                  <a:gd name="connsiteX2" fmla="*/ 916782 w 5528877"/>
                  <a:gd name="connsiteY2" fmla="*/ 11112 h 551111"/>
                  <a:gd name="connsiteX3" fmla="*/ 945507 w 5528877"/>
                  <a:gd name="connsiteY3" fmla="*/ 12193 h 551111"/>
                  <a:gd name="connsiteX4" fmla="*/ 4862512 w 5528877"/>
                  <a:gd name="connsiteY4" fmla="*/ 11112 h 551111"/>
                  <a:gd name="connsiteX5" fmla="*/ 5076032 w 5528877"/>
                  <a:gd name="connsiteY5" fmla="*/ 19050 h 551111"/>
                  <a:gd name="connsiteX6" fmla="*/ 5251450 w 5528877"/>
                  <a:gd name="connsiteY6" fmla="*/ 550862 h 551111"/>
                  <a:gd name="connsiteX7" fmla="*/ 952905 w 5528877"/>
                  <a:gd name="connsiteY7" fmla="*/ 538458 h 551111"/>
                  <a:gd name="connsiteX8" fmla="*/ 919163 w 5528877"/>
                  <a:gd name="connsiteY8" fmla="*/ 542130 h 551111"/>
                  <a:gd name="connsiteX9" fmla="*/ 661194 w 5528877"/>
                  <a:gd name="connsiteY9" fmla="*/ 545306 h 551111"/>
                  <a:gd name="connsiteX10" fmla="*/ 0 w 5528877"/>
                  <a:gd name="connsiteY10" fmla="*/ 519112 h 551111"/>
                  <a:gd name="connsiteX11" fmla="*/ 200025 w 5528877"/>
                  <a:gd name="connsiteY11" fmla="*/ 263525 h 551111"/>
                  <a:gd name="connsiteX12" fmla="*/ 793 w 5528877"/>
                  <a:gd name="connsiteY12" fmla="*/ 0 h 551111"/>
                  <a:gd name="connsiteX0" fmla="*/ 793 w 5528877"/>
                  <a:gd name="connsiteY0" fmla="*/ 0 h 551111"/>
                  <a:gd name="connsiteX1" fmla="*/ 374650 w 5528877"/>
                  <a:gd name="connsiteY1" fmla="*/ 23812 h 551111"/>
                  <a:gd name="connsiteX2" fmla="*/ 916782 w 5528877"/>
                  <a:gd name="connsiteY2" fmla="*/ 11112 h 551111"/>
                  <a:gd name="connsiteX3" fmla="*/ 945507 w 5528877"/>
                  <a:gd name="connsiteY3" fmla="*/ 12193 h 551111"/>
                  <a:gd name="connsiteX4" fmla="*/ 5076032 w 5528877"/>
                  <a:gd name="connsiteY4" fmla="*/ 19050 h 551111"/>
                  <a:gd name="connsiteX5" fmla="*/ 5251450 w 5528877"/>
                  <a:gd name="connsiteY5" fmla="*/ 550862 h 551111"/>
                  <a:gd name="connsiteX6" fmla="*/ 952905 w 5528877"/>
                  <a:gd name="connsiteY6" fmla="*/ 538458 h 551111"/>
                  <a:gd name="connsiteX7" fmla="*/ 919163 w 5528877"/>
                  <a:gd name="connsiteY7" fmla="*/ 542130 h 551111"/>
                  <a:gd name="connsiteX8" fmla="*/ 661194 w 5528877"/>
                  <a:gd name="connsiteY8" fmla="*/ 545306 h 551111"/>
                  <a:gd name="connsiteX9" fmla="*/ 0 w 5528877"/>
                  <a:gd name="connsiteY9" fmla="*/ 519112 h 551111"/>
                  <a:gd name="connsiteX10" fmla="*/ 200025 w 5528877"/>
                  <a:gd name="connsiteY10" fmla="*/ 263525 h 551111"/>
                  <a:gd name="connsiteX11" fmla="*/ 793 w 5528877"/>
                  <a:gd name="connsiteY11" fmla="*/ 0 h 551111"/>
                  <a:gd name="connsiteX0" fmla="*/ 793 w 5251450"/>
                  <a:gd name="connsiteY0" fmla="*/ 0 h 551111"/>
                  <a:gd name="connsiteX1" fmla="*/ 374650 w 5251450"/>
                  <a:gd name="connsiteY1" fmla="*/ 23812 h 551111"/>
                  <a:gd name="connsiteX2" fmla="*/ 916782 w 5251450"/>
                  <a:gd name="connsiteY2" fmla="*/ 11112 h 551111"/>
                  <a:gd name="connsiteX3" fmla="*/ 945507 w 5251450"/>
                  <a:gd name="connsiteY3" fmla="*/ 12193 h 551111"/>
                  <a:gd name="connsiteX4" fmla="*/ 5251450 w 5251450"/>
                  <a:gd name="connsiteY4" fmla="*/ 550862 h 551111"/>
                  <a:gd name="connsiteX5" fmla="*/ 952905 w 5251450"/>
                  <a:gd name="connsiteY5" fmla="*/ 538458 h 551111"/>
                  <a:gd name="connsiteX6" fmla="*/ 919163 w 5251450"/>
                  <a:gd name="connsiteY6" fmla="*/ 542130 h 551111"/>
                  <a:gd name="connsiteX7" fmla="*/ 661194 w 5251450"/>
                  <a:gd name="connsiteY7" fmla="*/ 545306 h 551111"/>
                  <a:gd name="connsiteX8" fmla="*/ 0 w 5251450"/>
                  <a:gd name="connsiteY8" fmla="*/ 519112 h 551111"/>
                  <a:gd name="connsiteX9" fmla="*/ 200025 w 5251450"/>
                  <a:gd name="connsiteY9" fmla="*/ 263525 h 551111"/>
                  <a:gd name="connsiteX10" fmla="*/ 793 w 5251450"/>
                  <a:gd name="connsiteY10" fmla="*/ 0 h 551111"/>
                  <a:gd name="connsiteX0" fmla="*/ 793 w 952905"/>
                  <a:gd name="connsiteY0" fmla="*/ 0 h 551111"/>
                  <a:gd name="connsiteX1" fmla="*/ 374650 w 952905"/>
                  <a:gd name="connsiteY1" fmla="*/ 23812 h 551111"/>
                  <a:gd name="connsiteX2" fmla="*/ 916782 w 952905"/>
                  <a:gd name="connsiteY2" fmla="*/ 11112 h 551111"/>
                  <a:gd name="connsiteX3" fmla="*/ 945507 w 952905"/>
                  <a:gd name="connsiteY3" fmla="*/ 12193 h 551111"/>
                  <a:gd name="connsiteX4" fmla="*/ 952905 w 952905"/>
                  <a:gd name="connsiteY4" fmla="*/ 538458 h 551111"/>
                  <a:gd name="connsiteX5" fmla="*/ 919163 w 952905"/>
                  <a:gd name="connsiteY5" fmla="*/ 542130 h 551111"/>
                  <a:gd name="connsiteX6" fmla="*/ 661194 w 952905"/>
                  <a:gd name="connsiteY6" fmla="*/ 545306 h 551111"/>
                  <a:gd name="connsiteX7" fmla="*/ 0 w 952905"/>
                  <a:gd name="connsiteY7" fmla="*/ 519112 h 551111"/>
                  <a:gd name="connsiteX8" fmla="*/ 200025 w 952905"/>
                  <a:gd name="connsiteY8" fmla="*/ 263525 h 551111"/>
                  <a:gd name="connsiteX9" fmla="*/ 793 w 952905"/>
                  <a:gd name="connsiteY9" fmla="*/ 0 h 55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52905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945507" y="12193"/>
                    </a:lnTo>
                    <a:lnTo>
                      <a:pt x="952905" y="538458"/>
                    </a:ln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noFill/>
              <a:ln w="19050">
                <a:solidFill>
                  <a:srgbClr val="FFDB93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33" name="Group 3"/>
            <p:cNvGrpSpPr>
              <a:grpSpLocks/>
            </p:cNvGrpSpPr>
            <p:nvPr/>
          </p:nvGrpSpPr>
          <p:grpSpPr bwMode="auto">
            <a:xfrm>
              <a:off x="3692526" y="1676397"/>
              <a:ext cx="5567913" cy="1066802"/>
              <a:chOff x="2530645" y="2460170"/>
              <a:chExt cx="5568446" cy="1066640"/>
            </a:xfrm>
          </p:grpSpPr>
          <p:pic>
            <p:nvPicPr>
              <p:cNvPr id="34" name="Picture 4" descr="C:\Users\dell\Desktop\Icon sale page\Icon tĩnh\200wide.jp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159"/>
              <a:stretch>
                <a:fillRect/>
              </a:stretch>
            </p:blipFill>
            <p:spPr bwMode="auto">
              <a:xfrm>
                <a:off x="2983037" y="3280718"/>
                <a:ext cx="3744118" cy="2460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5" name="Group 11"/>
              <p:cNvGrpSpPr>
                <a:grpSpLocks/>
              </p:cNvGrpSpPr>
              <p:nvPr/>
            </p:nvGrpSpPr>
            <p:grpSpPr bwMode="auto">
              <a:xfrm>
                <a:off x="2530645" y="2460170"/>
                <a:ext cx="5568446" cy="1011237"/>
                <a:chOff x="2671148" y="1311914"/>
                <a:chExt cx="4714673" cy="1011237"/>
              </a:xfrm>
            </p:grpSpPr>
            <p:pic>
              <p:nvPicPr>
                <p:cNvPr id="36" name="Picture 3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71148" y="1311914"/>
                  <a:ext cx="4714673" cy="10112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37" name="Rounded Rectangle 36"/>
                <p:cNvSpPr/>
                <p:nvPr/>
              </p:nvSpPr>
              <p:spPr>
                <a:xfrm>
                  <a:off x="2762555" y="1386516"/>
                  <a:ext cx="4521581" cy="861882"/>
                </a:xfrm>
                <a:prstGeom prst="roundRect">
                  <a:avLst>
                    <a:gd name="adj" fmla="val 12108"/>
                  </a:avLst>
                </a:prstGeom>
                <a:noFill/>
                <a:ln w="19050">
                  <a:solidFill>
                    <a:srgbClr val="996633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</p:grpSp>
        <p:grpSp>
          <p:nvGrpSpPr>
            <p:cNvPr id="38" name="Group 15"/>
            <p:cNvGrpSpPr>
              <a:grpSpLocks/>
            </p:cNvGrpSpPr>
            <p:nvPr/>
          </p:nvGrpSpPr>
          <p:grpSpPr bwMode="auto">
            <a:xfrm>
              <a:off x="3444876" y="1825626"/>
              <a:ext cx="1166812" cy="663575"/>
              <a:chOff x="2452688" y="2863775"/>
              <a:chExt cx="1166812" cy="662858"/>
            </a:xfrm>
          </p:grpSpPr>
          <p:sp>
            <p:nvSpPr>
              <p:cNvPr id="39" name="Freeform 38"/>
              <p:cNvSpPr/>
              <p:nvPr/>
            </p:nvSpPr>
            <p:spPr>
              <a:xfrm>
                <a:off x="2452689" y="2863775"/>
                <a:ext cx="1166811" cy="583569"/>
              </a:xfrm>
              <a:custGeom>
                <a:avLst/>
                <a:gdLst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77131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77131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604962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19275" h="584276">
                    <a:moveTo>
                      <a:pt x="1819275" y="312813"/>
                    </a:moveTo>
                    <a:lnTo>
                      <a:pt x="1604962" y="74688"/>
                    </a:lnTo>
                    <a:cubicBezTo>
                      <a:pt x="1243806" y="74688"/>
                      <a:pt x="868362" y="27063"/>
                      <a:pt x="500062" y="3250"/>
                    </a:cubicBezTo>
                    <a:cubicBezTo>
                      <a:pt x="348456" y="-718"/>
                      <a:pt x="108744" y="-14213"/>
                      <a:pt x="9525" y="69925"/>
                    </a:cubicBezTo>
                    <a:lnTo>
                      <a:pt x="0" y="577131"/>
                    </a:lnTo>
                    <a:cubicBezTo>
                      <a:pt x="23020" y="507281"/>
                      <a:pt x="191294" y="513631"/>
                      <a:pt x="233362" y="503313"/>
                    </a:cubicBezTo>
                    <a:cubicBezTo>
                      <a:pt x="477043" y="496963"/>
                      <a:pt x="658812" y="514426"/>
                      <a:pt x="842962" y="541413"/>
                    </a:cubicBezTo>
                    <a:cubicBezTo>
                      <a:pt x="1020762" y="560464"/>
                      <a:pt x="1350962" y="569988"/>
                      <a:pt x="1604962" y="584276"/>
                    </a:cubicBezTo>
                    <a:lnTo>
                      <a:pt x="1819275" y="312813"/>
                    </a:lnTo>
                    <a:close/>
                  </a:path>
                </a:pathLst>
              </a:custGeom>
              <a:gradFill flip="none" rotWithShape="1">
                <a:gsLst>
                  <a:gs pos="22000">
                    <a:srgbClr val="FFAD04"/>
                  </a:gs>
                  <a:gs pos="0">
                    <a:srgbClr val="FFAD04">
                      <a:lumMod val="80000"/>
                      <a:lumOff val="20000"/>
                    </a:srgbClr>
                  </a:gs>
                  <a:gs pos="49000">
                    <a:srgbClr val="FFAD04">
                      <a:lumMod val="90000"/>
                    </a:srgbClr>
                  </a:gs>
                  <a:gs pos="60000">
                    <a:srgbClr val="FFAD04"/>
                  </a:gs>
                  <a:gs pos="100000">
                    <a:srgbClr val="FFAD04">
                      <a:lumMod val="80000"/>
                    </a:srgbClr>
                  </a:gs>
                  <a:gs pos="84000">
                    <a:srgbClr val="FFAD04">
                      <a:lumMod val="50000"/>
                      <a:lumOff val="50000"/>
                    </a:srgbClr>
                  </a:gs>
                  <a:gs pos="80000">
                    <a:srgbClr val="FFAD04">
                      <a:lumMod val="50000"/>
                      <a:lumOff val="50000"/>
                    </a:srgbClr>
                  </a:gs>
                </a:gsLst>
                <a:lin ang="10800000" scaled="1"/>
                <a:tileRect/>
              </a:gradFill>
              <a:ln w="3175">
                <a:noFill/>
              </a:ln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0" name="Freeform 39"/>
              <p:cNvSpPr/>
              <p:nvPr/>
            </p:nvSpPr>
            <p:spPr>
              <a:xfrm>
                <a:off x="2452688" y="3369468"/>
                <a:ext cx="247755" cy="157165"/>
              </a:xfrm>
              <a:custGeom>
                <a:avLst/>
                <a:gdLst>
                  <a:gd name="connsiteX0" fmla="*/ 233362 w 242887"/>
                  <a:gd name="connsiteY0" fmla="*/ 138113 h 138113"/>
                  <a:gd name="connsiteX1" fmla="*/ 242887 w 242887"/>
                  <a:gd name="connsiteY1" fmla="*/ 0 h 138113"/>
                  <a:gd name="connsiteX2" fmla="*/ 0 w 242887"/>
                  <a:gd name="connsiteY2" fmla="*/ 66675 h 138113"/>
                  <a:gd name="connsiteX3" fmla="*/ 233362 w 242887"/>
                  <a:gd name="connsiteY3" fmla="*/ 138113 h 138113"/>
                  <a:gd name="connsiteX0" fmla="*/ 235743 w 245268"/>
                  <a:gd name="connsiteY0" fmla="*/ 138113 h 138113"/>
                  <a:gd name="connsiteX1" fmla="*/ 245268 w 245268"/>
                  <a:gd name="connsiteY1" fmla="*/ 0 h 138113"/>
                  <a:gd name="connsiteX2" fmla="*/ 0 w 245268"/>
                  <a:gd name="connsiteY2" fmla="*/ 78581 h 138113"/>
                  <a:gd name="connsiteX3" fmla="*/ 235743 w 245268"/>
                  <a:gd name="connsiteY3" fmla="*/ 138113 h 138113"/>
                  <a:gd name="connsiteX0" fmla="*/ 235743 w 245268"/>
                  <a:gd name="connsiteY0" fmla="*/ 138113 h 138113"/>
                  <a:gd name="connsiteX1" fmla="*/ 245268 w 245268"/>
                  <a:gd name="connsiteY1" fmla="*/ 0 h 138113"/>
                  <a:gd name="connsiteX2" fmla="*/ 0 w 245268"/>
                  <a:gd name="connsiteY2" fmla="*/ 78581 h 138113"/>
                  <a:gd name="connsiteX3" fmla="*/ 235743 w 245268"/>
                  <a:gd name="connsiteY3" fmla="*/ 138113 h 138113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2887"/>
                  <a:gd name="connsiteY0" fmla="*/ 147639 h 147639"/>
                  <a:gd name="connsiteX1" fmla="*/ 242887 w 242887"/>
                  <a:gd name="connsiteY1" fmla="*/ 0 h 147639"/>
                  <a:gd name="connsiteX2" fmla="*/ 0 w 242887"/>
                  <a:gd name="connsiteY2" fmla="*/ 66675 h 147639"/>
                  <a:gd name="connsiteX3" fmla="*/ 240506 w 242887"/>
                  <a:gd name="connsiteY3" fmla="*/ 147639 h 147639"/>
                  <a:gd name="connsiteX0" fmla="*/ 240506 w 245268"/>
                  <a:gd name="connsiteY0" fmla="*/ 154783 h 154783"/>
                  <a:gd name="connsiteX1" fmla="*/ 245268 w 245268"/>
                  <a:gd name="connsiteY1" fmla="*/ 0 h 154783"/>
                  <a:gd name="connsiteX2" fmla="*/ 0 w 245268"/>
                  <a:gd name="connsiteY2" fmla="*/ 73819 h 154783"/>
                  <a:gd name="connsiteX3" fmla="*/ 240506 w 245268"/>
                  <a:gd name="connsiteY3" fmla="*/ 154783 h 154783"/>
                  <a:gd name="connsiteX0" fmla="*/ 247650 w 247755"/>
                  <a:gd name="connsiteY0" fmla="*/ 157165 h 157165"/>
                  <a:gd name="connsiteX1" fmla="*/ 245268 w 247755"/>
                  <a:gd name="connsiteY1" fmla="*/ 0 h 157165"/>
                  <a:gd name="connsiteX2" fmla="*/ 0 w 247755"/>
                  <a:gd name="connsiteY2" fmla="*/ 73819 h 157165"/>
                  <a:gd name="connsiteX3" fmla="*/ 247650 w 247755"/>
                  <a:gd name="connsiteY3" fmla="*/ 157165 h 1571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755" h="157165">
                    <a:moveTo>
                      <a:pt x="247650" y="157165"/>
                    </a:moveTo>
                    <a:cubicBezTo>
                      <a:pt x="248444" y="107952"/>
                      <a:pt x="244474" y="49213"/>
                      <a:pt x="245268" y="0"/>
                    </a:cubicBezTo>
                    <a:cubicBezTo>
                      <a:pt x="192087" y="2382"/>
                      <a:pt x="22225" y="4762"/>
                      <a:pt x="0" y="73819"/>
                    </a:cubicBezTo>
                    <a:cubicBezTo>
                      <a:pt x="35718" y="122238"/>
                      <a:pt x="178594" y="156371"/>
                      <a:pt x="247650" y="157165"/>
                    </a:cubicBezTo>
                    <a:close/>
                  </a:path>
                </a:pathLst>
              </a:custGeom>
              <a:solidFill>
                <a:srgbClr val="BC7D00"/>
              </a:solidFill>
              <a:ln w="3175"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41" name="Rectangle 20"/>
            <p:cNvSpPr>
              <a:spLocks noChangeArrowheads="1"/>
            </p:cNvSpPr>
            <p:nvPr/>
          </p:nvSpPr>
          <p:spPr bwMode="auto">
            <a:xfrm>
              <a:off x="4669934" y="1847742"/>
              <a:ext cx="447041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Clr>
                  <a:srgbClr val="D7181F"/>
                </a:buClr>
                <a:buFont typeface="Wingdings" panose="05000000000000000000" pitchFamily="2" charset="2"/>
                <a:buNone/>
              </a:pPr>
              <a:r>
                <a:rPr lang="en-US" sz="3600" b="1" dirty="0" err="1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Nhịp</a:t>
              </a:r>
              <a:r>
                <a:rPr lang="en-US" sz="3600" b="1" dirty="0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 </a:t>
              </a:r>
              <a:r>
                <a:rPr lang="en-US" sz="3600" b="1" dirty="0" err="1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điệu</a:t>
              </a:r>
              <a:r>
                <a:rPr lang="en-US" sz="3600" b="1" dirty="0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 </a:t>
              </a:r>
              <a:r>
                <a:rPr lang="en-US" sz="3600" b="1" dirty="0" err="1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và</a:t>
              </a:r>
              <a:r>
                <a:rPr lang="en-US" sz="3600" b="1" dirty="0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 </a:t>
              </a:r>
              <a:r>
                <a:rPr lang="en-US" sz="3600" b="1" dirty="0" err="1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sắc</a:t>
              </a:r>
              <a:r>
                <a:rPr lang="en-US" sz="3600" b="1" dirty="0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 </a:t>
              </a:r>
              <a:r>
                <a:rPr lang="en-US" sz="3600" b="1" dirty="0" err="1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màu</a:t>
              </a:r>
              <a:r>
                <a:rPr lang="en-US" sz="3600" b="1" dirty="0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 </a:t>
              </a:r>
              <a:r>
                <a:rPr lang="en-US" sz="3600" b="1" dirty="0" err="1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của</a:t>
              </a:r>
              <a:r>
                <a:rPr lang="en-US" sz="3600" b="1" dirty="0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 </a:t>
              </a:r>
              <a:r>
                <a:rPr lang="en-US" sz="3600" b="1" dirty="0" err="1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chữ</a:t>
              </a:r>
              <a:endParaRPr lang="en-US" altLang="en-US" sz="1400" b="1" dirty="0">
                <a:solidFill>
                  <a:srgbClr val="593B1D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3568755" y="1811380"/>
              <a:ext cx="896885" cy="58477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b="1" kern="0" dirty="0" err="1">
                  <a:solidFill>
                    <a:schemeClr val="bg1"/>
                  </a:solidFill>
                  <a:effectLst>
                    <a:glow rad="127000">
                      <a:srgbClr val="BC7D00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200" b="1" kern="0" dirty="0">
                  <a:solidFill>
                    <a:schemeClr val="bg1"/>
                  </a:solidFill>
                  <a:effectLst>
                    <a:glow rad="127000">
                      <a:srgbClr val="BC7D00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endParaRPr lang="en-US" b="1" kern="0" dirty="0">
                <a:solidFill>
                  <a:schemeClr val="bg1"/>
                </a:solidFill>
                <a:effectLst>
                  <a:glow rad="127000">
                    <a:srgbClr val="BC7D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Text Box 262"/>
          <p:cNvSpPr txBox="1">
            <a:spLocks noChangeArrowheads="1"/>
          </p:cNvSpPr>
          <p:nvPr/>
        </p:nvSpPr>
        <p:spPr bwMode="auto">
          <a:xfrm>
            <a:off x="1067064" y="2762401"/>
            <a:ext cx="103629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262"/>
          <p:cNvSpPr txBox="1">
            <a:spLocks noChangeArrowheads="1"/>
          </p:cNvSpPr>
          <p:nvPr/>
        </p:nvSpPr>
        <p:spPr bwMode="auto">
          <a:xfrm>
            <a:off x="1067064" y="3304823"/>
            <a:ext cx="106241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036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5211" y="569892"/>
            <a:ext cx="5469849" cy="5700279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</a:t>
            </a:r>
            <a: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hữ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vi-VN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cỡ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vi-VN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</a:t>
            </a:r>
            <a: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ó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nhạt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vi-VN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</a:t>
            </a:r>
            <a: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ó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đan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xen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bổ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túc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170" name="AutoShape 2" descr="CHỮ VÀ NGHỆ THUẬT CHỮ TRONG THIẾT KẾ TRUYỀN THÔNG HIỆN ĐẠ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72" name="AutoShape 4" descr="CHỮ VÀ NGHỆ THUẬT CHỮ TRONG THIẾT KẾ TRUYỀN THÔNG HIỆN ĐẠ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4" name="Picture 6" descr="Pin p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54900" y="3466234"/>
            <a:ext cx="2375524" cy="25258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176" name="Picture 8" descr="24 Beautiful and Creative Typography Graphic Designs for your inspirati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54900" y="789741"/>
            <a:ext cx="2375524" cy="2524222"/>
          </a:xfrm>
          <a:prstGeom prst="rect">
            <a:avLst/>
          </a:prstGeom>
          <a:noFill/>
        </p:spPr>
      </p:pic>
      <p:pic>
        <p:nvPicPr>
          <p:cNvPr id="7178" name="Picture 10" descr="Typography Posters: 30 Creative Poster Designs | Typography | Graphic  Design Junctio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43309" y="789741"/>
            <a:ext cx="2513342" cy="2545986"/>
          </a:xfrm>
          <a:prstGeom prst="rect">
            <a:avLst/>
          </a:prstGeom>
          <a:noFill/>
        </p:spPr>
      </p:pic>
      <p:pic>
        <p:nvPicPr>
          <p:cNvPr id="7180" name="Picture 12" descr="AAPT Campaign typ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47655" y="3446060"/>
            <a:ext cx="2508996" cy="25459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37062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7"/>
          <p:cNvSpPr/>
          <p:nvPr/>
        </p:nvSpPr>
        <p:spPr>
          <a:xfrm>
            <a:off x="1436354" y="304800"/>
            <a:ext cx="8926846" cy="1295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1"/>
          <p:cNvSpPr>
            <a:spLocks noChangeArrowheads="1"/>
          </p:cNvSpPr>
          <p:nvPr/>
        </p:nvSpPr>
        <p:spPr bwMode="auto">
          <a:xfrm>
            <a:off x="1219201" y="274023"/>
            <a:ext cx="906780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Kalam"/>
                <a:cs typeface="Times New Roman" panose="02020603050405020304" pitchFamily="18" charset="0"/>
                <a:sym typeface="Kalam"/>
              </a:rPr>
              <a:t>Chủ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Kalam"/>
                <a:cs typeface="Times New Roman" panose="02020603050405020304" pitchFamily="18" charset="0"/>
                <a:sym typeface="Kalam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Kalam"/>
                <a:cs typeface="Times New Roman" panose="02020603050405020304" pitchFamily="18" charset="0"/>
                <a:sym typeface="Kalam"/>
              </a:rPr>
              <a:t>đề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Kalam"/>
                <a:cs typeface="Times New Roman" panose="02020603050405020304" pitchFamily="18" charset="0"/>
                <a:sym typeface="Kalam"/>
              </a:rPr>
              <a:t>: </a:t>
            </a:r>
            <a:b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Kalam"/>
                <a:cs typeface="Times New Roman" panose="02020603050405020304" pitchFamily="18" charset="0"/>
                <a:sym typeface="Kalam"/>
              </a:rPr>
            </a:b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 CÁCH ĐIỆU TRONG ĐỜI SỐNG</a:t>
            </a:r>
            <a:endParaRPr lang="en-US" sz="4000" b="1" dirty="0">
              <a:solidFill>
                <a:srgbClr val="000099"/>
              </a:solidFill>
              <a:latin typeface="Times New Roman" panose="02020603050405020304" pitchFamily="18" charset="0"/>
              <a:ea typeface="Kalam"/>
              <a:cs typeface="Times New Roman" panose="02020603050405020304" pitchFamily="18" charset="0"/>
              <a:sym typeface="Kalam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206136" y="1676397"/>
            <a:ext cx="8760823" cy="1066802"/>
            <a:chOff x="2760663" y="1676397"/>
            <a:chExt cx="6499776" cy="1066802"/>
          </a:xfrm>
        </p:grpSpPr>
        <p:grpSp>
          <p:nvGrpSpPr>
            <p:cNvPr id="30" name="Group 14"/>
            <p:cNvGrpSpPr>
              <a:grpSpLocks/>
            </p:cNvGrpSpPr>
            <p:nvPr/>
          </p:nvGrpSpPr>
          <p:grpSpPr bwMode="auto">
            <a:xfrm>
              <a:off x="2760663" y="2068513"/>
              <a:ext cx="1047750" cy="493713"/>
              <a:chOff x="1714500" y="3094038"/>
              <a:chExt cx="1047750" cy="551111"/>
            </a:xfrm>
          </p:grpSpPr>
          <p:sp>
            <p:nvSpPr>
              <p:cNvPr id="31" name="Freeform 30"/>
              <p:cNvSpPr/>
              <p:nvPr/>
            </p:nvSpPr>
            <p:spPr>
              <a:xfrm>
                <a:off x="1714500" y="3094038"/>
                <a:ext cx="1047750" cy="551111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1042988 w 5761832"/>
                  <a:gd name="connsiteY10" fmla="*/ 547688 h 559049"/>
                  <a:gd name="connsiteX11" fmla="*/ 919163 w 5761832"/>
                  <a:gd name="connsiteY11" fmla="*/ 550068 h 559049"/>
                  <a:gd name="connsiteX12" fmla="*/ 661194 w 5761832"/>
                  <a:gd name="connsiteY12" fmla="*/ 553244 h 559049"/>
                  <a:gd name="connsiteX13" fmla="*/ 0 w 5761832"/>
                  <a:gd name="connsiteY13" fmla="*/ 527050 h 559049"/>
                  <a:gd name="connsiteX14" fmla="*/ 200025 w 5761832"/>
                  <a:gd name="connsiteY14" fmla="*/ 271463 h 559049"/>
                  <a:gd name="connsiteX15" fmla="*/ 793 w 5761832"/>
                  <a:gd name="connsiteY15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1042988 w 5761832"/>
                  <a:gd name="connsiteY9" fmla="*/ 547688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5759450 w 5761832"/>
                  <a:gd name="connsiteY4" fmla="*/ 0 h 559049"/>
                  <a:gd name="connsiteX5" fmla="*/ 5577681 w 5761832"/>
                  <a:gd name="connsiteY5" fmla="*/ 273050 h 559049"/>
                  <a:gd name="connsiteX6" fmla="*/ 5761832 w 5761832"/>
                  <a:gd name="connsiteY6" fmla="*/ 522287 h 559049"/>
                  <a:gd name="connsiteX7" fmla="*/ 5251450 w 5761832"/>
                  <a:gd name="connsiteY7" fmla="*/ 558800 h 559049"/>
                  <a:gd name="connsiteX8" fmla="*/ 1042988 w 5761832"/>
                  <a:gd name="connsiteY8" fmla="*/ 547688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1047750 w 5761832"/>
                  <a:gd name="connsiteY3" fmla="*/ 6350 h 551111"/>
                  <a:gd name="connsiteX4" fmla="*/ 5577681 w 5761832"/>
                  <a:gd name="connsiteY4" fmla="*/ 265112 h 551111"/>
                  <a:gd name="connsiteX5" fmla="*/ 5761832 w 5761832"/>
                  <a:gd name="connsiteY5" fmla="*/ 514349 h 551111"/>
                  <a:gd name="connsiteX6" fmla="*/ 5251450 w 5761832"/>
                  <a:gd name="connsiteY6" fmla="*/ 550862 h 551111"/>
                  <a:gd name="connsiteX7" fmla="*/ 1042988 w 5761832"/>
                  <a:gd name="connsiteY7" fmla="*/ 539750 h 551111"/>
                  <a:gd name="connsiteX8" fmla="*/ 919163 w 5761832"/>
                  <a:gd name="connsiteY8" fmla="*/ 542130 h 551111"/>
                  <a:gd name="connsiteX9" fmla="*/ 661194 w 5761832"/>
                  <a:gd name="connsiteY9" fmla="*/ 545306 h 551111"/>
                  <a:gd name="connsiteX10" fmla="*/ 0 w 5761832"/>
                  <a:gd name="connsiteY10" fmla="*/ 519112 h 551111"/>
                  <a:gd name="connsiteX11" fmla="*/ 200025 w 5761832"/>
                  <a:gd name="connsiteY11" fmla="*/ 263525 h 551111"/>
                  <a:gd name="connsiteX12" fmla="*/ 793 w 5761832"/>
                  <a:gd name="connsiteY12" fmla="*/ 0 h 551111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1047750 w 5761832"/>
                  <a:gd name="connsiteY3" fmla="*/ 6350 h 551111"/>
                  <a:gd name="connsiteX4" fmla="*/ 5761832 w 5761832"/>
                  <a:gd name="connsiteY4" fmla="*/ 514349 h 551111"/>
                  <a:gd name="connsiteX5" fmla="*/ 5251450 w 5761832"/>
                  <a:gd name="connsiteY5" fmla="*/ 550862 h 551111"/>
                  <a:gd name="connsiteX6" fmla="*/ 1042988 w 5761832"/>
                  <a:gd name="connsiteY6" fmla="*/ 539750 h 551111"/>
                  <a:gd name="connsiteX7" fmla="*/ 919163 w 5761832"/>
                  <a:gd name="connsiteY7" fmla="*/ 542130 h 551111"/>
                  <a:gd name="connsiteX8" fmla="*/ 661194 w 5761832"/>
                  <a:gd name="connsiteY8" fmla="*/ 545306 h 551111"/>
                  <a:gd name="connsiteX9" fmla="*/ 0 w 5761832"/>
                  <a:gd name="connsiteY9" fmla="*/ 519112 h 551111"/>
                  <a:gd name="connsiteX10" fmla="*/ 200025 w 5761832"/>
                  <a:gd name="connsiteY10" fmla="*/ 263525 h 551111"/>
                  <a:gd name="connsiteX11" fmla="*/ 793 w 5761832"/>
                  <a:gd name="connsiteY11" fmla="*/ 0 h 551111"/>
                  <a:gd name="connsiteX0" fmla="*/ 793 w 5251450"/>
                  <a:gd name="connsiteY0" fmla="*/ 0 h 551111"/>
                  <a:gd name="connsiteX1" fmla="*/ 374650 w 5251450"/>
                  <a:gd name="connsiteY1" fmla="*/ 23812 h 551111"/>
                  <a:gd name="connsiteX2" fmla="*/ 916782 w 5251450"/>
                  <a:gd name="connsiteY2" fmla="*/ 11112 h 551111"/>
                  <a:gd name="connsiteX3" fmla="*/ 1047750 w 5251450"/>
                  <a:gd name="connsiteY3" fmla="*/ 6350 h 551111"/>
                  <a:gd name="connsiteX4" fmla="*/ 5251450 w 5251450"/>
                  <a:gd name="connsiteY4" fmla="*/ 550862 h 551111"/>
                  <a:gd name="connsiteX5" fmla="*/ 1042988 w 5251450"/>
                  <a:gd name="connsiteY5" fmla="*/ 539750 h 551111"/>
                  <a:gd name="connsiteX6" fmla="*/ 919163 w 5251450"/>
                  <a:gd name="connsiteY6" fmla="*/ 542130 h 551111"/>
                  <a:gd name="connsiteX7" fmla="*/ 661194 w 5251450"/>
                  <a:gd name="connsiteY7" fmla="*/ 545306 h 551111"/>
                  <a:gd name="connsiteX8" fmla="*/ 0 w 5251450"/>
                  <a:gd name="connsiteY8" fmla="*/ 519112 h 551111"/>
                  <a:gd name="connsiteX9" fmla="*/ 200025 w 5251450"/>
                  <a:gd name="connsiteY9" fmla="*/ 263525 h 551111"/>
                  <a:gd name="connsiteX10" fmla="*/ 793 w 5251450"/>
                  <a:gd name="connsiteY10" fmla="*/ 0 h 551111"/>
                  <a:gd name="connsiteX0" fmla="*/ 793 w 1047750"/>
                  <a:gd name="connsiteY0" fmla="*/ 0 h 551111"/>
                  <a:gd name="connsiteX1" fmla="*/ 374650 w 1047750"/>
                  <a:gd name="connsiteY1" fmla="*/ 23812 h 551111"/>
                  <a:gd name="connsiteX2" fmla="*/ 916782 w 1047750"/>
                  <a:gd name="connsiteY2" fmla="*/ 11112 h 551111"/>
                  <a:gd name="connsiteX3" fmla="*/ 1047750 w 1047750"/>
                  <a:gd name="connsiteY3" fmla="*/ 6350 h 551111"/>
                  <a:gd name="connsiteX4" fmla="*/ 1042988 w 1047750"/>
                  <a:gd name="connsiteY4" fmla="*/ 539750 h 551111"/>
                  <a:gd name="connsiteX5" fmla="*/ 919163 w 1047750"/>
                  <a:gd name="connsiteY5" fmla="*/ 542130 h 551111"/>
                  <a:gd name="connsiteX6" fmla="*/ 661194 w 1047750"/>
                  <a:gd name="connsiteY6" fmla="*/ 545306 h 551111"/>
                  <a:gd name="connsiteX7" fmla="*/ 0 w 1047750"/>
                  <a:gd name="connsiteY7" fmla="*/ 519112 h 551111"/>
                  <a:gd name="connsiteX8" fmla="*/ 200025 w 1047750"/>
                  <a:gd name="connsiteY8" fmla="*/ 263525 h 551111"/>
                  <a:gd name="connsiteX9" fmla="*/ 793 w 1047750"/>
                  <a:gd name="connsiteY9" fmla="*/ 0 h 55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47750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1047750" y="6350"/>
                    </a:lnTo>
                    <a:cubicBezTo>
                      <a:pt x="1046163" y="184150"/>
                      <a:pt x="1044575" y="361950"/>
                      <a:pt x="1042988" y="539750"/>
                    </a:cubicBez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AD04">
                      <a:lumMod val="95000"/>
                      <a:lumOff val="5000"/>
                    </a:srgbClr>
                  </a:gs>
                  <a:gs pos="21000">
                    <a:srgbClr val="FFAD04">
                      <a:lumMod val="85000"/>
                    </a:srgbClr>
                  </a:gs>
                  <a:gs pos="52000">
                    <a:srgbClr val="FFAD04">
                      <a:lumMod val="90000"/>
                    </a:srgbClr>
                  </a:gs>
                  <a:gs pos="100000">
                    <a:srgbClr val="FFAD04">
                      <a:lumMod val="77000"/>
                    </a:srgbClr>
                  </a:gs>
                  <a:gs pos="86000">
                    <a:srgbClr val="FFAD04">
                      <a:lumMod val="85000"/>
                    </a:srgbClr>
                  </a:gs>
                </a:gsLst>
                <a:lin ang="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2" name="Freeform 31"/>
              <p:cNvSpPr/>
              <p:nvPr/>
            </p:nvSpPr>
            <p:spPr>
              <a:xfrm>
                <a:off x="1816100" y="3152517"/>
                <a:ext cx="919162" cy="437698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945507 w 5761832"/>
                  <a:gd name="connsiteY3" fmla="*/ 20131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945507 w 5761832"/>
                  <a:gd name="connsiteY3" fmla="*/ 20131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52905 w 5761832"/>
                  <a:gd name="connsiteY10" fmla="*/ 546396 h 559049"/>
                  <a:gd name="connsiteX11" fmla="*/ 919163 w 5761832"/>
                  <a:gd name="connsiteY11" fmla="*/ 550068 h 559049"/>
                  <a:gd name="connsiteX12" fmla="*/ 661194 w 5761832"/>
                  <a:gd name="connsiteY12" fmla="*/ 553244 h 559049"/>
                  <a:gd name="connsiteX13" fmla="*/ 0 w 5761832"/>
                  <a:gd name="connsiteY13" fmla="*/ 527050 h 559049"/>
                  <a:gd name="connsiteX14" fmla="*/ 200025 w 5761832"/>
                  <a:gd name="connsiteY14" fmla="*/ 271463 h 559049"/>
                  <a:gd name="connsiteX15" fmla="*/ 793 w 5761832"/>
                  <a:gd name="connsiteY15" fmla="*/ 7938 h 559049"/>
                  <a:gd name="connsiteX0" fmla="*/ 793 w 5835542"/>
                  <a:gd name="connsiteY0" fmla="*/ 7938 h 559049"/>
                  <a:gd name="connsiteX1" fmla="*/ 374650 w 5835542"/>
                  <a:gd name="connsiteY1" fmla="*/ 31750 h 559049"/>
                  <a:gd name="connsiteX2" fmla="*/ 916782 w 5835542"/>
                  <a:gd name="connsiteY2" fmla="*/ 19050 h 559049"/>
                  <a:gd name="connsiteX3" fmla="*/ 945507 w 5835542"/>
                  <a:gd name="connsiteY3" fmla="*/ 20131 h 559049"/>
                  <a:gd name="connsiteX4" fmla="*/ 4862512 w 5835542"/>
                  <a:gd name="connsiteY4" fmla="*/ 19050 h 559049"/>
                  <a:gd name="connsiteX5" fmla="*/ 5076032 w 5835542"/>
                  <a:gd name="connsiteY5" fmla="*/ 26988 h 559049"/>
                  <a:gd name="connsiteX6" fmla="*/ 5759450 w 5835542"/>
                  <a:gd name="connsiteY6" fmla="*/ 0 h 559049"/>
                  <a:gd name="connsiteX7" fmla="*/ 5761832 w 5835542"/>
                  <a:gd name="connsiteY7" fmla="*/ 522287 h 559049"/>
                  <a:gd name="connsiteX8" fmla="*/ 5251450 w 5835542"/>
                  <a:gd name="connsiteY8" fmla="*/ 558800 h 559049"/>
                  <a:gd name="connsiteX9" fmla="*/ 952905 w 5835542"/>
                  <a:gd name="connsiteY9" fmla="*/ 546396 h 559049"/>
                  <a:gd name="connsiteX10" fmla="*/ 919163 w 5835542"/>
                  <a:gd name="connsiteY10" fmla="*/ 550068 h 559049"/>
                  <a:gd name="connsiteX11" fmla="*/ 661194 w 5835542"/>
                  <a:gd name="connsiteY11" fmla="*/ 553244 h 559049"/>
                  <a:gd name="connsiteX12" fmla="*/ 0 w 5835542"/>
                  <a:gd name="connsiteY12" fmla="*/ 527050 h 559049"/>
                  <a:gd name="connsiteX13" fmla="*/ 200025 w 5835542"/>
                  <a:gd name="connsiteY13" fmla="*/ 271463 h 559049"/>
                  <a:gd name="connsiteX14" fmla="*/ 793 w 5835542"/>
                  <a:gd name="connsiteY14" fmla="*/ 7938 h 559049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945507 w 5761832"/>
                  <a:gd name="connsiteY3" fmla="*/ 12193 h 551111"/>
                  <a:gd name="connsiteX4" fmla="*/ 4862512 w 5761832"/>
                  <a:gd name="connsiteY4" fmla="*/ 11112 h 551111"/>
                  <a:gd name="connsiteX5" fmla="*/ 5076032 w 5761832"/>
                  <a:gd name="connsiteY5" fmla="*/ 19050 h 551111"/>
                  <a:gd name="connsiteX6" fmla="*/ 5761832 w 5761832"/>
                  <a:gd name="connsiteY6" fmla="*/ 514349 h 551111"/>
                  <a:gd name="connsiteX7" fmla="*/ 5251450 w 5761832"/>
                  <a:gd name="connsiteY7" fmla="*/ 550862 h 551111"/>
                  <a:gd name="connsiteX8" fmla="*/ 952905 w 5761832"/>
                  <a:gd name="connsiteY8" fmla="*/ 538458 h 551111"/>
                  <a:gd name="connsiteX9" fmla="*/ 919163 w 5761832"/>
                  <a:gd name="connsiteY9" fmla="*/ 542130 h 551111"/>
                  <a:gd name="connsiteX10" fmla="*/ 661194 w 5761832"/>
                  <a:gd name="connsiteY10" fmla="*/ 545306 h 551111"/>
                  <a:gd name="connsiteX11" fmla="*/ 0 w 5761832"/>
                  <a:gd name="connsiteY11" fmla="*/ 519112 h 551111"/>
                  <a:gd name="connsiteX12" fmla="*/ 200025 w 5761832"/>
                  <a:gd name="connsiteY12" fmla="*/ 263525 h 551111"/>
                  <a:gd name="connsiteX13" fmla="*/ 793 w 5761832"/>
                  <a:gd name="connsiteY13" fmla="*/ 0 h 551111"/>
                  <a:gd name="connsiteX0" fmla="*/ 793 w 5528877"/>
                  <a:gd name="connsiteY0" fmla="*/ 0 h 551111"/>
                  <a:gd name="connsiteX1" fmla="*/ 374650 w 5528877"/>
                  <a:gd name="connsiteY1" fmla="*/ 23812 h 551111"/>
                  <a:gd name="connsiteX2" fmla="*/ 916782 w 5528877"/>
                  <a:gd name="connsiteY2" fmla="*/ 11112 h 551111"/>
                  <a:gd name="connsiteX3" fmla="*/ 945507 w 5528877"/>
                  <a:gd name="connsiteY3" fmla="*/ 12193 h 551111"/>
                  <a:gd name="connsiteX4" fmla="*/ 4862512 w 5528877"/>
                  <a:gd name="connsiteY4" fmla="*/ 11112 h 551111"/>
                  <a:gd name="connsiteX5" fmla="*/ 5076032 w 5528877"/>
                  <a:gd name="connsiteY5" fmla="*/ 19050 h 551111"/>
                  <a:gd name="connsiteX6" fmla="*/ 5251450 w 5528877"/>
                  <a:gd name="connsiteY6" fmla="*/ 550862 h 551111"/>
                  <a:gd name="connsiteX7" fmla="*/ 952905 w 5528877"/>
                  <a:gd name="connsiteY7" fmla="*/ 538458 h 551111"/>
                  <a:gd name="connsiteX8" fmla="*/ 919163 w 5528877"/>
                  <a:gd name="connsiteY8" fmla="*/ 542130 h 551111"/>
                  <a:gd name="connsiteX9" fmla="*/ 661194 w 5528877"/>
                  <a:gd name="connsiteY9" fmla="*/ 545306 h 551111"/>
                  <a:gd name="connsiteX10" fmla="*/ 0 w 5528877"/>
                  <a:gd name="connsiteY10" fmla="*/ 519112 h 551111"/>
                  <a:gd name="connsiteX11" fmla="*/ 200025 w 5528877"/>
                  <a:gd name="connsiteY11" fmla="*/ 263525 h 551111"/>
                  <a:gd name="connsiteX12" fmla="*/ 793 w 5528877"/>
                  <a:gd name="connsiteY12" fmla="*/ 0 h 551111"/>
                  <a:gd name="connsiteX0" fmla="*/ 793 w 5528877"/>
                  <a:gd name="connsiteY0" fmla="*/ 0 h 551111"/>
                  <a:gd name="connsiteX1" fmla="*/ 374650 w 5528877"/>
                  <a:gd name="connsiteY1" fmla="*/ 23812 h 551111"/>
                  <a:gd name="connsiteX2" fmla="*/ 916782 w 5528877"/>
                  <a:gd name="connsiteY2" fmla="*/ 11112 h 551111"/>
                  <a:gd name="connsiteX3" fmla="*/ 945507 w 5528877"/>
                  <a:gd name="connsiteY3" fmla="*/ 12193 h 551111"/>
                  <a:gd name="connsiteX4" fmla="*/ 5076032 w 5528877"/>
                  <a:gd name="connsiteY4" fmla="*/ 19050 h 551111"/>
                  <a:gd name="connsiteX5" fmla="*/ 5251450 w 5528877"/>
                  <a:gd name="connsiteY5" fmla="*/ 550862 h 551111"/>
                  <a:gd name="connsiteX6" fmla="*/ 952905 w 5528877"/>
                  <a:gd name="connsiteY6" fmla="*/ 538458 h 551111"/>
                  <a:gd name="connsiteX7" fmla="*/ 919163 w 5528877"/>
                  <a:gd name="connsiteY7" fmla="*/ 542130 h 551111"/>
                  <a:gd name="connsiteX8" fmla="*/ 661194 w 5528877"/>
                  <a:gd name="connsiteY8" fmla="*/ 545306 h 551111"/>
                  <a:gd name="connsiteX9" fmla="*/ 0 w 5528877"/>
                  <a:gd name="connsiteY9" fmla="*/ 519112 h 551111"/>
                  <a:gd name="connsiteX10" fmla="*/ 200025 w 5528877"/>
                  <a:gd name="connsiteY10" fmla="*/ 263525 h 551111"/>
                  <a:gd name="connsiteX11" fmla="*/ 793 w 5528877"/>
                  <a:gd name="connsiteY11" fmla="*/ 0 h 551111"/>
                  <a:gd name="connsiteX0" fmla="*/ 793 w 5251450"/>
                  <a:gd name="connsiteY0" fmla="*/ 0 h 551111"/>
                  <a:gd name="connsiteX1" fmla="*/ 374650 w 5251450"/>
                  <a:gd name="connsiteY1" fmla="*/ 23812 h 551111"/>
                  <a:gd name="connsiteX2" fmla="*/ 916782 w 5251450"/>
                  <a:gd name="connsiteY2" fmla="*/ 11112 h 551111"/>
                  <a:gd name="connsiteX3" fmla="*/ 945507 w 5251450"/>
                  <a:gd name="connsiteY3" fmla="*/ 12193 h 551111"/>
                  <a:gd name="connsiteX4" fmla="*/ 5251450 w 5251450"/>
                  <a:gd name="connsiteY4" fmla="*/ 550862 h 551111"/>
                  <a:gd name="connsiteX5" fmla="*/ 952905 w 5251450"/>
                  <a:gd name="connsiteY5" fmla="*/ 538458 h 551111"/>
                  <a:gd name="connsiteX6" fmla="*/ 919163 w 5251450"/>
                  <a:gd name="connsiteY6" fmla="*/ 542130 h 551111"/>
                  <a:gd name="connsiteX7" fmla="*/ 661194 w 5251450"/>
                  <a:gd name="connsiteY7" fmla="*/ 545306 h 551111"/>
                  <a:gd name="connsiteX8" fmla="*/ 0 w 5251450"/>
                  <a:gd name="connsiteY8" fmla="*/ 519112 h 551111"/>
                  <a:gd name="connsiteX9" fmla="*/ 200025 w 5251450"/>
                  <a:gd name="connsiteY9" fmla="*/ 263525 h 551111"/>
                  <a:gd name="connsiteX10" fmla="*/ 793 w 5251450"/>
                  <a:gd name="connsiteY10" fmla="*/ 0 h 551111"/>
                  <a:gd name="connsiteX0" fmla="*/ 793 w 952905"/>
                  <a:gd name="connsiteY0" fmla="*/ 0 h 551111"/>
                  <a:gd name="connsiteX1" fmla="*/ 374650 w 952905"/>
                  <a:gd name="connsiteY1" fmla="*/ 23812 h 551111"/>
                  <a:gd name="connsiteX2" fmla="*/ 916782 w 952905"/>
                  <a:gd name="connsiteY2" fmla="*/ 11112 h 551111"/>
                  <a:gd name="connsiteX3" fmla="*/ 945507 w 952905"/>
                  <a:gd name="connsiteY3" fmla="*/ 12193 h 551111"/>
                  <a:gd name="connsiteX4" fmla="*/ 952905 w 952905"/>
                  <a:gd name="connsiteY4" fmla="*/ 538458 h 551111"/>
                  <a:gd name="connsiteX5" fmla="*/ 919163 w 952905"/>
                  <a:gd name="connsiteY5" fmla="*/ 542130 h 551111"/>
                  <a:gd name="connsiteX6" fmla="*/ 661194 w 952905"/>
                  <a:gd name="connsiteY6" fmla="*/ 545306 h 551111"/>
                  <a:gd name="connsiteX7" fmla="*/ 0 w 952905"/>
                  <a:gd name="connsiteY7" fmla="*/ 519112 h 551111"/>
                  <a:gd name="connsiteX8" fmla="*/ 200025 w 952905"/>
                  <a:gd name="connsiteY8" fmla="*/ 263525 h 551111"/>
                  <a:gd name="connsiteX9" fmla="*/ 793 w 952905"/>
                  <a:gd name="connsiteY9" fmla="*/ 0 h 55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52905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945507" y="12193"/>
                    </a:lnTo>
                    <a:lnTo>
                      <a:pt x="952905" y="538458"/>
                    </a:ln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noFill/>
              <a:ln w="19050">
                <a:solidFill>
                  <a:srgbClr val="FFDB93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33" name="Group 3"/>
            <p:cNvGrpSpPr>
              <a:grpSpLocks/>
            </p:cNvGrpSpPr>
            <p:nvPr/>
          </p:nvGrpSpPr>
          <p:grpSpPr bwMode="auto">
            <a:xfrm>
              <a:off x="3692526" y="1676397"/>
              <a:ext cx="5567913" cy="1066802"/>
              <a:chOff x="2530645" y="2460170"/>
              <a:chExt cx="5568446" cy="1066640"/>
            </a:xfrm>
          </p:grpSpPr>
          <p:pic>
            <p:nvPicPr>
              <p:cNvPr id="34" name="Picture 4" descr="C:\Users\dell\Desktop\Icon sale page\Icon tĩnh\200wide.jp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159"/>
              <a:stretch>
                <a:fillRect/>
              </a:stretch>
            </p:blipFill>
            <p:spPr bwMode="auto">
              <a:xfrm>
                <a:off x="2983037" y="3280718"/>
                <a:ext cx="3744118" cy="2460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5" name="Group 11"/>
              <p:cNvGrpSpPr>
                <a:grpSpLocks/>
              </p:cNvGrpSpPr>
              <p:nvPr/>
            </p:nvGrpSpPr>
            <p:grpSpPr bwMode="auto">
              <a:xfrm>
                <a:off x="2530645" y="2460170"/>
                <a:ext cx="5568446" cy="1011237"/>
                <a:chOff x="2671148" y="1311914"/>
                <a:chExt cx="4714673" cy="1011237"/>
              </a:xfrm>
            </p:grpSpPr>
            <p:pic>
              <p:nvPicPr>
                <p:cNvPr id="36" name="Picture 3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71148" y="1311914"/>
                  <a:ext cx="4714673" cy="10112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37" name="Rounded Rectangle 36"/>
                <p:cNvSpPr/>
                <p:nvPr/>
              </p:nvSpPr>
              <p:spPr>
                <a:xfrm>
                  <a:off x="2762555" y="1386516"/>
                  <a:ext cx="4521581" cy="861882"/>
                </a:xfrm>
                <a:prstGeom prst="roundRect">
                  <a:avLst>
                    <a:gd name="adj" fmla="val 12108"/>
                  </a:avLst>
                </a:prstGeom>
                <a:noFill/>
                <a:ln w="19050">
                  <a:solidFill>
                    <a:srgbClr val="996633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</p:grpSp>
        <p:grpSp>
          <p:nvGrpSpPr>
            <p:cNvPr id="38" name="Group 15"/>
            <p:cNvGrpSpPr>
              <a:grpSpLocks/>
            </p:cNvGrpSpPr>
            <p:nvPr/>
          </p:nvGrpSpPr>
          <p:grpSpPr bwMode="auto">
            <a:xfrm>
              <a:off x="3444876" y="1825626"/>
              <a:ext cx="1166812" cy="663575"/>
              <a:chOff x="2452688" y="2863775"/>
              <a:chExt cx="1166812" cy="662858"/>
            </a:xfrm>
          </p:grpSpPr>
          <p:sp>
            <p:nvSpPr>
              <p:cNvPr id="39" name="Freeform 38"/>
              <p:cNvSpPr/>
              <p:nvPr/>
            </p:nvSpPr>
            <p:spPr>
              <a:xfrm>
                <a:off x="2452689" y="2863775"/>
                <a:ext cx="1166811" cy="583569"/>
              </a:xfrm>
              <a:custGeom>
                <a:avLst/>
                <a:gdLst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77131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77131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604962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19275" h="584276">
                    <a:moveTo>
                      <a:pt x="1819275" y="312813"/>
                    </a:moveTo>
                    <a:lnTo>
                      <a:pt x="1604962" y="74688"/>
                    </a:lnTo>
                    <a:cubicBezTo>
                      <a:pt x="1243806" y="74688"/>
                      <a:pt x="868362" y="27063"/>
                      <a:pt x="500062" y="3250"/>
                    </a:cubicBezTo>
                    <a:cubicBezTo>
                      <a:pt x="348456" y="-718"/>
                      <a:pt x="108744" y="-14213"/>
                      <a:pt x="9525" y="69925"/>
                    </a:cubicBezTo>
                    <a:lnTo>
                      <a:pt x="0" y="577131"/>
                    </a:lnTo>
                    <a:cubicBezTo>
                      <a:pt x="23020" y="507281"/>
                      <a:pt x="191294" y="513631"/>
                      <a:pt x="233362" y="503313"/>
                    </a:cubicBezTo>
                    <a:cubicBezTo>
                      <a:pt x="477043" y="496963"/>
                      <a:pt x="658812" y="514426"/>
                      <a:pt x="842962" y="541413"/>
                    </a:cubicBezTo>
                    <a:cubicBezTo>
                      <a:pt x="1020762" y="560464"/>
                      <a:pt x="1350962" y="569988"/>
                      <a:pt x="1604962" y="584276"/>
                    </a:cubicBezTo>
                    <a:lnTo>
                      <a:pt x="1819275" y="312813"/>
                    </a:lnTo>
                    <a:close/>
                  </a:path>
                </a:pathLst>
              </a:custGeom>
              <a:gradFill flip="none" rotWithShape="1">
                <a:gsLst>
                  <a:gs pos="22000">
                    <a:srgbClr val="FFAD04"/>
                  </a:gs>
                  <a:gs pos="0">
                    <a:srgbClr val="FFAD04">
                      <a:lumMod val="80000"/>
                      <a:lumOff val="20000"/>
                    </a:srgbClr>
                  </a:gs>
                  <a:gs pos="49000">
                    <a:srgbClr val="FFAD04">
                      <a:lumMod val="90000"/>
                    </a:srgbClr>
                  </a:gs>
                  <a:gs pos="60000">
                    <a:srgbClr val="FFAD04"/>
                  </a:gs>
                  <a:gs pos="100000">
                    <a:srgbClr val="FFAD04">
                      <a:lumMod val="80000"/>
                    </a:srgbClr>
                  </a:gs>
                  <a:gs pos="84000">
                    <a:srgbClr val="FFAD04">
                      <a:lumMod val="50000"/>
                      <a:lumOff val="50000"/>
                    </a:srgbClr>
                  </a:gs>
                  <a:gs pos="80000">
                    <a:srgbClr val="FFAD04">
                      <a:lumMod val="50000"/>
                      <a:lumOff val="50000"/>
                    </a:srgbClr>
                  </a:gs>
                </a:gsLst>
                <a:lin ang="10800000" scaled="1"/>
                <a:tileRect/>
              </a:gradFill>
              <a:ln w="3175">
                <a:noFill/>
              </a:ln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0" name="Freeform 39"/>
              <p:cNvSpPr/>
              <p:nvPr/>
            </p:nvSpPr>
            <p:spPr>
              <a:xfrm>
                <a:off x="2452688" y="3369468"/>
                <a:ext cx="247755" cy="157165"/>
              </a:xfrm>
              <a:custGeom>
                <a:avLst/>
                <a:gdLst>
                  <a:gd name="connsiteX0" fmla="*/ 233362 w 242887"/>
                  <a:gd name="connsiteY0" fmla="*/ 138113 h 138113"/>
                  <a:gd name="connsiteX1" fmla="*/ 242887 w 242887"/>
                  <a:gd name="connsiteY1" fmla="*/ 0 h 138113"/>
                  <a:gd name="connsiteX2" fmla="*/ 0 w 242887"/>
                  <a:gd name="connsiteY2" fmla="*/ 66675 h 138113"/>
                  <a:gd name="connsiteX3" fmla="*/ 233362 w 242887"/>
                  <a:gd name="connsiteY3" fmla="*/ 138113 h 138113"/>
                  <a:gd name="connsiteX0" fmla="*/ 235743 w 245268"/>
                  <a:gd name="connsiteY0" fmla="*/ 138113 h 138113"/>
                  <a:gd name="connsiteX1" fmla="*/ 245268 w 245268"/>
                  <a:gd name="connsiteY1" fmla="*/ 0 h 138113"/>
                  <a:gd name="connsiteX2" fmla="*/ 0 w 245268"/>
                  <a:gd name="connsiteY2" fmla="*/ 78581 h 138113"/>
                  <a:gd name="connsiteX3" fmla="*/ 235743 w 245268"/>
                  <a:gd name="connsiteY3" fmla="*/ 138113 h 138113"/>
                  <a:gd name="connsiteX0" fmla="*/ 235743 w 245268"/>
                  <a:gd name="connsiteY0" fmla="*/ 138113 h 138113"/>
                  <a:gd name="connsiteX1" fmla="*/ 245268 w 245268"/>
                  <a:gd name="connsiteY1" fmla="*/ 0 h 138113"/>
                  <a:gd name="connsiteX2" fmla="*/ 0 w 245268"/>
                  <a:gd name="connsiteY2" fmla="*/ 78581 h 138113"/>
                  <a:gd name="connsiteX3" fmla="*/ 235743 w 245268"/>
                  <a:gd name="connsiteY3" fmla="*/ 138113 h 138113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2887"/>
                  <a:gd name="connsiteY0" fmla="*/ 147639 h 147639"/>
                  <a:gd name="connsiteX1" fmla="*/ 242887 w 242887"/>
                  <a:gd name="connsiteY1" fmla="*/ 0 h 147639"/>
                  <a:gd name="connsiteX2" fmla="*/ 0 w 242887"/>
                  <a:gd name="connsiteY2" fmla="*/ 66675 h 147639"/>
                  <a:gd name="connsiteX3" fmla="*/ 240506 w 242887"/>
                  <a:gd name="connsiteY3" fmla="*/ 147639 h 147639"/>
                  <a:gd name="connsiteX0" fmla="*/ 240506 w 245268"/>
                  <a:gd name="connsiteY0" fmla="*/ 154783 h 154783"/>
                  <a:gd name="connsiteX1" fmla="*/ 245268 w 245268"/>
                  <a:gd name="connsiteY1" fmla="*/ 0 h 154783"/>
                  <a:gd name="connsiteX2" fmla="*/ 0 w 245268"/>
                  <a:gd name="connsiteY2" fmla="*/ 73819 h 154783"/>
                  <a:gd name="connsiteX3" fmla="*/ 240506 w 245268"/>
                  <a:gd name="connsiteY3" fmla="*/ 154783 h 154783"/>
                  <a:gd name="connsiteX0" fmla="*/ 247650 w 247755"/>
                  <a:gd name="connsiteY0" fmla="*/ 157165 h 157165"/>
                  <a:gd name="connsiteX1" fmla="*/ 245268 w 247755"/>
                  <a:gd name="connsiteY1" fmla="*/ 0 h 157165"/>
                  <a:gd name="connsiteX2" fmla="*/ 0 w 247755"/>
                  <a:gd name="connsiteY2" fmla="*/ 73819 h 157165"/>
                  <a:gd name="connsiteX3" fmla="*/ 247650 w 247755"/>
                  <a:gd name="connsiteY3" fmla="*/ 157165 h 1571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755" h="157165">
                    <a:moveTo>
                      <a:pt x="247650" y="157165"/>
                    </a:moveTo>
                    <a:cubicBezTo>
                      <a:pt x="248444" y="107952"/>
                      <a:pt x="244474" y="49213"/>
                      <a:pt x="245268" y="0"/>
                    </a:cubicBezTo>
                    <a:cubicBezTo>
                      <a:pt x="192087" y="2382"/>
                      <a:pt x="22225" y="4762"/>
                      <a:pt x="0" y="73819"/>
                    </a:cubicBezTo>
                    <a:cubicBezTo>
                      <a:pt x="35718" y="122238"/>
                      <a:pt x="178594" y="156371"/>
                      <a:pt x="247650" y="157165"/>
                    </a:cubicBezTo>
                    <a:close/>
                  </a:path>
                </a:pathLst>
              </a:custGeom>
              <a:solidFill>
                <a:srgbClr val="BC7D00"/>
              </a:solidFill>
              <a:ln w="3175"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41" name="Rectangle 20"/>
            <p:cNvSpPr>
              <a:spLocks noChangeArrowheads="1"/>
            </p:cNvSpPr>
            <p:nvPr/>
          </p:nvSpPr>
          <p:spPr bwMode="auto">
            <a:xfrm>
              <a:off x="4669934" y="1847742"/>
              <a:ext cx="447041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Clr>
                  <a:srgbClr val="D7181F"/>
                </a:buClr>
                <a:buFont typeface="Wingdings" panose="05000000000000000000" pitchFamily="2" charset="2"/>
                <a:buNone/>
              </a:pPr>
              <a:r>
                <a:rPr lang="en-US" sz="3600" b="1" dirty="0" err="1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Nhịp</a:t>
              </a:r>
              <a:r>
                <a:rPr lang="en-US" sz="3600" b="1" dirty="0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 </a:t>
              </a:r>
              <a:r>
                <a:rPr lang="en-US" sz="3600" b="1" dirty="0" err="1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điệu</a:t>
              </a:r>
              <a:r>
                <a:rPr lang="en-US" sz="3600" b="1" dirty="0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 </a:t>
              </a:r>
              <a:r>
                <a:rPr lang="en-US" sz="3600" b="1" dirty="0" err="1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và</a:t>
              </a:r>
              <a:r>
                <a:rPr lang="en-US" sz="3600" b="1" dirty="0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 </a:t>
              </a:r>
              <a:r>
                <a:rPr lang="en-US" sz="3600" b="1" dirty="0" err="1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sắc</a:t>
              </a:r>
              <a:r>
                <a:rPr lang="en-US" sz="3600" b="1" dirty="0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 </a:t>
              </a:r>
              <a:r>
                <a:rPr lang="en-US" sz="3600" b="1" dirty="0" err="1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màu</a:t>
              </a:r>
              <a:r>
                <a:rPr lang="en-US" sz="3600" b="1" dirty="0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 </a:t>
              </a:r>
              <a:r>
                <a:rPr lang="en-US" sz="3600" b="1" dirty="0" err="1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của</a:t>
              </a:r>
              <a:r>
                <a:rPr lang="en-US" sz="3600" b="1" dirty="0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 </a:t>
              </a:r>
              <a:r>
                <a:rPr lang="en-US" sz="3600" b="1" dirty="0" err="1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chữ</a:t>
              </a:r>
              <a:endParaRPr lang="en-US" altLang="en-US" sz="1400" b="1" dirty="0">
                <a:solidFill>
                  <a:srgbClr val="593B1D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3568755" y="1811380"/>
              <a:ext cx="896885" cy="58477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b="1" kern="0" dirty="0" err="1">
                  <a:solidFill>
                    <a:schemeClr val="bg1"/>
                  </a:solidFill>
                  <a:effectLst>
                    <a:glow rad="127000">
                      <a:srgbClr val="BC7D00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200" b="1" kern="0" dirty="0">
                  <a:solidFill>
                    <a:schemeClr val="bg1"/>
                  </a:solidFill>
                  <a:effectLst>
                    <a:glow rad="127000">
                      <a:srgbClr val="BC7D00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endParaRPr lang="en-US" b="1" kern="0" dirty="0">
                <a:solidFill>
                  <a:schemeClr val="bg1"/>
                </a:solidFill>
                <a:effectLst>
                  <a:glow rad="127000">
                    <a:srgbClr val="BC7D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Text Box 262"/>
          <p:cNvSpPr txBox="1">
            <a:spLocks noChangeArrowheads="1"/>
          </p:cNvSpPr>
          <p:nvPr/>
        </p:nvSpPr>
        <p:spPr bwMode="auto">
          <a:xfrm>
            <a:off x="1067064" y="2762401"/>
            <a:ext cx="103629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262"/>
          <p:cNvSpPr txBox="1">
            <a:spLocks noChangeArrowheads="1"/>
          </p:cNvSpPr>
          <p:nvPr/>
        </p:nvSpPr>
        <p:spPr bwMode="auto">
          <a:xfrm>
            <a:off x="1067064" y="3304823"/>
            <a:ext cx="106241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262"/>
          <p:cNvSpPr txBox="1">
            <a:spLocks noChangeArrowheads="1"/>
          </p:cNvSpPr>
          <p:nvPr/>
        </p:nvSpPr>
        <p:spPr bwMode="auto">
          <a:xfrm>
            <a:off x="1067064" y="3866526"/>
            <a:ext cx="106241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49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3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1175</TotalTime>
  <Words>864</Words>
  <Application>Microsoft Office PowerPoint</Application>
  <PresentationFormat>Widescreen</PresentationFormat>
  <Paragraphs>75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黑体</vt:lpstr>
      <vt:lpstr>Arial</vt:lpstr>
      <vt:lpstr>Calibri</vt:lpstr>
      <vt:lpstr>Garamond</vt:lpstr>
      <vt:lpstr>Times New Roman</vt:lpstr>
      <vt:lpstr>Wingdings</vt:lpstr>
      <vt:lpstr>Organic</vt:lpstr>
      <vt:lpstr>PowerPoint Presentation</vt:lpstr>
      <vt:lpstr>PowerPoint Presentation</vt:lpstr>
      <vt:lpstr>CHỮ CÁCH ĐIỆU TRONG ĐỜI SỐNG</vt:lpstr>
      <vt:lpstr>CHỮ CÁCH ĐIỆU TRONG ĐỜI SỐNG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5. Ứng dụng của chữ trong cuộc sống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thai vu kieu van</dc:creator>
  <cp:lastModifiedBy>SingPC</cp:lastModifiedBy>
  <cp:revision>42</cp:revision>
  <dcterms:created xsi:type="dcterms:W3CDTF">2022-08-07T14:26:05Z</dcterms:created>
  <dcterms:modified xsi:type="dcterms:W3CDTF">2023-11-02T03:28:59Z</dcterms:modified>
</cp:coreProperties>
</file>