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3" r:id="rId2"/>
    <p:sldId id="274" r:id="rId3"/>
    <p:sldId id="275" r:id="rId4"/>
    <p:sldId id="276" r:id="rId5"/>
    <p:sldId id="277" r:id="rId6"/>
    <p:sldId id="278" r:id="rId7"/>
    <p:sldId id="280" r:id="rId8"/>
    <p:sldId id="284" r:id="rId9"/>
    <p:sldId id="282" r:id="rId10"/>
    <p:sldId id="281" r:id="rId11"/>
    <p:sldId id="264" r:id="rId12"/>
    <p:sldId id="265" r:id="rId13"/>
    <p:sldId id="266" r:id="rId14"/>
    <p:sldId id="267" r:id="rId15"/>
    <p:sldId id="268" r:id="rId16"/>
    <p:sldId id="285" r:id="rId17"/>
    <p:sldId id="283" r:id="rId18"/>
    <p:sldId id="286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2D6E7-692E-4E7F-A453-E6FCEDB1CFF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F757C-D9E8-4651-8FFA-20869AE8A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2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68E4AE5B-C0D8-279E-A2F8-A58B81284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E36DFD7C-1C13-ABFE-230E-8DFE6C1FEE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 mời các em quan sát tiếp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biết cách sắp xếp chữ, hình, màu trên mỗi thiệp có gì khác nhau 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Cách sắp xếp chữ, hình, màu trên mỗi thiệp có sự khác nhau.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Có thiệp có cả chữ và hình ảnh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Có thiệp chỉ có hình mà không có chữ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980DF3E2-EA2D-AFB3-4EF5-68F2B223C8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E9D513-810C-6B4F-9CE6-22630D80104F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26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68E4AE5B-C0D8-279E-A2F8-A58B81284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E36DFD7C-1C13-ABFE-230E-8DFE6C1FEE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 mời các em quan sát tiếp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biết cách sắp xếp chữ, hình, màu trên mỗi thiệp có gì khác nhau 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Cách sắp xếp chữ, hình, màu trên mỗi thiệp có sự khác nhau.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Có thiệp có cả chữ và hình ảnh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Có thiệp chỉ có hình mà không có chữ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980DF3E2-EA2D-AFB3-4EF5-68F2B223C8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E9D513-810C-6B4F-9CE6-22630D80104F}" type="slidenum">
              <a:rPr lang="en-US" altLang="en-US">
                <a:solidFill>
                  <a:srgbClr val="000000"/>
                </a:solidFill>
              </a:rPr>
              <a:pPr/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69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68E4AE5B-C0D8-279E-A2F8-A58B81284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E36DFD7C-1C13-ABFE-230E-8DFE6C1FEE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 mời các em quan sát tiếp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biết cách sắp xếp chữ, hình, màu trên mỗi thiệp có gì khác nhau 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Cách sắp xếp chữ, hình, màu trên mỗi thiệp có sự khác nhau.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Có thiệp có cả chữ và hình ảnh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Có thiệp chỉ có hình mà không có chữ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980DF3E2-EA2D-AFB3-4EF5-68F2B223C8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E9D513-810C-6B4F-9CE6-22630D80104F}" type="slidenum">
              <a:rPr lang="en-US" altLang="en-US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2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C650-1CAA-4EAF-9E2E-525857F6E80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87D2-5176-465A-AA62-6E0CFBA0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1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C650-1CAA-4EAF-9E2E-525857F6E80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87D2-5176-465A-AA62-6E0CFBA0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C650-1CAA-4EAF-9E2E-525857F6E80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87D2-5176-465A-AA62-6E0CFBA0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6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A32CF8-C98E-87F3-4E17-E2B3A4B43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0A276E-24CF-A417-276A-EBE4774491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59548F-9D8F-89E5-FBD8-E347DE6A0B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4E9DE-E487-0841-92E5-D676EC7689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13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C650-1CAA-4EAF-9E2E-525857F6E80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87D2-5176-465A-AA62-6E0CFBA0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3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C650-1CAA-4EAF-9E2E-525857F6E80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87D2-5176-465A-AA62-6E0CFBA0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61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C650-1CAA-4EAF-9E2E-525857F6E80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87D2-5176-465A-AA62-6E0CFBA0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7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C650-1CAA-4EAF-9E2E-525857F6E80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87D2-5176-465A-AA62-6E0CFBA0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0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C650-1CAA-4EAF-9E2E-525857F6E80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87D2-5176-465A-AA62-6E0CFBA0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6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C650-1CAA-4EAF-9E2E-525857F6E80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87D2-5176-465A-AA62-6E0CFBA0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7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C650-1CAA-4EAF-9E2E-525857F6E80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87D2-5176-465A-AA62-6E0CFBA0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C650-1CAA-4EAF-9E2E-525857F6E80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87D2-5176-465A-AA62-6E0CFBA0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AC650-1CAA-4EAF-9E2E-525857F6E80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F87D2-5176-465A-AA62-6E0CFBA01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7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http://www.thoiaotrang.com/images/rose1.gif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http://www.thoiaotrang.com/images/rose1.gif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http://www.thoiaotrang.com/images/rose1.gif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http://www.thoiaotrang.com/images/rose1.gi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27.png"/><Relationship Id="rId5" Type="http://schemas.openxmlformats.org/officeDocument/2006/relationships/image" Target="../media/image36.jpeg"/><Relationship Id="rId10" Type="http://schemas.openxmlformats.org/officeDocument/2006/relationships/image" Target="../media/image26.png"/><Relationship Id="rId4" Type="http://schemas.openxmlformats.org/officeDocument/2006/relationships/image" Target="../media/image35.jpeg"/><Relationship Id="rId9" Type="http://schemas.openxmlformats.org/officeDocument/2006/relationships/image" Target="http://www.thoiaotrang.com/images/rose1.gi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3.jpeg"/><Relationship Id="rId2" Type="http://schemas.openxmlformats.org/officeDocument/2006/relationships/image" Target="../media/image4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microsoft.com/office/2007/relationships/hdphoto" Target="../media/hdphoto1.wdp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59/f6/7a/59f67ad2ce0c584eb3df5eb435ba2b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1601" y="-2693194"/>
            <a:ext cx="690879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37" descr="MT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762000"/>
            <a:ext cx="52578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39"/>
          <p:cNvSpPr>
            <a:spLocks noChangeArrowheads="1" noChangeShapeType="1" noTextEdit="1"/>
          </p:cNvSpPr>
          <p:nvPr/>
        </p:nvSpPr>
        <p:spPr bwMode="auto">
          <a:xfrm>
            <a:off x="5105400" y="2895600"/>
            <a:ext cx="2209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6</a:t>
            </a:r>
          </a:p>
        </p:txBody>
      </p:sp>
      <p:pic>
        <p:nvPicPr>
          <p:cNvPr id="13" name="Picture 6" descr="divider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2309814" y="-93663"/>
            <a:ext cx="364331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3527425" y="4132338"/>
            <a:ext cx="5133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27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3856" y="0"/>
            <a:ext cx="12205856" cy="6858000"/>
            <a:chOff x="-13856" y="0"/>
            <a:chExt cx="12205856" cy="685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rgbClr val="00FF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4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1835900" y="3324623"/>
                  <a:ext cx="4142850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33CC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1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1339" y="21219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3EAE64A-FF0F-45DF-830A-0E96CEE612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5686" y="15806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59590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2730137" y="368603"/>
            <a:ext cx="6453052" cy="10276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920671" y="338588"/>
            <a:ext cx="570717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BIỂU CẢM CỦA MÀU SẮC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60174" y="1490870"/>
            <a:ext cx="6422571" cy="1011391"/>
            <a:chOff x="2760663" y="1676398"/>
            <a:chExt cx="5583238" cy="1011391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3692526" y="1676398"/>
              <a:ext cx="4651375" cy="1011391"/>
              <a:chOff x="2671148" y="1311914"/>
              <a:chExt cx="3938587" cy="1011237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148" y="1311914"/>
                <a:ext cx="3938587" cy="1011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ounded Rectangle 14"/>
              <p:cNvSpPr/>
              <p:nvPr/>
            </p:nvSpPr>
            <p:spPr>
              <a:xfrm>
                <a:off x="2762555" y="1386516"/>
                <a:ext cx="3777280" cy="861882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295401" cy="663575"/>
              <a:chOff x="2452688" y="2863775"/>
              <a:chExt cx="1295401" cy="662858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2452689" y="2863775"/>
                <a:ext cx="1295400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4759328" y="1847742"/>
              <a:ext cx="350202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Thiệp</a:t>
              </a:r>
              <a:r>
                <a:rPr lang="en-US" altLang="en-US" sz="3600" b="1" dirty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altLang="en-US" sz="3600" b="1" dirty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68755" y="1811380"/>
              <a:ext cx="104293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 Box 262"/>
          <p:cNvSpPr txBox="1">
            <a:spLocks noChangeArrowheads="1"/>
          </p:cNvSpPr>
          <p:nvPr/>
        </p:nvSpPr>
        <p:spPr bwMode="auto">
          <a:xfrm>
            <a:off x="934544" y="2629881"/>
            <a:ext cx="71102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262"/>
          <p:cNvSpPr txBox="1">
            <a:spLocks noChangeArrowheads="1"/>
          </p:cNvSpPr>
          <p:nvPr/>
        </p:nvSpPr>
        <p:spPr bwMode="auto">
          <a:xfrm>
            <a:off x="934544" y="3146391"/>
            <a:ext cx="5081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62"/>
          <p:cNvSpPr txBox="1">
            <a:spLocks noChangeArrowheads="1"/>
          </p:cNvSpPr>
          <p:nvPr/>
        </p:nvSpPr>
        <p:spPr bwMode="auto">
          <a:xfrm>
            <a:off x="934544" y="3631677"/>
            <a:ext cx="8248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2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58999" y="363511"/>
            <a:ext cx="8449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 MỘT SỐ CÁCH LÀM THIỆP </a:t>
            </a: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97" y="923263"/>
            <a:ext cx="48006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218" y="883507"/>
            <a:ext cx="4186583" cy="567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0" y="-93663"/>
            <a:ext cx="12192000" cy="7094538"/>
            <a:chOff x="0" y="-53"/>
            <a:chExt cx="5760" cy="4469"/>
          </a:xfrm>
        </p:grpSpPr>
        <p:pic>
          <p:nvPicPr>
            <p:cNvPr id="13" name="Picture 6" descr="divider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" y="-53"/>
              <a:ext cx="229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rosecornerl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divider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3984"/>
              <a:ext cx="176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 descr="rosecornerl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 descr="divider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52" y="3252"/>
              <a:ext cx="11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" descr="divider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938" y="1208"/>
              <a:ext cx="21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0614825"/>
      </p:ext>
    </p:extLst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48" y="1068663"/>
            <a:ext cx="4044950" cy="56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59" y="1068663"/>
            <a:ext cx="3979675" cy="551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0" y="-93663"/>
            <a:ext cx="12192000" cy="7094538"/>
            <a:chOff x="0" y="-53"/>
            <a:chExt cx="5760" cy="4469"/>
          </a:xfrm>
        </p:grpSpPr>
        <p:pic>
          <p:nvPicPr>
            <p:cNvPr id="14" name="Picture 6" descr="divider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" y="-53"/>
              <a:ext cx="229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 descr="rosecornerl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 descr="divider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3984"/>
              <a:ext cx="176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 descr="rosecornerl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" descr="divider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52" y="3252"/>
              <a:ext cx="11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divider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938" y="1208"/>
              <a:ext cx="21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2158999" y="363511"/>
            <a:ext cx="8449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 MỘT SỐ CÁCH LÀM THIỆP </a:t>
            </a:r>
          </a:p>
        </p:txBody>
      </p:sp>
    </p:spTree>
    <p:extLst>
      <p:ext uri="{BB962C8B-B14F-4D97-AF65-F5344CB8AC3E}">
        <p14:creationId xmlns:p14="http://schemas.microsoft.com/office/powerpoint/2010/main" val="3852521498"/>
      </p:ext>
    </p:extLst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77" y="1268345"/>
            <a:ext cx="5412675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53" y="1268345"/>
            <a:ext cx="29495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66" y="3570220"/>
            <a:ext cx="310197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0" y="-93663"/>
            <a:ext cx="12192000" cy="7094538"/>
            <a:chOff x="0" y="-53"/>
            <a:chExt cx="5760" cy="4469"/>
          </a:xfrm>
        </p:grpSpPr>
        <p:pic>
          <p:nvPicPr>
            <p:cNvPr id="14" name="Picture 6" descr="divider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" y="-53"/>
              <a:ext cx="229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 descr="rosecornerl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 descr="divider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3984"/>
              <a:ext cx="176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9" descr="rosecornerl[1]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divider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52" y="3252"/>
              <a:ext cx="11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1" descr="divider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938" y="1208"/>
              <a:ext cx="21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2158999" y="363511"/>
            <a:ext cx="8449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 MỘT SỐ CÁCH LÀM THIỆP </a:t>
            </a:r>
          </a:p>
        </p:txBody>
      </p:sp>
    </p:spTree>
    <p:extLst>
      <p:ext uri="{BB962C8B-B14F-4D97-AF65-F5344CB8AC3E}">
        <p14:creationId xmlns:p14="http://schemas.microsoft.com/office/powerpoint/2010/main" val="3128029188"/>
      </p:ext>
    </p:extLst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 descr="D:\TOÀN BỘ ẢNH TRONG ĐT\IMG_3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993775"/>
            <a:ext cx="20970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D:\TOÀN BỘ ẢNH TRONG ĐT\IMG_32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031875"/>
            <a:ext cx="20970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D:\TOÀN BỘ ẢNH TRONG ĐT\IMG_32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311651"/>
            <a:ext cx="24590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D:\TOÀN BỘ ẢNH TRONG ĐT\IMG_3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t="11765" r="10783" b="2206"/>
          <a:stretch>
            <a:fillRect/>
          </a:stretch>
        </p:blipFill>
        <p:spPr bwMode="auto">
          <a:xfrm>
            <a:off x="5067300" y="1031875"/>
            <a:ext cx="2159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D:\TOÀN BỘ ẢNH TRONG ĐT\IMG_36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14217" r="10783" b="5392"/>
          <a:stretch>
            <a:fillRect/>
          </a:stretch>
        </p:blipFill>
        <p:spPr bwMode="auto">
          <a:xfrm>
            <a:off x="5600700" y="4235451"/>
            <a:ext cx="19113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D:\TOÀN BỘ ẢNH TRONG ĐT\IMG_36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t="20097" r="16667" b="9314"/>
          <a:stretch>
            <a:fillRect/>
          </a:stretch>
        </p:blipFill>
        <p:spPr bwMode="auto">
          <a:xfrm>
            <a:off x="8191501" y="4232275"/>
            <a:ext cx="1851025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0" y="-93663"/>
            <a:ext cx="12192000" cy="7094538"/>
            <a:chOff x="0" y="-53"/>
            <a:chExt cx="5760" cy="4469"/>
          </a:xfrm>
        </p:grpSpPr>
        <p:pic>
          <p:nvPicPr>
            <p:cNvPr id="17" name="Picture 6" descr="divider"/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" y="-53"/>
              <a:ext cx="229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rosecornerl[1]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 descr="divider"/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3984"/>
              <a:ext cx="176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" descr="rosecornerl[1]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" descr="divider"/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52" y="3252"/>
              <a:ext cx="11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1" descr="divider"/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938" y="1208"/>
              <a:ext cx="21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2158999" y="363511"/>
            <a:ext cx="8449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 MỘT SỐ CÁCH LÀM THIỆP </a:t>
            </a:r>
          </a:p>
        </p:txBody>
      </p:sp>
    </p:spTree>
    <p:extLst>
      <p:ext uri="{BB962C8B-B14F-4D97-AF65-F5344CB8AC3E}">
        <p14:creationId xmlns:p14="http://schemas.microsoft.com/office/powerpoint/2010/main" val="2525179976"/>
      </p:ext>
    </p:extLst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5"/>
          <p:cNvGrpSpPr>
            <a:grpSpLocks/>
          </p:cNvGrpSpPr>
          <p:nvPr/>
        </p:nvGrpSpPr>
        <p:grpSpPr bwMode="auto">
          <a:xfrm>
            <a:off x="0" y="-93663"/>
            <a:ext cx="12192000" cy="7094538"/>
            <a:chOff x="0" y="-53"/>
            <a:chExt cx="5760" cy="4469"/>
          </a:xfrm>
        </p:grpSpPr>
        <p:pic>
          <p:nvPicPr>
            <p:cNvPr id="33797" name="Picture 6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" y="-53"/>
              <a:ext cx="229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8" name="Picture 7" descr="rosecornerl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9" name="Picture 8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3984"/>
              <a:ext cx="176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0" name="Picture 9" descr="rosecornerl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Picture 10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52" y="3252"/>
              <a:ext cx="11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2" name="Picture 11" descr="divider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938" y="1208"/>
              <a:ext cx="21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79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9" y="847726"/>
            <a:ext cx="8156575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58999" y="254327"/>
            <a:ext cx="8449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 MỘT SỐ CÁCH LÀM THIỆP </a:t>
            </a:r>
          </a:p>
        </p:txBody>
      </p:sp>
    </p:spTree>
    <p:extLst>
      <p:ext uri="{BB962C8B-B14F-4D97-AF65-F5344CB8AC3E}">
        <p14:creationId xmlns:p14="http://schemas.microsoft.com/office/powerpoint/2010/main" val="639031658"/>
      </p:ext>
    </p:extLst>
  </p:cSld>
  <p:clrMapOvr>
    <a:masterClrMapping/>
  </p:clrMapOvr>
  <p:transition spd="slow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3856" y="0"/>
            <a:ext cx="12205856" cy="6858000"/>
            <a:chOff x="-13856" y="0"/>
            <a:chExt cx="12205856" cy="685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rgbClr val="00FF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4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1835900" y="3324623"/>
                  <a:ext cx="4142850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33CC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1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1339" y="21219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3EAE64A-FF0F-45DF-830A-0E96CEE612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5686" y="15806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59590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2730137" y="368603"/>
            <a:ext cx="6453052" cy="10276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920671" y="338588"/>
            <a:ext cx="570717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BIỂU CẢM CỦA MÀU SẮC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60174" y="1490870"/>
            <a:ext cx="6422571" cy="1011391"/>
            <a:chOff x="2760663" y="1676398"/>
            <a:chExt cx="5583238" cy="1011391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3692526" y="1676398"/>
              <a:ext cx="4651375" cy="1011391"/>
              <a:chOff x="2671148" y="1311914"/>
              <a:chExt cx="3938587" cy="1011237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148" y="1311914"/>
                <a:ext cx="3938587" cy="1011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ounded Rectangle 14"/>
              <p:cNvSpPr/>
              <p:nvPr/>
            </p:nvSpPr>
            <p:spPr>
              <a:xfrm>
                <a:off x="2762555" y="1386516"/>
                <a:ext cx="3777280" cy="861882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295401" cy="663575"/>
              <a:chOff x="2452688" y="2863775"/>
              <a:chExt cx="1295401" cy="662858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2452689" y="2863775"/>
                <a:ext cx="1295400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4759328" y="1847742"/>
              <a:ext cx="350202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Thiệp</a:t>
              </a:r>
              <a:r>
                <a:rPr lang="en-US" altLang="en-US" sz="3600" b="1" dirty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altLang="en-US" sz="3600" b="1" dirty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68755" y="1811380"/>
              <a:ext cx="104293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 Box 262"/>
          <p:cNvSpPr txBox="1">
            <a:spLocks noChangeArrowheads="1"/>
          </p:cNvSpPr>
          <p:nvPr/>
        </p:nvSpPr>
        <p:spPr bwMode="auto">
          <a:xfrm>
            <a:off x="934544" y="2629881"/>
            <a:ext cx="71102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262"/>
          <p:cNvSpPr txBox="1">
            <a:spLocks noChangeArrowheads="1"/>
          </p:cNvSpPr>
          <p:nvPr/>
        </p:nvSpPr>
        <p:spPr bwMode="auto">
          <a:xfrm>
            <a:off x="934544" y="3146391"/>
            <a:ext cx="5081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62"/>
          <p:cNvSpPr txBox="1">
            <a:spLocks noChangeArrowheads="1"/>
          </p:cNvSpPr>
          <p:nvPr/>
        </p:nvSpPr>
        <p:spPr bwMode="auto">
          <a:xfrm>
            <a:off x="934544" y="3631677"/>
            <a:ext cx="8248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62"/>
          <p:cNvSpPr txBox="1">
            <a:spLocks noChangeArrowheads="1"/>
          </p:cNvSpPr>
          <p:nvPr/>
        </p:nvSpPr>
        <p:spPr bwMode="auto">
          <a:xfrm>
            <a:off x="934544" y="4139739"/>
            <a:ext cx="8248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3856" y="0"/>
            <a:ext cx="12205856" cy="6858000"/>
            <a:chOff x="-13856" y="0"/>
            <a:chExt cx="12205856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rgbClr val="00FF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1835900" y="3324623"/>
                  <a:ext cx="4142850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33CC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0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1339" y="21219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EAE64A-FF0F-45DF-830A-0E96CEE612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5686" y="15806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59590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448002" y="261410"/>
            <a:ext cx="6413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035055" y="998585"/>
            <a:ext cx="9651142" cy="3323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66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3856" y="0"/>
            <a:ext cx="12205856" cy="6858000"/>
            <a:chOff x="-13856" y="0"/>
            <a:chExt cx="12205856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rgbClr val="00FF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1835900" y="3324623"/>
                  <a:ext cx="4142850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33CC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0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1339" y="21219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EAE64A-FF0F-45DF-830A-0E96CEE612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5686" y="15806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59590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29708" y="205779"/>
            <a:ext cx="10369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214768" y="865178"/>
            <a:ext cx="9294008" cy="100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20000"/>
              </a:spcBef>
              <a:spcAft>
                <a:spcPts val="800"/>
              </a:spcAft>
              <a:buClrTx/>
              <a:buNone/>
            </a:pP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2400" b="1" dirty="0">
              <a:solidFill>
                <a:srgbClr val="1A0D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spcAft>
                <a:spcPts val="800"/>
              </a:spcAft>
              <a:buClrTx/>
              <a:buNone/>
            </a:pP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203657" y="3466119"/>
            <a:ext cx="9467390" cy="1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None/>
            </a:pP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Chia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None/>
            </a:pP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None/>
            </a:pP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95732" y="1891606"/>
            <a:ext cx="10345808" cy="1520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….. .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53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12" descr="F:\HINH NEN PP\ef6dff09490f545e35eb35b256439d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143104" y="1177132"/>
            <a:ext cx="4191000" cy="830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800" b="1" kern="0" dirty="0">
                <a:solidFill>
                  <a:srgbClr val="FF0000"/>
                </a:solidFill>
                <a:latin typeface="Times New Roman" pitchFamily="18" charset="0"/>
              </a:rPr>
              <a:t>DẶN DÒ</a:t>
            </a:r>
            <a:r>
              <a:rPr lang="en-US" altLang="en-US" sz="4800" b="1" kern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495926" y="2007395"/>
            <a:ext cx="5171281" cy="31239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>
              <a:spcBef>
                <a:spcPts val="600"/>
              </a:spcBef>
              <a:buFontTx/>
              <a:buChar char="-"/>
              <a:defRPr/>
            </a:pPr>
            <a:r>
              <a:rPr lang="en-US" altLang="en-US" sz="2400" b="1" i="1" kern="0" dirty="0" err="1">
                <a:latin typeface="Times New Roman" pitchFamily="18" charset="0"/>
              </a:rPr>
              <a:t>Tạo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một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thiệp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chúc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mừng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ngày</a:t>
            </a:r>
            <a:r>
              <a:rPr lang="en-US" altLang="en-US" sz="2400" b="1" i="1" kern="0" dirty="0">
                <a:latin typeface="Times New Roman" pitchFamily="18" charset="0"/>
              </a:rPr>
              <a:t>  </a:t>
            </a:r>
            <a:r>
              <a:rPr lang="en-US" altLang="en-US" sz="2400" b="1" i="1" kern="0" dirty="0" err="1">
                <a:latin typeface="Times New Roman" pitchFamily="18" charset="0"/>
              </a:rPr>
              <a:t>nhà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giáo</a:t>
            </a:r>
            <a:r>
              <a:rPr lang="en-US" altLang="en-US" sz="2400" b="1" i="1" kern="0" dirty="0">
                <a:latin typeface="Times New Roman" pitchFamily="18" charset="0"/>
              </a:rPr>
              <a:t> VN 20/11.</a:t>
            </a:r>
          </a:p>
          <a:p>
            <a:pPr marL="342900" indent="-342900" algn="just">
              <a:spcBef>
                <a:spcPct val="50000"/>
              </a:spcBef>
              <a:buFontTx/>
              <a:buChar char="-"/>
              <a:defRPr/>
            </a:pPr>
            <a:r>
              <a:rPr lang="en-US" altLang="en-US" sz="2400" b="1" i="1" kern="0" dirty="0" err="1">
                <a:latin typeface="Times New Roman" pitchFamily="18" charset="0"/>
              </a:rPr>
              <a:t>Tìm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hiểu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về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những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hình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vẽ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trong</a:t>
            </a:r>
            <a:r>
              <a:rPr lang="en-US" altLang="en-US" sz="2400" b="1" i="1" kern="0" dirty="0">
                <a:latin typeface="Times New Roman" pitchFamily="18" charset="0"/>
              </a:rPr>
              <a:t> hang </a:t>
            </a:r>
            <a:r>
              <a:rPr lang="en-US" altLang="en-US" sz="2400" b="1" i="1" kern="0" dirty="0" err="1">
                <a:latin typeface="Times New Roman" pitchFamily="18" charset="0"/>
              </a:rPr>
              <a:t>động</a:t>
            </a:r>
            <a:r>
              <a:rPr lang="en-US" altLang="en-US" sz="2400" b="1" i="1" kern="0" dirty="0">
                <a:latin typeface="Times New Roman" pitchFamily="18" charset="0"/>
              </a:rPr>
              <a:t>.</a:t>
            </a:r>
          </a:p>
          <a:p>
            <a:pPr marL="342900" indent="-342900" algn="just">
              <a:spcBef>
                <a:spcPct val="50000"/>
              </a:spcBef>
              <a:buFontTx/>
              <a:buChar char="-"/>
              <a:defRPr/>
            </a:pPr>
            <a:r>
              <a:rPr lang="en-US" altLang="en-US" sz="2400" b="1" i="1" kern="0" dirty="0" err="1">
                <a:latin typeface="Times New Roman" pitchFamily="18" charset="0"/>
              </a:rPr>
              <a:t>Sưu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tầm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hình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ảnh</a:t>
            </a:r>
            <a:r>
              <a:rPr lang="en-US" altLang="en-US" sz="2400" b="1" i="1" kern="0" dirty="0">
                <a:latin typeface="Times New Roman" pitchFamily="18" charset="0"/>
              </a:rPr>
              <a:t>, </a:t>
            </a:r>
            <a:r>
              <a:rPr lang="en-US" altLang="en-US" sz="2400" b="1" i="1" kern="0" dirty="0" err="1">
                <a:latin typeface="Times New Roman" pitchFamily="18" charset="0"/>
              </a:rPr>
              <a:t>tư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liệu</a:t>
            </a:r>
            <a:r>
              <a:rPr lang="en-US" altLang="en-US" sz="2400" b="1" i="1" kern="0" dirty="0">
                <a:latin typeface="Times New Roman" pitchFamily="18" charset="0"/>
              </a:rPr>
              <a:t>  </a:t>
            </a:r>
            <a:r>
              <a:rPr lang="en-US" altLang="en-US" sz="2400" b="1" i="1" kern="0" dirty="0" err="1">
                <a:latin typeface="Times New Roman" pitchFamily="18" charset="0"/>
              </a:rPr>
              <a:t>liên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quan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đến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bài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những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hình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vẽ</a:t>
            </a:r>
            <a:r>
              <a:rPr lang="en-US" altLang="en-US" sz="2400" b="1" i="1" kern="0" dirty="0">
                <a:latin typeface="Times New Roman" pitchFamily="18" charset="0"/>
              </a:rPr>
              <a:t> </a:t>
            </a:r>
            <a:r>
              <a:rPr lang="en-US" altLang="en-US" sz="2400" b="1" i="1" kern="0" dirty="0" err="1">
                <a:latin typeface="Times New Roman" pitchFamily="18" charset="0"/>
              </a:rPr>
              <a:t>trong</a:t>
            </a:r>
            <a:r>
              <a:rPr lang="en-US" altLang="en-US" sz="2400" b="1" i="1" kern="0" dirty="0">
                <a:latin typeface="Times New Roman" pitchFamily="18" charset="0"/>
              </a:rPr>
              <a:t> hang </a:t>
            </a:r>
            <a:r>
              <a:rPr lang="en-US" altLang="en-US" sz="2400" b="1" i="1" kern="0" dirty="0" err="1">
                <a:latin typeface="Times New Roman" pitchFamily="18" charset="0"/>
              </a:rPr>
              <a:t>động</a:t>
            </a:r>
            <a:r>
              <a:rPr lang="en-US" altLang="en-US" sz="2400" b="1" i="1" kern="0" dirty="0">
                <a:latin typeface="Times New Roman" pitchFamily="18" charset="0"/>
              </a:rPr>
              <a:t>.</a:t>
            </a:r>
          </a:p>
        </p:txBody>
      </p:sp>
      <p:sp>
        <p:nvSpPr>
          <p:cNvPr id="2" name="AutoShape 2" descr="Free mẫu Slide PowerPoint chuyên nghiệp làm giáo án điện tử mầm non | Mầm  non, Viết chữ, Quà tặng tự là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460"/>
      </p:ext>
    </p:extLst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3856" y="0"/>
            <a:ext cx="12205856" cy="6858000"/>
            <a:chOff x="-13856" y="0"/>
            <a:chExt cx="12205856" cy="685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rgbClr val="00FF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4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1835900" y="3324623"/>
                  <a:ext cx="4142850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33CC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1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1339" y="21219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3EAE64A-FF0F-45DF-830A-0E96CEE612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5686" y="15806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59590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2730137" y="368603"/>
            <a:ext cx="6453052" cy="10276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920671" y="338588"/>
            <a:ext cx="570717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BIỂU CẢM CỦA MÀU SẮC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60174" y="1490870"/>
            <a:ext cx="6422571" cy="1011391"/>
            <a:chOff x="2760663" y="1676398"/>
            <a:chExt cx="5583238" cy="1011391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3692526" y="1676398"/>
              <a:ext cx="4651375" cy="1011391"/>
              <a:chOff x="2671148" y="1311914"/>
              <a:chExt cx="3938587" cy="1011237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148" y="1311914"/>
                <a:ext cx="3938587" cy="1011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ounded Rectangle 14"/>
              <p:cNvSpPr/>
              <p:nvPr/>
            </p:nvSpPr>
            <p:spPr>
              <a:xfrm>
                <a:off x="2762555" y="1386516"/>
                <a:ext cx="3777280" cy="861882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295401" cy="663575"/>
              <a:chOff x="2452688" y="2863775"/>
              <a:chExt cx="1295401" cy="662858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2452689" y="2863775"/>
                <a:ext cx="1295400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4759328" y="1847742"/>
              <a:ext cx="350202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Thiệp</a:t>
              </a:r>
              <a:r>
                <a:rPr lang="en-US" altLang="en-US" sz="3600" b="1" dirty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altLang="en-US" sz="3600" b="1" dirty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68755" y="1811380"/>
              <a:ext cx="104293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 Box 262"/>
          <p:cNvSpPr txBox="1">
            <a:spLocks noChangeArrowheads="1"/>
          </p:cNvSpPr>
          <p:nvPr/>
        </p:nvSpPr>
        <p:spPr bwMode="auto">
          <a:xfrm>
            <a:off x="934544" y="2629881"/>
            <a:ext cx="71102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3856" y="0"/>
            <a:ext cx="12205856" cy="6858000"/>
            <a:chOff x="-13856" y="0"/>
            <a:chExt cx="12205856" cy="685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rgbClr val="00FF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4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1835900" y="3324623"/>
                  <a:ext cx="4142850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33CC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1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1339" y="21219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3EAE64A-FF0F-45DF-830A-0E96CEE612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5686" y="15806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59590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 Box 262"/>
          <p:cNvSpPr txBox="1">
            <a:spLocks noChangeArrowheads="1"/>
          </p:cNvSpPr>
          <p:nvPr/>
        </p:nvSpPr>
        <p:spPr bwMode="auto">
          <a:xfrm>
            <a:off x="1111996" y="311278"/>
            <a:ext cx="71102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654471" y="1379677"/>
            <a:ext cx="78056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638060" y="867887"/>
            <a:ext cx="7822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88A8CAC-876D-4D72-9F6B-99BA4D2F12F9}"/>
              </a:ext>
            </a:extLst>
          </p:cNvPr>
          <p:cNvGrpSpPr/>
          <p:nvPr/>
        </p:nvGrpSpPr>
        <p:grpSpPr>
          <a:xfrm>
            <a:off x="806551" y="816365"/>
            <a:ext cx="1834064" cy="1691264"/>
            <a:chOff x="10352115" y="2565702"/>
            <a:chExt cx="2359331" cy="210230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9D273E7-D8B0-4607-943C-118324643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40" b="96986" l="9589" r="8958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52115" y="2565702"/>
              <a:ext cx="2359331" cy="21023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5DC73ED-E01A-462C-9D8C-27381AF301B0}"/>
                </a:ext>
              </a:extLst>
            </p:cNvPr>
            <p:cNvSpPr/>
            <p:nvPr/>
          </p:nvSpPr>
          <p:spPr>
            <a:xfrm>
              <a:off x="11066257" y="4033663"/>
              <a:ext cx="378947" cy="3718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pic>
        <p:nvPicPr>
          <p:cNvPr id="1026" name="Picture 2" descr="https://i.pinimg.com/564x/af/55/c1/af55c15d174eee23fc58704c5b69cce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3" y="2417603"/>
            <a:ext cx="2235660" cy="165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a7/49/e0/a749e009681981be1c19514f6b389a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20" y="2045039"/>
            <a:ext cx="2278568" cy="227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ab/89/28/ab89285abdbfee4ac808df57001d77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735" y="2046346"/>
            <a:ext cx="2281570" cy="22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564x/fb/eb/4c/fbeb4c3b27efdcb0bf012ab35fe5c8f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463" y="2460583"/>
            <a:ext cx="2358253" cy="176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89/86/11/89861123d834e02f321de5986b1754e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90" y="4323607"/>
            <a:ext cx="1957937" cy="22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564x/8f/05/fc/8f05fcc3b7c82e32c2fe648b71f6ed9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997" y="4476006"/>
            <a:ext cx="1412257" cy="205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.pinimg.com/564x/2d/44/29/2d442942e23d94f119005b6d278bd950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10317" r="12162" b="6539"/>
          <a:stretch/>
        </p:blipFill>
        <p:spPr bwMode="auto">
          <a:xfrm>
            <a:off x="4881824" y="4483452"/>
            <a:ext cx="1599658" cy="205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ub Glass Die As Pencil Cu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373" y="4486829"/>
            <a:ext cx="1365756" cy="204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ục này có hình ảnh của: {{ pinTitle }}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81" y="4455312"/>
            <a:ext cx="1942135" cy="20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2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3856" y="0"/>
            <a:ext cx="12205856" cy="6858000"/>
            <a:chOff x="-13856" y="0"/>
            <a:chExt cx="12205856" cy="68580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rgbClr val="00FF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6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1835900" y="3324623"/>
                  <a:ext cx="4142850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33CC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43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1339" y="21219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3EAE64A-FF0F-45DF-830A-0E96CEE612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5686" y="15806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59590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1347216" y="2867240"/>
            <a:ext cx="8903243" cy="360079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None/>
            </a:pP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"/>
            </a:pP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"/>
            </a:pP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20/10,  20.11, 8.3,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"/>
            </a:pP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pinimg.com/564x/af/55/c1/af55c15d174eee23fc58704c5b69cce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76" y="773213"/>
            <a:ext cx="2235660" cy="165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a7/49/e0/a749e009681981be1c19514f6b389a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43" y="400649"/>
            <a:ext cx="2278568" cy="227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ab/89/28/ab89285abdbfee4ac808df57001d77c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58" y="401956"/>
            <a:ext cx="2281570" cy="22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564x/fb/eb/4c/fbeb4c3b27efdcb0bf012ab35fe5c8f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086" y="816193"/>
            <a:ext cx="2358253" cy="176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8B748E6-B290-4228-BC22-F56C6EA6E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264" y="2616795"/>
            <a:ext cx="10658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7200" dirty="0">
                <a:solidFill>
                  <a:srgbClr val="0000FF"/>
                </a:solidFill>
                <a:latin typeface="VNI-Helve" pitchFamily="2" charset="0"/>
                <a:sym typeface="Wingdings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398655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3856" y="0"/>
            <a:ext cx="12205856" cy="6858000"/>
            <a:chOff x="-13856" y="0"/>
            <a:chExt cx="12205856" cy="68580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rgbClr val="00FF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6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1835900" y="3324623"/>
                  <a:ext cx="4142850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33CC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43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1339" y="21219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3EAE64A-FF0F-45DF-830A-0E96CEE612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5686" y="15806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59590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1347216" y="2867240"/>
            <a:ext cx="8903243" cy="360079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None/>
            </a:pPr>
            <a:endParaRPr lang="fr-FR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None/>
            </a:pP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endParaRPr lang="fr-FR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None/>
            </a:pP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"/>
            </a:pP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"/>
            </a:pP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Font typeface="Symbol" panose="05050102010706020507" pitchFamily="18" charset="2"/>
              <a:buChar char=""/>
            </a:pP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pinimg.com/564x/af/55/c1/af55c15d174eee23fc58704c5b69cce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76" y="773213"/>
            <a:ext cx="2235660" cy="165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a7/49/e0/a749e009681981be1c19514f6b389a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43" y="400649"/>
            <a:ext cx="2278568" cy="227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ab/89/28/ab89285abdbfee4ac808df57001d77c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58" y="401956"/>
            <a:ext cx="2281570" cy="22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564x/fb/eb/4c/fbeb4c3b27efdcb0bf012ab35fe5c8f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086" y="816193"/>
            <a:ext cx="2358253" cy="176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8B748E6-B290-4228-BC22-F56C6EA6E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264" y="2616795"/>
            <a:ext cx="10658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7200" dirty="0">
                <a:solidFill>
                  <a:srgbClr val="0000FF"/>
                </a:solidFill>
                <a:latin typeface="VNI-Helve" pitchFamily="2" charset="0"/>
                <a:sym typeface="Wingdings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212550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3856" y="0"/>
            <a:ext cx="12205856" cy="6858000"/>
            <a:chOff x="-13856" y="0"/>
            <a:chExt cx="12205856" cy="685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rgbClr val="00FF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4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1835900" y="3324623"/>
                  <a:ext cx="4142850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33CC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1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1339" y="21219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3EAE64A-FF0F-45DF-830A-0E96CEE612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5686" y="15806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59590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2730137" y="368603"/>
            <a:ext cx="6453052" cy="10276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920671" y="338588"/>
            <a:ext cx="570717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BIỂU CẢM CỦA MÀU SẮC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60174" y="1490870"/>
            <a:ext cx="6422571" cy="1011391"/>
            <a:chOff x="2760663" y="1676398"/>
            <a:chExt cx="5583238" cy="1011391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3692526" y="1676398"/>
              <a:ext cx="4651375" cy="1011391"/>
              <a:chOff x="2671148" y="1311914"/>
              <a:chExt cx="3938587" cy="1011237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148" y="1311914"/>
                <a:ext cx="3938587" cy="1011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ounded Rectangle 14"/>
              <p:cNvSpPr/>
              <p:nvPr/>
            </p:nvSpPr>
            <p:spPr>
              <a:xfrm>
                <a:off x="2762555" y="1386516"/>
                <a:ext cx="3777280" cy="861882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295401" cy="663575"/>
              <a:chOff x="2452688" y="2863775"/>
              <a:chExt cx="1295401" cy="662858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2452689" y="2863775"/>
                <a:ext cx="1295400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4759328" y="1847742"/>
              <a:ext cx="350202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Thiệp</a:t>
              </a:r>
              <a:r>
                <a:rPr lang="en-US" altLang="en-US" sz="3600" b="1" dirty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altLang="en-US" sz="3600" b="1" dirty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68755" y="1811380"/>
              <a:ext cx="104293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 Box 262"/>
          <p:cNvSpPr txBox="1">
            <a:spLocks noChangeArrowheads="1"/>
          </p:cNvSpPr>
          <p:nvPr/>
        </p:nvSpPr>
        <p:spPr bwMode="auto">
          <a:xfrm>
            <a:off x="934544" y="2629881"/>
            <a:ext cx="71102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262"/>
          <p:cNvSpPr txBox="1">
            <a:spLocks noChangeArrowheads="1"/>
          </p:cNvSpPr>
          <p:nvPr/>
        </p:nvSpPr>
        <p:spPr bwMode="auto">
          <a:xfrm>
            <a:off x="934544" y="3146391"/>
            <a:ext cx="5081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83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3856" y="0"/>
            <a:ext cx="12205856" cy="6858000"/>
            <a:chOff x="-13856" y="0"/>
            <a:chExt cx="12205856" cy="685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rgbClr val="00FF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4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1835900" y="3324623"/>
                  <a:ext cx="4142850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33CC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1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1339" y="21219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3EAE64A-FF0F-45DF-830A-0E96CEE612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5686" y="15806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59590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 Box 262"/>
          <p:cNvSpPr txBox="1">
            <a:spLocks noChangeArrowheads="1"/>
          </p:cNvSpPr>
          <p:nvPr/>
        </p:nvSpPr>
        <p:spPr bwMode="auto">
          <a:xfrm>
            <a:off x="1194729" y="327353"/>
            <a:ext cx="5081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62"/>
          <p:cNvSpPr txBox="1">
            <a:spLocks noChangeArrowheads="1"/>
          </p:cNvSpPr>
          <p:nvPr/>
        </p:nvSpPr>
        <p:spPr bwMode="auto">
          <a:xfrm>
            <a:off x="1108363" y="3286721"/>
            <a:ext cx="9670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62"/>
          <p:cNvSpPr txBox="1">
            <a:spLocks noChangeArrowheads="1"/>
          </p:cNvSpPr>
          <p:nvPr/>
        </p:nvSpPr>
        <p:spPr bwMode="auto">
          <a:xfrm>
            <a:off x="1108363" y="3723284"/>
            <a:ext cx="9670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62"/>
          <p:cNvSpPr txBox="1">
            <a:spLocks noChangeArrowheads="1"/>
          </p:cNvSpPr>
          <p:nvPr/>
        </p:nvSpPr>
        <p:spPr bwMode="auto">
          <a:xfrm>
            <a:off x="1108363" y="4153122"/>
            <a:ext cx="9670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262"/>
          <p:cNvSpPr txBox="1">
            <a:spLocks noChangeArrowheads="1"/>
          </p:cNvSpPr>
          <p:nvPr/>
        </p:nvSpPr>
        <p:spPr bwMode="auto">
          <a:xfrm>
            <a:off x="1108363" y="4583393"/>
            <a:ext cx="9670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auto">
          <a:xfrm>
            <a:off x="1108363" y="5040708"/>
            <a:ext cx="9670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17099" r="59746" b="3939"/>
          <a:stretch/>
        </p:blipFill>
        <p:spPr>
          <a:xfrm>
            <a:off x="7160029" y="984966"/>
            <a:ext cx="1672250" cy="19755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80" y="991472"/>
            <a:ext cx="1785937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518" y="967866"/>
            <a:ext cx="1792288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99" y="961648"/>
            <a:ext cx="1798637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01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3856" y="0"/>
            <a:ext cx="12205856" cy="6858000"/>
            <a:chOff x="-13856" y="0"/>
            <a:chExt cx="12205856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rgbClr val="00FF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1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1835900" y="3324623"/>
                  <a:ext cx="4142850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33CC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8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1339" y="21219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EAE64A-FF0F-45DF-830A-0E96CEE612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5686" y="15806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59590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CD75B959-F7E0-B739-4D23-6AAE0BF316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4119"/>
          <a:stretch/>
        </p:blipFill>
        <p:spPr bwMode="auto">
          <a:xfrm>
            <a:off x="1108979" y="1150092"/>
            <a:ext cx="9308611" cy="455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62"/>
          <p:cNvSpPr txBox="1">
            <a:spLocks noChangeArrowheads="1"/>
          </p:cNvSpPr>
          <p:nvPr/>
        </p:nvSpPr>
        <p:spPr bwMode="auto">
          <a:xfrm>
            <a:off x="1194729" y="327353"/>
            <a:ext cx="5081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4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3856" y="0"/>
            <a:ext cx="12205856" cy="6858000"/>
            <a:chOff x="-13856" y="0"/>
            <a:chExt cx="12205856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6" y="0"/>
              <a:ext cx="12205856" cy="6858000"/>
              <a:chOff x="-13856" y="0"/>
              <a:chExt cx="12205856" cy="6858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6" y="0"/>
                <a:ext cx="12205856" cy="6858000"/>
                <a:chOff x="-13856" y="0"/>
                <a:chExt cx="12205856" cy="685800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rgbClr val="00FFC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1835900" y="3324623"/>
                  <a:ext cx="4142850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33CC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0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1339" y="21219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EAE64A-FF0F-45DF-830A-0E96CEE612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7465" l="0" r="322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47" b="83285"/>
            <a:stretch/>
          </p:blipFill>
          <p:spPr bwMode="auto">
            <a:xfrm>
              <a:off x="45686" y="15806"/>
              <a:ext cx="1326320" cy="114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CB5AD757-892B-4632-AA70-46F9DAD5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1"/>
            <a:stretch/>
          </p:blipFill>
          <p:spPr bwMode="auto">
            <a:xfrm>
              <a:off x="10164416" y="4759590"/>
              <a:ext cx="2027583" cy="2096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2" name="Picture 1">
            <a:extLst>
              <a:ext uri="{FF2B5EF4-FFF2-40B4-BE49-F238E27FC236}">
                <a16:creationId xmlns:a16="http://schemas.microsoft.com/office/drawing/2014/main" id="{C77D306C-54DF-0563-BF4B-3B216144B3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r="5274"/>
          <a:stretch/>
        </p:blipFill>
        <p:spPr bwMode="auto">
          <a:xfrm>
            <a:off x="1650449" y="197650"/>
            <a:ext cx="8488908" cy="640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800" y="3229988"/>
            <a:ext cx="533400" cy="257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15200" y="3188089"/>
            <a:ext cx="533400" cy="257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1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885</Words>
  <Application>Microsoft Office PowerPoint</Application>
  <PresentationFormat>Widescreen</PresentationFormat>
  <Paragraphs>92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Lato Light</vt:lpstr>
      <vt:lpstr>Symbol</vt:lpstr>
      <vt:lpstr>Times New Roman</vt:lpstr>
      <vt:lpstr>VNI-Helve</vt:lpstr>
      <vt:lpstr>VNI-Times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SingPC</cp:lastModifiedBy>
  <cp:revision>47</cp:revision>
  <dcterms:created xsi:type="dcterms:W3CDTF">2021-10-18T06:01:07Z</dcterms:created>
  <dcterms:modified xsi:type="dcterms:W3CDTF">2023-11-02T02:41:23Z</dcterms:modified>
</cp:coreProperties>
</file>