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1" r:id="rId2"/>
    <p:sldId id="285" r:id="rId3"/>
    <p:sldId id="536" r:id="rId4"/>
    <p:sldId id="544" r:id="rId5"/>
    <p:sldId id="546" r:id="rId6"/>
    <p:sldId id="547" r:id="rId7"/>
    <p:sldId id="548" r:id="rId8"/>
    <p:sldId id="549" r:id="rId9"/>
    <p:sldId id="551" r:id="rId10"/>
    <p:sldId id="537" r:id="rId11"/>
    <p:sldId id="295" r:id="rId12"/>
    <p:sldId id="552" r:id="rId13"/>
    <p:sldId id="553" r:id="rId14"/>
    <p:sldId id="540" r:id="rId15"/>
    <p:sldId id="554" r:id="rId16"/>
    <p:sldId id="565" r:id="rId17"/>
    <p:sldId id="566" r:id="rId18"/>
    <p:sldId id="567" r:id="rId19"/>
    <p:sldId id="555" r:id="rId20"/>
    <p:sldId id="556" r:id="rId21"/>
    <p:sldId id="557" r:id="rId22"/>
  </p:sldIdLst>
  <p:sldSz cx="12192000" cy="6858000"/>
  <p:notesSz cx="6858000" cy="9144000"/>
  <p:embeddedFontLst>
    <p:embeddedFont>
      <p:font typeface="#9Slide02 Noi dung dai" panose="020B0604020202020204" charset="0"/>
      <p:regular r:id="rId24"/>
    </p:embeddedFont>
    <p:embeddedFont>
      <p:font typeface="#9Slide03 Arima Madurai Black" panose="020B0604020202020204" charset="0"/>
      <p:bold r:id="rId25"/>
    </p:embeddedFont>
    <p:embeddedFont>
      <p:font typeface="#9Slide07 IcielLa Chic Pro Shad" panose="020B0604020202020204" charset="0"/>
      <p:regular r:id="rId26"/>
    </p:embeddedFont>
    <p:embeddedFont>
      <p:font typeface="#9Slide07 Marbelia Regular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Anh" initials="LA" lastIdx="1" clrIdx="0">
    <p:extLst>
      <p:ext uri="{19B8F6BF-5375-455C-9EA6-DF929625EA0E}">
        <p15:presenceInfo xmlns:p15="http://schemas.microsoft.com/office/powerpoint/2012/main" userId="4866cd47cf1430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3300"/>
    <a:srgbClr val="2CA5DE"/>
    <a:srgbClr val="013410"/>
    <a:srgbClr val="FFB19B"/>
    <a:srgbClr val="F5BE1B"/>
    <a:srgbClr val="A3A9A5"/>
    <a:srgbClr val="11A198"/>
    <a:srgbClr val="EA5616"/>
    <a:srgbClr val="F3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4" autoAdjust="0"/>
    <p:restoredTop sz="93935" autoAdjust="0"/>
  </p:normalViewPr>
  <p:slideViewPr>
    <p:cSldViewPr snapToGrid="0">
      <p:cViewPr varScale="1">
        <p:scale>
          <a:sx n="106" d="100"/>
          <a:sy n="106" d="100"/>
        </p:scale>
        <p:origin x="5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0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3C619-A5D8-4A75-8679-D4256731CE4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ECBA-6C38-49B2-AE77-4D5FDCF16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83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92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45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08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4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dad19b68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dad19b68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86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3900-B3AD-44C4-A257-10ACF2AE2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CE750-2D91-4267-A2F9-F7E0C64D7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78FDC-206E-4225-A5ED-37AA7E0C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DAFA3-61C6-4CB5-8134-E23A08DD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09EF4-7DAE-45AE-83AD-8533FCE9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FFD9-AE11-482B-8614-F8F89C5B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64EB9-2980-4F77-88AF-582EBABC9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21F05-E7B8-4958-B434-85F4ACDF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ECBB8-CC91-443E-855E-8E76D6DB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41D79-C36C-4575-AA81-FDEEF13D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9C868-A6FF-495F-88ED-9090EE24A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D555A-F7B9-4EF1-9C1C-718F1B2AF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A3CE6-C947-4511-B304-879F6E68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645A-3E2D-4225-90B4-670CB34B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895A4-536B-4057-B9AD-5E1FA38B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44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3348767" y="516133"/>
            <a:ext cx="5494400" cy="1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3348800" y="2312608"/>
            <a:ext cx="5494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 rot="10800000">
            <a:off x="4545208" y="6407319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8" name="Google Shape;498;p20"/>
          <p:cNvGrpSpPr/>
          <p:nvPr/>
        </p:nvGrpSpPr>
        <p:grpSpPr>
          <a:xfrm rot="-5400000">
            <a:off x="-811820" y="5016412"/>
            <a:ext cx="3428944" cy="1601573"/>
            <a:chOff x="1438325" y="603625"/>
            <a:chExt cx="1613975" cy="753800"/>
          </a:xfrm>
        </p:grpSpPr>
        <p:sp>
          <p:nvSpPr>
            <p:cNvPr id="499" name="Google Shape;499;p20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20"/>
          <p:cNvSpPr/>
          <p:nvPr/>
        </p:nvSpPr>
        <p:spPr>
          <a:xfrm rot="5400000">
            <a:off x="-223299" y="822749"/>
            <a:ext cx="1305980" cy="173315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0"/>
          <p:cNvSpPr/>
          <p:nvPr/>
        </p:nvSpPr>
        <p:spPr>
          <a:xfrm rot="-899949">
            <a:off x="5018854" y="6207511"/>
            <a:ext cx="2038137" cy="184540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0"/>
          <p:cNvSpPr/>
          <p:nvPr/>
        </p:nvSpPr>
        <p:spPr>
          <a:xfrm rot="-2700084" flipH="1">
            <a:off x="-588093" y="734611"/>
            <a:ext cx="2346960" cy="1150860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8" name="Google Shape;508;p20"/>
          <p:cNvGrpSpPr/>
          <p:nvPr/>
        </p:nvGrpSpPr>
        <p:grpSpPr>
          <a:xfrm>
            <a:off x="870053" y="1801349"/>
            <a:ext cx="1548260" cy="979184"/>
            <a:chOff x="5161625" y="732525"/>
            <a:chExt cx="456050" cy="288425"/>
          </a:xfrm>
        </p:grpSpPr>
        <p:sp>
          <p:nvSpPr>
            <p:cNvPr id="509" name="Google Shape;50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" name="Google Shape;518;p20"/>
          <p:cNvGrpSpPr/>
          <p:nvPr/>
        </p:nvGrpSpPr>
        <p:grpSpPr>
          <a:xfrm rot="2923180">
            <a:off x="10092914" y="398012"/>
            <a:ext cx="1548223" cy="979160"/>
            <a:chOff x="5161625" y="732525"/>
            <a:chExt cx="456050" cy="288425"/>
          </a:xfrm>
        </p:grpSpPr>
        <p:sp>
          <p:nvSpPr>
            <p:cNvPr id="519" name="Google Shape;51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10662191" y="2515804"/>
            <a:ext cx="1816548" cy="3136803"/>
            <a:chOff x="428525" y="2080425"/>
            <a:chExt cx="639900" cy="1104975"/>
          </a:xfrm>
        </p:grpSpPr>
        <p:sp>
          <p:nvSpPr>
            <p:cNvPr id="529" name="Google Shape;529;p20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" name="Google Shape;540;p20"/>
          <p:cNvSpPr/>
          <p:nvPr/>
        </p:nvSpPr>
        <p:spPr>
          <a:xfrm rot="10800000" flipH="1">
            <a:off x="10997251" y="290547"/>
            <a:ext cx="1601536" cy="119459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1" name="Google Shape;541;p20"/>
          <p:cNvGrpSpPr/>
          <p:nvPr/>
        </p:nvGrpSpPr>
        <p:grpSpPr>
          <a:xfrm rot="-7492646" flipH="1">
            <a:off x="10145611" y="3408453"/>
            <a:ext cx="2310063" cy="1261936"/>
            <a:chOff x="6928067" y="2555588"/>
            <a:chExt cx="1830919" cy="1000190"/>
          </a:xfrm>
        </p:grpSpPr>
        <p:sp>
          <p:nvSpPr>
            <p:cNvPr id="542" name="Google Shape;542;p20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3" name="Google Shape;543;p20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44" name="Google Shape;544;p20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431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64D7-02BD-4009-BD20-55A55CA7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0AFBA-84E5-4FB5-97C4-754645D0F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051D4-0F95-456F-8EC2-A1124862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D8ABA-1480-4E45-85B0-898901DF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18146-CE40-4A4C-8EB5-08220615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0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8720-02E5-4AA1-950E-77042871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C748B-FCD3-46C4-963C-D4EF5329C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31A6-3A9E-4C7E-924D-C00E24D3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938AD-0B88-4096-AF21-CD05B3CF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FA357-B90A-4772-B40E-BACE6A56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0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9A66-D75A-489B-9F37-D3439414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39CBF-2A79-4D7F-83EF-C431388B5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3B0B7-511A-4C34-B90C-AABB64EE4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A349C-D207-4874-A19F-C2C73EC9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713BC-5A71-4F6D-9572-246E16F6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D67D4-EE5E-428C-86C7-6893B412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0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084A-CBC0-42BA-AC40-0F79BC66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B2AF1-F74A-46D5-BD47-5595C8990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BEB3E-34A2-4900-80A4-74293D398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12BF5-B04E-4623-A2FD-ADECFFC33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CD2B2F-F52E-446B-94F9-F685519B7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5D5EB-FACD-4CA5-81EB-B544144C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311FA-283B-42F4-9B0C-C41961C9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C7405-26C4-4147-8837-4250C5E1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8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7E6A6-E4F7-4107-A8D2-1F974B01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567EF-C217-4968-8291-8906D36D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2FB0F-5D74-4E71-BB42-0D31E067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9F927-4EC3-4BF5-8444-F66D9964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6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7EA89-7C44-4F27-B6B2-1ABBD382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80C79-A7BA-414D-8349-5CC6050A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F0B23-1ACC-45B1-A13C-DC756430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3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63D2-B966-4F74-928E-71D1A99A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5438-8D9B-4FE1-AF19-8570DB864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B115E-41D1-417E-A205-53D8E5783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BF887-3D2E-467B-954E-075A056D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DA09D-E4B8-4B6A-8E3C-B7A16776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97013-405A-4EC3-96D9-F928FB5B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0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5ABE-428F-4780-934F-FB013A92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F3DB6-61EC-4C00-A1EC-E9CD41781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925A9-38B4-4835-9CFB-2E9908110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FC123-D011-48A9-B0D3-374DFDC4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79FA4-0364-46A6-887C-90CC0B8A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775D1-AC52-46FF-A708-7F8DCC63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6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39464-A95E-4349-ACCE-0D5D2155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21F4E-FF06-4346-80C2-2A6C771F4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217A8-4F6E-44C1-B8FF-7ADC52E64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3AF9-B2F6-446D-A666-DC3F17B0DE3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DF190-41D8-4B9E-A907-B59DD8F20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A3BD9-88C9-4F89-9CDD-5EC6E1642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18E0C-9349-4F1B-BDC1-BB506053F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CFA6C6-D3B5-485E-B1CC-09A98CBB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341" y="-2403159"/>
            <a:ext cx="1257091" cy="1778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8BE843D-BBAA-4869-B5EB-D2D5E815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6494" y="-2654861"/>
            <a:ext cx="6879012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CB805-2CD7-45A7-BB19-7BDA2EFE57AC}"/>
              </a:ext>
            </a:extLst>
          </p:cNvPr>
          <p:cNvSpPr txBox="1"/>
          <p:nvPr/>
        </p:nvSpPr>
        <p:spPr>
          <a:xfrm>
            <a:off x="2096367" y="3125532"/>
            <a:ext cx="7848644" cy="923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#9Slide07 IcielLa Chic Pro Shad" panose="02000506090000020004" pitchFamily="2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#9Slide07 IcielLa Chic Pro Shad" panose="02000506090000020004" pitchFamily="2" charset="0"/>
              </a:rPr>
              <a:t> 5,6- BÀI 3: TRANH IN HOA LÁ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E10A9-5F06-41AE-BE14-8FBDCFF50BC7}"/>
              </a:ext>
            </a:extLst>
          </p:cNvPr>
          <p:cNvSpPr txBox="1"/>
          <p:nvPr/>
        </p:nvSpPr>
        <p:spPr>
          <a:xfrm>
            <a:off x="2335590" y="2300673"/>
            <a:ext cx="72656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Marbelia Regular" panose="02000500000000000000" pitchFamily="2" charset="0"/>
              </a:rPr>
              <a:t>Chủ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Marbelia Regular" panose="02000500000000000000" pitchFamily="2" charset="0"/>
              </a:rPr>
              <a:t> đề: biểu cảm của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Marbelia Regular" panose="02000500000000000000" pitchFamily="2" charset="0"/>
              </a:rPr>
              <a:t>màu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#9Slide07 Marbelia Regular" panose="02000500000000000000" pitchFamily="2" charset="0"/>
              </a:rPr>
              <a:t>sắc</a:t>
            </a:r>
            <a:endParaRPr lang="en-US" sz="4400" dirty="0">
              <a:latin typeface="#9Slide07 Marbelia Regular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92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35453" y="432261"/>
            <a:ext cx="8158381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4" name="Rectangle 3"/>
          <p:cNvSpPr/>
          <p:nvPr/>
        </p:nvSpPr>
        <p:spPr>
          <a:xfrm>
            <a:off x="936465" y="3844702"/>
            <a:ext cx="3221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https://www.youtube.com/watch?v=O3lDPKkgqlU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9" y="1677090"/>
            <a:ext cx="3654569" cy="20540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9180" y="3844701"/>
            <a:ext cx="2911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https://www.youtube.com/watch?v=cmhFJa5TRJQ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8"/>
          <a:stretch/>
        </p:blipFill>
        <p:spPr>
          <a:xfrm>
            <a:off x="4905588" y="1652133"/>
            <a:ext cx="2735586" cy="20493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72842" y="3844703"/>
            <a:ext cx="3368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https://www.youtube.com/watch?v=jA5GXyn0sCs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34" y="1652133"/>
            <a:ext cx="3653249" cy="20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>
            <a:extLst>
              <a:ext uri="{FF2B5EF4-FFF2-40B4-BE49-F238E27FC236}">
                <a16:creationId xmlns:a16="http://schemas.microsoft.com/office/drawing/2014/main" id="{F25E91BC-3E7A-4204-B67F-54052C58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9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A7DB60-943F-4ED9-9DBB-99219AC7FC3C}"/>
              </a:ext>
            </a:extLst>
          </p:cNvPr>
          <p:cNvSpPr txBox="1">
            <a:spLocks/>
          </p:cNvSpPr>
          <p:nvPr/>
        </p:nvSpPr>
        <p:spPr>
          <a:xfrm>
            <a:off x="530645" y="622113"/>
            <a:ext cx="5565355" cy="682630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356D7-38E9-448B-B438-047F08F91B20}"/>
              </a:ext>
            </a:extLst>
          </p:cNvPr>
          <p:cNvGrpSpPr/>
          <p:nvPr/>
        </p:nvGrpSpPr>
        <p:grpSpPr>
          <a:xfrm>
            <a:off x="590845" y="1386189"/>
            <a:ext cx="7803883" cy="4669259"/>
            <a:chOff x="481988" y="1412052"/>
            <a:chExt cx="7803883" cy="46692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48B6B7-ECAD-4B25-B7AE-767AAA075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988" y="1412052"/>
              <a:ext cx="7803883" cy="46692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D5392C-4334-4326-8214-6EAB24C12974}"/>
                </a:ext>
              </a:extLst>
            </p:cNvPr>
            <p:cNvSpPr txBox="1"/>
            <p:nvPr/>
          </p:nvSpPr>
          <p:spPr>
            <a:xfrm>
              <a:off x="1762148" y="2507308"/>
              <a:ext cx="5229495" cy="230832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4000" dirty="0">
                <a:solidFill>
                  <a:srgbClr val="9F25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 BỨC TRANH IN HOA LÁ</a:t>
              </a:r>
            </a:p>
            <a:p>
              <a:pPr algn="ctr"/>
              <a:endParaRPr lang="en-US" sz="2400" dirty="0">
                <a:solidFill>
                  <a:srgbClr val="9F25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695F4E-67E8-404F-870D-A920A71EF796}"/>
              </a:ext>
            </a:extLst>
          </p:cNvPr>
          <p:cNvSpPr txBox="1"/>
          <p:nvPr/>
        </p:nvSpPr>
        <p:spPr>
          <a:xfrm>
            <a:off x="2099308" y="5503254"/>
            <a:ext cx="4024829" cy="381771"/>
          </a:xfrm>
          <a:prstGeom prst="rect">
            <a:avLst/>
          </a:prstGeom>
          <a:solidFill>
            <a:srgbClr val="9DAA27"/>
          </a:solidFill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altLang="x-none" sz="1800" b="1" u="sng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</a:p>
        </p:txBody>
      </p:sp>
      <p:pic>
        <p:nvPicPr>
          <p:cNvPr id="22" name="tieng chuong.mp3">
            <a:hlinkClick r:id="" action="ppaction://media"/>
            <a:extLst>
              <a:ext uri="{FF2B5EF4-FFF2-40B4-BE49-F238E27FC236}">
                <a16:creationId xmlns:a16="http://schemas.microsoft.com/office/drawing/2014/main" id="{104A3F43-B99F-440E-AE79-AD4397484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4139" y="156218"/>
            <a:ext cx="575891" cy="472043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F9B6A50-C6F2-48FA-A465-15B63B058936}"/>
              </a:ext>
            </a:extLst>
          </p:cNvPr>
          <p:cNvGrpSpPr/>
          <p:nvPr/>
        </p:nvGrpSpPr>
        <p:grpSpPr>
          <a:xfrm>
            <a:off x="8724174" y="1329250"/>
            <a:ext cx="799656" cy="716096"/>
            <a:chOff x="902844" y="1717680"/>
            <a:chExt cx="953808" cy="95380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F9E026E-6EFE-431D-AC67-29699865AD99}"/>
                </a:ext>
              </a:extLst>
            </p:cNvPr>
            <p:cNvSpPr/>
            <p:nvPr/>
          </p:nvSpPr>
          <p:spPr>
            <a:xfrm>
              <a:off x="902844" y="1717680"/>
              <a:ext cx="953808" cy="953808"/>
            </a:xfrm>
            <a:prstGeom prst="ellipse">
              <a:avLst/>
            </a:prstGeom>
            <a:solidFill>
              <a:srgbClr val="F4532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25" name="9Slide.vn 80">
              <a:extLst>
                <a:ext uri="{FF2B5EF4-FFF2-40B4-BE49-F238E27FC236}">
                  <a16:creationId xmlns:a16="http://schemas.microsoft.com/office/drawing/2014/main" id="{D9517221-02B6-405C-9D9A-DD119FABCB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5045" y="1968844"/>
              <a:ext cx="549406" cy="451480"/>
              <a:chOff x="4565" y="817"/>
              <a:chExt cx="2693" cy="2213"/>
            </a:xfrm>
            <a:solidFill>
              <a:schemeClr val="bg1"/>
            </a:solidFill>
          </p:grpSpPr>
          <p:sp>
            <p:nvSpPr>
              <p:cNvPr id="26" name="9Slide.vn 81">
                <a:extLst>
                  <a:ext uri="{FF2B5EF4-FFF2-40B4-BE49-F238E27FC236}">
                    <a16:creationId xmlns:a16="http://schemas.microsoft.com/office/drawing/2014/main" id="{A1524EF8-889C-4248-9525-1D180B4FD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1" y="1493"/>
                <a:ext cx="97" cy="384"/>
              </a:xfrm>
              <a:custGeom>
                <a:avLst/>
                <a:gdLst>
                  <a:gd name="T0" fmla="*/ 0 w 64"/>
                  <a:gd name="T1" fmla="*/ 0 h 256"/>
                  <a:gd name="T2" fmla="*/ 0 w 64"/>
                  <a:gd name="T3" fmla="*/ 256 h 256"/>
                  <a:gd name="T4" fmla="*/ 64 w 64"/>
                  <a:gd name="T5" fmla="*/ 128 h 256"/>
                  <a:gd name="T6" fmla="*/ 0 w 64"/>
                  <a:gd name="T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256">
                    <a:moveTo>
                      <a:pt x="0" y="0"/>
                    </a:moveTo>
                    <a:cubicBezTo>
                      <a:pt x="0" y="256"/>
                      <a:pt x="0" y="256"/>
                      <a:pt x="0" y="256"/>
                    </a:cubicBezTo>
                    <a:cubicBezTo>
                      <a:pt x="40" y="226"/>
                      <a:pt x="64" y="179"/>
                      <a:pt x="64" y="128"/>
                    </a:cubicBezTo>
                    <a:cubicBezTo>
                      <a:pt x="64" y="78"/>
                      <a:pt x="40" y="3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9Slide.vn 82">
                <a:extLst>
                  <a:ext uri="{FF2B5EF4-FFF2-40B4-BE49-F238E27FC236}">
                    <a16:creationId xmlns:a16="http://schemas.microsoft.com/office/drawing/2014/main" id="{A0051FC6-FE8F-4FB8-B7B9-2B7029BFB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817"/>
                <a:ext cx="1538" cy="1737"/>
              </a:xfrm>
              <a:custGeom>
                <a:avLst/>
                <a:gdLst>
                  <a:gd name="T0" fmla="*/ 1010 w 1024"/>
                  <a:gd name="T1" fmla="*/ 7 h 1157"/>
                  <a:gd name="T2" fmla="*/ 980 w 1024"/>
                  <a:gd name="T3" fmla="*/ 4 h 1157"/>
                  <a:gd name="T4" fmla="*/ 341 w 1024"/>
                  <a:gd name="T5" fmla="*/ 303 h 1157"/>
                  <a:gd name="T6" fmla="*/ 110 w 1024"/>
                  <a:gd name="T7" fmla="*/ 354 h 1157"/>
                  <a:gd name="T8" fmla="*/ 0 w 1024"/>
                  <a:gd name="T9" fmla="*/ 354 h 1157"/>
                  <a:gd name="T10" fmla="*/ 0 w 1024"/>
                  <a:gd name="T11" fmla="*/ 802 h 1157"/>
                  <a:gd name="T12" fmla="*/ 110 w 1024"/>
                  <a:gd name="T13" fmla="*/ 802 h 1157"/>
                  <a:gd name="T14" fmla="*/ 341 w 1024"/>
                  <a:gd name="T15" fmla="*/ 854 h 1157"/>
                  <a:gd name="T16" fmla="*/ 981 w 1024"/>
                  <a:gd name="T17" fmla="*/ 1153 h 1157"/>
                  <a:gd name="T18" fmla="*/ 1010 w 1024"/>
                  <a:gd name="T19" fmla="*/ 1149 h 1157"/>
                  <a:gd name="T20" fmla="*/ 1024 w 1024"/>
                  <a:gd name="T21" fmla="*/ 1123 h 1157"/>
                  <a:gd name="T22" fmla="*/ 1024 w 1024"/>
                  <a:gd name="T23" fmla="*/ 34 h 1157"/>
                  <a:gd name="T24" fmla="*/ 1010 w 1024"/>
                  <a:gd name="T25" fmla="*/ 7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4" h="1157">
                    <a:moveTo>
                      <a:pt x="1010" y="7"/>
                    </a:moveTo>
                    <a:cubicBezTo>
                      <a:pt x="1001" y="1"/>
                      <a:pt x="990" y="0"/>
                      <a:pt x="980" y="4"/>
                    </a:cubicBezTo>
                    <a:cubicBezTo>
                      <a:pt x="341" y="303"/>
                      <a:pt x="341" y="303"/>
                      <a:pt x="341" y="303"/>
                    </a:cubicBezTo>
                    <a:cubicBezTo>
                      <a:pt x="268" y="337"/>
                      <a:pt x="190" y="354"/>
                      <a:pt x="110" y="35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802"/>
                      <a:pt x="0" y="802"/>
                      <a:pt x="0" y="802"/>
                    </a:cubicBezTo>
                    <a:cubicBezTo>
                      <a:pt x="110" y="802"/>
                      <a:pt x="110" y="802"/>
                      <a:pt x="110" y="802"/>
                    </a:cubicBezTo>
                    <a:cubicBezTo>
                      <a:pt x="190" y="803"/>
                      <a:pt x="269" y="820"/>
                      <a:pt x="341" y="854"/>
                    </a:cubicBezTo>
                    <a:cubicBezTo>
                      <a:pt x="981" y="1153"/>
                      <a:pt x="981" y="1153"/>
                      <a:pt x="981" y="1153"/>
                    </a:cubicBezTo>
                    <a:cubicBezTo>
                      <a:pt x="991" y="1157"/>
                      <a:pt x="1002" y="1155"/>
                      <a:pt x="1010" y="1149"/>
                    </a:cubicBezTo>
                    <a:cubicBezTo>
                      <a:pt x="1019" y="1143"/>
                      <a:pt x="1024" y="1133"/>
                      <a:pt x="1024" y="1123"/>
                    </a:cubicBezTo>
                    <a:cubicBezTo>
                      <a:pt x="1024" y="34"/>
                      <a:pt x="1024" y="34"/>
                      <a:pt x="1024" y="34"/>
                    </a:cubicBezTo>
                    <a:cubicBezTo>
                      <a:pt x="1024" y="23"/>
                      <a:pt x="1019" y="13"/>
                      <a:pt x="1010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" name="9Slide.vn 83">
                <a:extLst>
                  <a:ext uri="{FF2B5EF4-FFF2-40B4-BE49-F238E27FC236}">
                    <a16:creationId xmlns:a16="http://schemas.microsoft.com/office/drawing/2014/main" id="{ADFCD0C4-E52E-4CBB-B6B0-1A1840265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1396"/>
                <a:ext cx="865" cy="577"/>
              </a:xfrm>
              <a:custGeom>
                <a:avLst/>
                <a:gdLst>
                  <a:gd name="T0" fmla="*/ 576 w 576"/>
                  <a:gd name="T1" fmla="*/ 0 h 384"/>
                  <a:gd name="T2" fmla="*/ 160 w 576"/>
                  <a:gd name="T3" fmla="*/ 0 h 384"/>
                  <a:gd name="T4" fmla="*/ 0 w 576"/>
                  <a:gd name="T5" fmla="*/ 160 h 384"/>
                  <a:gd name="T6" fmla="*/ 0 w 576"/>
                  <a:gd name="T7" fmla="*/ 224 h 384"/>
                  <a:gd name="T8" fmla="*/ 160 w 576"/>
                  <a:gd name="T9" fmla="*/ 384 h 384"/>
                  <a:gd name="T10" fmla="*/ 576 w 576"/>
                  <a:gd name="T11" fmla="*/ 384 h 384"/>
                  <a:gd name="T12" fmla="*/ 576 w 576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6" h="384">
                    <a:moveTo>
                      <a:pt x="576" y="0"/>
                    </a:moveTo>
                    <a:cubicBezTo>
                      <a:pt x="160" y="0"/>
                      <a:pt x="160" y="0"/>
                      <a:pt x="160" y="0"/>
                    </a:cubicBezTo>
                    <a:cubicBezTo>
                      <a:pt x="72" y="1"/>
                      <a:pt x="0" y="72"/>
                      <a:pt x="0" y="16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313"/>
                      <a:pt x="72" y="384"/>
                      <a:pt x="160" y="384"/>
                    </a:cubicBezTo>
                    <a:cubicBezTo>
                      <a:pt x="576" y="384"/>
                      <a:pt x="576" y="384"/>
                      <a:pt x="576" y="384"/>
                    </a:cubicBezTo>
                    <a:lnTo>
                      <a:pt x="57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9Slide.vn 84">
                <a:extLst>
                  <a:ext uri="{FF2B5EF4-FFF2-40B4-BE49-F238E27FC236}">
                    <a16:creationId xmlns:a16="http://schemas.microsoft.com/office/drawing/2014/main" id="{8A7B7FA7-A3DA-4BDA-8D54-62A8EB21C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1" y="2069"/>
                <a:ext cx="458" cy="961"/>
              </a:xfrm>
              <a:custGeom>
                <a:avLst/>
                <a:gdLst>
                  <a:gd name="T0" fmla="*/ 41 w 305"/>
                  <a:gd name="T1" fmla="*/ 614 h 640"/>
                  <a:gd name="T2" fmla="*/ 72 w 305"/>
                  <a:gd name="T3" fmla="*/ 640 h 640"/>
                  <a:gd name="T4" fmla="*/ 272 w 305"/>
                  <a:gd name="T5" fmla="*/ 640 h 640"/>
                  <a:gd name="T6" fmla="*/ 299 w 305"/>
                  <a:gd name="T7" fmla="*/ 626 h 640"/>
                  <a:gd name="T8" fmla="*/ 301 w 305"/>
                  <a:gd name="T9" fmla="*/ 595 h 640"/>
                  <a:gd name="T10" fmla="*/ 281 w 305"/>
                  <a:gd name="T11" fmla="*/ 552 h 640"/>
                  <a:gd name="T12" fmla="*/ 223 w 305"/>
                  <a:gd name="T13" fmla="*/ 78 h 640"/>
                  <a:gd name="T14" fmla="*/ 237 w 305"/>
                  <a:gd name="T15" fmla="*/ 0 h 640"/>
                  <a:gd name="T16" fmla="*/ 46 w 305"/>
                  <a:gd name="T17" fmla="*/ 0 h 640"/>
                  <a:gd name="T18" fmla="*/ 24 w 305"/>
                  <a:gd name="T19" fmla="*/ 120 h 640"/>
                  <a:gd name="T20" fmla="*/ 24 w 305"/>
                  <a:gd name="T21" fmla="*/ 521 h 640"/>
                  <a:gd name="T22" fmla="*/ 41 w 305"/>
                  <a:gd name="T23" fmla="*/ 61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5" h="640">
                    <a:moveTo>
                      <a:pt x="41" y="614"/>
                    </a:moveTo>
                    <a:cubicBezTo>
                      <a:pt x="44" y="629"/>
                      <a:pt x="57" y="640"/>
                      <a:pt x="72" y="640"/>
                    </a:cubicBezTo>
                    <a:cubicBezTo>
                      <a:pt x="272" y="640"/>
                      <a:pt x="272" y="640"/>
                      <a:pt x="272" y="640"/>
                    </a:cubicBezTo>
                    <a:cubicBezTo>
                      <a:pt x="282" y="640"/>
                      <a:pt x="293" y="635"/>
                      <a:pt x="299" y="626"/>
                    </a:cubicBezTo>
                    <a:cubicBezTo>
                      <a:pt x="304" y="617"/>
                      <a:pt x="305" y="605"/>
                      <a:pt x="301" y="595"/>
                    </a:cubicBezTo>
                    <a:cubicBezTo>
                      <a:pt x="281" y="552"/>
                      <a:pt x="281" y="552"/>
                      <a:pt x="281" y="552"/>
                    </a:cubicBezTo>
                    <a:cubicBezTo>
                      <a:pt x="214" y="404"/>
                      <a:pt x="193" y="239"/>
                      <a:pt x="223" y="78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0" y="253"/>
                      <a:pt x="0" y="388"/>
                      <a:pt x="24" y="521"/>
                    </a:cubicBezTo>
                    <a:lnTo>
                      <a:pt x="41" y="6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D471CD-40FF-4790-B2C7-709C39254CEE}"/>
              </a:ext>
            </a:extLst>
          </p:cNvPr>
          <p:cNvSpPr/>
          <p:nvPr/>
        </p:nvSpPr>
        <p:spPr>
          <a:xfrm>
            <a:off x="6808764" y="5275386"/>
            <a:ext cx="1543760" cy="5832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99">
            <a:extLst>
              <a:ext uri="{FF2B5EF4-FFF2-40B4-BE49-F238E27FC236}">
                <a16:creationId xmlns:a16="http://schemas.microsoft.com/office/drawing/2014/main" id="{04BCFEEE-016D-487B-8795-47AB909A6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17" y="4926943"/>
            <a:ext cx="1555368" cy="11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2">
            <a:extLst>
              <a:ext uri="{FF2B5EF4-FFF2-40B4-BE49-F238E27FC236}">
                <a16:creationId xmlns:a16="http://schemas.microsoft.com/office/drawing/2014/main" id="{8D4CAF6F-1111-4A30-8155-D2974CBC7F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10" y="4824610"/>
            <a:ext cx="1344109" cy="109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99">
            <a:extLst>
              <a:ext uri="{FF2B5EF4-FFF2-40B4-BE49-F238E27FC236}">
                <a16:creationId xmlns:a16="http://schemas.microsoft.com/office/drawing/2014/main" id="{E95563B4-0735-480A-B4F3-4DA9A155F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66" y="4218393"/>
            <a:ext cx="1066498" cy="77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955FFA4-5BF5-4184-89D4-3B46C2F89F83}"/>
              </a:ext>
            </a:extLst>
          </p:cNvPr>
          <p:cNvSpPr txBox="1"/>
          <p:nvPr/>
        </p:nvSpPr>
        <p:spPr>
          <a:xfrm>
            <a:off x="8453264" y="1504770"/>
            <a:ext cx="3057974" cy="3562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x-none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x-none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x-none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x-none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x-non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FE4113-A6D9-D80A-FD34-670B3426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825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25E91BC-3E7A-4204-B67F-54052C58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9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esktop\92b0c8142b20ccc4d322287d20b37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1"/>
            <a:ext cx="2584453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5" descr="C:\Users\Administrator\Desktop\80e02bc7b413a3b0d584ef10c7e13b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30" y="3713018"/>
            <a:ext cx="2473033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7" descr="C:\Users\Administrator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1"/>
            <a:ext cx="2514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890"/>
            <a:ext cx="29225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99" y="3562350"/>
            <a:ext cx="2835275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628650"/>
            <a:ext cx="2768600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861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F25E91BC-3E7A-4204-B67F-54052C58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9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49">
            <a:off x="4147954" y="3571287"/>
            <a:ext cx="2712027" cy="258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Administrator\Downloads\8a00e241ecc51b9b42d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3876" b="3861"/>
          <a:stretch/>
        </p:blipFill>
        <p:spPr bwMode="auto">
          <a:xfrm rot="890380">
            <a:off x="4836484" y="690262"/>
            <a:ext cx="2798615" cy="258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Downloads\317dc52b9dcc6a9233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429">
            <a:off x="951242" y="727506"/>
            <a:ext cx="28194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Administrator\Downloads\82dfd82a88c97f9726d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727">
            <a:off x="8022577" y="1938131"/>
            <a:ext cx="3288306" cy="378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339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90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35454" y="432261"/>
            <a:ext cx="6807882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99B575D-D70D-4119-8256-028E2B5BE96E}"/>
              </a:ext>
            </a:extLst>
          </p:cNvPr>
          <p:cNvSpPr txBox="1">
            <a:spLocks/>
          </p:cNvSpPr>
          <p:nvPr/>
        </p:nvSpPr>
        <p:spPr>
          <a:xfrm>
            <a:off x="872837" y="1688109"/>
            <a:ext cx="10446327" cy="2731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  <a:p>
            <a:pPr>
              <a:buFontTx/>
              <a:buChar char="-"/>
            </a:pP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649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"/>
          <p:cNvSpPr txBox="1">
            <a:spLocks noGrp="1"/>
          </p:cNvSpPr>
          <p:nvPr>
            <p:ph type="ctrTitle"/>
          </p:nvPr>
        </p:nvSpPr>
        <p:spPr>
          <a:xfrm>
            <a:off x="845127" y="309770"/>
            <a:ext cx="9892874" cy="7847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4" name="Google Shape;1054;p46"/>
          <p:cNvCxnSpPr/>
          <p:nvPr/>
        </p:nvCxnSpPr>
        <p:spPr>
          <a:xfrm>
            <a:off x="3042041" y="1057228"/>
            <a:ext cx="490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Làng nghề tranh dân gian Ðông Hồ nhộn nhịp đón Xuân">
            <a:extLst>
              <a:ext uri="{FF2B5EF4-FFF2-40B4-BE49-F238E27FC236}">
                <a16:creationId xmlns:a16="http://schemas.microsoft.com/office/drawing/2014/main" id="{F28E56D0-6BFD-40F7-9022-23744A8C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94" y="1177636"/>
            <a:ext cx="7542342" cy="54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54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"/>
          <p:cNvSpPr txBox="1">
            <a:spLocks noGrp="1"/>
          </p:cNvSpPr>
          <p:nvPr>
            <p:ph type="ctrTitle"/>
          </p:nvPr>
        </p:nvSpPr>
        <p:spPr>
          <a:xfrm>
            <a:off x="845127" y="309770"/>
            <a:ext cx="9892874" cy="7847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4" name="Google Shape;1054;p46"/>
          <p:cNvCxnSpPr/>
          <p:nvPr/>
        </p:nvCxnSpPr>
        <p:spPr>
          <a:xfrm>
            <a:off x="3042041" y="1057228"/>
            <a:ext cx="490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/>
          <p:cNvSpPr/>
          <p:nvPr/>
        </p:nvSpPr>
        <p:spPr>
          <a:xfrm>
            <a:off x="1949878" y="1094506"/>
            <a:ext cx="8289360" cy="301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sắc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thuộc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gián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,…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tưởng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322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0655" y="334316"/>
            <a:ext cx="10335491" cy="9417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dán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tường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áo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váy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mũ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lô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24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…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49" y="1154721"/>
            <a:ext cx="3371261" cy="343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47" y="4157558"/>
            <a:ext cx="2916382" cy="272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Administrator\Desktop\0f029828000720185a8cc97caf5ba1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35" y="1520998"/>
            <a:ext cx="5629275" cy="2670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Vans-Era-Floral-rag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93" y="4419601"/>
            <a:ext cx="2624571" cy="2157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dministrator\Desktop\afe2e88bd9e57fe2e52fbb479aec8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73" y="4436756"/>
            <a:ext cx="2035319" cy="219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2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85455" y="422565"/>
            <a:ext cx="9237892" cy="15788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khá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phổ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biến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coa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giá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trị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800" b="1" kern="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4" y="2483428"/>
            <a:ext cx="4703279" cy="3571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6" y="2483428"/>
            <a:ext cx="4238311" cy="35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4" name="Google Shape;1054;p46"/>
          <p:cNvCxnSpPr/>
          <p:nvPr/>
        </p:nvCxnSpPr>
        <p:spPr>
          <a:xfrm>
            <a:off x="2598696" y="1971628"/>
            <a:ext cx="490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Subtitle 3">
            <a:extLst>
              <a:ext uri="{FF2B5EF4-FFF2-40B4-BE49-F238E27FC236}">
                <a16:creationId xmlns:a16="http://schemas.microsoft.com/office/drawing/2014/main" id="{F8F21909-0B46-4FCF-A9B5-E3A77E82B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n lụa là gì? Tìm hiểu về công nghệ và quy trình in lụa - In Việt Nhật">
            <a:extLst>
              <a:ext uri="{FF2B5EF4-FFF2-40B4-BE49-F238E27FC236}">
                <a16:creationId xmlns:a16="http://schemas.microsoft.com/office/drawing/2014/main" id="{4DA0BFF9-280C-4928-B24F-D0C93E4B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17" y="1280138"/>
            <a:ext cx="6902385" cy="50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52;p46"/>
          <p:cNvSpPr txBox="1">
            <a:spLocks noGrp="1"/>
          </p:cNvSpPr>
          <p:nvPr>
            <p:ph type="ctrTitle"/>
          </p:nvPr>
        </p:nvSpPr>
        <p:spPr>
          <a:xfrm>
            <a:off x="845127" y="309770"/>
            <a:ext cx="9892874" cy="7847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4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F4A7048-1E29-4605-B1AA-ED80B428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9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A7DB60-943F-4ED9-9DBB-99219AC7FC3C}"/>
              </a:ext>
            </a:extLst>
          </p:cNvPr>
          <p:cNvSpPr txBox="1">
            <a:spLocks/>
          </p:cNvSpPr>
          <p:nvPr/>
        </p:nvSpPr>
        <p:spPr>
          <a:xfrm>
            <a:off x="1041890" y="404125"/>
            <a:ext cx="5977888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C6C36-BD2F-4500-9D3F-9B25C552DEC4}"/>
              </a:ext>
            </a:extLst>
          </p:cNvPr>
          <p:cNvSpPr txBox="1"/>
          <p:nvPr/>
        </p:nvSpPr>
        <p:spPr>
          <a:xfrm>
            <a:off x="2262717" y="5018591"/>
            <a:ext cx="8992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được tạo ra bằng cách nào?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hình, màu trong tranh được thể hiện như thế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BB8FCDC-2E85-4D58-901D-7B66FBA90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13761" r="7718" b="13004"/>
          <a:stretch/>
        </p:blipFill>
        <p:spPr bwMode="auto">
          <a:xfrm>
            <a:off x="7250224" y="1873330"/>
            <a:ext cx="3919524" cy="2749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8CB1D-9F44-4BFB-AA68-75D50BD21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73" y="1875456"/>
            <a:ext cx="2749278" cy="2749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001B3-9ED4-4206-8FCC-F331EE306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23" y="1875456"/>
            <a:ext cx="2749278" cy="2749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34CA92-4AE7-4D1F-B72B-C6170FEB1958}"/>
              </a:ext>
            </a:extLst>
          </p:cNvPr>
          <p:cNvGrpSpPr/>
          <p:nvPr/>
        </p:nvGrpSpPr>
        <p:grpSpPr>
          <a:xfrm>
            <a:off x="252572" y="4444491"/>
            <a:ext cx="2359331" cy="2102306"/>
            <a:chOff x="252572" y="4444491"/>
            <a:chExt cx="2359331" cy="2102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BA414E-4AEC-411A-B4B9-5F8B92E1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40" b="96986" l="9589" r="8958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572" y="4444491"/>
              <a:ext cx="2359331" cy="2102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3E10EFE-40DB-443F-86E6-9FDE889DA5DA}"/>
                </a:ext>
              </a:extLst>
            </p:cNvPr>
            <p:cNvSpPr/>
            <p:nvPr/>
          </p:nvSpPr>
          <p:spPr>
            <a:xfrm>
              <a:off x="915280" y="5902358"/>
              <a:ext cx="378947" cy="3718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30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h dân gian Đông Hồ">
            <a:extLst>
              <a:ext uri="{FF2B5EF4-FFF2-40B4-BE49-F238E27FC236}">
                <a16:creationId xmlns:a16="http://schemas.microsoft.com/office/drawing/2014/main" id="{39343227-4B18-42DD-8906-1445DE65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06" y="1094506"/>
            <a:ext cx="7365515" cy="48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52;p46"/>
          <p:cNvSpPr txBox="1">
            <a:spLocks noGrp="1"/>
          </p:cNvSpPr>
          <p:nvPr>
            <p:ph type="ctrTitle"/>
          </p:nvPr>
        </p:nvSpPr>
        <p:spPr>
          <a:xfrm>
            <a:off x="845127" y="309770"/>
            <a:ext cx="9892874" cy="7847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58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"/>
          <p:cNvSpPr txBox="1">
            <a:spLocks noGrp="1"/>
          </p:cNvSpPr>
          <p:nvPr>
            <p:ph type="ctrTitle"/>
          </p:nvPr>
        </p:nvSpPr>
        <p:spPr>
          <a:xfrm>
            <a:off x="3348767" y="516133"/>
            <a:ext cx="5494400" cy="153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053" name="Google Shape;1053;p46"/>
          <p:cNvSpPr txBox="1">
            <a:spLocks noGrp="1"/>
          </p:cNvSpPr>
          <p:nvPr>
            <p:ph type="subTitle" idx="1"/>
          </p:nvPr>
        </p:nvSpPr>
        <p:spPr>
          <a:xfrm>
            <a:off x="1601344" y="1627299"/>
            <a:ext cx="9385310" cy="200220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609585" algn="just">
              <a:buClr>
                <a:schemeClr val="dk1"/>
              </a:buClr>
              <a:buSzPts val="1100"/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609585" algn="just">
              <a:buClr>
                <a:schemeClr val="dk1"/>
              </a:buClr>
              <a:buSzPts val="1100"/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THIỆP CHÚC MỪNG</a:t>
            </a:r>
          </a:p>
          <a:p>
            <a:pPr indent="-609585" algn="just">
              <a:buClr>
                <a:schemeClr val="dk1"/>
              </a:buClr>
              <a:buSzPts val="1100"/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indent="-609585" algn="just">
              <a:buClr>
                <a:schemeClr val="dk1"/>
              </a:buClr>
              <a:buSzPts val="1100"/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54" name="Google Shape;1054;p46"/>
          <p:cNvCxnSpPr/>
          <p:nvPr/>
        </p:nvCxnSpPr>
        <p:spPr>
          <a:xfrm>
            <a:off x="3502888" y="1572267"/>
            <a:ext cx="490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7103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DF342D3-11F2-4B10-890E-E62B3CACC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4916" r="4238" b="6710"/>
          <a:stretch/>
        </p:blipFill>
        <p:spPr bwMode="auto">
          <a:xfrm rot="16200000">
            <a:off x="2685195" y="-2658897"/>
            <a:ext cx="68417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5AD20-FA8F-4AE1-AD41-33FCE6F74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91" b="13631"/>
          <a:stretch/>
        </p:blipFill>
        <p:spPr>
          <a:xfrm>
            <a:off x="377258" y="1451331"/>
            <a:ext cx="5153117" cy="3550465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14D065-F10F-4572-B0F3-1869A337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20" y="632828"/>
            <a:ext cx="4726004" cy="677823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in hoa lá: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0566F0-D39F-4D17-94AB-7D7AFD5EA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082" y="1362948"/>
            <a:ext cx="5025958" cy="3692318"/>
          </a:xfrm>
          <a:noFill/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in hoa lá được tạo ra bằng cách in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như: Lá, tăm bông,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 củ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có hình đẹp lên giấy</a:t>
            </a:r>
          </a:p>
          <a:p>
            <a:pPr marL="0" indent="0" algn="just">
              <a:buNone/>
            </a:pP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 có đậm, có nhạt vui mắt</a:t>
            </a:r>
          </a:p>
          <a:p>
            <a:pPr marL="0" indent="0" algn="just">
              <a:buNone/>
            </a:pP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thể dùng gam màu nóng hoặc lạnh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90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3" y="661271"/>
            <a:ext cx="1933172" cy="289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3" y="3698087"/>
            <a:ext cx="4247502" cy="27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96" y="651164"/>
            <a:ext cx="2125189" cy="290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Nét, hình, màu trong bức tranh được thể hiện như thế nào? Nêu cảm nhận và phân tích về bức tranh hoa, lá em yêu thí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3277" r="50901"/>
          <a:stretch/>
        </p:blipFill>
        <p:spPr bwMode="auto">
          <a:xfrm>
            <a:off x="5400759" y="626196"/>
            <a:ext cx="5883950" cy="584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08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90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07745" y="377234"/>
            <a:ext cx="8158381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pic>
        <p:nvPicPr>
          <p:cNvPr id="25" name="Picture 13" descr="https://tech12h.com/sites/default/files/styles/inbody400/public/11_340.jpg?itok=4oMgpmP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2254" b="17309"/>
          <a:stretch/>
        </p:blipFill>
        <p:spPr bwMode="auto">
          <a:xfrm>
            <a:off x="1801090" y="1217825"/>
            <a:ext cx="8285019" cy="20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90" y="3494509"/>
            <a:ext cx="3187034" cy="302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778" y="3537064"/>
            <a:ext cx="3001778" cy="29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90" y="-2648388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07745" y="377234"/>
            <a:ext cx="8158381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pic>
        <p:nvPicPr>
          <p:cNvPr id="9" name="Picture 13" descr="Cây bồ đề - Ý nghĩa, ứng dụng cây bồ đề trong thực tế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58"/>
          <a:stretch/>
        </p:blipFill>
        <p:spPr bwMode="auto">
          <a:xfrm>
            <a:off x="8936647" y="4131381"/>
            <a:ext cx="2405403" cy="20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ộp tăm bông ráy ( ngoáy) tai người lớn ROSE hộp tròn que gỗ (220 cây) -  Hàng chính hãng - Sản phẩm chăm sóc cá nhân khác | MuaDoTot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4" y="4131381"/>
            <a:ext cx="2157587" cy="20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Hoa qu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23" y="3507768"/>
            <a:ext cx="2554476" cy="26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ướng dẫn cách làm &amp;quot;Bông hoa nhỏ từ vỏ chai&amp;quot; lớp mẫu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96" y="2063260"/>
            <a:ext cx="2404154" cy="191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ướng dẫn trẻ tạo hình từ những nguyên liệu tái sử dụng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2080932"/>
            <a:ext cx="2157587" cy="18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khuon lam banh quy hinh la cay s410426948 p9441693646 xị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" y="3492219"/>
            <a:ext cx="3005729" cy="266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782898" y="1466622"/>
            <a:ext cx="565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3455" y="1427014"/>
            <a:ext cx="5759884" cy="1094509"/>
          </a:xfrm>
          <a:prstGeom prst="roundRect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9" y="-2685612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07745" y="377234"/>
            <a:ext cx="8158381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782898" y="1466622"/>
            <a:ext cx="565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945">
            <a:off x="7717998" y="2846508"/>
            <a:ext cx="2178209" cy="191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141">
            <a:off x="8947806" y="1082959"/>
            <a:ext cx="2152662" cy="16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0140">
            <a:off x="9415754" y="4283935"/>
            <a:ext cx="2029554" cy="201478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23455" y="1427014"/>
            <a:ext cx="5759884" cy="1094509"/>
          </a:xfrm>
          <a:prstGeom prst="roundRect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:\Users\Administrator\Downloads\5a86077507f0f0aea9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78" y="2686530"/>
            <a:ext cx="1743564" cy="169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 descr="C:\Users\Administrator\Downloads\IMG_17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21" y="4549333"/>
            <a:ext cx="1828929" cy="180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C:\Users\Administrator\Downloads\a7e284afb52a42741b3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41" y="2700999"/>
            <a:ext cx="1750852" cy="1683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C:\Users\Administrator\Downloads\319dcf13cf9638c861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19" y="2701000"/>
            <a:ext cx="1770082" cy="168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C:\Users\Administrator\Downloads\ba36a89c99196e4737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66" y="4549332"/>
            <a:ext cx="2016134" cy="180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39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5" y="-2685612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07745" y="377234"/>
            <a:ext cx="8158381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782898" y="1466622"/>
            <a:ext cx="565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945">
            <a:off x="6529205" y="2449119"/>
            <a:ext cx="3387723" cy="297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23455" y="1427014"/>
            <a:ext cx="5759884" cy="1094509"/>
          </a:xfrm>
          <a:prstGeom prst="roundRect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" y="2787324"/>
            <a:ext cx="5126095" cy="37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0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42231985-8459-4BDA-B805-DB12E164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8387" y="-2685612"/>
            <a:ext cx="6895223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5269962-EB1A-4C75-85AF-1881399B8B44}"/>
              </a:ext>
            </a:extLst>
          </p:cNvPr>
          <p:cNvSpPr txBox="1">
            <a:spLocks/>
          </p:cNvSpPr>
          <p:nvPr/>
        </p:nvSpPr>
        <p:spPr>
          <a:xfrm>
            <a:off x="507745" y="377234"/>
            <a:ext cx="8158381" cy="823587"/>
          </a:xfrm>
          <a:prstGeom prst="rect">
            <a:avLst/>
          </a:prstGeom>
          <a:ln w="38100">
            <a:solidFill>
              <a:srgbClr val="E3E3E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782898" y="1466622"/>
            <a:ext cx="565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3455" y="1427014"/>
            <a:ext cx="5759884" cy="789713"/>
          </a:xfrm>
          <a:prstGeom prst="roundRect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23" y="1427014"/>
            <a:ext cx="3587491" cy="490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2" t="3636" r="20403" b="2971"/>
          <a:stretch/>
        </p:blipFill>
        <p:spPr bwMode="auto">
          <a:xfrm>
            <a:off x="782898" y="2597832"/>
            <a:ext cx="6248401" cy="325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601</Words>
  <Application>Microsoft Office PowerPoint</Application>
  <PresentationFormat>Widescreen</PresentationFormat>
  <Paragraphs>49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Arial</vt:lpstr>
      <vt:lpstr>#9Slide07 IcielLa Chic Pro Shad</vt:lpstr>
      <vt:lpstr>#9Slide07 Marbelia Regular</vt:lpstr>
      <vt:lpstr>#9Slide03 Arima Madurai Black</vt:lpstr>
      <vt:lpstr>Times New Roman</vt:lpstr>
      <vt:lpstr>Calibri Light</vt:lpstr>
      <vt:lpstr>#9Slide02 Noi dung dai</vt:lpstr>
      <vt:lpstr>Office Theme</vt:lpstr>
      <vt:lpstr>PowerPoint Presentation</vt:lpstr>
      <vt:lpstr>PowerPoint Presentation</vt:lpstr>
      <vt:lpstr>Tranh in hoa lá: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Tìm hiểu nghệ thuật tranh in trong đời sống</vt:lpstr>
      <vt:lpstr>5. Tìm hiểu nghệ thuật tranh in trong đời sống</vt:lpstr>
      <vt:lpstr>PowerPoint Presentation</vt:lpstr>
      <vt:lpstr>PowerPoint Presentation</vt:lpstr>
      <vt:lpstr>5. Tìm hiểu nghệ thuật tranh in trong đời sống</vt:lpstr>
      <vt:lpstr>5. Tìm hiểu nghệ thuật tranh in trong đời sống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DANGHUE</dc:creator>
  <cp:lastModifiedBy>SingPC</cp:lastModifiedBy>
  <cp:revision>138</cp:revision>
  <dcterms:created xsi:type="dcterms:W3CDTF">2020-04-13T18:16:00Z</dcterms:created>
  <dcterms:modified xsi:type="dcterms:W3CDTF">2023-11-02T02:44:14Z</dcterms:modified>
</cp:coreProperties>
</file>