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257" r:id="rId2"/>
    <p:sldId id="258" r:id="rId3"/>
    <p:sldId id="259" r:id="rId4"/>
    <p:sldId id="260" r:id="rId5"/>
    <p:sldId id="262" r:id="rId6"/>
    <p:sldId id="263" r:id="rId7"/>
    <p:sldId id="268" r:id="rId8"/>
    <p:sldId id="273" r:id="rId9"/>
    <p:sldId id="265" r:id="rId10"/>
    <p:sldId id="271" r:id="rId11"/>
    <p:sldId id="280" r:id="rId12"/>
    <p:sldId id="274" r:id="rId13"/>
    <p:sldId id="266" r:id="rId14"/>
    <p:sldId id="267" r:id="rId15"/>
    <p:sldId id="275" r:id="rId16"/>
    <p:sldId id="277" r:id="rId17"/>
    <p:sldId id="278" r:id="rId18"/>
    <p:sldId id="281" r:id="rId19"/>
    <p:sldId id="282" r:id="rId20"/>
    <p:sldId id="291" r:id="rId21"/>
    <p:sldId id="292" r:id="rId22"/>
    <p:sldId id="284" r:id="rId23"/>
    <p:sldId id="285" r:id="rId24"/>
    <p:sldId id="286" r:id="rId25"/>
    <p:sldId id="293" r:id="rId26"/>
    <p:sldId id="299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99"/>
    <a:srgbClr val="FFFFCC"/>
    <a:srgbClr val="0033CC"/>
    <a:srgbClr val="CC0000"/>
    <a:srgbClr val="FFFF99"/>
    <a:srgbClr val="FF0000"/>
    <a:srgbClr val="99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2281" autoAdjust="0"/>
    <p:restoredTop sz="94660"/>
  </p:normalViewPr>
  <p:slideViewPr>
    <p:cSldViewPr snapToGrid="0">
      <p:cViewPr varScale="1">
        <p:scale>
          <a:sx n="70" d="100"/>
          <a:sy n="70" d="100"/>
        </p:scale>
        <p:origin x="444" y="5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A0D9BF-B1AD-466B-BD60-3792BC4A96EF}" type="datetimeFigureOut">
              <a:rPr lang="en-US" smtClean="0"/>
              <a:t>11/1/2023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1744B1-FCB2-40DE-9F6C-1127587FF8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81610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1638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35E73A47-AABA-4741-9572-C9CCFE0722A0}" type="slidenum">
              <a:rPr lang="en-US" altLang="en-US"/>
              <a:pPr/>
              <a:t>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178534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F7E04-DF0A-4C58-B096-BFF8582939DC}" type="datetimeFigureOut">
              <a:rPr lang="en-US" smtClean="0"/>
              <a:t>11/1/2023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2D7185-E1CA-420F-B945-E1CD4E2227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18307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F7E04-DF0A-4C58-B096-BFF8582939DC}" type="datetimeFigureOut">
              <a:rPr lang="en-US" smtClean="0"/>
              <a:t>11/1/2023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2D7185-E1CA-420F-B945-E1CD4E2227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53280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F7E04-DF0A-4C58-B096-BFF8582939DC}" type="datetimeFigureOut">
              <a:rPr lang="en-US" smtClean="0"/>
              <a:t>11/1/2023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2D7185-E1CA-420F-B945-E1CD4E2227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4629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F7E04-DF0A-4C58-B096-BFF8582939DC}" type="datetimeFigureOut">
              <a:rPr lang="en-US" smtClean="0"/>
              <a:t>11/1/2023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2D7185-E1CA-420F-B945-E1CD4E2227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35397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F7E04-DF0A-4C58-B096-BFF8582939DC}" type="datetimeFigureOut">
              <a:rPr lang="en-US" smtClean="0"/>
              <a:t>11/1/2023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2D7185-E1CA-420F-B945-E1CD4E2227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61688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F7E04-DF0A-4C58-B096-BFF8582939DC}" type="datetimeFigureOut">
              <a:rPr lang="en-US" smtClean="0"/>
              <a:t>11/1/2023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2D7185-E1CA-420F-B945-E1CD4E2227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04875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F7E04-DF0A-4C58-B096-BFF8582939DC}" type="datetimeFigureOut">
              <a:rPr lang="en-US" smtClean="0"/>
              <a:t>11/1/2023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2D7185-E1CA-420F-B945-E1CD4E2227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21328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F7E04-DF0A-4C58-B096-BFF8582939DC}" type="datetimeFigureOut">
              <a:rPr lang="en-US" smtClean="0"/>
              <a:t>11/1/2023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2D7185-E1CA-420F-B945-E1CD4E2227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04155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F7E04-DF0A-4C58-B096-BFF8582939DC}" type="datetimeFigureOut">
              <a:rPr lang="en-US" smtClean="0"/>
              <a:t>11/1/2023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2D7185-E1CA-420F-B945-E1CD4E2227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40586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F7E04-DF0A-4C58-B096-BFF8582939DC}" type="datetimeFigureOut">
              <a:rPr lang="en-US" smtClean="0"/>
              <a:t>11/1/2023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2D7185-E1CA-420F-B945-E1CD4E2227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7380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CF7E04-DF0A-4C58-B096-BFF8582939DC}" type="datetimeFigureOut">
              <a:rPr lang="en-US" smtClean="0"/>
              <a:t>11/1/2023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2D7185-E1CA-420F-B945-E1CD4E2227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62193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CF7E04-DF0A-4C58-B096-BFF8582939DC}" type="datetimeFigureOut">
              <a:rPr lang="en-US" smtClean="0"/>
              <a:t>11/1/2023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2D7185-E1CA-420F-B945-E1CD4E2227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06636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6" Type="http://schemas.openxmlformats.org/officeDocument/2006/relationships/image" Target="http://www.thoiaotrang.com/images/rose1.gif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1.jpeg"/><Relationship Id="rId9" Type="http://schemas.openxmlformats.org/officeDocument/2006/relationships/image" Target="../media/image5.gif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image" Target="../media/image17.png"/><Relationship Id="rId7" Type="http://schemas.openxmlformats.org/officeDocument/2006/relationships/image" Target="../media/image18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5" Type="http://schemas.openxmlformats.org/officeDocument/2006/relationships/image" Target="../media/image16.png"/><Relationship Id="rId10" Type="http://schemas.microsoft.com/office/2007/relationships/hdphoto" Target="../media/hdphoto9.wdp"/><Relationship Id="rId4" Type="http://schemas.microsoft.com/office/2007/relationships/hdphoto" Target="../media/hdphoto7.wdp"/><Relationship Id="rId9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0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30.jpeg"/><Relationship Id="rId7" Type="http://schemas.microsoft.com/office/2007/relationships/hdphoto" Target="../media/hdphoto12.wdp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microsoft.com/office/2007/relationships/hdphoto" Target="../media/hdphoto11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7" Type="http://schemas.openxmlformats.org/officeDocument/2006/relationships/image" Target="../media/image37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microsoft.com/office/2007/relationships/hdphoto" Target="../media/hdphoto13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6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microsoft.com/office/2007/relationships/hdphoto" Target="../media/hdphoto14.wd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5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13.png"/><Relationship Id="rId5" Type="http://schemas.microsoft.com/office/2007/relationships/hdphoto" Target="../media/hdphoto3.wdp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4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5" Type="http://schemas.openxmlformats.org/officeDocument/2006/relationships/image" Target="../media/image16.png"/><Relationship Id="rId4" Type="http://schemas.microsoft.com/office/2007/relationships/hdphoto" Target="../media/hdphoto5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2" descr="F:\BÀI GIẢNG 2019-2020\GA  2019-2020\HINH NEN PP\Hinh nen Powerpoint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1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WordArt 16"/>
          <p:cNvSpPr>
            <a:spLocks noChangeArrowheads="1" noChangeShapeType="1" noTextEdit="1"/>
          </p:cNvSpPr>
          <p:nvPr/>
        </p:nvSpPr>
        <p:spPr bwMode="auto">
          <a:xfrm>
            <a:off x="2438400" y="0"/>
            <a:ext cx="7467600" cy="838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chemeClr val="tx2">
                      <a:alpha val="79999"/>
                    </a:schemeClr>
                  </a:outerShdw>
                </a:effectLst>
                <a:cs typeface="Arial" panose="020B0604020202020204" pitchFamily="34" charset="0"/>
              </a:rPr>
              <a:t> </a:t>
            </a:r>
          </a:p>
        </p:txBody>
      </p:sp>
      <p:grpSp>
        <p:nvGrpSpPr>
          <p:cNvPr id="5126" name="Group 5"/>
          <p:cNvGrpSpPr>
            <a:grpSpLocks/>
          </p:cNvGrpSpPr>
          <p:nvPr/>
        </p:nvGrpSpPr>
        <p:grpSpPr bwMode="auto">
          <a:xfrm>
            <a:off x="0" y="-93663"/>
            <a:ext cx="12192000" cy="7094538"/>
            <a:chOff x="0" y="-53"/>
            <a:chExt cx="5760" cy="4469"/>
          </a:xfrm>
        </p:grpSpPr>
        <p:pic>
          <p:nvPicPr>
            <p:cNvPr id="5127" name="Picture 6" descr="divider"/>
            <p:cNvPicPr>
              <a:picLocks noChangeAspect="1" noChangeArrowheads="1"/>
            </p:cNvPicPr>
            <p:nvPr/>
          </p:nvPicPr>
          <p:blipFill>
            <a:blip r:embed="rId5" r:link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5" y="-53"/>
              <a:ext cx="2295" cy="3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28" name="Picture 7" descr="rosecornerl[1]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816" cy="5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29" name="Picture 8" descr="divider"/>
            <p:cNvPicPr>
              <a:picLocks noChangeAspect="1" noChangeArrowheads="1"/>
            </p:cNvPicPr>
            <p:nvPr/>
          </p:nvPicPr>
          <p:blipFill>
            <a:blip r:embed="rId5" r:link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75" y="3984"/>
              <a:ext cx="1761" cy="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30" name="Picture 9" descr="rosecornerl[1]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96" y="3707"/>
              <a:ext cx="864" cy="6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31" name="Picture 10" descr="divider"/>
            <p:cNvPicPr>
              <a:picLocks noChangeAspect="1" noChangeArrowheads="1"/>
            </p:cNvPicPr>
            <p:nvPr/>
          </p:nvPicPr>
          <p:blipFill>
            <a:blip r:embed="rId5" r:link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5052" y="3252"/>
              <a:ext cx="1124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32" name="Picture 11" descr="divider"/>
            <p:cNvPicPr>
              <a:picLocks noChangeAspect="1" noChangeArrowheads="1"/>
            </p:cNvPicPr>
            <p:nvPr/>
          </p:nvPicPr>
          <p:blipFill>
            <a:blip r:embed="rId5" r:link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-938" y="1208"/>
              <a:ext cx="2167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6" name="Picture 15" descr="MT1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1426689"/>
            <a:ext cx="6180018" cy="2321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WordArt 39"/>
          <p:cNvSpPr>
            <a:spLocks noChangeArrowheads="1" noChangeShapeType="1" noTextEdit="1"/>
          </p:cNvSpPr>
          <p:nvPr/>
        </p:nvSpPr>
        <p:spPr bwMode="auto">
          <a:xfrm>
            <a:off x="8001000" y="3335224"/>
            <a:ext cx="2729320" cy="101842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en-US" sz="3600" kern="10" dirty="0">
                <a:ln w="12700" cap="rnd">
                  <a:solidFill>
                    <a:srgbClr val="008000"/>
                  </a:solidFill>
                  <a:prstDash val="sysDot"/>
                  <a:round/>
                  <a:headEnd/>
                  <a:tailEnd/>
                </a:ln>
                <a:solidFill>
                  <a:srgbClr val="0070C0"/>
                </a:solidFill>
                <a:effectLst>
                  <a:outerShdw dist="80322" dir="9693903" sy="50000" kx="2115830" algn="bl" rotWithShape="0">
                    <a:srgbClr val="006600">
                      <a:alpha val="50000"/>
                    </a:srgbClr>
                  </a:outerShdw>
                </a:effectLst>
                <a:latin typeface="Arial"/>
                <a:cs typeface="Arial"/>
              </a:rPr>
              <a:t> </a:t>
            </a:r>
            <a:r>
              <a:rPr lang="en-US" sz="3600" b="1" kern="10" dirty="0">
                <a:ln w="12700" cap="rnd">
                  <a:solidFill>
                    <a:srgbClr val="008000"/>
                  </a:solidFill>
                  <a:prstDash val="sysDot"/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80322" dir="9693903" sy="50000" kx="2115830" algn="bl" rotWithShape="0">
                    <a:srgbClr val="0066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LỚP </a:t>
            </a:r>
            <a:r>
              <a:rPr lang="en-US" sz="3600" b="1" kern="10" dirty="0" smtClean="0">
                <a:ln w="12700" cap="rnd">
                  <a:solidFill>
                    <a:srgbClr val="008000"/>
                  </a:solidFill>
                  <a:prstDash val="sysDot"/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80322" dir="9693903" sy="50000" kx="2115830" algn="bl" rotWithShape="0">
                    <a:srgbClr val="0066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6</a:t>
            </a:r>
            <a:endParaRPr lang="en-US" sz="3600" b="1" kern="10" dirty="0">
              <a:ln w="12700" cap="rnd">
                <a:solidFill>
                  <a:srgbClr val="008000"/>
                </a:solidFill>
                <a:prstDash val="sysDot"/>
                <a:round/>
                <a:headEnd/>
                <a:tailEnd/>
              </a:ln>
              <a:solidFill>
                <a:srgbClr val="FF0000"/>
              </a:solidFill>
              <a:effectLst>
                <a:outerShdw dist="80322" dir="9693903" sy="50000" kx="2115830" algn="bl" rotWithShape="0">
                  <a:srgbClr val="006600">
                    <a:alpha val="5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2"/>
          <p:cNvSpPr txBox="1">
            <a:spLocks noChangeArrowheads="1"/>
          </p:cNvSpPr>
          <p:nvPr/>
        </p:nvSpPr>
        <p:spPr bwMode="auto">
          <a:xfrm>
            <a:off x="2790825" y="4197375"/>
            <a:ext cx="5133975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Gv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Thu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endParaRPr lang="en-US" alt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THCS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alt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Thiều</a:t>
            </a:r>
            <a:endParaRPr lang="en-US" alt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54165738"/>
      </p:ext>
    </p:extLst>
  </p:cSld>
  <p:clrMapOvr>
    <a:masterClrMapping/>
  </p:clrMapOvr>
  <p:transition advTm="21665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5" descr="F:\HINH NEN PP\Hình-nền-Powerpoint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050"/>
            <a:ext cx="12190942" cy="683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" descr="C:\Users\Administrator\Downloads\download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922" y="2347847"/>
            <a:ext cx="3525501" cy="219469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 rot="287916">
            <a:off x="221874" y="-988"/>
            <a:ext cx="7020423" cy="1887071"/>
            <a:chOff x="922317" y="677599"/>
            <a:chExt cx="7020423" cy="1887071"/>
          </a:xfrm>
        </p:grpSpPr>
        <p:sp>
          <p:nvSpPr>
            <p:cNvPr id="12" name="TextBox 11"/>
            <p:cNvSpPr txBox="1"/>
            <p:nvPr/>
          </p:nvSpPr>
          <p:spPr>
            <a:xfrm rot="21288478">
              <a:off x="922317" y="1256620"/>
              <a:ext cx="7020423" cy="130805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70C0"/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endParaRPr lang="en-US" sz="1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r>
                <a:rPr lang="en-US" sz="2800" b="1" dirty="0" smtClean="0">
                  <a:solidFill>
                    <a:srgbClr val="0000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* </a:t>
              </a:r>
              <a:r>
                <a:rPr lang="en-US" sz="2800" b="1" dirty="0" err="1" smtClean="0">
                  <a:solidFill>
                    <a:srgbClr val="0000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Hãy</a:t>
              </a:r>
              <a:r>
                <a:rPr lang="en-US" sz="2800" b="1" dirty="0" smtClean="0">
                  <a:solidFill>
                    <a:srgbClr val="0000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0000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nêu</a:t>
              </a:r>
              <a:r>
                <a:rPr lang="en-US" sz="2800" b="1" dirty="0" smtClean="0">
                  <a:solidFill>
                    <a:srgbClr val="0000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0000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2800" b="1" dirty="0" smtClean="0">
                  <a:solidFill>
                    <a:srgbClr val="0000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0000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bước</a:t>
              </a:r>
              <a:r>
                <a:rPr lang="en-US" sz="2800" b="1" dirty="0" smtClean="0">
                  <a:solidFill>
                    <a:srgbClr val="0000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0000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vẽ</a:t>
              </a:r>
              <a:r>
                <a:rPr lang="en-US" sz="2800" b="1" dirty="0" smtClean="0">
                  <a:solidFill>
                    <a:srgbClr val="0000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0000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tranh</a:t>
              </a:r>
              <a:r>
                <a:rPr lang="en-US" sz="2800" b="1" dirty="0" smtClean="0">
                  <a:solidFill>
                    <a:srgbClr val="0000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0000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từ</a:t>
              </a:r>
              <a:r>
                <a:rPr lang="en-US" sz="2800" b="1" dirty="0" smtClean="0">
                  <a:solidFill>
                    <a:srgbClr val="0000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0000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mảng</a:t>
              </a:r>
              <a:r>
                <a:rPr lang="en-US" sz="2800" b="1" dirty="0" smtClean="0">
                  <a:solidFill>
                    <a:srgbClr val="0000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0000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màu</a:t>
              </a:r>
              <a:r>
                <a:rPr lang="en-US" sz="2800" b="1" dirty="0" smtClean="0">
                  <a:solidFill>
                    <a:srgbClr val="0000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0000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yêu</a:t>
              </a:r>
              <a:r>
                <a:rPr lang="en-US" sz="2800" b="1" dirty="0" smtClean="0">
                  <a:solidFill>
                    <a:srgbClr val="0000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0000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thích</a:t>
              </a:r>
              <a:r>
                <a:rPr lang="en-US" sz="2800" b="1" dirty="0" smtClean="0">
                  <a:solidFill>
                    <a:srgbClr val="0000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0000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trên</a:t>
              </a:r>
              <a:r>
                <a:rPr lang="en-US" sz="2800" b="1" dirty="0" smtClean="0">
                  <a:solidFill>
                    <a:srgbClr val="0000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0000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bức</a:t>
              </a:r>
              <a:r>
                <a:rPr lang="en-US" sz="2800" b="1" dirty="0" smtClean="0">
                  <a:solidFill>
                    <a:srgbClr val="0000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0000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tranh</a:t>
              </a:r>
              <a:r>
                <a:rPr lang="en-US" sz="2800" b="1" dirty="0" smtClean="0">
                  <a:solidFill>
                    <a:srgbClr val="0000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0000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lớn</a:t>
              </a:r>
              <a:endParaRPr lang="en-US" sz="28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endParaRPr lang="en-US" sz="11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89686" l="0" r="89876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772" r="38189" b="77226"/>
            <a:stretch/>
          </p:blipFill>
          <p:spPr>
            <a:xfrm rot="21062208">
              <a:off x="3544522" y="677599"/>
              <a:ext cx="860080" cy="967496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</p:grpSp>
      <p:pic>
        <p:nvPicPr>
          <p:cNvPr id="7" name="Picture 2" descr="C:\Users\Administrator\Downloads\download (5)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189" t="18632" r="11647" b="14304"/>
          <a:stretch/>
        </p:blipFill>
        <p:spPr bwMode="auto">
          <a:xfrm>
            <a:off x="8141120" y="2363677"/>
            <a:ext cx="3310106" cy="205872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C:\Users\Administrator\Downloads\download (3)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476" t="13994" r="12099" b="17095"/>
          <a:stretch/>
        </p:blipFill>
        <p:spPr bwMode="auto">
          <a:xfrm>
            <a:off x="4340314" y="2347847"/>
            <a:ext cx="3343589" cy="209038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283194" y="5088203"/>
            <a:ext cx="78880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400" b="1" kern="0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Cắt</a:t>
            </a:r>
            <a:r>
              <a:rPr lang="fr-FR" sz="2400" b="1" kern="0" dirty="0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400" b="1" kern="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mảng</a:t>
            </a:r>
            <a:r>
              <a:rPr lang="fr-FR" sz="2400" b="1" kern="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400" b="1" kern="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màu</a:t>
            </a:r>
            <a:r>
              <a:rPr lang="fr-FR" sz="2400" b="1" kern="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400" b="1" kern="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fr-FR" sz="2400" b="1" kern="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400" b="1" kern="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chọn</a:t>
            </a:r>
            <a:r>
              <a:rPr lang="fr-FR" sz="2400" b="1" kern="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ra </a:t>
            </a:r>
            <a:r>
              <a:rPr lang="fr-FR" sz="2400" b="1" kern="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khỏi</a:t>
            </a:r>
            <a:r>
              <a:rPr lang="fr-FR" sz="2400" b="1" kern="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400" b="1" kern="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bức</a:t>
            </a:r>
            <a:r>
              <a:rPr lang="fr-FR" sz="2400" b="1" kern="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400" b="1" kern="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tranh</a:t>
            </a:r>
            <a:r>
              <a:rPr lang="fr-FR" sz="2400" b="1" kern="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400" b="1" kern="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lớn</a:t>
            </a:r>
            <a:r>
              <a:rPr lang="fr-FR" sz="2400" b="1" kern="0" dirty="0" smtClea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400" b="1" kern="0" dirty="0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83193" y="5678139"/>
            <a:ext cx="10866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ts val="600"/>
              </a:spcBef>
              <a:spcAft>
                <a:spcPts val="600"/>
              </a:spcAft>
              <a:defRPr/>
            </a:pP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2: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400" b="1" kern="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Vẽ</a:t>
            </a:r>
            <a:r>
              <a:rPr lang="fr-FR" sz="2400" b="1" kern="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400" b="1" kern="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thêm</a:t>
            </a:r>
            <a:r>
              <a:rPr lang="fr-FR" sz="2400" b="1" kern="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(</a:t>
            </a:r>
            <a:r>
              <a:rPr lang="fr-FR" sz="2400" b="1" kern="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chấm</a:t>
            </a:r>
            <a:r>
              <a:rPr lang="fr-FR" sz="2400" b="1" kern="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fr-FR" sz="2400" b="1" kern="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nét</a:t>
            </a:r>
            <a:r>
              <a:rPr lang="fr-FR" sz="2400" b="1" kern="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fr-FR" sz="2400" b="1" kern="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màu</a:t>
            </a:r>
            <a:r>
              <a:rPr lang="fr-FR" sz="2400" b="1" kern="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) </a:t>
            </a:r>
            <a:r>
              <a:rPr lang="fr-FR" sz="2400" b="1" kern="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fr-FR" sz="2400" b="1" kern="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400" b="1" kern="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fr-FR" sz="2400" b="1" kern="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400" b="1" kern="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rõ</a:t>
            </a:r>
            <a:r>
              <a:rPr lang="fr-FR" sz="2400" b="1" kern="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400" b="1" kern="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fr-FR" sz="2400" b="1" kern="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400" b="1" kern="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tưởng</a:t>
            </a:r>
            <a:r>
              <a:rPr lang="fr-FR" sz="2400" b="1" kern="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400" b="1" kern="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tượng</a:t>
            </a:r>
            <a:r>
              <a:rPr lang="fr-FR" sz="2400" b="1" kern="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400" b="1" kern="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fr-FR" sz="2400" b="1" kern="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400" b="1" kern="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bức</a:t>
            </a:r>
            <a:r>
              <a:rPr lang="fr-FR" sz="2400" b="1" kern="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400" b="1" kern="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tranh</a:t>
            </a:r>
            <a:r>
              <a:rPr lang="fr-FR" sz="2400" b="1" kern="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400" b="1" kern="0" dirty="0">
              <a:solidFill>
                <a:srgbClr val="0000FF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7178336" y="4070555"/>
            <a:ext cx="712123" cy="63418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</a:rPr>
              <a:t>1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18" name="Oval 17"/>
          <p:cNvSpPr/>
          <p:nvPr/>
        </p:nvSpPr>
        <p:spPr>
          <a:xfrm>
            <a:off x="10923966" y="3908362"/>
            <a:ext cx="712123" cy="63418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</a:rPr>
              <a:t>2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73102" y="4778487"/>
            <a:ext cx="11086781" cy="1799304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 algn="ctr">
              <a:buFont typeface="Wingdings" pitchFamily="2" charset="2"/>
              <a:buChar char="Ø"/>
            </a:pPr>
            <a:r>
              <a:rPr lang="fr-FR" sz="3200" b="1" i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Vẽ</a:t>
            </a:r>
            <a:r>
              <a:rPr lang="fr-FR" sz="3200" b="1" i="1" kern="0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3200" b="1" i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tranh</a:t>
            </a:r>
            <a:r>
              <a:rPr lang="fr-FR" sz="3200" b="1" i="1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3200" b="1" i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theo</a:t>
            </a:r>
            <a:r>
              <a:rPr lang="fr-FR" sz="3200" b="1" i="1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3200" b="1" i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nhạc</a:t>
            </a:r>
            <a:r>
              <a:rPr lang="fr-FR" sz="3200" b="1" i="1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là </a:t>
            </a:r>
            <a:r>
              <a:rPr lang="fr-FR" sz="3200" b="1" i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cách</a:t>
            </a:r>
            <a:r>
              <a:rPr lang="fr-FR" sz="3200" b="1" i="1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3200" b="1" i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fr-FR" sz="3200" b="1" i="1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3200" b="1" i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fr-FR" sz="3200" b="1" i="1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3200" b="1" i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r>
              <a:rPr lang="fr-FR" sz="3200" b="1" i="1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3200" b="1" i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xúc</a:t>
            </a:r>
            <a:r>
              <a:rPr lang="fr-FR" sz="3200" b="1" i="1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fr-FR" sz="3200" b="1" i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giai</a:t>
            </a:r>
            <a:r>
              <a:rPr lang="fr-FR" sz="3200" b="1" i="1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3200" b="1" i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điệu</a:t>
            </a:r>
            <a:r>
              <a:rPr lang="fr-FR" sz="3200" b="1" i="1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fr-FR" sz="3200" b="1" i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tiết</a:t>
            </a:r>
            <a:r>
              <a:rPr lang="fr-FR" sz="3200" b="1" i="1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3200" b="1" i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tấu</a:t>
            </a:r>
            <a:r>
              <a:rPr lang="fr-FR" sz="3200" b="1" i="1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3200" b="1" i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fr-FR" sz="3200" b="1" i="1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3200" b="1" i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âm</a:t>
            </a:r>
            <a:r>
              <a:rPr lang="fr-FR" sz="3200" b="1" i="1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3200" b="1" i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thanh</a:t>
            </a:r>
            <a:r>
              <a:rPr lang="fr-FR" sz="3200" b="1" i="1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3200" b="1" i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fr-FR" sz="3200" b="1" i="1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3200" b="1" i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đường</a:t>
            </a:r>
            <a:r>
              <a:rPr lang="fr-FR" sz="3200" b="1" i="1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3200" b="1" i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nét</a:t>
            </a:r>
            <a:r>
              <a:rPr lang="fr-FR" sz="3200" b="1" i="1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fr-FR" sz="3200" b="1" i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màu</a:t>
            </a:r>
            <a:r>
              <a:rPr lang="fr-FR" sz="3200" b="1" i="1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3200" b="1" i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sắc</a:t>
            </a:r>
            <a:r>
              <a:rPr lang="fr-FR" sz="3200" b="1" i="1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fr-FR" sz="3200" b="1" i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nhịp</a:t>
            </a:r>
            <a:r>
              <a:rPr lang="fr-FR" sz="3200" b="1" i="1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3200" b="1" i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điệu</a:t>
            </a:r>
            <a:r>
              <a:rPr lang="fr-FR" sz="3200" b="1" i="1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3200" b="1" i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fr-FR" sz="3200" b="1" i="1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3200" b="1" i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fr-FR" sz="3200" b="1" i="1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3200" b="1" i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chấm</a:t>
            </a:r>
            <a:r>
              <a:rPr lang="fr-FR" sz="3200" b="1" i="1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fr-FR" sz="3200" b="1" i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nét</a:t>
            </a:r>
            <a:r>
              <a:rPr lang="fr-FR" sz="3200" b="1" i="1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fr-FR" sz="3200" b="1" i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màu</a:t>
            </a:r>
            <a:endParaRPr lang="en-US" sz="3200" b="1" i="1" dirty="0"/>
          </a:p>
        </p:txBody>
      </p:sp>
    </p:spTree>
    <p:extLst>
      <p:ext uri="{BB962C8B-B14F-4D97-AF65-F5344CB8AC3E}">
        <p14:creationId xmlns:p14="http://schemas.microsoft.com/office/powerpoint/2010/main" val="2768661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 animBg="1"/>
      <p:bldP spid="18" grpId="0" animBg="1"/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5" descr="F:\HINH NEN PP\Hình-nền-Powerpoint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050"/>
            <a:ext cx="12190942" cy="683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262"/>
          <p:cNvSpPr txBox="1">
            <a:spLocks noChangeArrowheads="1"/>
          </p:cNvSpPr>
          <p:nvPr/>
        </p:nvSpPr>
        <p:spPr bwMode="auto">
          <a:xfrm>
            <a:off x="1755058" y="589411"/>
            <a:ext cx="824881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 KHẢO CÁCH VẼ TRANH THEO NHẠC</a:t>
            </a:r>
            <a:endParaRPr lang="en-US" altLang="en-US" sz="2000" b="1" dirty="0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671794" y="1144244"/>
            <a:ext cx="48473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https://www.youtube.com/watch?v=DGz4Vedx4II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12483" t="2938" r="12413" b="1539"/>
          <a:stretch/>
        </p:blipFill>
        <p:spPr>
          <a:xfrm>
            <a:off x="2483893" y="1587457"/>
            <a:ext cx="6373504" cy="4557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4982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15" descr="F:\HINH NEN PP\Hình-nền-Powerpoint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050"/>
            <a:ext cx="12190942" cy="683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262"/>
          <p:cNvSpPr txBox="1">
            <a:spLocks noChangeArrowheads="1"/>
          </p:cNvSpPr>
          <p:nvPr/>
        </p:nvSpPr>
        <p:spPr bwMode="auto">
          <a:xfrm>
            <a:off x="585200" y="2609423"/>
            <a:ext cx="1028266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alt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US" alt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alt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alt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alt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alt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endParaRPr lang="en-US" altLang="en-US" sz="2400" b="1" dirty="0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1756063" y="346770"/>
            <a:ext cx="8347364" cy="990600"/>
          </a:xfrm>
          <a:prstGeom prst="roundRec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CHỦ 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ĐỀ: BIỂU CẢM CỦA SẮC 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Text Box 262"/>
          <p:cNvSpPr txBox="1">
            <a:spLocks noChangeArrowheads="1"/>
          </p:cNvSpPr>
          <p:nvPr/>
        </p:nvSpPr>
        <p:spPr bwMode="auto">
          <a:xfrm>
            <a:off x="585200" y="3151760"/>
            <a:ext cx="1028266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alt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alt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alt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alt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alt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mảng</a:t>
            </a:r>
            <a:r>
              <a:rPr lang="en-US" alt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alt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alt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endParaRPr lang="en-US" altLang="en-US" sz="2400" b="1" dirty="0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 Box 262"/>
          <p:cNvSpPr txBox="1">
            <a:spLocks noChangeArrowheads="1"/>
          </p:cNvSpPr>
          <p:nvPr/>
        </p:nvSpPr>
        <p:spPr bwMode="auto">
          <a:xfrm>
            <a:off x="585200" y="3674980"/>
            <a:ext cx="1028266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alt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alt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alt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alt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mảng</a:t>
            </a:r>
            <a:r>
              <a:rPr lang="en-US" alt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alt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sẵn</a:t>
            </a:r>
            <a:endParaRPr lang="en-US" altLang="en-US" sz="2400" b="1" dirty="0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4" name="Group 23"/>
          <p:cNvGrpSpPr/>
          <p:nvPr/>
        </p:nvGrpSpPr>
        <p:grpSpPr>
          <a:xfrm>
            <a:off x="989349" y="1518643"/>
            <a:ext cx="9796070" cy="924756"/>
            <a:chOff x="2743362" y="1676395"/>
            <a:chExt cx="5608471" cy="1011390"/>
          </a:xfrm>
        </p:grpSpPr>
        <p:grpSp>
          <p:nvGrpSpPr>
            <p:cNvPr id="25" name="Group 11"/>
            <p:cNvGrpSpPr>
              <a:grpSpLocks/>
            </p:cNvGrpSpPr>
            <p:nvPr/>
          </p:nvGrpSpPr>
          <p:grpSpPr bwMode="auto">
            <a:xfrm>
              <a:off x="2743362" y="1676395"/>
              <a:ext cx="5600539" cy="1011390"/>
              <a:chOff x="1867436" y="1311914"/>
              <a:chExt cx="4742299" cy="1011237"/>
            </a:xfrm>
          </p:grpSpPr>
          <p:pic>
            <p:nvPicPr>
              <p:cNvPr id="28" name="Picture 3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67436" y="1311914"/>
                <a:ext cx="4742299" cy="10112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29" name="Rounded Rectangle 28"/>
              <p:cNvSpPr/>
              <p:nvPr/>
            </p:nvSpPr>
            <p:spPr>
              <a:xfrm>
                <a:off x="1940107" y="1386516"/>
                <a:ext cx="4599729" cy="861882"/>
              </a:xfrm>
              <a:prstGeom prst="roundRect">
                <a:avLst>
                  <a:gd name="adj" fmla="val 12108"/>
                </a:avLst>
              </a:prstGeom>
              <a:noFill/>
              <a:ln w="19050">
                <a:solidFill>
                  <a:srgbClr val="996633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600"/>
              </a:p>
            </p:txBody>
          </p:sp>
        </p:grpSp>
        <p:sp>
          <p:nvSpPr>
            <p:cNvPr id="26" name="Rectangle 20"/>
            <p:cNvSpPr>
              <a:spLocks noChangeArrowheads="1"/>
            </p:cNvSpPr>
            <p:nvPr/>
          </p:nvSpPr>
          <p:spPr bwMode="auto">
            <a:xfrm>
              <a:off x="4288767" y="1897814"/>
              <a:ext cx="4063066" cy="5461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anchor="ctr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Clr>
                  <a:srgbClr val="D7181F"/>
                </a:buClr>
                <a:buFont typeface="Wingdings" panose="05000000000000000000" pitchFamily="2" charset="2"/>
                <a:buNone/>
              </a:pPr>
              <a:r>
                <a:rPr lang="en-US" altLang="en-US" sz="3600" b="1" dirty="0" err="1" smtClean="0">
                  <a:solidFill>
                    <a:srgbClr val="8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Tranh</a:t>
              </a:r>
              <a:r>
                <a:rPr lang="en-US" altLang="en-US" sz="3600" b="1" dirty="0" smtClean="0">
                  <a:solidFill>
                    <a:srgbClr val="8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dirty="0" err="1" smtClean="0">
                  <a:solidFill>
                    <a:srgbClr val="8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vẽ</a:t>
              </a:r>
              <a:r>
                <a:rPr lang="en-US" altLang="en-US" sz="3600" b="1" dirty="0" smtClean="0">
                  <a:solidFill>
                    <a:srgbClr val="8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dirty="0" err="1" smtClean="0">
                  <a:solidFill>
                    <a:srgbClr val="8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theo</a:t>
              </a:r>
              <a:r>
                <a:rPr lang="en-US" altLang="en-US" sz="3600" b="1" dirty="0" smtClean="0">
                  <a:solidFill>
                    <a:srgbClr val="8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dirty="0" err="1" smtClean="0">
                  <a:solidFill>
                    <a:srgbClr val="8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giai</a:t>
              </a:r>
              <a:r>
                <a:rPr lang="en-US" altLang="en-US" sz="3600" b="1" dirty="0" smtClean="0">
                  <a:solidFill>
                    <a:srgbClr val="8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dirty="0" err="1" smtClean="0">
                  <a:solidFill>
                    <a:srgbClr val="8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điệu</a:t>
              </a:r>
              <a:r>
                <a:rPr lang="en-US" altLang="en-US" sz="3600" b="1" dirty="0" smtClean="0">
                  <a:solidFill>
                    <a:srgbClr val="8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dirty="0" err="1" smtClean="0">
                  <a:solidFill>
                    <a:srgbClr val="8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âm</a:t>
              </a:r>
              <a:r>
                <a:rPr lang="en-US" altLang="en-US" sz="3600" b="1" dirty="0" smtClean="0">
                  <a:solidFill>
                    <a:srgbClr val="8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dirty="0" err="1" smtClean="0">
                  <a:solidFill>
                    <a:srgbClr val="8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nhạc</a:t>
              </a:r>
              <a:endParaRPr lang="en-US" altLang="en-US" sz="36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2828023" y="1932689"/>
              <a:ext cx="1734766" cy="494168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3200" b="1" kern="0" dirty="0" err="1" smtClean="0">
                  <a:solidFill>
                    <a:schemeClr val="bg1"/>
                  </a:solidFill>
                  <a:effectLst>
                    <a:glow rad="127000">
                      <a:srgbClr val="BC7D00"/>
                    </a:glo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Tiết</a:t>
              </a:r>
              <a:r>
                <a:rPr lang="en-US" sz="3200" b="1" kern="0" dirty="0" smtClean="0">
                  <a:solidFill>
                    <a:schemeClr val="bg1"/>
                  </a:solidFill>
                  <a:effectLst>
                    <a:glow rad="127000">
                      <a:srgbClr val="BC7D00"/>
                    </a:glo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1,2- </a:t>
              </a:r>
              <a:r>
                <a:rPr lang="en-US" sz="3200" b="1" kern="0" dirty="0" err="1" smtClean="0">
                  <a:solidFill>
                    <a:schemeClr val="bg1"/>
                  </a:solidFill>
                  <a:effectLst>
                    <a:glow rad="127000">
                      <a:srgbClr val="BC7D00"/>
                    </a:glo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Bài</a:t>
              </a:r>
              <a:r>
                <a:rPr lang="en-US" sz="3200" b="1" kern="0" dirty="0" smtClean="0">
                  <a:solidFill>
                    <a:schemeClr val="bg1"/>
                  </a:solidFill>
                  <a:effectLst>
                    <a:glow rad="127000">
                      <a:srgbClr val="BC7D00"/>
                    </a:glo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1:</a:t>
              </a:r>
              <a:endParaRPr lang="en-US" b="1" kern="0" dirty="0">
                <a:solidFill>
                  <a:schemeClr val="bg1"/>
                </a:solidFill>
                <a:effectLst>
                  <a:glow rad="127000">
                    <a:srgbClr val="BC7D00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14540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4" descr="hinh nen powerpoin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Box 262"/>
          <p:cNvSpPr txBox="1">
            <a:spLocks noChangeArrowheads="1"/>
          </p:cNvSpPr>
          <p:nvPr/>
        </p:nvSpPr>
        <p:spPr bwMode="auto">
          <a:xfrm>
            <a:off x="1022814" y="747782"/>
            <a:ext cx="755046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alt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alt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alt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alt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mảng</a:t>
            </a:r>
            <a:r>
              <a:rPr lang="en-US" alt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alt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sẵn</a:t>
            </a:r>
            <a:endParaRPr lang="en-US" altLang="en-US" sz="2400" b="1" dirty="0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 Box 262"/>
          <p:cNvSpPr txBox="1">
            <a:spLocks noChangeArrowheads="1"/>
          </p:cNvSpPr>
          <p:nvPr/>
        </p:nvSpPr>
        <p:spPr bwMode="auto">
          <a:xfrm>
            <a:off x="1022814" y="1426214"/>
            <a:ext cx="9655018" cy="21390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342900" indent="-342900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ü"/>
              <a:tabLst>
                <a:tab pos="2743200" algn="ctr"/>
                <a:tab pos="5486400" algn="r"/>
              </a:tabLst>
            </a:pPr>
            <a:r>
              <a:rPr lang="fr-FR" sz="2800" b="1" i="1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Tưởng</a:t>
            </a:r>
            <a:r>
              <a:rPr lang="fr-FR" sz="2800" b="1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tượng</a:t>
            </a:r>
            <a:r>
              <a:rPr lang="fr-FR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fr-FR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ảnh</a:t>
            </a:r>
            <a:r>
              <a:rPr lang="fr-FR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phù</a:t>
            </a:r>
            <a:r>
              <a:rPr lang="fr-FR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hợp</a:t>
            </a:r>
            <a:r>
              <a:rPr lang="fr-FR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fr-FR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ý </a:t>
            </a:r>
            <a:r>
              <a:rPr lang="fr-FR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tưởng</a:t>
            </a:r>
            <a:r>
              <a:rPr lang="fr-FR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fr-FR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chủ</a:t>
            </a:r>
            <a:r>
              <a:rPr lang="fr-FR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đề</a:t>
            </a:r>
            <a:r>
              <a:rPr lang="fr-FR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b="1" i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indent="-342900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ü"/>
              <a:tabLst>
                <a:tab pos="2743200" algn="ctr"/>
                <a:tab pos="5486400" algn="r"/>
              </a:tabLst>
            </a:pPr>
            <a:r>
              <a:rPr lang="fr-FR" sz="2800" b="1" i="1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r>
              <a:rPr lang="fr-FR" sz="2800" b="1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fr-FR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theo</a:t>
            </a:r>
            <a:r>
              <a:rPr lang="fr-FR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r>
              <a:rPr lang="fr-FR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nhận</a:t>
            </a:r>
            <a:r>
              <a:rPr lang="fr-FR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b="1" i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indent="-342900">
              <a:buFont typeface="Wingdings" pitchFamily="2" charset="2"/>
              <a:buChar char="ü"/>
            </a:pPr>
            <a:r>
              <a:rPr lang="fr-FR" sz="2800" b="1" i="1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fr-FR" sz="2800" b="1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khung</a:t>
            </a:r>
            <a:r>
              <a:rPr lang="fr-FR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fr-FR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bức</a:t>
            </a:r>
            <a:r>
              <a:rPr lang="fr-FR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tranh</a:t>
            </a:r>
            <a:endParaRPr lang="en-US" sz="2800" b="1" i="1" dirty="0"/>
          </a:p>
          <a:p>
            <a:pPr>
              <a:spcBef>
                <a:spcPct val="0"/>
              </a:spcBef>
              <a:buFontTx/>
              <a:buNone/>
            </a:pPr>
            <a:endParaRPr lang="en-US" altLang="en-US" sz="2000" b="1" dirty="0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39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5243214" y="3545899"/>
            <a:ext cx="4451391" cy="2553891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>
            <a:solidFill>
              <a:srgbClr val="0000FF"/>
            </a:solidFill>
            <a:prstDash val="sysDot"/>
            <a:round/>
            <a:headEnd/>
            <a:tailEnd/>
          </a:ln>
        </p:spPr>
        <p:txBody>
          <a:bodyPr wrap="square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Lưu</a:t>
            </a:r>
            <a:r>
              <a:rPr lang="en-US" sz="3200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ý !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2800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thêm</a:t>
            </a:r>
            <a:r>
              <a:rPr lang="en-US" sz="2800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quá</a:t>
            </a:r>
            <a:r>
              <a:rPr lang="en-US" sz="2800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2800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chấm</a:t>
            </a:r>
            <a:r>
              <a:rPr lang="en-US" sz="2800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800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800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800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giữ</a:t>
            </a:r>
            <a:r>
              <a:rPr lang="en-US" sz="2800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800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2800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xúc</a:t>
            </a:r>
            <a:r>
              <a:rPr lang="en-US" sz="2800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ban </a:t>
            </a:r>
            <a:r>
              <a:rPr lang="en-US" sz="2800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800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bức</a:t>
            </a:r>
            <a:r>
              <a:rPr lang="en-US" sz="2800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2800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kumimoji="0" lang="en-US" sz="2800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1238784" y="3429000"/>
            <a:ext cx="3340948" cy="3123253"/>
            <a:chOff x="-1" y="-245746"/>
            <a:chExt cx="7801898" cy="7909898"/>
          </a:xfrm>
        </p:grpSpPr>
        <p:pic>
          <p:nvPicPr>
            <p:cNvPr id="8" name="Picture 2" descr="Image result for hÃ¬nh ngÆ°á»i thÃ´ng bÃ¡o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2800" b="97000" l="2600" r="95000"/>
                      </a14:imgEffect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810" r="4000"/>
            <a:stretch/>
          </p:blipFill>
          <p:spPr bwMode="auto">
            <a:xfrm>
              <a:off x="-1" y="-245746"/>
              <a:ext cx="7801898" cy="79098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Oval 8"/>
            <p:cNvSpPr/>
            <p:nvPr/>
          </p:nvSpPr>
          <p:spPr>
            <a:xfrm>
              <a:off x="2595954" y="2669105"/>
              <a:ext cx="370189" cy="446663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989972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4" descr="hinh nen powerpoin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dministrator\Downloads\download (6)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4072" y="461862"/>
            <a:ext cx="4581955" cy="2797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Administrator\Downloads\download (7)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6659" y="3442129"/>
            <a:ext cx="4441663" cy="3091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Administrator\Downloads\download (9)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4592" y="3648601"/>
            <a:ext cx="4236177" cy="2833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C:\Users\Administrator\Downloads\download (10)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6604" y="517906"/>
            <a:ext cx="4348309" cy="2667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loud Callout 1"/>
          <p:cNvSpPr/>
          <p:nvPr/>
        </p:nvSpPr>
        <p:spPr>
          <a:xfrm>
            <a:off x="3038168" y="1548581"/>
            <a:ext cx="6961237" cy="3893574"/>
          </a:xfrm>
          <a:prstGeom prst="cloudCallou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VẼ </a:t>
            </a:r>
          </a:p>
          <a:p>
            <a:pPr algn="ctr"/>
            <a:r>
              <a:rPr lang="en-US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THAM KHẢO</a:t>
            </a:r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9972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hinh nen powerpoin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Administrator\Downloads\download (12)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693" y="3638572"/>
            <a:ext cx="4932430" cy="284299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5" name="Picture 5" descr="C:\Users\Administrator\Downloads\download (8)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2915" y="430466"/>
            <a:ext cx="4097280" cy="597811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6" name="Picture 8" descr="C:\Users\Administrator\Downloads\download (11)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693" y="430466"/>
            <a:ext cx="4920857" cy="294251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438644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5" descr="F:\HINH NEN PP\Hình-nền-Powerpoint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050"/>
            <a:ext cx="12190942" cy="683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9" name="Rectangle 2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pic>
        <p:nvPicPr>
          <p:cNvPr id="12292" name="Picture 3" descr="tải xuống (5)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4763" y="3809237"/>
            <a:ext cx="4236065" cy="27098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2293" name="Picture 5" descr="Tranh vẽ theo nhạc của HS trường TH C Đại Thắng : PHÒNG GD&amp;amp;ĐT VỤ BẢN -  Trường Tiểu học C Đại Thắ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5228" y="3809237"/>
            <a:ext cx="4170491" cy="27606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2294" name="Picture 7" descr="Trường Tiểu học Sơn Bằng: Ứng dụng phương pháp dạy học Mĩ thuật mới - Diễn  đàn Giáo dục Tiểu học Hà Tĩnh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4763" y="849770"/>
            <a:ext cx="4236065" cy="251285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2295" name="Picture 9" descr="Vũ điệu sắc màu” - Cuộc hội ngộ giữa hội họa và âm nhạc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5228" y="849771"/>
            <a:ext cx="4170491" cy="251285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560596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2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12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12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hinh nen powerpoin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130" name="Picture 2" descr="12 Vẽ theo nhạc ý tưởng | tranh nghệ thuật, nghệ thuật, nghệ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64" t="7389" r="4435" b="6602"/>
          <a:stretch/>
        </p:blipFill>
        <p:spPr bwMode="auto">
          <a:xfrm>
            <a:off x="1585316" y="744781"/>
            <a:ext cx="3982952" cy="258894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48132" name="Picture 4" descr="Khai mạc triển lãm “Hoan ca của sắc màu” | baotintuc.v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5316" y="3634190"/>
            <a:ext cx="3982952" cy="26669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48134" name="Picture 6" descr="Tranh Nghệ Thuật Trừu Tượng Vũ Điệu Màu Sắc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3953" y="744781"/>
            <a:ext cx="3938020" cy="25889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48136" name="Picture 8" descr="VŨ ĐIỆU SẮC MÀU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1317" y="3645301"/>
            <a:ext cx="3934064" cy="26669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229240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8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8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48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48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5" descr="F:\HINH NEN PP\Hình-nền-Powerpoint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050"/>
            <a:ext cx="12190942" cy="683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oup 5"/>
          <p:cNvGrpSpPr/>
          <p:nvPr/>
        </p:nvGrpSpPr>
        <p:grpSpPr>
          <a:xfrm rot="287916">
            <a:off x="961093" y="421092"/>
            <a:ext cx="7020423" cy="2722460"/>
            <a:chOff x="935888" y="442456"/>
            <a:chExt cx="7020423" cy="2722460"/>
          </a:xfrm>
        </p:grpSpPr>
        <p:sp>
          <p:nvSpPr>
            <p:cNvPr id="7" name="TextBox 6"/>
            <p:cNvSpPr txBox="1"/>
            <p:nvPr/>
          </p:nvSpPr>
          <p:spPr>
            <a:xfrm rot="21288478">
              <a:off x="935888" y="979702"/>
              <a:ext cx="7020423" cy="2185214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70C0"/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endPara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r>
                <a:rPr lang="en-US" sz="3600" b="1" dirty="0" smtClean="0">
                  <a:solidFill>
                    <a:srgbClr val="0000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* </a:t>
              </a:r>
              <a:r>
                <a:rPr lang="en-US" sz="3600" b="1" dirty="0" err="1" smtClean="0">
                  <a:solidFill>
                    <a:srgbClr val="0000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Quan</a:t>
              </a:r>
              <a:r>
                <a:rPr lang="en-US" sz="3600" b="1" dirty="0" smtClean="0">
                  <a:solidFill>
                    <a:srgbClr val="0000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 smtClean="0">
                  <a:solidFill>
                    <a:srgbClr val="0000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sát</a:t>
              </a:r>
              <a:r>
                <a:rPr lang="en-US" sz="3600" b="1" dirty="0" smtClean="0">
                  <a:solidFill>
                    <a:srgbClr val="0000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 smtClean="0">
                  <a:solidFill>
                    <a:srgbClr val="0000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tranh</a:t>
              </a:r>
              <a:r>
                <a:rPr lang="en-US" sz="3600" b="1" dirty="0" smtClean="0">
                  <a:solidFill>
                    <a:srgbClr val="0000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  <a:p>
              <a:pPr algn="ctr"/>
              <a:r>
                <a:rPr lang="en-US" sz="3600" b="1" dirty="0" err="1">
                  <a:solidFill>
                    <a:srgbClr val="0000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  <a:r>
                <a:rPr lang="en-US" sz="3600" b="1" dirty="0" err="1" smtClean="0">
                  <a:solidFill>
                    <a:srgbClr val="0000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ủa</a:t>
              </a:r>
              <a:r>
                <a:rPr lang="en-US" sz="3600" b="1" dirty="0" smtClean="0">
                  <a:solidFill>
                    <a:srgbClr val="0000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 smtClean="0">
                  <a:solidFill>
                    <a:srgbClr val="0000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3600" b="1" dirty="0" smtClean="0">
                  <a:solidFill>
                    <a:srgbClr val="0000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 smtClean="0">
                  <a:solidFill>
                    <a:srgbClr val="0000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bạn</a:t>
              </a:r>
              <a:r>
                <a:rPr lang="en-US" sz="3600" b="1" dirty="0" smtClean="0">
                  <a:solidFill>
                    <a:srgbClr val="0000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 smtClean="0">
                  <a:solidFill>
                    <a:srgbClr val="0000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3600" b="1" dirty="0" smtClean="0">
                  <a:solidFill>
                    <a:srgbClr val="0000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 smtClean="0">
                  <a:solidFill>
                    <a:srgbClr val="0000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lớp</a:t>
              </a:r>
              <a:r>
                <a:rPr lang="en-US" sz="3600" b="1" dirty="0" smtClean="0">
                  <a:solidFill>
                    <a:srgbClr val="0000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 smtClean="0">
                  <a:solidFill>
                    <a:srgbClr val="0000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3600" b="1" dirty="0" smtClean="0">
                  <a:solidFill>
                    <a:srgbClr val="0000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 smtClean="0">
                  <a:solidFill>
                    <a:srgbClr val="0000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nhận</a:t>
              </a:r>
              <a:r>
                <a:rPr lang="en-US" sz="3600" b="1" dirty="0" smtClean="0">
                  <a:solidFill>
                    <a:srgbClr val="0000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 smtClean="0">
                  <a:solidFill>
                    <a:srgbClr val="0000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xét</a:t>
              </a:r>
              <a:endParaRPr lang="en-US" sz="36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endPara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89686" l="0" r="89876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772" r="38189" b="77226"/>
            <a:stretch/>
          </p:blipFill>
          <p:spPr>
            <a:xfrm rot="21062208">
              <a:off x="3524789" y="442456"/>
              <a:ext cx="860080" cy="967496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</p:grpSp>
      <p:sp>
        <p:nvSpPr>
          <p:cNvPr id="9" name="TextBox 8"/>
          <p:cNvSpPr txBox="1"/>
          <p:nvPr/>
        </p:nvSpPr>
        <p:spPr>
          <a:xfrm>
            <a:off x="3122135" y="3673600"/>
            <a:ext cx="7673896" cy="16927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i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28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28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8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285750" indent="-285750">
              <a:buFontTx/>
              <a:buChar char="-"/>
            </a:pPr>
            <a:r>
              <a:rPr lang="en-US" sz="2800" b="1" i="1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Mảng</a:t>
            </a:r>
            <a:r>
              <a:rPr lang="en-US" sz="2800" b="1" i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800" b="1" i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800" b="1" i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800" b="1" i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i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800" b="1" i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285750" indent="-285750">
              <a:buFontTx/>
              <a:buChar char="-"/>
            </a:pPr>
            <a:r>
              <a:rPr lang="en-US" sz="2800" b="1" i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i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b="1" i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sz="2800" b="1" i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800" b="1" i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b="1" i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2800" b="1" i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800" b="1" i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i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b="1" i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b="1" i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2627290" y="3429000"/>
            <a:ext cx="8332631" cy="2147552"/>
          </a:xfrm>
          <a:prstGeom prst="roundRect">
            <a:avLst/>
          </a:prstGeom>
          <a:noFill/>
          <a:ln>
            <a:solidFill>
              <a:srgbClr val="FF0000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8789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15" descr="F:\HINH NEN PP\Hình-nền-Powerpoint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050"/>
            <a:ext cx="12190942" cy="683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262"/>
          <p:cNvSpPr txBox="1">
            <a:spLocks noChangeArrowheads="1"/>
          </p:cNvSpPr>
          <p:nvPr/>
        </p:nvSpPr>
        <p:spPr bwMode="auto">
          <a:xfrm>
            <a:off x="495258" y="2519480"/>
            <a:ext cx="1010278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alt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US" alt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alt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alt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alt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alt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endParaRPr lang="en-US" altLang="en-US" sz="2400" b="1" dirty="0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1756063" y="376750"/>
            <a:ext cx="8347364" cy="990600"/>
          </a:xfrm>
          <a:prstGeom prst="roundRec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CHỦ 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ĐỀ: BIỂU CẢM CỦA SẮC 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Text Box 262"/>
          <p:cNvSpPr txBox="1">
            <a:spLocks noChangeArrowheads="1"/>
          </p:cNvSpPr>
          <p:nvPr/>
        </p:nvSpPr>
        <p:spPr bwMode="auto">
          <a:xfrm>
            <a:off x="495258" y="3061817"/>
            <a:ext cx="1010278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alt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alt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alt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alt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alt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mảng</a:t>
            </a:r>
            <a:r>
              <a:rPr lang="en-US" alt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alt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alt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endParaRPr lang="en-US" altLang="en-US" sz="2400" b="1" dirty="0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 Box 262"/>
          <p:cNvSpPr txBox="1">
            <a:spLocks noChangeArrowheads="1"/>
          </p:cNvSpPr>
          <p:nvPr/>
        </p:nvSpPr>
        <p:spPr bwMode="auto">
          <a:xfrm>
            <a:off x="495258" y="3585037"/>
            <a:ext cx="1010278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alt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alt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alt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alt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mảng</a:t>
            </a:r>
            <a:r>
              <a:rPr lang="en-US" alt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alt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sẵn</a:t>
            </a:r>
            <a:endParaRPr lang="en-US" altLang="en-US" sz="2400" b="1" dirty="0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 Box 262"/>
          <p:cNvSpPr txBox="1">
            <a:spLocks noChangeArrowheads="1"/>
          </p:cNvSpPr>
          <p:nvPr/>
        </p:nvSpPr>
        <p:spPr bwMode="auto">
          <a:xfrm>
            <a:off x="495258" y="4160226"/>
            <a:ext cx="1010278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alt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Trưng</a:t>
            </a:r>
            <a:r>
              <a:rPr lang="en-US" alt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alt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alt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alt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alt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endParaRPr lang="en-US" altLang="en-US" sz="2400" b="1" dirty="0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989349" y="1518646"/>
            <a:ext cx="9796070" cy="924756"/>
            <a:chOff x="2743362" y="1676395"/>
            <a:chExt cx="5608471" cy="1011390"/>
          </a:xfrm>
        </p:grpSpPr>
        <p:grpSp>
          <p:nvGrpSpPr>
            <p:cNvPr id="26" name="Group 11"/>
            <p:cNvGrpSpPr>
              <a:grpSpLocks/>
            </p:cNvGrpSpPr>
            <p:nvPr/>
          </p:nvGrpSpPr>
          <p:grpSpPr bwMode="auto">
            <a:xfrm>
              <a:off x="2743362" y="1676395"/>
              <a:ext cx="5600539" cy="1011390"/>
              <a:chOff x="1867436" y="1311914"/>
              <a:chExt cx="4742299" cy="1011237"/>
            </a:xfrm>
          </p:grpSpPr>
          <p:pic>
            <p:nvPicPr>
              <p:cNvPr id="29" name="Picture 3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67436" y="1311914"/>
                <a:ext cx="4742299" cy="10112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30" name="Rounded Rectangle 29"/>
              <p:cNvSpPr/>
              <p:nvPr/>
            </p:nvSpPr>
            <p:spPr>
              <a:xfrm>
                <a:off x="1940107" y="1386516"/>
                <a:ext cx="4599729" cy="861882"/>
              </a:xfrm>
              <a:prstGeom prst="roundRect">
                <a:avLst>
                  <a:gd name="adj" fmla="val 12108"/>
                </a:avLst>
              </a:prstGeom>
              <a:noFill/>
              <a:ln w="19050">
                <a:solidFill>
                  <a:srgbClr val="996633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600"/>
              </a:p>
            </p:txBody>
          </p:sp>
        </p:grpSp>
        <p:sp>
          <p:nvSpPr>
            <p:cNvPr id="27" name="Rectangle 20"/>
            <p:cNvSpPr>
              <a:spLocks noChangeArrowheads="1"/>
            </p:cNvSpPr>
            <p:nvPr/>
          </p:nvSpPr>
          <p:spPr bwMode="auto">
            <a:xfrm>
              <a:off x="4288767" y="1897814"/>
              <a:ext cx="4063066" cy="5461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anchor="ctr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Clr>
                  <a:srgbClr val="D7181F"/>
                </a:buClr>
                <a:buFont typeface="Wingdings" panose="05000000000000000000" pitchFamily="2" charset="2"/>
                <a:buNone/>
              </a:pPr>
              <a:r>
                <a:rPr lang="en-US" altLang="en-US" sz="3600" b="1" dirty="0" err="1" smtClean="0">
                  <a:solidFill>
                    <a:srgbClr val="8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Tranh</a:t>
              </a:r>
              <a:r>
                <a:rPr lang="en-US" altLang="en-US" sz="3600" b="1" dirty="0" smtClean="0">
                  <a:solidFill>
                    <a:srgbClr val="8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dirty="0" err="1" smtClean="0">
                  <a:solidFill>
                    <a:srgbClr val="8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vẽ</a:t>
              </a:r>
              <a:r>
                <a:rPr lang="en-US" altLang="en-US" sz="3600" b="1" dirty="0" smtClean="0">
                  <a:solidFill>
                    <a:srgbClr val="8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dirty="0" err="1" smtClean="0">
                  <a:solidFill>
                    <a:srgbClr val="8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theo</a:t>
              </a:r>
              <a:r>
                <a:rPr lang="en-US" altLang="en-US" sz="3600" b="1" dirty="0" smtClean="0">
                  <a:solidFill>
                    <a:srgbClr val="8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dirty="0" err="1" smtClean="0">
                  <a:solidFill>
                    <a:srgbClr val="8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giai</a:t>
              </a:r>
              <a:r>
                <a:rPr lang="en-US" altLang="en-US" sz="3600" b="1" dirty="0" smtClean="0">
                  <a:solidFill>
                    <a:srgbClr val="8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dirty="0" err="1" smtClean="0">
                  <a:solidFill>
                    <a:srgbClr val="8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điệu</a:t>
              </a:r>
              <a:r>
                <a:rPr lang="en-US" altLang="en-US" sz="3600" b="1" dirty="0" smtClean="0">
                  <a:solidFill>
                    <a:srgbClr val="8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dirty="0" err="1" smtClean="0">
                  <a:solidFill>
                    <a:srgbClr val="8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âm</a:t>
              </a:r>
              <a:r>
                <a:rPr lang="en-US" altLang="en-US" sz="3600" b="1" dirty="0" smtClean="0">
                  <a:solidFill>
                    <a:srgbClr val="8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dirty="0" err="1" smtClean="0">
                  <a:solidFill>
                    <a:srgbClr val="8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nhạc</a:t>
              </a:r>
              <a:endParaRPr lang="en-US" altLang="en-US" sz="36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2828023" y="1932689"/>
              <a:ext cx="1734766" cy="494168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3200" b="1" kern="0" dirty="0" err="1" smtClean="0">
                  <a:solidFill>
                    <a:schemeClr val="bg1"/>
                  </a:solidFill>
                  <a:effectLst>
                    <a:glow rad="127000">
                      <a:srgbClr val="BC7D00"/>
                    </a:glo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Tiết</a:t>
              </a:r>
              <a:r>
                <a:rPr lang="en-US" sz="3200" b="1" kern="0" dirty="0" smtClean="0">
                  <a:solidFill>
                    <a:schemeClr val="bg1"/>
                  </a:solidFill>
                  <a:effectLst>
                    <a:glow rad="127000">
                      <a:srgbClr val="BC7D00"/>
                    </a:glo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1,2- </a:t>
              </a:r>
              <a:r>
                <a:rPr lang="en-US" sz="3200" b="1" kern="0" dirty="0" err="1" smtClean="0">
                  <a:solidFill>
                    <a:schemeClr val="bg1"/>
                  </a:solidFill>
                  <a:effectLst>
                    <a:glow rad="127000">
                      <a:srgbClr val="BC7D00"/>
                    </a:glo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Bài</a:t>
              </a:r>
              <a:r>
                <a:rPr lang="en-US" sz="3200" b="1" kern="0" dirty="0" smtClean="0">
                  <a:solidFill>
                    <a:schemeClr val="bg1"/>
                  </a:solidFill>
                  <a:effectLst>
                    <a:glow rad="127000">
                      <a:srgbClr val="BC7D00"/>
                    </a:glo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1:</a:t>
              </a:r>
              <a:endParaRPr lang="en-US" b="1" kern="0" dirty="0">
                <a:solidFill>
                  <a:schemeClr val="bg1"/>
                </a:solidFill>
                <a:effectLst>
                  <a:glow rad="127000">
                    <a:srgbClr val="BC7D00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63589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7" descr="Vector bản vẽ minh họa trẻ em vui vẻ với các nốt nhạc | Thư viện stock  vector đẹp miễn phí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45" y="3408363"/>
            <a:ext cx="5918200" cy="3460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7" descr="Vector bản vẽ minh họa trẻ em vui vẻ với các nốt nhạc | Thư viện stock  vector đẹp miễn phí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9745" y="3292474"/>
            <a:ext cx="6262315" cy="3610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ounded Rectangle 10"/>
          <p:cNvSpPr/>
          <p:nvPr/>
        </p:nvSpPr>
        <p:spPr>
          <a:xfrm>
            <a:off x="1756063" y="661560"/>
            <a:ext cx="8347364" cy="990600"/>
          </a:xfrm>
          <a:prstGeom prst="roundRec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CHỦ 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ĐỀ: BIỂU CẢM CỦA SẮC 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6" name="Group 25"/>
          <p:cNvGrpSpPr/>
          <p:nvPr/>
        </p:nvGrpSpPr>
        <p:grpSpPr>
          <a:xfrm>
            <a:off x="1214204" y="1828800"/>
            <a:ext cx="9796070" cy="1004342"/>
            <a:chOff x="2743362" y="1676395"/>
            <a:chExt cx="5608471" cy="1043384"/>
          </a:xfrm>
        </p:grpSpPr>
        <p:grpSp>
          <p:nvGrpSpPr>
            <p:cNvPr id="27" name="Group 3"/>
            <p:cNvGrpSpPr>
              <a:grpSpLocks/>
            </p:cNvGrpSpPr>
            <p:nvPr/>
          </p:nvGrpSpPr>
          <p:grpSpPr bwMode="auto">
            <a:xfrm>
              <a:off x="2743362" y="1676395"/>
              <a:ext cx="5600539" cy="1043384"/>
              <a:chOff x="1581390" y="2460170"/>
              <a:chExt cx="5601075" cy="1043226"/>
            </a:xfrm>
          </p:grpSpPr>
          <p:pic>
            <p:nvPicPr>
              <p:cNvPr id="30" name="Picture 4" descr="C:\Users\dell\Desktop\Icon sale page\Icon tĩnh\200wide.jpg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4159"/>
              <a:stretch>
                <a:fillRect/>
              </a:stretch>
            </p:blipFill>
            <p:spPr bwMode="auto">
              <a:xfrm>
                <a:off x="2983037" y="3257304"/>
                <a:ext cx="3744118" cy="2460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31" name="Group 11"/>
              <p:cNvGrpSpPr>
                <a:grpSpLocks/>
              </p:cNvGrpSpPr>
              <p:nvPr/>
            </p:nvGrpSpPr>
            <p:grpSpPr bwMode="auto">
              <a:xfrm>
                <a:off x="1581390" y="2460170"/>
                <a:ext cx="5601075" cy="1011237"/>
                <a:chOff x="1867436" y="1311914"/>
                <a:chExt cx="4742299" cy="1011237"/>
              </a:xfrm>
            </p:grpSpPr>
            <p:pic>
              <p:nvPicPr>
                <p:cNvPr id="32" name="Picture 3"/>
                <p:cNvPicPr>
                  <a:picLocks noChangeAspect="1" noChangeArrowheads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867436" y="1311914"/>
                  <a:ext cx="4742299" cy="101123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sp>
              <p:nvSpPr>
                <p:cNvPr id="33" name="Rounded Rectangle 32"/>
                <p:cNvSpPr/>
                <p:nvPr/>
              </p:nvSpPr>
              <p:spPr>
                <a:xfrm>
                  <a:off x="1940107" y="1386516"/>
                  <a:ext cx="4599729" cy="861882"/>
                </a:xfrm>
                <a:prstGeom prst="roundRect">
                  <a:avLst>
                    <a:gd name="adj" fmla="val 12108"/>
                  </a:avLst>
                </a:prstGeom>
                <a:noFill/>
                <a:ln w="19050">
                  <a:solidFill>
                    <a:srgbClr val="996633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 sz="1600"/>
                </a:p>
              </p:txBody>
            </p:sp>
          </p:grpSp>
        </p:grpSp>
        <p:sp>
          <p:nvSpPr>
            <p:cNvPr id="28" name="Rectangle 20"/>
            <p:cNvSpPr>
              <a:spLocks noChangeArrowheads="1"/>
            </p:cNvSpPr>
            <p:nvPr/>
          </p:nvSpPr>
          <p:spPr bwMode="auto">
            <a:xfrm>
              <a:off x="4288767" y="1897814"/>
              <a:ext cx="4063066" cy="5461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anchor="ctr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Clr>
                  <a:srgbClr val="D7181F"/>
                </a:buClr>
                <a:buFont typeface="Wingdings" panose="05000000000000000000" pitchFamily="2" charset="2"/>
                <a:buNone/>
              </a:pPr>
              <a:r>
                <a:rPr lang="en-US" altLang="en-US" sz="3600" b="1" dirty="0" err="1" smtClean="0">
                  <a:solidFill>
                    <a:srgbClr val="8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Tranh</a:t>
              </a:r>
              <a:r>
                <a:rPr lang="en-US" altLang="en-US" sz="3600" b="1" dirty="0" smtClean="0">
                  <a:solidFill>
                    <a:srgbClr val="8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dirty="0" err="1" smtClean="0">
                  <a:solidFill>
                    <a:srgbClr val="8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vẽ</a:t>
              </a:r>
              <a:r>
                <a:rPr lang="en-US" altLang="en-US" sz="3600" b="1" dirty="0" smtClean="0">
                  <a:solidFill>
                    <a:srgbClr val="8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dirty="0" err="1" smtClean="0">
                  <a:solidFill>
                    <a:srgbClr val="8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theo</a:t>
              </a:r>
              <a:r>
                <a:rPr lang="en-US" altLang="en-US" sz="3600" b="1" dirty="0" smtClean="0">
                  <a:solidFill>
                    <a:srgbClr val="8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dirty="0" err="1" smtClean="0">
                  <a:solidFill>
                    <a:srgbClr val="8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giai</a:t>
              </a:r>
              <a:r>
                <a:rPr lang="en-US" altLang="en-US" sz="3600" b="1" dirty="0" smtClean="0">
                  <a:solidFill>
                    <a:srgbClr val="8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dirty="0" err="1" smtClean="0">
                  <a:solidFill>
                    <a:srgbClr val="8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điệu</a:t>
              </a:r>
              <a:r>
                <a:rPr lang="en-US" altLang="en-US" sz="3600" b="1" dirty="0" smtClean="0">
                  <a:solidFill>
                    <a:srgbClr val="8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dirty="0" err="1" smtClean="0">
                  <a:solidFill>
                    <a:srgbClr val="8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âm</a:t>
              </a:r>
              <a:r>
                <a:rPr lang="en-US" altLang="en-US" sz="3600" b="1" dirty="0" smtClean="0">
                  <a:solidFill>
                    <a:srgbClr val="8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dirty="0" err="1" smtClean="0">
                  <a:solidFill>
                    <a:srgbClr val="8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nhạc</a:t>
              </a:r>
              <a:endParaRPr lang="en-US" altLang="en-US" sz="36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9" name="Rectangle 28"/>
            <p:cNvSpPr/>
            <p:nvPr/>
          </p:nvSpPr>
          <p:spPr>
            <a:xfrm>
              <a:off x="2828023" y="1932689"/>
              <a:ext cx="1734766" cy="494168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3200" b="1" kern="0" dirty="0" err="1" smtClean="0">
                  <a:solidFill>
                    <a:schemeClr val="bg1"/>
                  </a:solidFill>
                  <a:effectLst>
                    <a:glow rad="127000">
                      <a:srgbClr val="BC7D00"/>
                    </a:glo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Tiết</a:t>
              </a:r>
              <a:r>
                <a:rPr lang="en-US" sz="3200" b="1" kern="0" dirty="0" smtClean="0">
                  <a:solidFill>
                    <a:schemeClr val="bg1"/>
                  </a:solidFill>
                  <a:effectLst>
                    <a:glow rad="127000">
                      <a:srgbClr val="BC7D00"/>
                    </a:glo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1,2- </a:t>
              </a:r>
              <a:r>
                <a:rPr lang="en-US" sz="3200" b="1" kern="0" dirty="0" err="1" smtClean="0">
                  <a:solidFill>
                    <a:schemeClr val="bg1"/>
                  </a:solidFill>
                  <a:effectLst>
                    <a:glow rad="127000">
                      <a:srgbClr val="BC7D00"/>
                    </a:glo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Bài</a:t>
              </a:r>
              <a:r>
                <a:rPr lang="en-US" sz="3200" b="1" kern="0" dirty="0" smtClean="0">
                  <a:solidFill>
                    <a:schemeClr val="bg1"/>
                  </a:solidFill>
                  <a:effectLst>
                    <a:glow rad="127000">
                      <a:srgbClr val="BC7D00"/>
                    </a:glo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1:</a:t>
              </a:r>
              <a:endParaRPr lang="en-US" b="1" kern="0" dirty="0">
                <a:solidFill>
                  <a:schemeClr val="bg1"/>
                </a:solidFill>
                <a:effectLst>
                  <a:glow rad="127000">
                    <a:srgbClr val="BC7D00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00581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15" descr="F:\HINH NEN PP\Hình-nền-Powerpoint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050"/>
            <a:ext cx="12190942" cy="683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Text Box 262"/>
          <p:cNvSpPr txBox="1">
            <a:spLocks noChangeArrowheads="1"/>
          </p:cNvSpPr>
          <p:nvPr/>
        </p:nvSpPr>
        <p:spPr bwMode="auto">
          <a:xfrm>
            <a:off x="1199794" y="423320"/>
            <a:ext cx="755046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alt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Trưng</a:t>
            </a:r>
            <a:r>
              <a:rPr lang="en-US" alt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alt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alt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alt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alt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endParaRPr lang="en-US" altLang="en-US" sz="2400" b="1" dirty="0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1788833" y="1446551"/>
            <a:ext cx="8269562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Ø"/>
            </a:pPr>
            <a:r>
              <a:rPr lang="fr-FR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Nêu</a:t>
            </a:r>
            <a:r>
              <a:rPr lang="fr-FR" sz="28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r>
              <a:rPr lang="fr-FR" sz="28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nhận</a:t>
            </a:r>
            <a:r>
              <a:rPr lang="fr-FR" sz="28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fr-FR" sz="28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phân</a:t>
            </a:r>
            <a:r>
              <a:rPr lang="fr-FR" sz="28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tích</a:t>
            </a:r>
            <a:r>
              <a:rPr lang="fr-FR" sz="28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en-US" sz="2800" b="1" i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fr-FR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fr-FR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fr-FR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vẽ</a:t>
            </a:r>
            <a:r>
              <a:rPr lang="fr-FR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fr-FR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ấn</a:t>
            </a:r>
            <a:r>
              <a:rPr lang="fr-FR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tượng</a:t>
            </a:r>
            <a:r>
              <a:rPr lang="fr-FR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nhất</a:t>
            </a:r>
            <a:endParaRPr lang="en-US" sz="2800" b="1" i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fr-FR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fr-FR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r>
              <a:rPr lang="fr-FR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xúc</a:t>
            </a:r>
            <a:r>
              <a:rPr lang="fr-FR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fr-FR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chấm</a:t>
            </a:r>
            <a:r>
              <a:rPr lang="fr-FR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fr-FR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nét</a:t>
            </a:r>
            <a:r>
              <a:rPr lang="fr-FR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fr-FR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màu</a:t>
            </a:r>
            <a:r>
              <a:rPr lang="fr-FR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fr-FR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“</a:t>
            </a:r>
            <a:r>
              <a:rPr lang="fr-FR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bức</a:t>
            </a:r>
            <a:r>
              <a:rPr lang="fr-FR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tranh</a:t>
            </a:r>
            <a:r>
              <a:rPr lang="fr-FR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",</a:t>
            </a:r>
            <a:endParaRPr lang="en-US" sz="2800" b="1" i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fr-FR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fr-FR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fr-FR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ảnh</a:t>
            </a:r>
            <a:r>
              <a:rPr lang="fr-FR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fr-FR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tưởng</a:t>
            </a:r>
            <a:r>
              <a:rPr lang="fr-FR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tượng</a:t>
            </a:r>
            <a:r>
              <a:rPr lang="fr-FR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fr-FR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fr-FR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fr-FR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vẽ</a:t>
            </a:r>
            <a:r>
              <a:rPr lang="fr-FR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b="1" i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fr-FR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fr-FR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Cách</a:t>
            </a:r>
            <a:r>
              <a:rPr lang="fr-FR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điều</a:t>
            </a:r>
            <a:r>
              <a:rPr lang="fr-FR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chỉnh</a:t>
            </a:r>
            <a:r>
              <a:rPr lang="fr-FR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fr-FR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"</a:t>
            </a:r>
            <a:r>
              <a:rPr lang="fr-FR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bức</a:t>
            </a:r>
            <a:r>
              <a:rPr lang="fr-FR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tranh</a:t>
            </a:r>
            <a:r>
              <a:rPr lang="fr-FR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" </a:t>
            </a:r>
            <a:r>
              <a:rPr lang="fr-FR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hoàn</a:t>
            </a:r>
            <a:r>
              <a:rPr lang="fr-FR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thiện</a:t>
            </a:r>
            <a:r>
              <a:rPr lang="fr-FR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hơn</a:t>
            </a:r>
            <a:r>
              <a:rPr lang="fr-FR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b="1" i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1229290" y="1150378"/>
            <a:ext cx="9581277" cy="3628104"/>
          </a:xfrm>
          <a:prstGeom prst="roundRect">
            <a:avLst/>
          </a:prstGeom>
          <a:noFill/>
          <a:ln w="28575">
            <a:solidFill>
              <a:schemeClr val="accent6">
                <a:lumMod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9395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15" descr="F:\HINH NEN PP\Hình-nền-Powerpoint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050"/>
            <a:ext cx="12190942" cy="683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262"/>
          <p:cNvSpPr txBox="1">
            <a:spLocks noChangeArrowheads="1"/>
          </p:cNvSpPr>
          <p:nvPr/>
        </p:nvSpPr>
        <p:spPr bwMode="auto">
          <a:xfrm>
            <a:off x="1103073" y="2834271"/>
            <a:ext cx="755046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alt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US" alt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alt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alt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alt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alt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endParaRPr lang="en-US" altLang="en-US" sz="2000" b="1" dirty="0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1756063" y="661560"/>
            <a:ext cx="8347364" cy="990600"/>
          </a:xfrm>
          <a:prstGeom prst="roundRec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CHỦ 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ĐỀ: BIỂU CẢM CỦA SẮC 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Text Box 262"/>
          <p:cNvSpPr txBox="1">
            <a:spLocks noChangeArrowheads="1"/>
          </p:cNvSpPr>
          <p:nvPr/>
        </p:nvSpPr>
        <p:spPr bwMode="auto">
          <a:xfrm>
            <a:off x="1103073" y="3376608"/>
            <a:ext cx="755046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alt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alt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alt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alt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alt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mảng</a:t>
            </a:r>
            <a:r>
              <a:rPr lang="en-US" alt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alt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alt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endParaRPr lang="en-US" altLang="en-US" sz="2000" b="1" dirty="0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 Box 262"/>
          <p:cNvSpPr txBox="1">
            <a:spLocks noChangeArrowheads="1"/>
          </p:cNvSpPr>
          <p:nvPr/>
        </p:nvSpPr>
        <p:spPr bwMode="auto">
          <a:xfrm>
            <a:off x="1103073" y="3899828"/>
            <a:ext cx="755046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alt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alt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alt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alt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mảng</a:t>
            </a:r>
            <a:r>
              <a:rPr lang="en-US" alt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alt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sẵn</a:t>
            </a:r>
            <a:endParaRPr lang="en-US" altLang="en-US" sz="2000" b="1" dirty="0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 Box 262"/>
          <p:cNvSpPr txBox="1">
            <a:spLocks noChangeArrowheads="1"/>
          </p:cNvSpPr>
          <p:nvPr/>
        </p:nvSpPr>
        <p:spPr bwMode="auto">
          <a:xfrm>
            <a:off x="1103073" y="4475017"/>
            <a:ext cx="755046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alt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Trưng</a:t>
            </a:r>
            <a:r>
              <a:rPr lang="en-US" alt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alt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alt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alt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alt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endParaRPr lang="en-US" altLang="en-US" sz="2000" b="1" dirty="0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 Box 262"/>
          <p:cNvSpPr txBox="1">
            <a:spLocks noChangeArrowheads="1"/>
          </p:cNvSpPr>
          <p:nvPr/>
        </p:nvSpPr>
        <p:spPr bwMode="auto">
          <a:xfrm>
            <a:off x="1103073" y="4998237"/>
            <a:ext cx="755046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</a:t>
            </a:r>
            <a:r>
              <a:rPr lang="en-US" alt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alt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alt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alt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trừu</a:t>
            </a:r>
            <a:r>
              <a:rPr lang="en-US" alt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alt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họa</a:t>
            </a:r>
            <a:r>
              <a:rPr lang="en-US" alt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endParaRPr lang="en-US" altLang="en-US" sz="2000" b="1" dirty="0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6" name="Group 25"/>
          <p:cNvGrpSpPr/>
          <p:nvPr/>
        </p:nvGrpSpPr>
        <p:grpSpPr>
          <a:xfrm>
            <a:off x="974359" y="1818446"/>
            <a:ext cx="9796070" cy="924756"/>
            <a:chOff x="2743362" y="1676395"/>
            <a:chExt cx="5608471" cy="1011390"/>
          </a:xfrm>
        </p:grpSpPr>
        <p:grpSp>
          <p:nvGrpSpPr>
            <p:cNvPr id="27" name="Group 11"/>
            <p:cNvGrpSpPr>
              <a:grpSpLocks/>
            </p:cNvGrpSpPr>
            <p:nvPr/>
          </p:nvGrpSpPr>
          <p:grpSpPr bwMode="auto">
            <a:xfrm>
              <a:off x="2743362" y="1676395"/>
              <a:ext cx="5600539" cy="1011390"/>
              <a:chOff x="1867436" y="1311914"/>
              <a:chExt cx="4742299" cy="1011237"/>
            </a:xfrm>
          </p:grpSpPr>
          <p:pic>
            <p:nvPicPr>
              <p:cNvPr id="30" name="Picture 3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67436" y="1311914"/>
                <a:ext cx="4742299" cy="10112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31" name="Rounded Rectangle 30"/>
              <p:cNvSpPr/>
              <p:nvPr/>
            </p:nvSpPr>
            <p:spPr>
              <a:xfrm>
                <a:off x="1940107" y="1386516"/>
                <a:ext cx="4599729" cy="861882"/>
              </a:xfrm>
              <a:prstGeom prst="roundRect">
                <a:avLst>
                  <a:gd name="adj" fmla="val 12108"/>
                </a:avLst>
              </a:prstGeom>
              <a:noFill/>
              <a:ln w="19050">
                <a:solidFill>
                  <a:srgbClr val="996633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600"/>
              </a:p>
            </p:txBody>
          </p:sp>
        </p:grpSp>
        <p:sp>
          <p:nvSpPr>
            <p:cNvPr id="28" name="Rectangle 20"/>
            <p:cNvSpPr>
              <a:spLocks noChangeArrowheads="1"/>
            </p:cNvSpPr>
            <p:nvPr/>
          </p:nvSpPr>
          <p:spPr bwMode="auto">
            <a:xfrm>
              <a:off x="4288767" y="1897814"/>
              <a:ext cx="4063066" cy="5461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anchor="ctr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Clr>
                  <a:srgbClr val="D7181F"/>
                </a:buClr>
                <a:buFont typeface="Wingdings" panose="05000000000000000000" pitchFamily="2" charset="2"/>
                <a:buNone/>
              </a:pPr>
              <a:r>
                <a:rPr lang="en-US" altLang="en-US" sz="3600" b="1" dirty="0" err="1" smtClean="0">
                  <a:solidFill>
                    <a:srgbClr val="8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Tranh</a:t>
              </a:r>
              <a:r>
                <a:rPr lang="en-US" altLang="en-US" sz="3600" b="1" dirty="0" smtClean="0">
                  <a:solidFill>
                    <a:srgbClr val="8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dirty="0" err="1" smtClean="0">
                  <a:solidFill>
                    <a:srgbClr val="8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vẽ</a:t>
              </a:r>
              <a:r>
                <a:rPr lang="en-US" altLang="en-US" sz="3600" b="1" dirty="0" smtClean="0">
                  <a:solidFill>
                    <a:srgbClr val="8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dirty="0" err="1" smtClean="0">
                  <a:solidFill>
                    <a:srgbClr val="8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theo</a:t>
              </a:r>
              <a:r>
                <a:rPr lang="en-US" altLang="en-US" sz="3600" b="1" dirty="0" smtClean="0">
                  <a:solidFill>
                    <a:srgbClr val="8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dirty="0" err="1" smtClean="0">
                  <a:solidFill>
                    <a:srgbClr val="8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giai</a:t>
              </a:r>
              <a:r>
                <a:rPr lang="en-US" altLang="en-US" sz="3600" b="1" dirty="0" smtClean="0">
                  <a:solidFill>
                    <a:srgbClr val="8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dirty="0" err="1" smtClean="0">
                  <a:solidFill>
                    <a:srgbClr val="8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điệu</a:t>
              </a:r>
              <a:r>
                <a:rPr lang="en-US" altLang="en-US" sz="3600" b="1" dirty="0" smtClean="0">
                  <a:solidFill>
                    <a:srgbClr val="8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dirty="0" err="1" smtClean="0">
                  <a:solidFill>
                    <a:srgbClr val="8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âm</a:t>
              </a:r>
              <a:r>
                <a:rPr lang="en-US" altLang="en-US" sz="3600" b="1" dirty="0" smtClean="0">
                  <a:solidFill>
                    <a:srgbClr val="8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dirty="0" err="1" smtClean="0">
                  <a:solidFill>
                    <a:srgbClr val="8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nhạc</a:t>
              </a:r>
              <a:endParaRPr lang="en-US" altLang="en-US" sz="36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9" name="Rectangle 28"/>
            <p:cNvSpPr/>
            <p:nvPr/>
          </p:nvSpPr>
          <p:spPr>
            <a:xfrm>
              <a:off x="2828023" y="1932689"/>
              <a:ext cx="1734766" cy="494168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3200" b="1" kern="0" dirty="0" err="1" smtClean="0">
                  <a:solidFill>
                    <a:schemeClr val="bg1"/>
                  </a:solidFill>
                  <a:effectLst>
                    <a:glow rad="127000">
                      <a:srgbClr val="BC7D00"/>
                    </a:glo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Tiết</a:t>
              </a:r>
              <a:r>
                <a:rPr lang="en-US" sz="3200" b="1" kern="0" dirty="0" smtClean="0">
                  <a:solidFill>
                    <a:schemeClr val="bg1"/>
                  </a:solidFill>
                  <a:effectLst>
                    <a:glow rad="127000">
                      <a:srgbClr val="BC7D00"/>
                    </a:glo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1,2- </a:t>
              </a:r>
              <a:r>
                <a:rPr lang="en-US" sz="3200" b="1" kern="0" dirty="0" err="1" smtClean="0">
                  <a:solidFill>
                    <a:schemeClr val="bg1"/>
                  </a:solidFill>
                  <a:effectLst>
                    <a:glow rad="127000">
                      <a:srgbClr val="BC7D00"/>
                    </a:glo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Bài</a:t>
              </a:r>
              <a:r>
                <a:rPr lang="en-US" sz="3200" b="1" kern="0" dirty="0" smtClean="0">
                  <a:solidFill>
                    <a:schemeClr val="bg1"/>
                  </a:solidFill>
                  <a:effectLst>
                    <a:glow rad="127000">
                      <a:srgbClr val="BC7D00"/>
                    </a:glo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1:</a:t>
              </a:r>
              <a:endParaRPr lang="en-US" b="1" kern="0" dirty="0">
                <a:solidFill>
                  <a:schemeClr val="bg1"/>
                </a:solidFill>
                <a:effectLst>
                  <a:glow rad="127000">
                    <a:srgbClr val="BC7D00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94152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50" y="-11691"/>
            <a:ext cx="12182764" cy="6864928"/>
          </a:xfrm>
          <a:prstGeom prst="rect">
            <a:avLst/>
          </a:prstGeom>
        </p:spPr>
      </p:pic>
      <p:sp>
        <p:nvSpPr>
          <p:cNvPr id="7" name="AutoShape 2" descr="3- VẼ THEO NHẠC"/>
          <p:cNvSpPr>
            <a:spLocks noChangeAspect="1" noChangeArrowheads="1"/>
          </p:cNvSpPr>
          <p:nvPr/>
        </p:nvSpPr>
        <p:spPr bwMode="auto">
          <a:xfrm>
            <a:off x="207433" y="-144463"/>
            <a:ext cx="4064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8" name="AutoShape 4" descr="3- VẼ THEO NHẠC"/>
          <p:cNvSpPr>
            <a:spLocks noChangeAspect="1" noChangeArrowheads="1"/>
          </p:cNvSpPr>
          <p:nvPr/>
        </p:nvSpPr>
        <p:spPr bwMode="auto">
          <a:xfrm>
            <a:off x="410633" y="7938"/>
            <a:ext cx="4064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9" name="AutoShape 6" descr="3- VẼ THEO NHẠC"/>
          <p:cNvSpPr>
            <a:spLocks noChangeAspect="1" noChangeArrowheads="1"/>
          </p:cNvSpPr>
          <p:nvPr/>
        </p:nvSpPr>
        <p:spPr bwMode="auto">
          <a:xfrm>
            <a:off x="613833" y="160338"/>
            <a:ext cx="4064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06222" y="345726"/>
            <a:ext cx="100076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kern="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.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Tìm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hiểu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tranh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trừu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của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họa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sĩ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-6351" y="2430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2048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1144" y="949574"/>
            <a:ext cx="5424457" cy="3713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634" y="978365"/>
            <a:ext cx="5660689" cy="38340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ounded Rectangle 12"/>
          <p:cNvSpPr/>
          <p:nvPr/>
        </p:nvSpPr>
        <p:spPr>
          <a:xfrm>
            <a:off x="317717" y="4940658"/>
            <a:ext cx="11467884" cy="147485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rgbClr val="000099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499121" y="5102916"/>
            <a:ext cx="11235631" cy="119750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fr-FR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fr-FR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fr-FR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tưởng</a:t>
            </a:r>
            <a:r>
              <a:rPr lang="fr-FR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tượng</a:t>
            </a:r>
            <a:r>
              <a:rPr lang="fr-FR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thấy</a:t>
            </a:r>
            <a:r>
              <a:rPr lang="fr-FR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fr-FR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ảnh</a:t>
            </a:r>
            <a:r>
              <a:rPr lang="fr-FR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fr-FR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fr-FR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tranh</a:t>
            </a:r>
            <a:r>
              <a:rPr lang="fr-FR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28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fr-FR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fr-FR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fr-FR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fr-FR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r>
              <a:rPr lang="fr-FR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nhận</a:t>
            </a:r>
            <a:r>
              <a:rPr lang="fr-FR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fr-FR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fr-FR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fr-FR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chấm</a:t>
            </a:r>
            <a:r>
              <a:rPr lang="fr-FR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fr-FR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nét</a:t>
            </a:r>
            <a:r>
              <a:rPr lang="fr-FR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fr-FR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màu</a:t>
            </a:r>
            <a:r>
              <a:rPr lang="fr-FR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fr-FR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tranh</a:t>
            </a:r>
            <a:r>
              <a:rPr lang="fr-FR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fr-FR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fr-FR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hoạ</a:t>
            </a:r>
            <a:r>
              <a:rPr lang="fr-FR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sĩ</a:t>
            </a:r>
            <a:r>
              <a:rPr lang="fr-FR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?</a:t>
            </a:r>
            <a:endParaRPr lang="en-US" sz="28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1177854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4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4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63" y="44777"/>
            <a:ext cx="12182764" cy="6864928"/>
          </a:xfrm>
          <a:prstGeom prst="rect">
            <a:avLst/>
          </a:prstGeom>
        </p:spPr>
      </p:pic>
      <p:sp>
        <p:nvSpPr>
          <p:cNvPr id="7" name="AutoShape 2" descr="3- VẼ THEO NHẠC"/>
          <p:cNvSpPr>
            <a:spLocks noChangeAspect="1" noChangeArrowheads="1"/>
          </p:cNvSpPr>
          <p:nvPr/>
        </p:nvSpPr>
        <p:spPr bwMode="auto">
          <a:xfrm>
            <a:off x="207433" y="-144463"/>
            <a:ext cx="4064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8" name="AutoShape 4" descr="3- VẼ THEO NHẠC"/>
          <p:cNvSpPr>
            <a:spLocks noChangeAspect="1" noChangeArrowheads="1"/>
          </p:cNvSpPr>
          <p:nvPr/>
        </p:nvSpPr>
        <p:spPr bwMode="auto">
          <a:xfrm>
            <a:off x="410633" y="7938"/>
            <a:ext cx="4064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9" name="AutoShape 6" descr="3- VẼ THEO NHẠC"/>
          <p:cNvSpPr>
            <a:spLocks noChangeAspect="1" noChangeArrowheads="1"/>
          </p:cNvSpPr>
          <p:nvPr/>
        </p:nvSpPr>
        <p:spPr bwMode="auto">
          <a:xfrm>
            <a:off x="613833" y="160338"/>
            <a:ext cx="4064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-6351" y="2430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13833" y="5477132"/>
            <a:ext cx="11180379" cy="1366528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just" defTabSz="914400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fr-FR" sz="2400" b="1" i="1" kern="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</a:t>
            </a:r>
            <a:r>
              <a:rPr lang="fr-FR" sz="2400" b="1" i="1" kern="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Bức</a:t>
            </a:r>
            <a:r>
              <a:rPr lang="fr-FR" sz="2400" b="1" i="1" kern="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400" b="1" i="1" kern="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tranh</a:t>
            </a:r>
            <a:r>
              <a:rPr lang="fr-FR" sz="2400" b="1" i="1" kern="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400" b="1" i="1" kern="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dưới</a:t>
            </a:r>
            <a:r>
              <a:rPr lang="fr-FR" sz="2400" b="1" i="1" kern="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400" b="1" i="1" kern="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mặt</a:t>
            </a:r>
            <a:r>
              <a:rPr lang="fr-FR" sz="2400" b="1" i="1" kern="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400" b="1" i="1" kern="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r>
              <a:rPr lang="fr-FR" sz="2400" b="1" i="1" kern="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400" b="1" i="1" kern="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fr-FR" sz="2400" b="1" i="1" kern="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400" b="1" i="1" kern="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họa</a:t>
            </a:r>
            <a:r>
              <a:rPr lang="fr-FR" sz="2400" b="1" i="1" kern="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400" b="1" i="1" kern="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sĩ</a:t>
            </a:r>
            <a:r>
              <a:rPr lang="fr-FR" sz="2400" b="1" i="1" kern="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400" b="1" i="1" kern="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Phạm</a:t>
            </a:r>
            <a:r>
              <a:rPr lang="fr-FR" sz="2400" b="1" i="1" kern="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An </a:t>
            </a:r>
            <a:r>
              <a:rPr lang="fr-FR" sz="2400" b="1" i="1" kern="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Hải</a:t>
            </a:r>
            <a:r>
              <a:rPr lang="fr-FR" sz="2400" b="1" i="1" kern="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400" b="1" i="1" kern="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diễn</a:t>
            </a:r>
            <a:r>
              <a:rPr lang="fr-FR" sz="2400" b="1" i="1" kern="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400" b="1" i="1" kern="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tả</a:t>
            </a:r>
            <a:r>
              <a:rPr lang="fr-FR" sz="2400" b="1" i="1" kern="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400" b="1" i="1" kern="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fr-FR" sz="2400" b="1" i="1" kern="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400" b="1" i="1" kern="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fr-FR" sz="2400" b="1" i="1" kern="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400" b="1" i="1" kern="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giới</a:t>
            </a:r>
            <a:r>
              <a:rPr lang="fr-FR" sz="2400" b="1" i="1" kern="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400" b="1" i="1" kern="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dưới</a:t>
            </a:r>
            <a:r>
              <a:rPr lang="fr-FR" sz="2400" b="1" i="1" kern="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400" b="1" i="1" kern="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mặt</a:t>
            </a:r>
            <a:r>
              <a:rPr lang="fr-FR" sz="2400" b="1" i="1" kern="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400" b="1" i="1" kern="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r>
              <a:rPr lang="fr-FR" sz="2400" b="1" i="1" kern="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400" b="1" i="1" kern="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ẩn</a:t>
            </a:r>
            <a:r>
              <a:rPr lang="fr-FR" sz="2400" b="1" i="1" kern="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400" b="1" i="1" kern="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fr-FR" sz="2400" b="1" i="1" kern="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400" b="1" i="1" kern="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lung</a:t>
            </a:r>
            <a:r>
              <a:rPr lang="fr-FR" sz="2400" b="1" i="1" kern="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400" b="1" i="1" kern="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linh</a:t>
            </a:r>
            <a:r>
              <a:rPr lang="fr-FR" sz="2400" b="1" i="1" kern="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fr-FR" sz="2400" b="1" i="1" kern="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huyền</a:t>
            </a:r>
            <a:r>
              <a:rPr lang="fr-FR" sz="2400" b="1" i="1" kern="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400" b="1" i="1" kern="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ảo</a:t>
            </a:r>
            <a:r>
              <a:rPr lang="fr-FR" sz="2400" b="1" i="1" kern="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400" b="1" i="1" kern="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fr-FR" sz="2400" b="1" i="1" kern="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400" b="1" i="1" kern="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lạ</a:t>
            </a:r>
            <a:r>
              <a:rPr lang="fr-FR" sz="2400" b="1" i="1" kern="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400" b="1" i="1" kern="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lẫm</a:t>
            </a:r>
            <a:r>
              <a:rPr lang="fr-FR" sz="2400" b="1" i="1" kern="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qua </a:t>
            </a:r>
            <a:r>
              <a:rPr lang="fr-FR" sz="2400" b="1" i="1" kern="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fr-FR" sz="2400" b="1" i="1" kern="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400" b="1" i="1" kern="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đường</a:t>
            </a:r>
            <a:r>
              <a:rPr lang="fr-FR" sz="2400" b="1" i="1" kern="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400" b="1" i="1" kern="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nét</a:t>
            </a:r>
            <a:r>
              <a:rPr lang="fr-FR" sz="2400" b="1" i="1" kern="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fr-FR" sz="2400" b="1" i="1" kern="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chấm</a:t>
            </a:r>
            <a:r>
              <a:rPr lang="fr-FR" sz="2400" b="1" i="1" kern="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400" b="1" i="1" kern="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phá</a:t>
            </a:r>
            <a:r>
              <a:rPr lang="fr-FR" sz="2400" b="1" i="1" kern="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400" b="1" i="1" kern="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màu</a:t>
            </a:r>
            <a:r>
              <a:rPr lang="fr-FR" sz="2400" b="1" i="1" kern="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400" b="1" i="1" kern="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sắc</a:t>
            </a:r>
            <a:r>
              <a:rPr lang="fr-FR" sz="2400" b="1" i="1" kern="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fr-FR" sz="2400" b="1" i="1" kern="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ánh</a:t>
            </a:r>
            <a:r>
              <a:rPr lang="fr-FR" sz="2400" b="1" i="1" kern="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400" b="1" i="1" kern="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sáng</a:t>
            </a:r>
            <a:r>
              <a:rPr lang="fr-FR" sz="2400" b="1" i="1" kern="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400" b="1" i="1" kern="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fr-FR" sz="2400" b="1" i="1" kern="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400" b="1" i="1" kern="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fr-FR" sz="2400" b="1" i="1" kern="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400" b="1" i="1" kern="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fr-FR" sz="2400" b="1" i="1" kern="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400" b="1" i="1" kern="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sáng</a:t>
            </a:r>
            <a:r>
              <a:rPr lang="fr-FR" sz="2400" b="1" i="1" kern="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400" b="1" i="1" kern="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tạo</a:t>
            </a:r>
            <a:r>
              <a:rPr lang="fr-FR" sz="2400" b="1" i="1" kern="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400" b="1" i="1" kern="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hết</a:t>
            </a:r>
            <a:r>
              <a:rPr lang="fr-FR" sz="2400" b="1" i="1" kern="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400" b="1" i="1" kern="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sức</a:t>
            </a:r>
            <a:r>
              <a:rPr lang="fr-FR" sz="2400" b="1" i="1" kern="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400" b="1" i="1" kern="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độc</a:t>
            </a:r>
            <a:r>
              <a:rPr lang="fr-FR" sz="2400" b="1" i="1" kern="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400" b="1" i="1" kern="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đáo</a:t>
            </a:r>
            <a:r>
              <a:rPr lang="fr-FR" sz="2400" b="1" i="1" kern="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400" b="1" i="1" kern="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fr-FR" sz="2400" b="1" i="1" kern="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400" b="1" i="1" kern="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mới</a:t>
            </a:r>
            <a:r>
              <a:rPr lang="fr-FR" sz="2400" b="1" i="1" kern="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400" b="1" i="1" kern="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lạ</a:t>
            </a:r>
            <a:r>
              <a:rPr lang="fr-FR" sz="2400" b="1" i="1" kern="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kumimoji="0" lang="en-US" sz="2400" b="1" i="1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2" name="Picture 2" descr="C:\Users\Administrator\Downloads\download (12)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1714" y="393638"/>
            <a:ext cx="7623014" cy="439381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13" name="Rectangle 12"/>
          <p:cNvSpPr/>
          <p:nvPr/>
        </p:nvSpPr>
        <p:spPr>
          <a:xfrm>
            <a:off x="8727918" y="4761121"/>
            <a:ext cx="3052440" cy="646331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fr-FR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Bức</a:t>
            </a:r>
            <a:r>
              <a:rPr lang="fr-FR" b="1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tranh</a:t>
            </a:r>
            <a:r>
              <a:rPr lang="fr-FR" b="1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« </a:t>
            </a:r>
            <a:r>
              <a:rPr lang="fr-FR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dưới</a:t>
            </a:r>
            <a:r>
              <a:rPr lang="fr-FR" b="1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mặt</a:t>
            </a:r>
            <a:r>
              <a:rPr lang="fr-FR" b="1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r>
              <a:rPr lang="fr-FR" b="1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fr-FR" b="1" kern="0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»</a:t>
            </a:r>
          </a:p>
          <a:p>
            <a:pPr algn="ctr"/>
            <a:r>
              <a:rPr lang="fr-FR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fr-FR" b="1" kern="0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họa</a:t>
            </a:r>
            <a:r>
              <a:rPr lang="fr-FR" b="1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sĩ</a:t>
            </a:r>
            <a:r>
              <a:rPr lang="fr-FR" b="1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Phạm</a:t>
            </a:r>
            <a:r>
              <a:rPr lang="fr-FR" b="1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An </a:t>
            </a:r>
            <a:r>
              <a:rPr lang="fr-FR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Hải</a:t>
            </a:r>
            <a:r>
              <a:rPr lang="fr-FR" b="1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3382693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50" y="2164"/>
            <a:ext cx="12182764" cy="6864928"/>
          </a:xfrm>
          <a:prstGeom prst="rect">
            <a:avLst/>
          </a:prstGeom>
        </p:spPr>
      </p:pic>
      <p:sp>
        <p:nvSpPr>
          <p:cNvPr id="7" name="AutoShape 2" descr="3- VẼ THEO NHẠC"/>
          <p:cNvSpPr>
            <a:spLocks noChangeAspect="1" noChangeArrowheads="1"/>
          </p:cNvSpPr>
          <p:nvPr/>
        </p:nvSpPr>
        <p:spPr bwMode="auto">
          <a:xfrm>
            <a:off x="207433" y="-144463"/>
            <a:ext cx="4064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8" name="AutoShape 4" descr="3- VẼ THEO NHẠC"/>
          <p:cNvSpPr>
            <a:spLocks noChangeAspect="1" noChangeArrowheads="1"/>
          </p:cNvSpPr>
          <p:nvPr/>
        </p:nvSpPr>
        <p:spPr bwMode="auto">
          <a:xfrm>
            <a:off x="410633" y="7938"/>
            <a:ext cx="4064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9" name="AutoShape 6" descr="3- VẼ THEO NHẠC"/>
          <p:cNvSpPr>
            <a:spLocks noChangeAspect="1" noChangeArrowheads="1"/>
          </p:cNvSpPr>
          <p:nvPr/>
        </p:nvSpPr>
        <p:spPr bwMode="auto">
          <a:xfrm>
            <a:off x="613833" y="160338"/>
            <a:ext cx="4064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-6351" y="2430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20482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9" t="3827" r="3333" b="11480"/>
          <a:stretch/>
        </p:blipFill>
        <p:spPr bwMode="auto">
          <a:xfrm>
            <a:off x="1399309" y="465139"/>
            <a:ext cx="7273636" cy="337257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8492836" y="3731660"/>
            <a:ext cx="3140359" cy="707886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fr-FR" sz="2000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Bức</a:t>
            </a:r>
            <a:r>
              <a:rPr lang="fr-FR" sz="20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000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tranh</a:t>
            </a:r>
            <a:r>
              <a:rPr lang="fr-FR" sz="20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0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‘</a:t>
            </a:r>
            <a:r>
              <a:rPr lang="fr-FR" sz="2000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Hội</a:t>
            </a:r>
            <a:r>
              <a:rPr lang="fr-FR" sz="20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000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tụ</a:t>
            </a:r>
            <a:r>
              <a:rPr lang="fr-FR" sz="20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’’</a:t>
            </a:r>
            <a:endParaRPr lang="fr-FR" sz="2000" b="1" kern="0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r>
              <a:rPr lang="fr-FR" sz="2000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fr-FR" sz="20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000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họa</a:t>
            </a:r>
            <a:r>
              <a:rPr lang="fr-FR" sz="20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000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sĩ</a:t>
            </a:r>
            <a:r>
              <a:rPr lang="fr-FR" sz="20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Jackson </a:t>
            </a:r>
            <a:r>
              <a:rPr lang="fr-FR" sz="2000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Pollok</a:t>
            </a:r>
            <a:r>
              <a:rPr lang="fr-FR" sz="20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61429" y="4364185"/>
            <a:ext cx="11171767" cy="23698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just" defTabSz="914400">
              <a:spcBef>
                <a:spcPts val="600"/>
              </a:spcBef>
              <a:spcAft>
                <a:spcPts val="600"/>
              </a:spcAft>
              <a:defRPr/>
            </a:pPr>
            <a:r>
              <a:rPr lang="fr-FR" sz="2000" kern="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</a:t>
            </a:r>
            <a:r>
              <a:rPr lang="fr-FR" sz="2300" b="1" i="1" kern="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Ở </a:t>
            </a:r>
            <a:r>
              <a:rPr lang="fr-FR" sz="2300" b="1" i="1" kern="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bức</a:t>
            </a:r>
            <a:r>
              <a:rPr lang="fr-FR" sz="2300" b="1" i="1" kern="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300" b="1" i="1" kern="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tranh</a:t>
            </a:r>
            <a:r>
              <a:rPr lang="fr-FR" sz="2300" b="1" i="1" kern="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300" b="1" i="1" kern="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‘</a:t>
            </a:r>
            <a:r>
              <a:rPr lang="fr-FR" sz="2300" b="1" i="1" kern="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Hội</a:t>
            </a:r>
            <a:r>
              <a:rPr lang="fr-FR" sz="2300" b="1" i="1" kern="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300" b="1" i="1" kern="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tụ</a:t>
            </a:r>
            <a:r>
              <a:rPr lang="fr-FR" sz="2300" b="1" i="1" kern="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’’ </a:t>
            </a:r>
            <a:r>
              <a:rPr lang="fr-FR" sz="2300" b="1" i="1" kern="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họa</a:t>
            </a:r>
            <a:r>
              <a:rPr lang="fr-FR" sz="2300" b="1" i="1" kern="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300" b="1" i="1" kern="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sĩ</a:t>
            </a:r>
            <a:r>
              <a:rPr lang="fr-FR" sz="2300" b="1" i="1" kern="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300" b="1" i="1" kern="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fr-FR" sz="2300" b="1" i="1" kern="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</a:t>
            </a:r>
            <a:r>
              <a:rPr lang="fr-FR" sz="2300" b="1" i="1" kern="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khéo</a:t>
            </a:r>
            <a:r>
              <a:rPr lang="fr-FR" sz="2300" b="1" i="1" kern="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300" b="1" i="1" kern="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léo</a:t>
            </a:r>
            <a:r>
              <a:rPr lang="fr-FR" sz="2300" b="1" i="1" kern="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300" b="1" i="1" kern="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quết</a:t>
            </a:r>
            <a:r>
              <a:rPr lang="fr-FR" sz="2300" b="1" i="1" kern="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300" b="1" i="1" kern="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fr-FR" sz="2300" b="1" i="1" kern="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300" b="1" i="1" kern="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màu</a:t>
            </a:r>
            <a:r>
              <a:rPr lang="fr-FR" sz="2300" b="1" i="1" kern="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300" b="1" i="1" kern="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sắc</a:t>
            </a:r>
            <a:r>
              <a:rPr lang="fr-FR" sz="2300" b="1" i="1" kern="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300" b="1" i="1" kern="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rải</a:t>
            </a:r>
            <a:r>
              <a:rPr lang="fr-FR" sz="2300" b="1" i="1" kern="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300" b="1" i="1" kern="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rác</a:t>
            </a:r>
            <a:r>
              <a:rPr lang="fr-FR" sz="2300" b="1" i="1" kern="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300" b="1" i="1" kern="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trên</a:t>
            </a:r>
            <a:r>
              <a:rPr lang="fr-FR" sz="2300" b="1" i="1" kern="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300" b="1" i="1" kern="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fr-FR" sz="2300" b="1" i="1" kern="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300" b="1" i="1" kern="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tấm</a:t>
            </a:r>
            <a:r>
              <a:rPr lang="fr-FR" sz="2300" b="1" i="1" kern="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300" b="1" i="1" kern="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vải</a:t>
            </a:r>
            <a:r>
              <a:rPr lang="fr-FR" sz="2300" b="1" i="1" kern="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fr-FR" sz="2300" b="1" i="1" kern="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tạo</a:t>
            </a:r>
            <a:r>
              <a:rPr lang="fr-FR" sz="2300" b="1" i="1" kern="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ra </a:t>
            </a:r>
            <a:r>
              <a:rPr lang="fr-FR" sz="2300" b="1" i="1" kern="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fr-FR" sz="2300" b="1" i="1" kern="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300" b="1" i="1" kern="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fr-FR" sz="2300" b="1" i="1" kern="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300" b="1" i="1" kern="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dạng</a:t>
            </a:r>
            <a:r>
              <a:rPr lang="fr-FR" sz="2300" b="1" i="1" kern="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300" b="1" i="1" kern="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fr-FR" sz="2300" b="1" i="1" kern="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300" b="1" i="1" kern="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đường</a:t>
            </a:r>
            <a:r>
              <a:rPr lang="fr-FR" sz="2300" b="1" i="1" kern="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300" b="1" i="1" kern="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nét</a:t>
            </a:r>
            <a:r>
              <a:rPr lang="fr-FR" sz="2300" b="1" i="1" kern="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300" b="1" i="1" kern="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tuyệt</a:t>
            </a:r>
            <a:r>
              <a:rPr lang="fr-FR" sz="2300" b="1" i="1" kern="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300" b="1" i="1" kern="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vời</a:t>
            </a:r>
            <a:r>
              <a:rPr lang="fr-FR" sz="2300" b="1" i="1" kern="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fr-FR" sz="2300" b="1" i="1" kern="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gợi</a:t>
            </a:r>
            <a:r>
              <a:rPr lang="fr-FR" sz="2300" b="1" i="1" kern="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300" b="1" i="1" kern="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nên</a:t>
            </a:r>
            <a:r>
              <a:rPr lang="fr-FR" sz="2300" b="1" i="1" kern="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300" b="1" i="1" kern="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r>
              <a:rPr lang="fr-FR" sz="2300" b="1" i="1" kern="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300" b="1" i="1" kern="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xúc</a:t>
            </a:r>
            <a:r>
              <a:rPr lang="fr-FR" sz="2300" b="1" i="1" kern="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300" b="1" i="1" kern="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fr-FR" sz="2300" b="1" i="1" kern="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300" b="1" i="1" kern="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rất</a:t>
            </a:r>
            <a:r>
              <a:rPr lang="fr-FR" sz="2300" b="1" i="1" kern="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300" b="1" i="1" kern="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bắt</a:t>
            </a:r>
            <a:r>
              <a:rPr lang="fr-FR" sz="2300" b="1" i="1" kern="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300" b="1" i="1" kern="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mắt</a:t>
            </a:r>
            <a:r>
              <a:rPr lang="fr-FR" sz="2300" b="1" i="1" kern="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fr-FR" sz="2300" b="1" i="1" kern="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Họa</a:t>
            </a:r>
            <a:r>
              <a:rPr lang="fr-FR" sz="2300" b="1" i="1" kern="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300" b="1" i="1" kern="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sĩ</a:t>
            </a:r>
            <a:r>
              <a:rPr lang="fr-FR" sz="2300" b="1" i="1" kern="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300" b="1" i="1" kern="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sử</a:t>
            </a:r>
            <a:r>
              <a:rPr lang="fr-FR" sz="2300" b="1" i="1" kern="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300" b="1" i="1" kern="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fr-FR" sz="2300" b="1" i="1" kern="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300" b="1" i="1" kern="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màu</a:t>
            </a:r>
            <a:r>
              <a:rPr lang="fr-FR" sz="2300" b="1" i="1" kern="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300" b="1" i="1" kern="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sắc</a:t>
            </a:r>
            <a:r>
              <a:rPr lang="fr-FR" sz="2300" b="1" i="1" kern="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300" b="1" i="1" kern="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tương</a:t>
            </a:r>
            <a:r>
              <a:rPr lang="fr-FR" sz="2300" b="1" i="1" kern="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300" b="1" i="1" kern="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phản</a:t>
            </a:r>
            <a:r>
              <a:rPr lang="fr-FR" sz="2300" b="1" i="1" kern="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fr-FR" sz="2300" b="1" i="1" kern="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đường</a:t>
            </a:r>
            <a:r>
              <a:rPr lang="fr-FR" sz="2300" b="1" i="1" kern="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300" b="1" i="1" kern="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nét</a:t>
            </a:r>
            <a:r>
              <a:rPr lang="fr-FR" sz="2300" b="1" i="1" kern="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fr-FR" sz="2300" b="1" i="1" kern="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kết</a:t>
            </a:r>
            <a:r>
              <a:rPr lang="fr-FR" sz="2300" b="1" i="1" kern="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300" b="1" i="1" kern="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cấu</a:t>
            </a:r>
            <a:r>
              <a:rPr lang="fr-FR" sz="2300" b="1" i="1" kern="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300" b="1" i="1" kern="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rất</a:t>
            </a:r>
            <a:r>
              <a:rPr lang="fr-FR" sz="2300" b="1" i="1" kern="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300" b="1" i="1" kern="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thoải</a:t>
            </a:r>
            <a:r>
              <a:rPr lang="fr-FR" sz="2300" b="1" i="1" kern="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300" b="1" i="1" kern="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mái</a:t>
            </a:r>
            <a:r>
              <a:rPr lang="fr-FR" sz="2300" b="1" i="1" kern="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marL="0" marR="0" lvl="0" indent="0" algn="just" defTabSz="914400" eaLnBrk="1" fontAlgn="auto" latinLnBrk="0" hangingPunct="1"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300" b="1" i="1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 </a:t>
            </a:r>
            <a:r>
              <a:rPr kumimoji="0" lang="fr-FR" sz="2300" b="1" i="1" u="none" strike="noStrike" kern="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Sau</a:t>
            </a:r>
            <a:r>
              <a:rPr kumimoji="0" lang="fr-FR" sz="2300" b="1" i="1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fr-FR" sz="2300" b="1" i="1" u="none" strike="noStrike" kern="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này</a:t>
            </a:r>
            <a:r>
              <a:rPr kumimoji="0" lang="fr-FR" sz="2300" b="1" i="1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fr-FR" sz="2300" b="1" i="1" u="none" strike="noStrike" kern="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lấy</a:t>
            </a:r>
            <a:r>
              <a:rPr kumimoji="0" lang="fr-FR" sz="2300" b="1" i="1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fr-FR" sz="2300" b="1" i="1" u="none" strike="noStrike" kern="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r>
              <a:rPr kumimoji="0" lang="fr-FR" sz="2300" b="1" i="1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fr-FR" sz="2300" b="1" i="1" u="none" strike="noStrike" kern="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hứng</a:t>
            </a:r>
            <a:r>
              <a:rPr kumimoji="0" lang="fr-FR" sz="2300" b="1" i="1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fr-FR" sz="2300" b="1" i="1" u="none" strike="noStrike" kern="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kumimoji="0" lang="fr-FR" sz="2300" b="1" i="1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fr-FR" sz="2300" b="1" i="1" u="none" strike="noStrike" kern="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bức</a:t>
            </a:r>
            <a:r>
              <a:rPr kumimoji="0" lang="fr-FR" sz="2300" b="1" i="1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fr-FR" sz="2300" b="1" i="1" u="none" strike="noStrike" kern="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tranh</a:t>
            </a:r>
            <a:r>
              <a:rPr kumimoji="0" lang="fr-FR" sz="2300" b="1" i="1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fr-FR" sz="2300" b="1" i="1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‘</a:t>
            </a:r>
            <a:r>
              <a:rPr kumimoji="0" lang="fr-FR" sz="2300" b="1" i="1" u="none" strike="noStrike" kern="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Hội</a:t>
            </a:r>
            <a:r>
              <a:rPr kumimoji="0" lang="fr-FR" sz="2300" b="1" i="1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fr-FR" sz="2300" b="1" i="1" u="none" strike="noStrike" kern="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tụ</a:t>
            </a:r>
            <a:r>
              <a:rPr kumimoji="0" lang="fr-FR" sz="2300" b="1" i="1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’’ </a:t>
            </a:r>
            <a:r>
              <a:rPr kumimoji="0" lang="fr-FR" sz="2300" b="1" i="1" u="none" strike="noStrike" kern="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này</a:t>
            </a:r>
            <a:r>
              <a:rPr kumimoji="0" lang="fr-FR" sz="2300" b="1" i="1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fr-FR" sz="2300" b="1" i="1" u="none" strike="noStrike" kern="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mà</a:t>
            </a:r>
            <a:r>
              <a:rPr kumimoji="0" lang="fr-FR" sz="2300" b="1" i="1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fr-FR" sz="2300" b="1" i="1" u="none" strike="noStrike" kern="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kumimoji="0" lang="fr-FR" sz="2300" b="1" i="1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fr-FR" sz="2300" b="1" i="1" u="none" strike="noStrike" kern="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công</a:t>
            </a:r>
            <a:r>
              <a:rPr kumimoji="0" lang="fr-FR" sz="2300" b="1" i="1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fr-FR" sz="2300" b="1" i="1" u="none" strike="noStrike" kern="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ty</a:t>
            </a:r>
            <a:r>
              <a:rPr kumimoji="0" lang="fr-FR" sz="2300" b="1" i="1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fr-FR" sz="2300" b="1" i="1" u="none" strike="noStrike" kern="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sản</a:t>
            </a:r>
            <a:r>
              <a:rPr kumimoji="0" lang="fr-FR" sz="2300" b="1" i="1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fr-FR" sz="2300" b="1" i="1" u="none" strike="noStrike" kern="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xuất</a:t>
            </a:r>
            <a:r>
              <a:rPr kumimoji="0" lang="fr-FR" sz="2300" b="1" i="1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fr-FR" sz="2300" b="1" i="1" u="none" strike="noStrike" kern="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đồ</a:t>
            </a:r>
            <a:r>
              <a:rPr kumimoji="0" lang="fr-FR" sz="2300" b="1" i="1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fr-FR" sz="2300" b="1" i="1" u="none" strike="noStrike" kern="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chơi</a:t>
            </a:r>
            <a:r>
              <a:rPr kumimoji="0" lang="fr-FR" sz="2300" b="1" i="1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fr-FR" sz="2300" b="1" i="1" u="none" strike="noStrike" kern="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kumimoji="0" lang="fr-FR" sz="2300" b="1" i="1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fr-FR" sz="2300" b="1" i="1" u="none" strike="noStrike" kern="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kumimoji="0" lang="fr-FR" sz="2300" b="1" i="1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ra </a:t>
            </a:r>
            <a:r>
              <a:rPr kumimoji="0" lang="fr-FR" sz="2300" b="1" i="1" u="none" strike="noStrike" kern="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đồ</a:t>
            </a:r>
            <a:r>
              <a:rPr kumimoji="0" lang="fr-FR" sz="2300" b="1" i="1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fr-FR" sz="2300" b="1" i="1" u="none" strike="noStrike" kern="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chơi</a:t>
            </a:r>
            <a:r>
              <a:rPr kumimoji="0" lang="fr-FR" sz="2300" b="1" i="1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fr-FR" sz="2300" b="1" i="1" u="none" strike="noStrike" kern="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ghép</a:t>
            </a:r>
            <a:r>
              <a:rPr kumimoji="0" lang="fr-FR" sz="2300" b="1" i="1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fr-FR" sz="2300" b="1" i="1" u="none" strike="noStrike" kern="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kumimoji="0" lang="fr-FR" sz="2300" b="1" i="1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fr-FR" sz="2300" b="1" i="1" u="none" strike="noStrike" kern="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hội</a:t>
            </a:r>
            <a:r>
              <a:rPr kumimoji="0" lang="fr-FR" sz="2300" b="1" i="1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fr-FR" sz="2300" b="1" i="1" u="none" strike="noStrike" kern="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tụ</a:t>
            </a:r>
            <a:r>
              <a:rPr kumimoji="0" lang="fr-FR" sz="2300" b="1" i="1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kumimoji="0" lang="fr-FR" sz="2300" b="1" i="1" u="none" strike="noStrike" kern="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thu</a:t>
            </a:r>
            <a:r>
              <a:rPr kumimoji="0" lang="fr-FR" sz="2300" b="1" i="1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fr-FR" sz="2300" b="1" i="1" u="none" strike="noStrike" kern="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hút</a:t>
            </a:r>
            <a:r>
              <a:rPr kumimoji="0" lang="fr-FR" sz="2300" b="1" i="1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fr-FR" sz="2300" b="1" i="1" u="none" strike="noStrike" kern="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rất</a:t>
            </a:r>
            <a:r>
              <a:rPr kumimoji="0" lang="fr-FR" sz="2300" b="1" i="1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fr-FR" sz="2300" b="1" i="1" u="none" strike="noStrike" kern="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nhiều</a:t>
            </a:r>
            <a:r>
              <a:rPr kumimoji="0" lang="fr-FR" sz="2300" b="1" i="1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fr-FR" sz="2300" b="1" i="1" u="none" strike="noStrike" kern="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kumimoji="0" lang="fr-FR" sz="2300" b="1" i="1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fr-FR" sz="2300" b="1" i="1" u="none" strike="noStrike" kern="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tham</a:t>
            </a:r>
            <a:r>
              <a:rPr kumimoji="0" lang="fr-FR" sz="2300" b="1" i="1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fr-FR" sz="2300" b="1" i="1" u="none" strike="noStrike" kern="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gia</a:t>
            </a:r>
            <a:r>
              <a:rPr kumimoji="0" lang="fr-FR" sz="2300" b="1" i="1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fr-FR" sz="2300" b="1" i="1" u="none" strike="noStrike" kern="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kumimoji="0" lang="fr-FR" sz="2300" b="1" i="1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fr-FR" sz="2300" b="1" i="1" u="none" strike="noStrike" kern="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ủng</a:t>
            </a:r>
            <a:r>
              <a:rPr kumimoji="0" lang="fr-FR" sz="2300" b="1" i="1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fr-FR" sz="2300" b="1" i="1" u="none" strike="noStrike" kern="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hộ</a:t>
            </a:r>
            <a:r>
              <a:rPr kumimoji="0" lang="fr-FR" sz="2300" b="1" i="1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kumimoji="0" lang="fr-FR" sz="2300" b="1" i="1" u="none" strike="noStrike" kern="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Đây</a:t>
            </a:r>
            <a:r>
              <a:rPr kumimoji="0" lang="fr-FR" sz="2300" b="1" i="1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là </a:t>
            </a:r>
            <a:r>
              <a:rPr kumimoji="0" lang="fr-FR" sz="2300" b="1" i="1" u="none" strike="noStrike" kern="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kumimoji="0" lang="fr-FR" sz="2300" b="1" i="1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fr-FR" sz="2300" b="1" i="1" u="none" strike="noStrike" kern="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bước</a:t>
            </a:r>
            <a:r>
              <a:rPr kumimoji="0" lang="fr-FR" sz="2300" b="1" i="1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fr-FR" sz="2300" b="1" i="1" u="none" strike="noStrike" kern="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phát</a:t>
            </a:r>
            <a:r>
              <a:rPr kumimoji="0" lang="fr-FR" sz="2300" b="1" i="1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fr-FR" sz="2300" b="1" i="1" u="none" strike="noStrike" kern="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triển</a:t>
            </a:r>
            <a:r>
              <a:rPr kumimoji="0" lang="fr-FR" sz="2300" b="1" i="1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fr-FR" sz="2300" b="1" i="1" u="none" strike="noStrike" kern="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sáng</a:t>
            </a:r>
            <a:r>
              <a:rPr kumimoji="0" lang="fr-FR" sz="2300" b="1" i="1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fr-FR" sz="2300" b="1" i="1" u="none" strike="noStrike" kern="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tạo</a:t>
            </a:r>
            <a:r>
              <a:rPr kumimoji="0" lang="fr-FR" sz="2300" b="1" i="1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fr-FR" sz="2300" b="1" i="1" u="none" strike="noStrike" kern="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kumimoji="0" lang="fr-FR" sz="2300" b="1" i="1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fr-FR" sz="2300" b="1" i="1" u="none" strike="noStrike" kern="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quan</a:t>
            </a:r>
            <a:r>
              <a:rPr kumimoji="0" lang="fr-FR" sz="2300" b="1" i="1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fr-FR" sz="2300" b="1" i="1" u="none" strike="noStrike" kern="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trọng</a:t>
            </a:r>
            <a:r>
              <a:rPr kumimoji="0" lang="fr-FR" sz="2300" b="1" i="1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fr-FR" sz="2300" b="1" i="1" u="none" strike="noStrike" kern="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kumimoji="0" lang="fr-FR" sz="2300" b="1" i="1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fr-FR" sz="2300" b="1" i="1" u="none" strike="noStrike" kern="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lịch</a:t>
            </a:r>
            <a:r>
              <a:rPr kumimoji="0" lang="fr-FR" sz="2300" b="1" i="1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fr-FR" sz="2300" b="1" i="1" u="none" strike="noStrike" kern="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sử</a:t>
            </a:r>
            <a:r>
              <a:rPr kumimoji="0" lang="fr-FR" sz="2300" b="1" i="1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fr-FR" sz="2300" b="1" i="1" u="none" strike="noStrike" kern="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hội</a:t>
            </a:r>
            <a:r>
              <a:rPr kumimoji="0" lang="fr-FR" sz="2300" b="1" i="1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kumimoji="0" lang="fr-FR" sz="2300" b="1" i="1" u="none" strike="noStrike" kern="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họa</a:t>
            </a:r>
            <a:r>
              <a:rPr kumimoji="0" lang="fr-FR" sz="2300" b="1" i="1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r>
              <a:rPr kumimoji="0" lang="fr-FR" sz="2300" b="1" i="1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kumimoji="0" lang="en-US" sz="2300" b="1" i="1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5134550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 descr="https://i.pinimg.com/564x/f0/e0/56/f0e056aa8560dbc97560c86b1c85b20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680826" y="-2653174"/>
            <a:ext cx="6830348" cy="121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1890" name="Text Box 2"/>
          <p:cNvSpPr txBox="1">
            <a:spLocks noChangeArrowheads="1"/>
          </p:cNvSpPr>
          <p:nvPr/>
        </p:nvSpPr>
        <p:spPr bwMode="auto">
          <a:xfrm>
            <a:off x="272137" y="840636"/>
            <a:ext cx="11069386" cy="5847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NI-Jamai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NI-Jamai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NI-Jamai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NI-Jamai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NI-Jamai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Jamai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Jamai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Jamai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Jamai" pitchFamily="2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200" b="1" dirty="0" smtClean="0">
                <a:solidFill>
                  <a:srgbClr val="000099"/>
                </a:solidFill>
                <a:latin typeface="Times New Roman" pitchFamily="18" charset="0"/>
              </a:rPr>
              <a:t>? Qua </a:t>
            </a:r>
            <a:r>
              <a:rPr lang="en-US" sz="3200" b="1" dirty="0" err="1">
                <a:solidFill>
                  <a:srgbClr val="000099"/>
                </a:solidFill>
                <a:latin typeface="Times New Roman" pitchFamily="18" charset="0"/>
              </a:rPr>
              <a:t>bài</a:t>
            </a:r>
            <a:r>
              <a:rPr lang="en-US" sz="3200" b="1" dirty="0">
                <a:solidFill>
                  <a:srgbClr val="000099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Times New Roman" pitchFamily="18" charset="0"/>
              </a:rPr>
              <a:t>học</a:t>
            </a:r>
            <a:r>
              <a:rPr lang="en-US" sz="3200" b="1" dirty="0">
                <a:solidFill>
                  <a:srgbClr val="000099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Times New Roman" pitchFamily="18" charset="0"/>
              </a:rPr>
              <a:t>hôm</a:t>
            </a:r>
            <a:r>
              <a:rPr lang="en-US" sz="3200" b="1" dirty="0">
                <a:solidFill>
                  <a:srgbClr val="000099"/>
                </a:solidFill>
                <a:latin typeface="Times New Roman" pitchFamily="18" charset="0"/>
              </a:rPr>
              <a:t> nay </a:t>
            </a:r>
            <a:r>
              <a:rPr lang="en-US" sz="3200" b="1" dirty="0" err="1">
                <a:solidFill>
                  <a:srgbClr val="000099"/>
                </a:solidFill>
                <a:latin typeface="Times New Roman" pitchFamily="18" charset="0"/>
              </a:rPr>
              <a:t>em</a:t>
            </a:r>
            <a:r>
              <a:rPr lang="en-US" sz="3200" b="1" dirty="0">
                <a:solidFill>
                  <a:srgbClr val="000099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Times New Roman" pitchFamily="18" charset="0"/>
              </a:rPr>
              <a:t>rút</a:t>
            </a:r>
            <a:r>
              <a:rPr lang="en-US" sz="3200" b="1" dirty="0">
                <a:solidFill>
                  <a:srgbClr val="000099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Times New Roman" pitchFamily="18" charset="0"/>
              </a:rPr>
              <a:t>ra</a:t>
            </a:r>
            <a:r>
              <a:rPr lang="en-US" sz="3200" b="1" dirty="0">
                <a:solidFill>
                  <a:srgbClr val="000099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Times New Roman" pitchFamily="18" charset="0"/>
              </a:rPr>
              <a:t>được</a:t>
            </a:r>
            <a:r>
              <a:rPr lang="en-US" sz="3200" b="1" dirty="0">
                <a:solidFill>
                  <a:srgbClr val="000099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Times New Roman" pitchFamily="18" charset="0"/>
              </a:rPr>
              <a:t>điều</a:t>
            </a:r>
            <a:r>
              <a:rPr lang="en-US" sz="3200" b="1" dirty="0">
                <a:solidFill>
                  <a:srgbClr val="000099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Times New Roman" pitchFamily="18" charset="0"/>
              </a:rPr>
              <a:t>gì</a:t>
            </a:r>
            <a:r>
              <a:rPr lang="en-US" sz="3200" b="1" dirty="0">
                <a:solidFill>
                  <a:srgbClr val="000099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Times New Roman" pitchFamily="18" charset="0"/>
              </a:rPr>
              <a:t>cho</a:t>
            </a:r>
            <a:r>
              <a:rPr lang="en-US" sz="3200" b="1" dirty="0">
                <a:solidFill>
                  <a:srgbClr val="000099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Times New Roman" pitchFamily="18" charset="0"/>
              </a:rPr>
              <a:t>bản</a:t>
            </a:r>
            <a:r>
              <a:rPr lang="en-US" sz="3200" b="1" dirty="0">
                <a:solidFill>
                  <a:srgbClr val="000099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99"/>
                </a:solidFill>
                <a:latin typeface="Times New Roman" pitchFamily="18" charset="0"/>
              </a:rPr>
              <a:t>thân</a:t>
            </a:r>
            <a:r>
              <a:rPr lang="en-US" sz="3200" b="1" dirty="0">
                <a:solidFill>
                  <a:srgbClr val="000099"/>
                </a:solidFill>
                <a:latin typeface="Times New Roman" pitchFamily="18" charset="0"/>
              </a:rPr>
              <a:t> </a:t>
            </a:r>
            <a:r>
              <a:rPr lang="en-US" sz="3200" b="1" dirty="0" smtClean="0">
                <a:solidFill>
                  <a:srgbClr val="000099"/>
                </a:solidFill>
                <a:latin typeface="Times New Roman" pitchFamily="18" charset="0"/>
              </a:rPr>
              <a:t>?</a:t>
            </a:r>
          </a:p>
        </p:txBody>
      </p:sp>
      <p:sp>
        <p:nvSpPr>
          <p:cNvPr id="421892" name="Text Box 4"/>
          <p:cNvSpPr txBox="1">
            <a:spLocks noChangeArrowheads="1"/>
          </p:cNvSpPr>
          <p:nvPr/>
        </p:nvSpPr>
        <p:spPr bwMode="auto">
          <a:xfrm>
            <a:off x="658752" y="1536300"/>
            <a:ext cx="9650361" cy="27392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NI-Jamai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NI-Jamai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NI-Jamai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NI-Jamai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NI-Jamai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Jamai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Jamai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Jamai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Jamai" pitchFamily="2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Char char="-"/>
            </a:pPr>
            <a:r>
              <a:rPr lang="en-US" sz="3200" b="1" dirty="0" smtClean="0">
                <a:latin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</a:rPr>
              <a:t>Hiểu</a:t>
            </a:r>
            <a:r>
              <a:rPr lang="en-US" sz="2800" b="1" dirty="0" smtClean="0">
                <a:latin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</a:rPr>
              <a:t>được</a:t>
            </a:r>
            <a:r>
              <a:rPr lang="en-US" sz="2800" b="1" dirty="0" smtClean="0">
                <a:latin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</a:rPr>
              <a:t>khái</a:t>
            </a:r>
            <a:r>
              <a:rPr lang="en-US" sz="2800" b="1" dirty="0" smtClean="0">
                <a:latin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</a:rPr>
              <a:t>quát</a:t>
            </a:r>
            <a:r>
              <a:rPr lang="en-US" sz="2800" b="1" dirty="0" smtClean="0">
                <a:latin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</a:rPr>
              <a:t>về</a:t>
            </a:r>
            <a:r>
              <a:rPr lang="en-US" sz="2800" b="1" dirty="0" smtClean="0">
                <a:latin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</a:rPr>
              <a:t>tranh</a:t>
            </a:r>
            <a:r>
              <a:rPr lang="en-US" sz="2800" b="1" dirty="0" smtClean="0">
                <a:latin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</a:rPr>
              <a:t>trừu</a:t>
            </a:r>
            <a:r>
              <a:rPr lang="en-US" sz="2800" b="1" dirty="0" smtClean="0">
                <a:latin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</a:rPr>
              <a:t>tượng</a:t>
            </a:r>
            <a:endParaRPr lang="en-US" sz="2800" b="1" dirty="0">
              <a:latin typeface="Times New Roman" pitchFamily="18" charset="0"/>
            </a:endParaRPr>
          </a:p>
          <a:p>
            <a:pPr algn="just" eaLnBrk="1" hangingPunct="1">
              <a:spcBef>
                <a:spcPct val="50000"/>
              </a:spcBef>
              <a:buFontTx/>
              <a:buChar char="-"/>
            </a:pPr>
            <a:r>
              <a:rPr lang="en-US" sz="2800" b="1" dirty="0" smtClean="0">
                <a:latin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</a:rPr>
              <a:t>Biết</a:t>
            </a:r>
            <a:r>
              <a:rPr lang="en-US" sz="2800" b="1" dirty="0" smtClean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vẽ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biểu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cảm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theo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nhạc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và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cảm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nhận</a:t>
            </a:r>
            <a:r>
              <a:rPr lang="en-US" sz="2800" b="1" dirty="0">
                <a:latin typeface="Times New Roman" pitchFamily="18" charset="0"/>
              </a:rPr>
              <a:t> qua </a:t>
            </a:r>
            <a:r>
              <a:rPr lang="en-US" sz="2800" b="1" dirty="0" err="1">
                <a:latin typeface="Times New Roman" pitchFamily="18" charset="0"/>
              </a:rPr>
              <a:t>nét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vẽ</a:t>
            </a:r>
            <a:r>
              <a:rPr lang="en-US" sz="2800" b="1" dirty="0">
                <a:latin typeface="Times New Roman" pitchFamily="18" charset="0"/>
              </a:rPr>
              <a:t>, </a:t>
            </a:r>
            <a:r>
              <a:rPr lang="en-US" sz="2800" b="1" dirty="0" err="1">
                <a:latin typeface="Times New Roman" pitchFamily="18" charset="0"/>
              </a:rPr>
              <a:t>tạo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bức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tranh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từ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mảng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</a:rPr>
              <a:t>màu</a:t>
            </a:r>
            <a:r>
              <a:rPr lang="en-US" sz="2800" b="1" dirty="0" smtClean="0">
                <a:latin typeface="Times New Roman" pitchFamily="18" charset="0"/>
              </a:rPr>
              <a:t>.</a:t>
            </a:r>
          </a:p>
          <a:p>
            <a:pPr algn="just" eaLnBrk="1" hangingPunct="1">
              <a:spcBef>
                <a:spcPct val="50000"/>
              </a:spcBef>
              <a:buFontTx/>
              <a:buChar char="-"/>
            </a:pP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</a:rPr>
              <a:t>Lưu</a:t>
            </a:r>
            <a:r>
              <a:rPr lang="en-US" sz="2800" b="1" dirty="0" smtClean="0">
                <a:latin typeface="Times New Roman" pitchFamily="18" charset="0"/>
              </a:rPr>
              <a:t> ý: </a:t>
            </a:r>
            <a:r>
              <a:rPr lang="en-US" sz="2800" b="1" dirty="0" err="1" smtClean="0">
                <a:latin typeface="Times New Roman" pitchFamily="18" charset="0"/>
              </a:rPr>
              <a:t>hình</a:t>
            </a:r>
            <a:r>
              <a:rPr lang="en-US" sz="2800" b="1" dirty="0" smtClean="0">
                <a:latin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</a:rPr>
              <a:t>và</a:t>
            </a:r>
            <a:r>
              <a:rPr lang="en-US" sz="2800" b="1" dirty="0" smtClean="0">
                <a:latin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</a:rPr>
              <a:t>màu</a:t>
            </a:r>
            <a:r>
              <a:rPr lang="en-US" sz="2800" b="1" dirty="0" smtClean="0">
                <a:latin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</a:rPr>
              <a:t>trong</a:t>
            </a:r>
            <a:r>
              <a:rPr lang="en-US" sz="2800" b="1" dirty="0" smtClean="0">
                <a:latin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</a:rPr>
              <a:t>tranh</a:t>
            </a:r>
            <a:r>
              <a:rPr lang="en-US" sz="2800" b="1" dirty="0" smtClean="0">
                <a:latin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</a:rPr>
              <a:t>trừu</a:t>
            </a:r>
            <a:r>
              <a:rPr lang="en-US" sz="2800" b="1" dirty="0" smtClean="0">
                <a:latin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</a:rPr>
              <a:t>tượng</a:t>
            </a:r>
            <a:r>
              <a:rPr lang="en-US" sz="2800" b="1" dirty="0" smtClean="0">
                <a:latin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</a:rPr>
              <a:t>là</a:t>
            </a:r>
            <a:r>
              <a:rPr lang="en-US" sz="2800" b="1" dirty="0" smtClean="0">
                <a:latin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</a:rPr>
              <a:t>biểu</a:t>
            </a:r>
            <a:r>
              <a:rPr lang="en-US" sz="2800" b="1" dirty="0" smtClean="0">
                <a:latin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</a:rPr>
              <a:t>cảm</a:t>
            </a:r>
            <a:r>
              <a:rPr lang="en-US" sz="2800" b="1" dirty="0" smtClean="0">
                <a:latin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</a:rPr>
              <a:t>chủ</a:t>
            </a:r>
            <a:r>
              <a:rPr lang="en-US" sz="2800" b="1" dirty="0" smtClean="0">
                <a:latin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</a:rPr>
              <a:t>quan</a:t>
            </a:r>
            <a:r>
              <a:rPr lang="en-US" sz="2800" b="1" dirty="0" smtClean="0">
                <a:latin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</a:rPr>
              <a:t>của</a:t>
            </a:r>
            <a:r>
              <a:rPr lang="en-US" sz="2800" b="1" dirty="0" smtClean="0">
                <a:latin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</a:rPr>
              <a:t>tác</a:t>
            </a:r>
            <a:r>
              <a:rPr lang="en-US" sz="2800" b="1" dirty="0" smtClean="0">
                <a:latin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</a:rPr>
              <a:t>giả</a:t>
            </a:r>
            <a:r>
              <a:rPr lang="en-US" sz="2800" b="1" dirty="0" smtClean="0">
                <a:latin typeface="Times New Roman" pitchFamily="18" charset="0"/>
              </a:rPr>
              <a:t>, </a:t>
            </a:r>
            <a:r>
              <a:rPr lang="en-US" sz="2800" b="1" dirty="0" err="1" smtClean="0">
                <a:latin typeface="Times New Roman" pitchFamily="18" charset="0"/>
              </a:rPr>
              <a:t>ít</a:t>
            </a:r>
            <a:r>
              <a:rPr lang="en-US" sz="2800" b="1" dirty="0" smtClean="0">
                <a:latin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</a:rPr>
              <a:t>lệ</a:t>
            </a:r>
            <a:r>
              <a:rPr lang="en-US" sz="2800" b="1" dirty="0" smtClean="0">
                <a:latin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</a:rPr>
              <a:t>thuộc</a:t>
            </a:r>
            <a:r>
              <a:rPr lang="en-US" sz="2800" b="1" dirty="0" smtClean="0">
                <a:latin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</a:rPr>
              <a:t>vào</a:t>
            </a:r>
            <a:r>
              <a:rPr lang="en-US" sz="2800" b="1" dirty="0" smtClean="0">
                <a:latin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</a:rPr>
              <a:t>yếu</a:t>
            </a:r>
            <a:r>
              <a:rPr lang="en-US" sz="2800" b="1" dirty="0" smtClean="0">
                <a:latin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</a:rPr>
              <a:t>tố</a:t>
            </a:r>
            <a:r>
              <a:rPr lang="en-US" sz="2800" b="1" dirty="0" smtClean="0">
                <a:latin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</a:rPr>
              <a:t>khách</a:t>
            </a:r>
            <a:r>
              <a:rPr lang="en-US" sz="2800" b="1" dirty="0" smtClean="0">
                <a:latin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</a:rPr>
              <a:t>quan</a:t>
            </a:r>
            <a:endParaRPr lang="en-US" sz="2800" b="1" dirty="0">
              <a:latin typeface="Times New Roman" pitchFamily="18" charset="0"/>
            </a:endParaRPr>
          </a:p>
        </p:txBody>
      </p:sp>
      <p:pic>
        <p:nvPicPr>
          <p:cNvPr id="3074" name="Picture 2" descr="https://i.pinimg.com/564x/c3/e2/b1/c3e2b128b3b46eca4a8de4200d18ade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137" b="42989" l="709" r="3883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7061" y="3154312"/>
            <a:ext cx="4838150" cy="4649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i.pinimg.com/564x/c3/e2/b1/c3e2b128b3b46eca4a8de4200d18ade1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9336" b="89852" l="20922" r="8989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7061" y="2693971"/>
            <a:ext cx="4859555" cy="4669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4923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218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218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218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8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4218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4218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4218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89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1" dur="80"/>
                                        <p:tgtEl>
                                          <p:spTgt spid="42189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2" dur="80"/>
                                        <p:tgtEl>
                                          <p:spTgt spid="42189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80"/>
                                        <p:tgtEl>
                                          <p:spTgt spid="42189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89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8" dur="80"/>
                                        <p:tgtEl>
                                          <p:spTgt spid="42189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9" dur="80"/>
                                        <p:tgtEl>
                                          <p:spTgt spid="42189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80"/>
                                        <p:tgtEl>
                                          <p:spTgt spid="42189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1890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https://i.pinimg.com/564x/88/0c/5f/880c5f049e5a9d43ab79e839eb794ee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679649" y="-2667082"/>
            <a:ext cx="6845268" cy="12179433"/>
          </a:xfrm>
          <a:prstGeom prst="rect">
            <a:avLst/>
          </a:prstGeom>
          <a:solidFill>
            <a:schemeClr val="bg1"/>
          </a:solidFill>
          <a:extLst/>
        </p:spPr>
      </p:pic>
      <p:pic>
        <p:nvPicPr>
          <p:cNvPr id="2050" name="Picture 2" descr="https://i.pinimg.com/564x/df/70/e3/df70e3a6517ebfdebf5629472c6fcfed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86" b="91857" l="1421" r="9822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2563"/>
          <a:stretch/>
        </p:blipFill>
        <p:spPr bwMode="auto">
          <a:xfrm>
            <a:off x="3595607" y="0"/>
            <a:ext cx="8301925" cy="4672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195218" y="635783"/>
            <a:ext cx="375838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i="1" dirty="0" smtClean="0">
                <a:solidFill>
                  <a:schemeClr val="bg1"/>
                </a:solidFill>
                <a:latin typeface="Times New Roman" pitchFamily="18" charset="0"/>
              </a:rPr>
              <a:t>1. </a:t>
            </a:r>
            <a:r>
              <a:rPr lang="en-US" sz="2400" b="1" i="1" dirty="0" err="1" smtClean="0">
                <a:solidFill>
                  <a:schemeClr val="bg1"/>
                </a:solidFill>
                <a:latin typeface="Times New Roman" pitchFamily="18" charset="0"/>
              </a:rPr>
              <a:t>Tiếp</a:t>
            </a:r>
            <a:r>
              <a:rPr lang="en-US" sz="2400" b="1" i="1" dirty="0" smtClean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2400" b="1" i="1" dirty="0" err="1">
                <a:solidFill>
                  <a:schemeClr val="bg1"/>
                </a:solidFill>
                <a:latin typeface="Times New Roman" pitchFamily="18" charset="0"/>
              </a:rPr>
              <a:t>tục</a:t>
            </a:r>
            <a:r>
              <a:rPr lang="en-US" sz="2400" b="1" i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2400" b="1" i="1" dirty="0" err="1">
                <a:solidFill>
                  <a:schemeClr val="bg1"/>
                </a:solidFill>
                <a:latin typeface="Times New Roman" pitchFamily="18" charset="0"/>
              </a:rPr>
              <a:t>thực</a:t>
            </a:r>
            <a:r>
              <a:rPr lang="en-US" sz="2400" b="1" i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2400" b="1" i="1" dirty="0" err="1">
                <a:solidFill>
                  <a:schemeClr val="bg1"/>
                </a:solidFill>
                <a:latin typeface="Times New Roman" pitchFamily="18" charset="0"/>
              </a:rPr>
              <a:t>hành</a:t>
            </a:r>
            <a:r>
              <a:rPr lang="en-US" sz="2400" b="1" i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2400" b="1" i="1" dirty="0" err="1">
                <a:solidFill>
                  <a:schemeClr val="bg1"/>
                </a:solidFill>
                <a:latin typeface="Times New Roman" pitchFamily="18" charset="0"/>
              </a:rPr>
              <a:t>vẽ</a:t>
            </a:r>
            <a:r>
              <a:rPr lang="en-US" sz="2400" b="1" i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2400" b="1" i="1" dirty="0" err="1">
                <a:solidFill>
                  <a:schemeClr val="bg1"/>
                </a:solidFill>
                <a:latin typeface="Times New Roman" pitchFamily="18" charset="0"/>
              </a:rPr>
              <a:t>theo</a:t>
            </a:r>
            <a:r>
              <a:rPr lang="en-US" sz="2400" b="1" i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2400" b="1" i="1" dirty="0" err="1">
                <a:solidFill>
                  <a:schemeClr val="bg1"/>
                </a:solidFill>
                <a:latin typeface="Times New Roman" pitchFamily="18" charset="0"/>
              </a:rPr>
              <a:t>nhạc</a:t>
            </a:r>
            <a:r>
              <a:rPr lang="en-US" sz="2400" b="1" i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2400" b="1" i="1" dirty="0" err="1">
                <a:solidFill>
                  <a:schemeClr val="bg1"/>
                </a:solidFill>
                <a:latin typeface="Times New Roman" pitchFamily="18" charset="0"/>
              </a:rPr>
              <a:t>với</a:t>
            </a:r>
            <a:r>
              <a:rPr lang="en-US" sz="2400" b="1" i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2400" b="1" i="1" dirty="0" err="1">
                <a:solidFill>
                  <a:schemeClr val="bg1"/>
                </a:solidFill>
                <a:latin typeface="Times New Roman" pitchFamily="18" charset="0"/>
              </a:rPr>
              <a:t>các</a:t>
            </a:r>
            <a:r>
              <a:rPr lang="en-US" sz="2400" b="1" i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2400" b="1" i="1" dirty="0" err="1">
                <a:solidFill>
                  <a:schemeClr val="bg1"/>
                </a:solidFill>
                <a:latin typeface="Times New Roman" pitchFamily="18" charset="0"/>
              </a:rPr>
              <a:t>bản</a:t>
            </a:r>
            <a:r>
              <a:rPr lang="en-US" sz="2400" b="1" i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2400" b="1" i="1" dirty="0" err="1">
                <a:solidFill>
                  <a:schemeClr val="bg1"/>
                </a:solidFill>
                <a:latin typeface="Times New Roman" pitchFamily="18" charset="0"/>
              </a:rPr>
              <a:t>nhạc</a:t>
            </a:r>
            <a:r>
              <a:rPr lang="en-US" sz="2400" b="1" i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2400" b="1" i="1" dirty="0" err="1" smtClean="0">
                <a:solidFill>
                  <a:schemeClr val="bg1"/>
                </a:solidFill>
                <a:latin typeface="Times New Roman" pitchFamily="18" charset="0"/>
              </a:rPr>
              <a:t>không</a:t>
            </a:r>
            <a:r>
              <a:rPr lang="en-US" sz="2400" b="1" i="1" dirty="0" smtClean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2400" b="1" i="1" dirty="0" err="1">
                <a:solidFill>
                  <a:schemeClr val="bg1"/>
                </a:solidFill>
                <a:latin typeface="Times New Roman" pitchFamily="18" charset="0"/>
              </a:rPr>
              <a:t>lời</a:t>
            </a:r>
            <a:r>
              <a:rPr lang="en-US" sz="2400" b="1" i="1" dirty="0">
                <a:solidFill>
                  <a:schemeClr val="bg1"/>
                </a:solidFill>
                <a:latin typeface="Times New Roman" pitchFamily="18" charset="0"/>
              </a:rPr>
              <a:t> hay </a:t>
            </a:r>
            <a:r>
              <a:rPr lang="en-US" sz="2400" b="1" i="1" dirty="0" err="1">
                <a:solidFill>
                  <a:schemeClr val="bg1"/>
                </a:solidFill>
                <a:latin typeface="Times New Roman" pitchFamily="18" charset="0"/>
              </a:rPr>
              <a:t>nhạc</a:t>
            </a:r>
            <a:r>
              <a:rPr lang="en-US" sz="2400" b="1" i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2400" b="1" i="1" dirty="0" err="1">
                <a:solidFill>
                  <a:schemeClr val="bg1"/>
                </a:solidFill>
                <a:latin typeface="Times New Roman" pitchFamily="18" charset="0"/>
              </a:rPr>
              <a:t>thiếu</a:t>
            </a:r>
            <a:r>
              <a:rPr lang="en-US" sz="2400" b="1" i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2400" b="1" i="1" dirty="0" err="1">
                <a:solidFill>
                  <a:schemeClr val="bg1"/>
                </a:solidFill>
                <a:latin typeface="Times New Roman" pitchFamily="18" charset="0"/>
              </a:rPr>
              <a:t>nhi</a:t>
            </a:r>
            <a:r>
              <a:rPr lang="en-US" sz="2400" b="1" i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2400" b="1" i="1" dirty="0" err="1">
                <a:solidFill>
                  <a:schemeClr val="bg1"/>
                </a:solidFill>
                <a:latin typeface="Times New Roman" pitchFamily="18" charset="0"/>
              </a:rPr>
              <a:t>vui</a:t>
            </a:r>
            <a:r>
              <a:rPr lang="en-US" sz="2400" b="1" i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2400" b="1" i="1" dirty="0" err="1">
                <a:solidFill>
                  <a:schemeClr val="bg1"/>
                </a:solidFill>
                <a:latin typeface="Times New Roman" pitchFamily="18" charset="0"/>
              </a:rPr>
              <a:t>nhộn</a:t>
            </a:r>
            <a:r>
              <a:rPr lang="en-US" sz="2400" b="1" i="1" dirty="0">
                <a:solidFill>
                  <a:schemeClr val="bg1"/>
                </a:solidFill>
                <a:latin typeface="Times New Roman" pitchFamily="18" charset="0"/>
              </a:rPr>
              <a:t>…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220444" y="1492254"/>
            <a:ext cx="3624749" cy="1981200"/>
            <a:chOff x="84470" y="1286484"/>
            <a:chExt cx="3624749" cy="1981200"/>
          </a:xfrm>
        </p:grpSpPr>
        <p:sp>
          <p:nvSpPr>
            <p:cNvPr id="10" name="Cloud Callout 9"/>
            <p:cNvSpPr/>
            <p:nvPr/>
          </p:nvSpPr>
          <p:spPr>
            <a:xfrm>
              <a:off x="356419" y="1286484"/>
              <a:ext cx="3352800" cy="1981200"/>
            </a:xfrm>
            <a:prstGeom prst="cloudCallout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2"/>
            <p:cNvSpPr txBox="1">
              <a:spLocks noChangeArrowheads="1"/>
            </p:cNvSpPr>
            <p:nvPr/>
          </p:nvSpPr>
          <p:spPr>
            <a:xfrm>
              <a:off x="84470" y="1814865"/>
              <a:ext cx="3352800" cy="924438"/>
            </a:xfrm>
            <a:prstGeom prst="rect">
              <a:avLst/>
            </a:prstGeom>
            <a:noFill/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defRPr/>
              </a:pPr>
              <a:r>
                <a:rPr lang="en-US" sz="32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3200" b="1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</a:t>
              </a:r>
              <a:r>
                <a:rPr lang="en-US" sz="48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DẶN DÒ</a:t>
              </a:r>
              <a:endPara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3" name="Text Box 5"/>
          <p:cNvSpPr txBox="1">
            <a:spLocks noChangeArrowheads="1"/>
          </p:cNvSpPr>
          <p:nvPr/>
        </p:nvSpPr>
        <p:spPr bwMode="gray">
          <a:xfrm>
            <a:off x="4135124" y="3030540"/>
            <a:ext cx="4791900" cy="129266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just" eaLnBrk="0" hangingPunct="0"/>
            <a:r>
              <a:rPr lang="en-US" sz="2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sz="2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Chuẩn</a:t>
            </a:r>
            <a:r>
              <a:rPr lang="en-US" sz="2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giấy</a:t>
            </a:r>
            <a:r>
              <a:rPr lang="en-US" sz="2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2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chuẩn</a:t>
            </a:r>
            <a:r>
              <a:rPr lang="en-US" sz="2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2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2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tĩnh</a:t>
            </a:r>
            <a:r>
              <a:rPr lang="en-US" sz="2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endParaRPr lang="en-US" sz="26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 Box 9"/>
          <p:cNvSpPr txBox="1">
            <a:spLocks noChangeArrowheads="1"/>
          </p:cNvSpPr>
          <p:nvPr/>
        </p:nvSpPr>
        <p:spPr bwMode="gray">
          <a:xfrm>
            <a:off x="4132291" y="2620456"/>
            <a:ext cx="4891790" cy="49244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just" eaLnBrk="0" hangingPunct="0"/>
            <a:r>
              <a:rPr lang="en-US" sz="2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2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2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2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2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tĩnh</a:t>
            </a:r>
            <a:r>
              <a:rPr lang="en-US" sz="2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08054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3" grpId="0"/>
      <p:bldP spid="1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68" y="5166"/>
            <a:ext cx="12176032" cy="6864928"/>
          </a:xfrm>
          <a:prstGeom prst="rect">
            <a:avLst/>
          </a:prstGeom>
        </p:spPr>
      </p:pic>
      <p:sp>
        <p:nvSpPr>
          <p:cNvPr id="4" name="Text Box 262"/>
          <p:cNvSpPr txBox="1">
            <a:spLocks noChangeArrowheads="1"/>
          </p:cNvSpPr>
          <p:nvPr/>
        </p:nvSpPr>
        <p:spPr bwMode="auto">
          <a:xfrm>
            <a:off x="435297" y="2654388"/>
            <a:ext cx="755046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alt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US" alt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alt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alt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alt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alt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endParaRPr lang="en-US" altLang="en-US" sz="2400" b="1" dirty="0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1756063" y="436710"/>
            <a:ext cx="8347364" cy="990600"/>
          </a:xfrm>
          <a:prstGeom prst="roundRec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CHỦ 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ĐỀ: BIỂU CẢM CỦA SẮC 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989349" y="1608583"/>
            <a:ext cx="9796070" cy="924756"/>
            <a:chOff x="2743362" y="1676395"/>
            <a:chExt cx="5608471" cy="1011390"/>
          </a:xfrm>
        </p:grpSpPr>
        <p:grpSp>
          <p:nvGrpSpPr>
            <p:cNvPr id="15" name="Group 11"/>
            <p:cNvGrpSpPr>
              <a:grpSpLocks/>
            </p:cNvGrpSpPr>
            <p:nvPr/>
          </p:nvGrpSpPr>
          <p:grpSpPr bwMode="auto">
            <a:xfrm>
              <a:off x="2743362" y="1676395"/>
              <a:ext cx="5600539" cy="1011390"/>
              <a:chOff x="1867436" y="1311914"/>
              <a:chExt cx="4742299" cy="1011237"/>
            </a:xfrm>
          </p:grpSpPr>
          <p:pic>
            <p:nvPicPr>
              <p:cNvPr id="16" name="Picture 3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67436" y="1311914"/>
                <a:ext cx="4742299" cy="10112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7" name="Rounded Rectangle 16"/>
              <p:cNvSpPr/>
              <p:nvPr/>
            </p:nvSpPr>
            <p:spPr>
              <a:xfrm>
                <a:off x="1940107" y="1386516"/>
                <a:ext cx="4599729" cy="861882"/>
              </a:xfrm>
              <a:prstGeom prst="roundRect">
                <a:avLst>
                  <a:gd name="adj" fmla="val 12108"/>
                </a:avLst>
              </a:prstGeom>
              <a:noFill/>
              <a:ln w="19050">
                <a:solidFill>
                  <a:srgbClr val="996633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600"/>
              </a:p>
            </p:txBody>
          </p:sp>
        </p:grpSp>
        <p:sp>
          <p:nvSpPr>
            <p:cNvPr id="10" name="Rectangle 20"/>
            <p:cNvSpPr>
              <a:spLocks noChangeArrowheads="1"/>
            </p:cNvSpPr>
            <p:nvPr/>
          </p:nvSpPr>
          <p:spPr bwMode="auto">
            <a:xfrm>
              <a:off x="4288767" y="1897814"/>
              <a:ext cx="4063066" cy="5461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anchor="ctr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Clr>
                  <a:srgbClr val="D7181F"/>
                </a:buClr>
                <a:buFont typeface="Wingdings" panose="05000000000000000000" pitchFamily="2" charset="2"/>
                <a:buNone/>
              </a:pPr>
              <a:r>
                <a:rPr lang="en-US" altLang="en-US" sz="3600" b="1" dirty="0" err="1" smtClean="0">
                  <a:solidFill>
                    <a:srgbClr val="8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Tranh</a:t>
              </a:r>
              <a:r>
                <a:rPr lang="en-US" altLang="en-US" sz="3600" b="1" dirty="0" smtClean="0">
                  <a:solidFill>
                    <a:srgbClr val="8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dirty="0" err="1" smtClean="0">
                  <a:solidFill>
                    <a:srgbClr val="8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vẽ</a:t>
              </a:r>
              <a:r>
                <a:rPr lang="en-US" altLang="en-US" sz="3600" b="1" dirty="0" smtClean="0">
                  <a:solidFill>
                    <a:srgbClr val="8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dirty="0" err="1" smtClean="0">
                  <a:solidFill>
                    <a:srgbClr val="8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theo</a:t>
              </a:r>
              <a:r>
                <a:rPr lang="en-US" altLang="en-US" sz="3600" b="1" dirty="0" smtClean="0">
                  <a:solidFill>
                    <a:srgbClr val="8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dirty="0" err="1" smtClean="0">
                  <a:solidFill>
                    <a:srgbClr val="8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giai</a:t>
              </a:r>
              <a:r>
                <a:rPr lang="en-US" altLang="en-US" sz="3600" b="1" dirty="0" smtClean="0">
                  <a:solidFill>
                    <a:srgbClr val="8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dirty="0" err="1" smtClean="0">
                  <a:solidFill>
                    <a:srgbClr val="8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điệu</a:t>
              </a:r>
              <a:r>
                <a:rPr lang="en-US" altLang="en-US" sz="3600" b="1" dirty="0" smtClean="0">
                  <a:solidFill>
                    <a:srgbClr val="8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dirty="0" err="1" smtClean="0">
                  <a:solidFill>
                    <a:srgbClr val="8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âm</a:t>
              </a:r>
              <a:r>
                <a:rPr lang="en-US" altLang="en-US" sz="3600" b="1" dirty="0" smtClean="0">
                  <a:solidFill>
                    <a:srgbClr val="8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dirty="0" err="1" smtClean="0">
                  <a:solidFill>
                    <a:srgbClr val="8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nhạc</a:t>
              </a:r>
              <a:endParaRPr lang="en-US" altLang="en-US" sz="36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2828023" y="1932689"/>
              <a:ext cx="1734766" cy="494168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3200" b="1" kern="0" dirty="0" err="1" smtClean="0">
                  <a:solidFill>
                    <a:schemeClr val="bg1"/>
                  </a:solidFill>
                  <a:effectLst>
                    <a:glow rad="127000">
                      <a:srgbClr val="BC7D00"/>
                    </a:glo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Tiết</a:t>
              </a:r>
              <a:r>
                <a:rPr lang="en-US" sz="3200" b="1" kern="0" dirty="0" smtClean="0">
                  <a:solidFill>
                    <a:schemeClr val="bg1"/>
                  </a:solidFill>
                  <a:effectLst>
                    <a:glow rad="127000">
                      <a:srgbClr val="BC7D00"/>
                    </a:glo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1,2- </a:t>
              </a:r>
              <a:r>
                <a:rPr lang="en-US" sz="3200" b="1" kern="0" dirty="0" err="1" smtClean="0">
                  <a:solidFill>
                    <a:schemeClr val="bg1"/>
                  </a:solidFill>
                  <a:effectLst>
                    <a:glow rad="127000">
                      <a:srgbClr val="BC7D00"/>
                    </a:glo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Bài</a:t>
              </a:r>
              <a:r>
                <a:rPr lang="en-US" sz="3200" b="1" kern="0" dirty="0" smtClean="0">
                  <a:solidFill>
                    <a:schemeClr val="bg1"/>
                  </a:solidFill>
                  <a:effectLst>
                    <a:glow rad="127000">
                      <a:srgbClr val="BC7D00"/>
                    </a:glo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1:</a:t>
              </a:r>
              <a:endParaRPr lang="en-US" b="1" kern="0" dirty="0">
                <a:solidFill>
                  <a:schemeClr val="bg1"/>
                </a:solidFill>
                <a:effectLst>
                  <a:glow rad="127000">
                    <a:srgbClr val="BC7D00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6388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7" y="-6928"/>
            <a:ext cx="12185073" cy="6864928"/>
          </a:xfrm>
          <a:prstGeom prst="rect">
            <a:avLst/>
          </a:prstGeom>
        </p:spPr>
      </p:pic>
      <p:sp>
        <p:nvSpPr>
          <p:cNvPr id="14" name="Cloud Callout 13"/>
          <p:cNvSpPr/>
          <p:nvPr/>
        </p:nvSpPr>
        <p:spPr>
          <a:xfrm>
            <a:off x="4272084" y="575184"/>
            <a:ext cx="4495800" cy="1821542"/>
          </a:xfrm>
          <a:prstGeom prst="cloudCallout">
            <a:avLst/>
          </a:prstGeom>
          <a:solidFill>
            <a:srgbClr val="FFFF6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kern="0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5400" b="1" kern="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kern="0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endParaRPr kumimoji="0" lang="en-US" sz="2800" b="1" i="0" u="none" strike="noStrike" kern="0" cap="none" spc="0" normalizeH="0" baseline="0" noProof="0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4576884" y="2708784"/>
            <a:ext cx="5562600" cy="1118356"/>
            <a:chOff x="3200400" y="2743200"/>
            <a:chExt cx="5562600" cy="1118356"/>
          </a:xfrm>
        </p:grpSpPr>
        <p:sp>
          <p:nvSpPr>
            <p:cNvPr id="16" name="Pentagon 15"/>
            <p:cNvSpPr/>
            <p:nvPr/>
          </p:nvSpPr>
          <p:spPr>
            <a:xfrm>
              <a:off x="3810005" y="2819400"/>
              <a:ext cx="4952995" cy="885826"/>
            </a:xfrm>
            <a:prstGeom prst="homePlate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   </a:t>
              </a: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 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Màu</a:t>
              </a:r>
              <a:r>
                <a:rPr kumimoji="0" lang="en-US" sz="3200" b="1" i="0" u="none" strike="noStrike" kern="0" cap="none" spc="0" normalizeH="0" noProof="0" dirty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0" cap="none" spc="0" normalizeH="0" noProof="0" dirty="0" err="1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vẽ</a:t>
              </a:r>
              <a:endPara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" name="Flowchart: Connector 16"/>
            <p:cNvSpPr/>
            <p:nvPr/>
          </p:nvSpPr>
          <p:spPr>
            <a:xfrm>
              <a:off x="3200400" y="2743200"/>
              <a:ext cx="1100666" cy="1118356"/>
            </a:xfrm>
            <a:prstGeom prst="flowChartConnector">
              <a:avLst/>
            </a:prstGeom>
            <a:solidFill>
              <a:srgbClr val="66FF66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endPara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4576884" y="3952628"/>
            <a:ext cx="5562600" cy="1118356"/>
            <a:chOff x="3200400" y="2743200"/>
            <a:chExt cx="5562600" cy="1118356"/>
          </a:xfrm>
        </p:grpSpPr>
        <p:sp>
          <p:nvSpPr>
            <p:cNvPr id="19" name="Pentagon 18"/>
            <p:cNvSpPr/>
            <p:nvPr/>
          </p:nvSpPr>
          <p:spPr>
            <a:xfrm>
              <a:off x="3810005" y="2819400"/>
              <a:ext cx="4952995" cy="885826"/>
            </a:xfrm>
            <a:prstGeom prst="homePlat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   </a:t>
              </a: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  </a:t>
              </a:r>
              <a:r>
                <a:rPr lang="en-US" sz="3200" b="1" kern="0" dirty="0">
                  <a:solidFill>
                    <a:srgbClr val="0000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iấy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vẽ</a:t>
              </a:r>
              <a:r>
                <a:rPr lang="en-US" sz="3200" b="1" kern="0" dirty="0">
                  <a:solidFill>
                    <a:srgbClr val="0000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(A3 </a:t>
              </a:r>
              <a:r>
                <a:rPr lang="en-US" sz="3200" b="1" kern="0" dirty="0" err="1">
                  <a:solidFill>
                    <a:srgbClr val="0000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hoặc</a:t>
              </a:r>
              <a:r>
                <a:rPr lang="en-US" sz="3200" b="1" kern="0" dirty="0">
                  <a:solidFill>
                    <a:srgbClr val="0000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A4)</a:t>
              </a:r>
              <a:endPara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" name="Flowchart: Connector 19"/>
            <p:cNvSpPr/>
            <p:nvPr/>
          </p:nvSpPr>
          <p:spPr>
            <a:xfrm>
              <a:off x="3200400" y="2743200"/>
              <a:ext cx="1100666" cy="1118356"/>
            </a:xfrm>
            <a:prstGeom prst="flowChartConnector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endPara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4576884" y="5171828"/>
            <a:ext cx="5562600" cy="1118356"/>
            <a:chOff x="3200400" y="2743200"/>
            <a:chExt cx="5562600" cy="1118356"/>
          </a:xfrm>
        </p:grpSpPr>
        <p:sp>
          <p:nvSpPr>
            <p:cNvPr id="22" name="Pentagon 21"/>
            <p:cNvSpPr/>
            <p:nvPr/>
          </p:nvSpPr>
          <p:spPr>
            <a:xfrm>
              <a:off x="3810005" y="2819400"/>
              <a:ext cx="4952995" cy="885826"/>
            </a:xfrm>
            <a:prstGeom prst="homePlat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   </a:t>
              </a: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 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Kéo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,</a:t>
              </a:r>
              <a:r>
                <a:rPr kumimoji="0" lang="en-US" sz="3200" b="1" i="0" u="none" strike="noStrike" kern="0" cap="none" spc="0" normalizeH="0" noProof="0" dirty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0" cap="none" spc="0" normalizeH="0" noProof="0" dirty="0" err="1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thước</a:t>
              </a:r>
              <a:r>
                <a:rPr kumimoji="0" lang="en-US" sz="3200" b="1" i="0" u="none" strike="noStrike" kern="0" cap="none" spc="0" normalizeH="0" noProof="0" dirty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0" cap="none" spc="0" normalizeH="0" noProof="0" dirty="0" err="1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kẻ</a:t>
              </a:r>
              <a:r>
                <a:rPr kumimoji="0" lang="en-US" sz="3200" b="1" i="0" u="none" strike="noStrike" kern="0" cap="none" spc="0" normalizeH="0" noProof="0" dirty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kumimoji="0" lang="en-US" sz="3200" b="1" i="0" u="none" strike="noStrike" kern="0" cap="none" spc="0" normalizeH="0" noProof="0" dirty="0" err="1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hồ</a:t>
              </a:r>
              <a:r>
                <a:rPr kumimoji="0" lang="en-US" sz="3200" b="1" i="0" u="none" strike="noStrike" kern="0" cap="none" spc="0" normalizeH="0" noProof="0" dirty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0" cap="none" spc="0" normalizeH="0" noProof="0" dirty="0" err="1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dán</a:t>
              </a:r>
              <a:r>
                <a:rPr kumimoji="0" lang="en-US" sz="3200" b="1" i="0" u="none" strike="noStrike" kern="0" cap="none" spc="0" normalizeH="0" noProof="0" dirty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…</a:t>
              </a:r>
              <a:endPara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3" name="Flowchart: Connector 22"/>
            <p:cNvSpPr/>
            <p:nvPr/>
          </p:nvSpPr>
          <p:spPr>
            <a:xfrm>
              <a:off x="3200400" y="2743200"/>
              <a:ext cx="1100666" cy="1118356"/>
            </a:xfrm>
            <a:prstGeom prst="flowChartConnector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  <a:endPara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6" name="Picture 4" descr="https://i.pinimg.com/564x/ee/36/c1/ee36c153c68bfbfcb8513455cf11232a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3843" b="100000" l="0" r="6046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9878" r="32748"/>
          <a:stretch/>
        </p:blipFill>
        <p:spPr bwMode="auto">
          <a:xfrm>
            <a:off x="6927" y="1109259"/>
            <a:ext cx="5415973" cy="5545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6093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5" descr="F:\HINH NEN PP\Hình-nền-Powerpoint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050"/>
            <a:ext cx="12190942" cy="683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973393" y="1339716"/>
            <a:ext cx="10043651" cy="5208569"/>
          </a:xfrm>
          <a:prstGeom prst="roundRect">
            <a:avLst/>
          </a:prstGeom>
          <a:solidFill>
            <a:schemeClr val="bg1"/>
          </a:solidFill>
          <a:ln>
            <a:solidFill>
              <a:srgbClr val="FF0000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3"/>
          <p:cNvSpPr txBox="1">
            <a:spLocks noChangeArrowheads="1"/>
          </p:cNvSpPr>
          <p:nvPr/>
        </p:nvSpPr>
        <p:spPr>
          <a:xfrm>
            <a:off x="1651776" y="1778424"/>
            <a:ext cx="8763000" cy="449580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buFont typeface="Wingdings" pitchFamily="2" charset="2"/>
              <a:buNone/>
              <a:defRPr/>
            </a:pPr>
            <a:r>
              <a:rPr lang="en-US" b="1" i="1" dirty="0" smtClean="0">
                <a:solidFill>
                  <a:srgbClr val="0033CC"/>
                </a:solidFill>
                <a:latin typeface="Times New Roman" pitchFamily="18" charset="0"/>
              </a:rPr>
              <a:t>- </a:t>
            </a:r>
            <a:r>
              <a:rPr lang="en-US" b="1" i="1" dirty="0" err="1" smtClean="0">
                <a:solidFill>
                  <a:srgbClr val="0033CC"/>
                </a:solidFill>
                <a:latin typeface="Times New Roman" pitchFamily="18" charset="0"/>
              </a:rPr>
              <a:t>Mỗi</a:t>
            </a:r>
            <a:r>
              <a:rPr lang="en-US" b="1" i="1" dirty="0" smtClean="0">
                <a:solidFill>
                  <a:srgbClr val="0033CC"/>
                </a:solidFill>
                <a:latin typeface="Times New Roman" pitchFamily="18" charset="0"/>
              </a:rPr>
              <a:t> </a:t>
            </a:r>
            <a:r>
              <a:rPr lang="en-US" b="1" i="1" dirty="0" err="1" smtClean="0">
                <a:solidFill>
                  <a:srgbClr val="0033CC"/>
                </a:solidFill>
                <a:latin typeface="Times New Roman" pitchFamily="18" charset="0"/>
              </a:rPr>
              <a:t>bạn</a:t>
            </a:r>
            <a:r>
              <a:rPr lang="en-US" b="1" i="1" dirty="0" smtClean="0">
                <a:solidFill>
                  <a:srgbClr val="0033CC"/>
                </a:solidFill>
                <a:latin typeface="Times New Roman" pitchFamily="18" charset="0"/>
              </a:rPr>
              <a:t> </a:t>
            </a:r>
            <a:r>
              <a:rPr lang="en-US" b="1" i="1" dirty="0" err="1" smtClean="0">
                <a:solidFill>
                  <a:srgbClr val="0033CC"/>
                </a:solidFill>
                <a:latin typeface="Times New Roman" pitchFamily="18" charset="0"/>
              </a:rPr>
              <a:t>chuẩn</a:t>
            </a:r>
            <a:r>
              <a:rPr lang="en-US" b="1" i="1" dirty="0" smtClean="0">
                <a:solidFill>
                  <a:srgbClr val="0033CC"/>
                </a:solidFill>
                <a:latin typeface="Times New Roman" pitchFamily="18" charset="0"/>
              </a:rPr>
              <a:t> </a:t>
            </a:r>
            <a:r>
              <a:rPr lang="en-US" b="1" i="1" dirty="0" err="1" smtClean="0">
                <a:solidFill>
                  <a:srgbClr val="0033CC"/>
                </a:solidFill>
                <a:latin typeface="Times New Roman" pitchFamily="18" charset="0"/>
              </a:rPr>
              <a:t>bị</a:t>
            </a:r>
            <a:r>
              <a:rPr lang="en-US" b="1" i="1" dirty="0" smtClean="0">
                <a:solidFill>
                  <a:srgbClr val="0033CC"/>
                </a:solidFill>
                <a:latin typeface="Times New Roman" pitchFamily="18" charset="0"/>
              </a:rPr>
              <a:t> 5-10 </a:t>
            </a:r>
            <a:r>
              <a:rPr lang="en-US" b="1" i="1" dirty="0" err="1" smtClean="0">
                <a:solidFill>
                  <a:srgbClr val="0033CC"/>
                </a:solidFill>
                <a:latin typeface="Times New Roman" pitchFamily="18" charset="0"/>
              </a:rPr>
              <a:t>màu</a:t>
            </a:r>
            <a:r>
              <a:rPr lang="en-US" b="1" i="1" dirty="0" smtClean="0">
                <a:solidFill>
                  <a:srgbClr val="0033CC"/>
                </a:solidFill>
                <a:latin typeface="Times New Roman" pitchFamily="18" charset="0"/>
              </a:rPr>
              <a:t> (</a:t>
            </a:r>
            <a:r>
              <a:rPr lang="en-US" b="1" i="1" dirty="0" err="1" smtClean="0">
                <a:solidFill>
                  <a:srgbClr val="0033CC"/>
                </a:solidFill>
                <a:latin typeface="Times New Roman" pitchFamily="18" charset="0"/>
              </a:rPr>
              <a:t>màu</a:t>
            </a:r>
            <a:r>
              <a:rPr lang="en-US" b="1" i="1" dirty="0" smtClean="0">
                <a:solidFill>
                  <a:srgbClr val="0033CC"/>
                </a:solidFill>
                <a:latin typeface="Times New Roman" pitchFamily="18" charset="0"/>
              </a:rPr>
              <a:t> </a:t>
            </a:r>
            <a:r>
              <a:rPr lang="en-US" b="1" i="1" dirty="0" err="1" smtClean="0">
                <a:solidFill>
                  <a:srgbClr val="0033CC"/>
                </a:solidFill>
                <a:latin typeface="Times New Roman" pitchFamily="18" charset="0"/>
              </a:rPr>
              <a:t>sáp</a:t>
            </a:r>
            <a:r>
              <a:rPr lang="en-US" b="1" i="1" dirty="0" smtClean="0">
                <a:solidFill>
                  <a:srgbClr val="0033CC"/>
                </a:solidFill>
                <a:latin typeface="Times New Roman" pitchFamily="18" charset="0"/>
              </a:rPr>
              <a:t>, </a:t>
            </a:r>
            <a:r>
              <a:rPr lang="en-US" b="1" i="1" dirty="0" err="1" smtClean="0">
                <a:solidFill>
                  <a:srgbClr val="0033CC"/>
                </a:solidFill>
                <a:latin typeface="Times New Roman" pitchFamily="18" charset="0"/>
              </a:rPr>
              <a:t>màu</a:t>
            </a:r>
            <a:r>
              <a:rPr lang="en-US" b="1" i="1" dirty="0" smtClean="0">
                <a:solidFill>
                  <a:srgbClr val="0033CC"/>
                </a:solidFill>
                <a:latin typeface="Times New Roman" pitchFamily="18" charset="0"/>
              </a:rPr>
              <a:t> </a:t>
            </a:r>
            <a:r>
              <a:rPr lang="en-US" b="1" i="1" dirty="0" err="1" smtClean="0">
                <a:solidFill>
                  <a:srgbClr val="0033CC"/>
                </a:solidFill>
                <a:latin typeface="Times New Roman" pitchFamily="18" charset="0"/>
              </a:rPr>
              <a:t>nước</a:t>
            </a:r>
            <a:r>
              <a:rPr lang="en-US" b="1" i="1" dirty="0" smtClean="0">
                <a:solidFill>
                  <a:srgbClr val="0033CC"/>
                </a:solidFill>
                <a:latin typeface="Times New Roman" pitchFamily="18" charset="0"/>
              </a:rPr>
              <a:t>, </a:t>
            </a:r>
            <a:r>
              <a:rPr lang="en-US" b="1" i="1" dirty="0" err="1" smtClean="0">
                <a:solidFill>
                  <a:srgbClr val="0033CC"/>
                </a:solidFill>
                <a:latin typeface="Times New Roman" pitchFamily="18" charset="0"/>
              </a:rPr>
              <a:t>màu</a:t>
            </a:r>
            <a:r>
              <a:rPr lang="en-US" b="1" i="1" dirty="0" smtClean="0">
                <a:solidFill>
                  <a:srgbClr val="0033CC"/>
                </a:solidFill>
                <a:latin typeface="Times New Roman" pitchFamily="18" charset="0"/>
              </a:rPr>
              <a:t> </a:t>
            </a:r>
            <a:r>
              <a:rPr lang="en-US" b="1" i="1" dirty="0" err="1" smtClean="0">
                <a:solidFill>
                  <a:srgbClr val="0033CC"/>
                </a:solidFill>
                <a:latin typeface="Times New Roman" pitchFamily="18" charset="0"/>
              </a:rPr>
              <a:t>dầu</a:t>
            </a:r>
            <a:r>
              <a:rPr lang="en-US" b="1" i="1" dirty="0" smtClean="0">
                <a:solidFill>
                  <a:srgbClr val="0033CC"/>
                </a:solidFill>
                <a:latin typeface="Times New Roman" pitchFamily="18" charset="0"/>
              </a:rPr>
              <a:t>, </a:t>
            </a:r>
            <a:r>
              <a:rPr lang="en-US" b="1" i="1" dirty="0" err="1" smtClean="0">
                <a:solidFill>
                  <a:srgbClr val="0033CC"/>
                </a:solidFill>
                <a:latin typeface="Times New Roman" pitchFamily="18" charset="0"/>
              </a:rPr>
              <a:t>màu</a:t>
            </a:r>
            <a:r>
              <a:rPr lang="en-US" b="1" i="1" dirty="0" smtClean="0">
                <a:solidFill>
                  <a:srgbClr val="0033CC"/>
                </a:solidFill>
                <a:latin typeface="Times New Roman" pitchFamily="18" charset="0"/>
              </a:rPr>
              <a:t> </a:t>
            </a:r>
            <a:r>
              <a:rPr lang="en-US" b="1" i="1" dirty="0" err="1" smtClean="0">
                <a:solidFill>
                  <a:srgbClr val="0033CC"/>
                </a:solidFill>
                <a:latin typeface="Times New Roman" pitchFamily="18" charset="0"/>
              </a:rPr>
              <a:t>chì</a:t>
            </a:r>
            <a:r>
              <a:rPr lang="en-US" b="1" i="1" dirty="0" smtClean="0">
                <a:solidFill>
                  <a:srgbClr val="0033CC"/>
                </a:solidFill>
                <a:latin typeface="Times New Roman" pitchFamily="18" charset="0"/>
              </a:rPr>
              <a:t>…) </a:t>
            </a:r>
            <a:r>
              <a:rPr lang="en-US" b="1" i="1" dirty="0" err="1" smtClean="0">
                <a:solidFill>
                  <a:srgbClr val="0033CC"/>
                </a:solidFill>
                <a:latin typeface="Times New Roman" pitchFamily="18" charset="0"/>
              </a:rPr>
              <a:t>theo</a:t>
            </a:r>
            <a:r>
              <a:rPr lang="en-US" b="1" i="1" dirty="0" smtClean="0">
                <a:solidFill>
                  <a:srgbClr val="0033CC"/>
                </a:solidFill>
                <a:latin typeface="Times New Roman" pitchFamily="18" charset="0"/>
              </a:rPr>
              <a:t> ý </a:t>
            </a:r>
            <a:r>
              <a:rPr lang="en-US" b="1" i="1" dirty="0" err="1" smtClean="0">
                <a:solidFill>
                  <a:srgbClr val="0033CC"/>
                </a:solidFill>
                <a:latin typeface="Times New Roman" pitchFamily="18" charset="0"/>
              </a:rPr>
              <a:t>thích</a:t>
            </a:r>
            <a:r>
              <a:rPr lang="en-US" b="1" i="1" dirty="0" smtClean="0">
                <a:solidFill>
                  <a:srgbClr val="0033CC"/>
                </a:solidFill>
                <a:latin typeface="Times New Roman" pitchFamily="18" charset="0"/>
              </a:rPr>
              <a:t>, </a:t>
            </a:r>
            <a:r>
              <a:rPr lang="en-US" b="1" i="1" dirty="0" err="1" smtClean="0">
                <a:solidFill>
                  <a:srgbClr val="0033CC"/>
                </a:solidFill>
                <a:latin typeface="Times New Roman" pitchFamily="18" charset="0"/>
              </a:rPr>
              <a:t>giấy</a:t>
            </a:r>
            <a:r>
              <a:rPr lang="en-US" b="1" i="1" dirty="0" smtClean="0">
                <a:solidFill>
                  <a:srgbClr val="0033CC"/>
                </a:solidFill>
                <a:latin typeface="Times New Roman" pitchFamily="18" charset="0"/>
              </a:rPr>
              <a:t> A4</a:t>
            </a:r>
          </a:p>
          <a:p>
            <a:pPr>
              <a:buFontTx/>
              <a:buNone/>
              <a:defRPr/>
            </a:pPr>
            <a:r>
              <a:rPr lang="en-US" b="1" i="1" dirty="0" smtClean="0">
                <a:solidFill>
                  <a:srgbClr val="0033CC"/>
                </a:solidFill>
                <a:latin typeface="Times New Roman" pitchFamily="18" charset="0"/>
              </a:rPr>
              <a:t>- </a:t>
            </a:r>
            <a:r>
              <a:rPr lang="en-US" b="1" i="1" dirty="0" err="1" smtClean="0">
                <a:solidFill>
                  <a:srgbClr val="0033CC"/>
                </a:solidFill>
                <a:latin typeface="Times New Roman" pitchFamily="18" charset="0"/>
              </a:rPr>
              <a:t>Nhắm</a:t>
            </a:r>
            <a:r>
              <a:rPr lang="en-US" b="1" i="1" dirty="0" smtClean="0">
                <a:solidFill>
                  <a:srgbClr val="0033CC"/>
                </a:solidFill>
                <a:latin typeface="Times New Roman" pitchFamily="18" charset="0"/>
              </a:rPr>
              <a:t> </a:t>
            </a:r>
            <a:r>
              <a:rPr lang="en-US" b="1" i="1" dirty="0" err="1" smtClean="0">
                <a:solidFill>
                  <a:srgbClr val="0033CC"/>
                </a:solidFill>
                <a:latin typeface="Times New Roman" pitchFamily="18" charset="0"/>
              </a:rPr>
              <a:t>mắt</a:t>
            </a:r>
            <a:r>
              <a:rPr lang="en-US" b="1" i="1" dirty="0" smtClean="0">
                <a:solidFill>
                  <a:srgbClr val="0033CC"/>
                </a:solidFill>
                <a:latin typeface="Times New Roman" pitchFamily="18" charset="0"/>
              </a:rPr>
              <a:t> – </a:t>
            </a:r>
            <a:r>
              <a:rPr lang="en-US" b="1" i="1" dirty="0" err="1" smtClean="0">
                <a:solidFill>
                  <a:srgbClr val="0033CC"/>
                </a:solidFill>
                <a:latin typeface="Times New Roman" pitchFamily="18" charset="0"/>
              </a:rPr>
              <a:t>nghe</a:t>
            </a:r>
            <a:r>
              <a:rPr lang="en-US" b="1" i="1" dirty="0" smtClean="0">
                <a:solidFill>
                  <a:srgbClr val="0033CC"/>
                </a:solidFill>
                <a:latin typeface="Times New Roman" pitchFamily="18" charset="0"/>
              </a:rPr>
              <a:t> </a:t>
            </a:r>
            <a:r>
              <a:rPr lang="en-US" b="1" i="1" dirty="0" err="1" smtClean="0">
                <a:solidFill>
                  <a:srgbClr val="0033CC"/>
                </a:solidFill>
                <a:latin typeface="Times New Roman" pitchFamily="18" charset="0"/>
              </a:rPr>
              <a:t>nhạc</a:t>
            </a:r>
            <a:r>
              <a:rPr lang="en-US" b="1" i="1" dirty="0" smtClean="0">
                <a:solidFill>
                  <a:srgbClr val="0033CC"/>
                </a:solidFill>
                <a:latin typeface="Times New Roman" pitchFamily="18" charset="0"/>
              </a:rPr>
              <a:t>- </a:t>
            </a:r>
            <a:r>
              <a:rPr lang="en-US" b="1" i="1" dirty="0" err="1" smtClean="0">
                <a:solidFill>
                  <a:srgbClr val="0033CC"/>
                </a:solidFill>
                <a:latin typeface="Times New Roman" pitchFamily="18" charset="0"/>
              </a:rPr>
              <a:t>vẽ</a:t>
            </a:r>
            <a:r>
              <a:rPr lang="en-US" b="1" i="1" dirty="0" smtClean="0">
                <a:solidFill>
                  <a:srgbClr val="0033CC"/>
                </a:solidFill>
                <a:latin typeface="Times New Roman" pitchFamily="18" charset="0"/>
              </a:rPr>
              <a:t> </a:t>
            </a:r>
            <a:r>
              <a:rPr lang="en-US" b="1" i="1" dirty="0" err="1" smtClean="0">
                <a:solidFill>
                  <a:srgbClr val="0033CC"/>
                </a:solidFill>
                <a:latin typeface="Times New Roman" pitchFamily="18" charset="0"/>
              </a:rPr>
              <a:t>theo</a:t>
            </a:r>
            <a:r>
              <a:rPr lang="en-US" b="1" i="1" dirty="0" smtClean="0">
                <a:solidFill>
                  <a:srgbClr val="0033CC"/>
                </a:solidFill>
                <a:latin typeface="Times New Roman" pitchFamily="18" charset="0"/>
              </a:rPr>
              <a:t> </a:t>
            </a:r>
            <a:r>
              <a:rPr lang="en-US" b="1" i="1" dirty="0" err="1" smtClean="0">
                <a:solidFill>
                  <a:srgbClr val="0033CC"/>
                </a:solidFill>
                <a:latin typeface="Times New Roman" pitchFamily="18" charset="0"/>
              </a:rPr>
              <a:t>cảm</a:t>
            </a:r>
            <a:r>
              <a:rPr lang="en-US" b="1" i="1" dirty="0" smtClean="0">
                <a:solidFill>
                  <a:srgbClr val="0033CC"/>
                </a:solidFill>
                <a:latin typeface="Times New Roman" pitchFamily="18" charset="0"/>
              </a:rPr>
              <a:t> </a:t>
            </a:r>
            <a:r>
              <a:rPr lang="en-US" b="1" i="1" dirty="0" err="1" smtClean="0">
                <a:solidFill>
                  <a:srgbClr val="0033CC"/>
                </a:solidFill>
                <a:latin typeface="Times New Roman" pitchFamily="18" charset="0"/>
              </a:rPr>
              <a:t>hứng</a:t>
            </a:r>
            <a:endParaRPr lang="en-US" b="1" i="1" dirty="0" smtClean="0">
              <a:solidFill>
                <a:srgbClr val="0033CC"/>
              </a:solidFill>
              <a:latin typeface="Times New Roman" pitchFamily="18" charset="0"/>
            </a:endParaRPr>
          </a:p>
          <a:p>
            <a:pPr algn="just">
              <a:buFont typeface="Wingdings" pitchFamily="2" charset="2"/>
              <a:buNone/>
              <a:defRPr/>
            </a:pPr>
            <a:r>
              <a:rPr lang="en-US" b="1" i="1" dirty="0" smtClean="0">
                <a:solidFill>
                  <a:srgbClr val="0033CC"/>
                </a:solidFill>
                <a:latin typeface="Times New Roman" pitchFamily="18" charset="0"/>
              </a:rPr>
              <a:t>- </a:t>
            </a:r>
            <a:r>
              <a:rPr lang="en-US" b="1" i="1" dirty="0" err="1" smtClean="0">
                <a:solidFill>
                  <a:srgbClr val="0033CC"/>
                </a:solidFill>
                <a:latin typeface="Times New Roman" pitchFamily="18" charset="0"/>
              </a:rPr>
              <a:t>Trong</a:t>
            </a:r>
            <a:r>
              <a:rPr lang="en-US" b="1" i="1" dirty="0" smtClean="0">
                <a:solidFill>
                  <a:srgbClr val="0033CC"/>
                </a:solidFill>
                <a:latin typeface="Times New Roman" pitchFamily="18" charset="0"/>
              </a:rPr>
              <a:t> </a:t>
            </a:r>
            <a:r>
              <a:rPr lang="en-US" b="1" i="1" dirty="0" err="1" smtClean="0">
                <a:solidFill>
                  <a:srgbClr val="0033CC"/>
                </a:solidFill>
                <a:latin typeface="Times New Roman" pitchFamily="18" charset="0"/>
              </a:rPr>
              <a:t>quá</a:t>
            </a:r>
            <a:r>
              <a:rPr lang="en-US" b="1" i="1" dirty="0" smtClean="0">
                <a:solidFill>
                  <a:srgbClr val="0033CC"/>
                </a:solidFill>
                <a:latin typeface="Times New Roman" pitchFamily="18" charset="0"/>
              </a:rPr>
              <a:t> </a:t>
            </a:r>
            <a:r>
              <a:rPr lang="en-US" b="1" i="1" dirty="0" err="1" smtClean="0">
                <a:solidFill>
                  <a:srgbClr val="0033CC"/>
                </a:solidFill>
                <a:latin typeface="Times New Roman" pitchFamily="18" charset="0"/>
              </a:rPr>
              <a:t>trình</a:t>
            </a:r>
            <a:r>
              <a:rPr lang="en-US" b="1" i="1" dirty="0" smtClean="0">
                <a:solidFill>
                  <a:srgbClr val="0033CC"/>
                </a:solidFill>
                <a:latin typeface="Times New Roman" pitchFamily="18" charset="0"/>
              </a:rPr>
              <a:t> </a:t>
            </a:r>
            <a:r>
              <a:rPr lang="en-US" b="1" i="1" dirty="0" err="1" smtClean="0">
                <a:solidFill>
                  <a:srgbClr val="0033CC"/>
                </a:solidFill>
                <a:latin typeface="Times New Roman" pitchFamily="18" charset="0"/>
              </a:rPr>
              <a:t>nghe</a:t>
            </a:r>
            <a:r>
              <a:rPr lang="en-US" b="1" i="1" dirty="0" smtClean="0">
                <a:solidFill>
                  <a:srgbClr val="0033CC"/>
                </a:solidFill>
                <a:latin typeface="Times New Roman" pitchFamily="18" charset="0"/>
              </a:rPr>
              <a:t> </a:t>
            </a:r>
            <a:r>
              <a:rPr lang="en-US" b="1" i="1" dirty="0" err="1" smtClean="0">
                <a:solidFill>
                  <a:srgbClr val="0033CC"/>
                </a:solidFill>
                <a:latin typeface="Times New Roman" pitchFamily="18" charset="0"/>
              </a:rPr>
              <a:t>nhạc</a:t>
            </a:r>
            <a:r>
              <a:rPr lang="en-US" b="1" i="1" dirty="0" smtClean="0">
                <a:solidFill>
                  <a:srgbClr val="0033CC"/>
                </a:solidFill>
                <a:latin typeface="Times New Roman" pitchFamily="18" charset="0"/>
              </a:rPr>
              <a:t>- </a:t>
            </a:r>
            <a:r>
              <a:rPr lang="en-US" b="1" i="1" dirty="0" err="1" smtClean="0">
                <a:solidFill>
                  <a:srgbClr val="0033CC"/>
                </a:solidFill>
                <a:latin typeface="Times New Roman" pitchFamily="18" charset="0"/>
              </a:rPr>
              <a:t>vẽ</a:t>
            </a:r>
            <a:r>
              <a:rPr lang="en-US" b="1" i="1" dirty="0" smtClean="0">
                <a:solidFill>
                  <a:srgbClr val="0033CC"/>
                </a:solidFill>
                <a:latin typeface="Times New Roman" pitchFamily="18" charset="0"/>
              </a:rPr>
              <a:t> </a:t>
            </a:r>
            <a:r>
              <a:rPr lang="en-US" b="1" i="1" dirty="0" err="1" smtClean="0">
                <a:solidFill>
                  <a:srgbClr val="0033CC"/>
                </a:solidFill>
                <a:latin typeface="Times New Roman" pitchFamily="18" charset="0"/>
              </a:rPr>
              <a:t>theo</a:t>
            </a:r>
            <a:r>
              <a:rPr lang="en-US" b="1" i="1" dirty="0" smtClean="0">
                <a:solidFill>
                  <a:srgbClr val="0033CC"/>
                </a:solidFill>
                <a:latin typeface="Times New Roman" pitchFamily="18" charset="0"/>
              </a:rPr>
              <a:t> </a:t>
            </a:r>
            <a:r>
              <a:rPr lang="en-US" b="1" i="1" dirty="0" err="1" smtClean="0">
                <a:solidFill>
                  <a:srgbClr val="0033CC"/>
                </a:solidFill>
                <a:latin typeface="Times New Roman" pitchFamily="18" charset="0"/>
              </a:rPr>
              <a:t>nhạc</a:t>
            </a:r>
            <a:r>
              <a:rPr lang="en-US" b="1" i="1" dirty="0" smtClean="0">
                <a:solidFill>
                  <a:srgbClr val="0033CC"/>
                </a:solidFill>
                <a:latin typeface="Times New Roman" pitchFamily="18" charset="0"/>
              </a:rPr>
              <a:t> </a:t>
            </a:r>
            <a:r>
              <a:rPr lang="en-US" b="1" i="1" dirty="0" err="1" smtClean="0">
                <a:solidFill>
                  <a:srgbClr val="0033CC"/>
                </a:solidFill>
                <a:latin typeface="Times New Roman" pitchFamily="18" charset="0"/>
              </a:rPr>
              <a:t>có</a:t>
            </a:r>
            <a:r>
              <a:rPr lang="en-US" b="1" i="1" dirty="0" smtClean="0">
                <a:solidFill>
                  <a:srgbClr val="0033CC"/>
                </a:solidFill>
                <a:latin typeface="Times New Roman" pitchFamily="18" charset="0"/>
              </a:rPr>
              <a:t> </a:t>
            </a:r>
            <a:r>
              <a:rPr lang="en-US" b="1" i="1" dirty="0" err="1" smtClean="0">
                <a:solidFill>
                  <a:srgbClr val="0033CC"/>
                </a:solidFill>
                <a:latin typeface="Times New Roman" pitchFamily="18" charset="0"/>
              </a:rPr>
              <a:t>thể</a:t>
            </a:r>
            <a:r>
              <a:rPr lang="en-US" b="1" i="1" dirty="0" smtClean="0">
                <a:solidFill>
                  <a:srgbClr val="0033CC"/>
                </a:solidFill>
                <a:latin typeface="Times New Roman" pitchFamily="18" charset="0"/>
              </a:rPr>
              <a:t> </a:t>
            </a:r>
            <a:r>
              <a:rPr lang="en-US" b="1" i="1" dirty="0" err="1" smtClean="0">
                <a:solidFill>
                  <a:srgbClr val="0033CC"/>
                </a:solidFill>
                <a:latin typeface="Times New Roman" pitchFamily="18" charset="0"/>
              </a:rPr>
              <a:t>đổi</a:t>
            </a:r>
            <a:r>
              <a:rPr lang="en-US" b="1" i="1" dirty="0" smtClean="0">
                <a:solidFill>
                  <a:srgbClr val="0033CC"/>
                </a:solidFill>
                <a:latin typeface="Times New Roman" pitchFamily="18" charset="0"/>
              </a:rPr>
              <a:t> </a:t>
            </a:r>
            <a:r>
              <a:rPr lang="en-US" b="1" i="1" dirty="0" err="1" smtClean="0">
                <a:solidFill>
                  <a:srgbClr val="0033CC"/>
                </a:solidFill>
                <a:latin typeface="Times New Roman" pitchFamily="18" charset="0"/>
              </a:rPr>
              <a:t>màu</a:t>
            </a:r>
            <a:r>
              <a:rPr lang="en-US" b="1" i="1" dirty="0" smtClean="0">
                <a:solidFill>
                  <a:srgbClr val="0033CC"/>
                </a:solidFill>
                <a:latin typeface="Times New Roman" pitchFamily="18" charset="0"/>
              </a:rPr>
              <a:t> </a:t>
            </a:r>
            <a:r>
              <a:rPr lang="en-US" b="1" i="1" dirty="0" err="1" smtClean="0">
                <a:solidFill>
                  <a:srgbClr val="0033CC"/>
                </a:solidFill>
                <a:latin typeface="Times New Roman" pitchFamily="18" charset="0"/>
              </a:rPr>
              <a:t>tùy</a:t>
            </a:r>
            <a:r>
              <a:rPr lang="en-US" b="1" i="1" dirty="0" smtClean="0">
                <a:solidFill>
                  <a:srgbClr val="0033CC"/>
                </a:solidFill>
                <a:latin typeface="Times New Roman" pitchFamily="18" charset="0"/>
              </a:rPr>
              <a:t> </a:t>
            </a:r>
            <a:r>
              <a:rPr lang="en-US" b="1" i="1" dirty="0" err="1" smtClean="0">
                <a:solidFill>
                  <a:srgbClr val="0033CC"/>
                </a:solidFill>
                <a:latin typeface="Times New Roman" pitchFamily="18" charset="0"/>
              </a:rPr>
              <a:t>thích</a:t>
            </a:r>
            <a:r>
              <a:rPr lang="en-US" b="1" i="1" dirty="0" smtClean="0">
                <a:solidFill>
                  <a:srgbClr val="0033CC"/>
                </a:solidFill>
                <a:latin typeface="Times New Roman" pitchFamily="18" charset="0"/>
              </a:rPr>
              <a:t> </a:t>
            </a:r>
            <a:r>
              <a:rPr lang="en-US" b="1" i="1" dirty="0" err="1" smtClean="0">
                <a:solidFill>
                  <a:srgbClr val="0033CC"/>
                </a:solidFill>
                <a:latin typeface="Times New Roman" pitchFamily="18" charset="0"/>
              </a:rPr>
              <a:t>nhưng</a:t>
            </a:r>
            <a:r>
              <a:rPr lang="en-US" b="1" i="1" dirty="0" smtClean="0">
                <a:solidFill>
                  <a:srgbClr val="0033CC"/>
                </a:solidFill>
                <a:latin typeface="Times New Roman" pitchFamily="18" charset="0"/>
              </a:rPr>
              <a:t> </a:t>
            </a:r>
            <a:r>
              <a:rPr lang="en-US" b="1" i="1" dirty="0" err="1" smtClean="0">
                <a:solidFill>
                  <a:srgbClr val="0033CC"/>
                </a:solidFill>
                <a:latin typeface="Times New Roman" pitchFamily="18" charset="0"/>
              </a:rPr>
              <a:t>không</a:t>
            </a:r>
            <a:r>
              <a:rPr lang="en-US" b="1" i="1" dirty="0" smtClean="0">
                <a:solidFill>
                  <a:srgbClr val="0033CC"/>
                </a:solidFill>
                <a:latin typeface="Times New Roman" pitchFamily="18" charset="0"/>
              </a:rPr>
              <a:t> </a:t>
            </a:r>
            <a:r>
              <a:rPr lang="en-US" b="1" i="1" dirty="0" err="1" smtClean="0">
                <a:solidFill>
                  <a:srgbClr val="0033CC"/>
                </a:solidFill>
                <a:latin typeface="Times New Roman" pitchFamily="18" charset="0"/>
              </a:rPr>
              <a:t>mở</a:t>
            </a:r>
            <a:r>
              <a:rPr lang="en-US" b="1" i="1" dirty="0" smtClean="0">
                <a:solidFill>
                  <a:srgbClr val="0033CC"/>
                </a:solidFill>
                <a:latin typeface="Times New Roman" pitchFamily="18" charset="0"/>
              </a:rPr>
              <a:t> </a:t>
            </a:r>
            <a:r>
              <a:rPr lang="en-US" b="1" i="1" dirty="0" err="1" smtClean="0">
                <a:solidFill>
                  <a:srgbClr val="0033CC"/>
                </a:solidFill>
                <a:latin typeface="Times New Roman" pitchFamily="18" charset="0"/>
              </a:rPr>
              <a:t>mắt</a:t>
            </a:r>
            <a:r>
              <a:rPr lang="en-US" b="1" i="1" dirty="0" smtClean="0">
                <a:solidFill>
                  <a:srgbClr val="0033CC"/>
                </a:solidFill>
                <a:latin typeface="Times New Roman" pitchFamily="18" charset="0"/>
              </a:rPr>
              <a:t> </a:t>
            </a:r>
            <a:r>
              <a:rPr lang="en-US" b="1" i="1" dirty="0" err="1" smtClean="0">
                <a:solidFill>
                  <a:srgbClr val="0033CC"/>
                </a:solidFill>
                <a:latin typeface="Times New Roman" pitchFamily="18" charset="0"/>
              </a:rPr>
              <a:t>chọn</a:t>
            </a:r>
            <a:r>
              <a:rPr lang="en-US" b="1" i="1" dirty="0" smtClean="0">
                <a:solidFill>
                  <a:srgbClr val="0033CC"/>
                </a:solidFill>
                <a:latin typeface="Times New Roman" pitchFamily="18" charset="0"/>
              </a:rPr>
              <a:t> </a:t>
            </a:r>
            <a:r>
              <a:rPr lang="en-US" b="1" i="1" dirty="0" err="1" smtClean="0">
                <a:solidFill>
                  <a:srgbClr val="0033CC"/>
                </a:solidFill>
                <a:latin typeface="Times New Roman" pitchFamily="18" charset="0"/>
              </a:rPr>
              <a:t>màu</a:t>
            </a:r>
            <a:endParaRPr lang="en-US" b="1" i="1" dirty="0" smtClean="0">
              <a:solidFill>
                <a:srgbClr val="0033CC"/>
              </a:solidFill>
              <a:latin typeface="Times New Roman" pitchFamily="18" charset="0"/>
            </a:endParaRPr>
          </a:p>
          <a:p>
            <a:pPr algn="just">
              <a:buFont typeface="Wingdings" pitchFamily="2" charset="2"/>
              <a:buNone/>
              <a:defRPr/>
            </a:pPr>
            <a:r>
              <a:rPr lang="en-US" b="1" i="1" dirty="0" smtClean="0">
                <a:solidFill>
                  <a:srgbClr val="0033CC"/>
                </a:solidFill>
                <a:latin typeface="Times New Roman" pitchFamily="18" charset="0"/>
              </a:rPr>
              <a:t>- </a:t>
            </a:r>
            <a:r>
              <a:rPr lang="en-US" b="1" i="1" dirty="0" err="1" smtClean="0">
                <a:solidFill>
                  <a:srgbClr val="0033CC"/>
                </a:solidFill>
                <a:latin typeface="Times New Roman" pitchFamily="18" charset="0"/>
              </a:rPr>
              <a:t>Tùy</a:t>
            </a:r>
            <a:r>
              <a:rPr lang="en-US" b="1" i="1" dirty="0" smtClean="0">
                <a:solidFill>
                  <a:srgbClr val="0033CC"/>
                </a:solidFill>
                <a:latin typeface="Times New Roman" pitchFamily="18" charset="0"/>
              </a:rPr>
              <a:t> </a:t>
            </a:r>
            <a:r>
              <a:rPr lang="en-US" b="1" i="1" dirty="0" err="1" smtClean="0">
                <a:solidFill>
                  <a:srgbClr val="0033CC"/>
                </a:solidFill>
                <a:latin typeface="Times New Roman" pitchFamily="18" charset="0"/>
              </a:rPr>
              <a:t>chọn</a:t>
            </a:r>
            <a:r>
              <a:rPr lang="en-US" b="1" i="1" dirty="0" smtClean="0">
                <a:solidFill>
                  <a:srgbClr val="0033CC"/>
                </a:solidFill>
                <a:latin typeface="Times New Roman" pitchFamily="18" charset="0"/>
              </a:rPr>
              <a:t> </a:t>
            </a:r>
            <a:r>
              <a:rPr lang="en-US" b="1" i="1" dirty="0" err="1" smtClean="0">
                <a:solidFill>
                  <a:srgbClr val="0033CC"/>
                </a:solidFill>
                <a:latin typeface="Times New Roman" pitchFamily="18" charset="0"/>
              </a:rPr>
              <a:t>vẽ</a:t>
            </a:r>
            <a:r>
              <a:rPr lang="en-US" b="1" i="1" dirty="0" smtClean="0">
                <a:solidFill>
                  <a:srgbClr val="0033CC"/>
                </a:solidFill>
                <a:latin typeface="Times New Roman" pitchFamily="18" charset="0"/>
              </a:rPr>
              <a:t> </a:t>
            </a:r>
            <a:r>
              <a:rPr lang="en-US" b="1" i="1" dirty="0" err="1" smtClean="0">
                <a:solidFill>
                  <a:srgbClr val="0033CC"/>
                </a:solidFill>
                <a:latin typeface="Times New Roman" pitchFamily="18" charset="0"/>
              </a:rPr>
              <a:t>nét</a:t>
            </a:r>
            <a:r>
              <a:rPr lang="en-US" b="1" i="1" dirty="0" smtClean="0">
                <a:solidFill>
                  <a:srgbClr val="0033CC"/>
                </a:solidFill>
                <a:latin typeface="Times New Roman" pitchFamily="18" charset="0"/>
              </a:rPr>
              <a:t> to </a:t>
            </a:r>
            <a:r>
              <a:rPr lang="en-US" b="1" i="1" dirty="0" err="1" smtClean="0">
                <a:solidFill>
                  <a:srgbClr val="0033CC"/>
                </a:solidFill>
                <a:latin typeface="Times New Roman" pitchFamily="18" charset="0"/>
              </a:rPr>
              <a:t>nhỏ</a:t>
            </a:r>
            <a:r>
              <a:rPr lang="en-US" b="1" i="1" dirty="0" smtClean="0">
                <a:solidFill>
                  <a:srgbClr val="0033CC"/>
                </a:solidFill>
                <a:latin typeface="Times New Roman" pitchFamily="18" charset="0"/>
              </a:rPr>
              <a:t>, </a:t>
            </a:r>
            <a:r>
              <a:rPr lang="en-US" b="1" i="1" dirty="0" err="1" smtClean="0">
                <a:solidFill>
                  <a:srgbClr val="0033CC"/>
                </a:solidFill>
                <a:latin typeface="Times New Roman" pitchFamily="18" charset="0"/>
              </a:rPr>
              <a:t>hình</a:t>
            </a:r>
            <a:r>
              <a:rPr lang="en-US" b="1" i="1" dirty="0" smtClean="0">
                <a:solidFill>
                  <a:srgbClr val="0033CC"/>
                </a:solidFill>
                <a:latin typeface="Times New Roman" pitchFamily="18" charset="0"/>
              </a:rPr>
              <a:t> </a:t>
            </a:r>
            <a:r>
              <a:rPr lang="en-US" b="1" i="1" dirty="0" err="1" smtClean="0">
                <a:solidFill>
                  <a:srgbClr val="0033CC"/>
                </a:solidFill>
                <a:latin typeface="Times New Roman" pitchFamily="18" charset="0"/>
              </a:rPr>
              <a:t>tròn</a:t>
            </a:r>
            <a:r>
              <a:rPr lang="en-US" b="1" i="1" dirty="0" smtClean="0">
                <a:solidFill>
                  <a:srgbClr val="0033CC"/>
                </a:solidFill>
                <a:latin typeface="Times New Roman" pitchFamily="18" charset="0"/>
              </a:rPr>
              <a:t>, </a:t>
            </a:r>
            <a:r>
              <a:rPr lang="en-US" b="1" i="1" dirty="0" err="1" smtClean="0">
                <a:solidFill>
                  <a:srgbClr val="0033CC"/>
                </a:solidFill>
                <a:latin typeface="Times New Roman" pitchFamily="18" charset="0"/>
              </a:rPr>
              <a:t>vuông</a:t>
            </a:r>
            <a:r>
              <a:rPr lang="en-US" b="1" i="1" dirty="0" smtClean="0">
                <a:solidFill>
                  <a:srgbClr val="0033CC"/>
                </a:solidFill>
                <a:latin typeface="Times New Roman" pitchFamily="18" charset="0"/>
              </a:rPr>
              <a:t> </a:t>
            </a:r>
            <a:r>
              <a:rPr lang="en-US" b="1" i="1" dirty="0" err="1" smtClean="0">
                <a:solidFill>
                  <a:srgbClr val="0033CC"/>
                </a:solidFill>
                <a:latin typeface="Times New Roman" pitchFamily="18" charset="0"/>
              </a:rPr>
              <a:t>sao</a:t>
            </a:r>
            <a:r>
              <a:rPr lang="en-US" b="1" i="1" dirty="0" smtClean="0">
                <a:solidFill>
                  <a:srgbClr val="0033CC"/>
                </a:solidFill>
                <a:latin typeface="Times New Roman" pitchFamily="18" charset="0"/>
              </a:rPr>
              <a:t> </a:t>
            </a:r>
            <a:r>
              <a:rPr lang="en-US" b="1" i="1" dirty="0" err="1" smtClean="0">
                <a:solidFill>
                  <a:srgbClr val="0033CC"/>
                </a:solidFill>
                <a:latin typeface="Times New Roman" pitchFamily="18" charset="0"/>
              </a:rPr>
              <a:t>cho</a:t>
            </a:r>
            <a:r>
              <a:rPr lang="en-US" b="1" i="1" dirty="0" smtClean="0">
                <a:solidFill>
                  <a:srgbClr val="0033CC"/>
                </a:solidFill>
                <a:latin typeface="Times New Roman" pitchFamily="18" charset="0"/>
              </a:rPr>
              <a:t> </a:t>
            </a:r>
            <a:r>
              <a:rPr lang="en-US" b="1" i="1" dirty="0" err="1" smtClean="0">
                <a:solidFill>
                  <a:srgbClr val="0033CC"/>
                </a:solidFill>
                <a:latin typeface="Times New Roman" pitchFamily="18" charset="0"/>
              </a:rPr>
              <a:t>màu</a:t>
            </a:r>
            <a:r>
              <a:rPr lang="en-US" b="1" i="1" dirty="0" smtClean="0">
                <a:solidFill>
                  <a:srgbClr val="0033CC"/>
                </a:solidFill>
                <a:latin typeface="Times New Roman" pitchFamily="18" charset="0"/>
              </a:rPr>
              <a:t> </a:t>
            </a:r>
            <a:r>
              <a:rPr lang="en-US" b="1" i="1" dirty="0" err="1" smtClean="0">
                <a:solidFill>
                  <a:srgbClr val="0033CC"/>
                </a:solidFill>
                <a:latin typeface="Times New Roman" pitchFamily="18" charset="0"/>
              </a:rPr>
              <a:t>đầy</a:t>
            </a:r>
            <a:r>
              <a:rPr lang="en-US" b="1" i="1" dirty="0" smtClean="0">
                <a:solidFill>
                  <a:srgbClr val="0033CC"/>
                </a:solidFill>
                <a:latin typeface="Times New Roman" pitchFamily="18" charset="0"/>
              </a:rPr>
              <a:t> </a:t>
            </a:r>
            <a:r>
              <a:rPr lang="en-US" b="1" i="1" dirty="0" err="1" smtClean="0">
                <a:solidFill>
                  <a:srgbClr val="0033CC"/>
                </a:solidFill>
                <a:latin typeface="Times New Roman" pitchFamily="18" charset="0"/>
              </a:rPr>
              <a:t>hết</a:t>
            </a:r>
            <a:r>
              <a:rPr lang="en-US" b="1" i="1" dirty="0" smtClean="0">
                <a:solidFill>
                  <a:srgbClr val="0033CC"/>
                </a:solidFill>
                <a:latin typeface="Times New Roman" pitchFamily="18" charset="0"/>
              </a:rPr>
              <a:t> </a:t>
            </a:r>
            <a:r>
              <a:rPr lang="en-US" b="1" i="1" dirty="0" err="1" smtClean="0">
                <a:solidFill>
                  <a:srgbClr val="0033CC"/>
                </a:solidFill>
                <a:latin typeface="Times New Roman" pitchFamily="18" charset="0"/>
              </a:rPr>
              <a:t>tờ</a:t>
            </a:r>
            <a:r>
              <a:rPr lang="en-US" b="1" i="1" dirty="0" smtClean="0">
                <a:solidFill>
                  <a:srgbClr val="0033CC"/>
                </a:solidFill>
                <a:latin typeface="Times New Roman" pitchFamily="18" charset="0"/>
              </a:rPr>
              <a:t> </a:t>
            </a:r>
            <a:r>
              <a:rPr lang="en-US" b="1" i="1" dirty="0" err="1" smtClean="0">
                <a:solidFill>
                  <a:srgbClr val="0033CC"/>
                </a:solidFill>
                <a:latin typeface="Times New Roman" pitchFamily="18" charset="0"/>
              </a:rPr>
              <a:t>giấy</a:t>
            </a:r>
            <a:r>
              <a:rPr lang="en-US" b="1" i="1" dirty="0" smtClean="0">
                <a:solidFill>
                  <a:srgbClr val="0033CC"/>
                </a:solidFill>
                <a:latin typeface="Times New Roman" pitchFamily="18" charset="0"/>
              </a:rPr>
              <a:t> A4</a:t>
            </a:r>
          </a:p>
          <a:p>
            <a:pPr>
              <a:buFontTx/>
              <a:buNone/>
              <a:defRPr/>
            </a:pPr>
            <a:r>
              <a:rPr lang="en-US" b="1" i="1" dirty="0" smtClean="0">
                <a:solidFill>
                  <a:srgbClr val="FF0000"/>
                </a:solidFill>
                <a:latin typeface="Times New Roman" pitchFamily="18" charset="0"/>
              </a:rPr>
              <a:t>- </a:t>
            </a:r>
            <a:r>
              <a:rPr lang="en-US" b="1" i="1" dirty="0" err="1" smtClean="0">
                <a:solidFill>
                  <a:srgbClr val="FF0000"/>
                </a:solidFill>
                <a:latin typeface="Times New Roman" pitchFamily="18" charset="0"/>
              </a:rPr>
              <a:t>Thời</a:t>
            </a:r>
            <a:r>
              <a:rPr lang="en-US" b="1" i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b="1" i="1" dirty="0" err="1" smtClean="0">
                <a:solidFill>
                  <a:srgbClr val="FF0000"/>
                </a:solidFill>
                <a:latin typeface="Times New Roman" pitchFamily="18" charset="0"/>
              </a:rPr>
              <a:t>gian</a:t>
            </a:r>
            <a:r>
              <a:rPr lang="en-US" b="1" i="1" dirty="0" smtClean="0">
                <a:solidFill>
                  <a:srgbClr val="FF0000"/>
                </a:solidFill>
                <a:latin typeface="Times New Roman" pitchFamily="18" charset="0"/>
              </a:rPr>
              <a:t>: </a:t>
            </a:r>
            <a:r>
              <a:rPr lang="en-US" b="1" i="1" dirty="0" err="1" smtClean="0">
                <a:solidFill>
                  <a:srgbClr val="FF0000"/>
                </a:solidFill>
                <a:latin typeface="Times New Roman" pitchFamily="18" charset="0"/>
              </a:rPr>
              <a:t>Hết</a:t>
            </a:r>
            <a:r>
              <a:rPr lang="en-US" b="1" i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b="1" i="1" dirty="0" err="1" smtClean="0">
                <a:solidFill>
                  <a:srgbClr val="FF0000"/>
                </a:solidFill>
                <a:latin typeface="Times New Roman" pitchFamily="18" charset="0"/>
              </a:rPr>
              <a:t>lời</a:t>
            </a:r>
            <a:r>
              <a:rPr lang="en-US" b="1" i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b="1" i="1" dirty="0" err="1" smtClean="0">
                <a:solidFill>
                  <a:srgbClr val="FF0000"/>
                </a:solidFill>
                <a:latin typeface="Times New Roman" pitchFamily="18" charset="0"/>
              </a:rPr>
              <a:t>của</a:t>
            </a:r>
            <a:r>
              <a:rPr lang="en-US" b="1" i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b="1" i="1" dirty="0" err="1" smtClean="0">
                <a:solidFill>
                  <a:srgbClr val="FF0000"/>
                </a:solidFill>
                <a:latin typeface="Times New Roman" pitchFamily="18" charset="0"/>
              </a:rPr>
              <a:t>một</a:t>
            </a:r>
            <a:r>
              <a:rPr lang="en-US" b="1" i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b="1" i="1" dirty="0" err="1" smtClean="0">
                <a:solidFill>
                  <a:srgbClr val="FF0000"/>
                </a:solidFill>
                <a:latin typeface="Times New Roman" pitchFamily="18" charset="0"/>
              </a:rPr>
              <a:t>đoạn</a:t>
            </a:r>
            <a:r>
              <a:rPr lang="en-US" b="1" i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b="1" i="1" dirty="0" err="1" smtClean="0">
                <a:solidFill>
                  <a:srgbClr val="FF0000"/>
                </a:solidFill>
                <a:latin typeface="Times New Roman" pitchFamily="18" charset="0"/>
              </a:rPr>
              <a:t>nhạc</a:t>
            </a:r>
            <a:endParaRPr lang="en-US" b="1" i="1" dirty="0" smtClean="0">
              <a:solidFill>
                <a:srgbClr val="FF0000"/>
              </a:solidFill>
              <a:latin typeface="Times New Roman" pitchFamily="18" charset="0"/>
            </a:endParaRPr>
          </a:p>
          <a:p>
            <a:pPr algn="just">
              <a:buFontTx/>
              <a:buNone/>
              <a:defRPr/>
            </a:pPr>
            <a:r>
              <a:rPr lang="en-US" b="1" i="1" dirty="0" smtClean="0">
                <a:solidFill>
                  <a:srgbClr val="FF0000"/>
                </a:solidFill>
                <a:latin typeface="Times New Roman" pitchFamily="18" charset="0"/>
              </a:rPr>
              <a:t>- </a:t>
            </a:r>
            <a:r>
              <a:rPr lang="en-US" b="1" i="1" dirty="0" err="1" smtClean="0">
                <a:solidFill>
                  <a:srgbClr val="FF0000"/>
                </a:solidFill>
                <a:latin typeface="Times New Roman" pitchFamily="18" charset="0"/>
              </a:rPr>
              <a:t>Mở</a:t>
            </a:r>
            <a:r>
              <a:rPr lang="en-US" b="1" i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b="1" i="1" dirty="0" err="1" smtClean="0">
                <a:solidFill>
                  <a:srgbClr val="FF0000"/>
                </a:solidFill>
                <a:latin typeface="Times New Roman" pitchFamily="18" charset="0"/>
              </a:rPr>
              <a:t>mắt</a:t>
            </a:r>
            <a:r>
              <a:rPr lang="en-US" b="1" i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b="1" i="1" dirty="0" err="1" smtClean="0">
                <a:solidFill>
                  <a:srgbClr val="FF0000"/>
                </a:solidFill>
                <a:latin typeface="Times New Roman" pitchFamily="18" charset="0"/>
              </a:rPr>
              <a:t>cảm</a:t>
            </a:r>
            <a:r>
              <a:rPr lang="en-US" b="1" i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b="1" i="1" dirty="0" err="1" smtClean="0">
                <a:solidFill>
                  <a:srgbClr val="FF0000"/>
                </a:solidFill>
                <a:latin typeface="Times New Roman" pitchFamily="18" charset="0"/>
              </a:rPr>
              <a:t>nhận</a:t>
            </a:r>
            <a:r>
              <a:rPr lang="en-US" b="1" i="1" dirty="0" smtClean="0">
                <a:solidFill>
                  <a:srgbClr val="FF0000"/>
                </a:solidFill>
                <a:latin typeface="Times New Roman" pitchFamily="18" charset="0"/>
              </a:rPr>
              <a:t>, </a:t>
            </a:r>
            <a:r>
              <a:rPr lang="en-US" b="1" i="1" dirty="0" err="1" smtClean="0">
                <a:solidFill>
                  <a:srgbClr val="FF0000"/>
                </a:solidFill>
                <a:latin typeface="Times New Roman" pitchFamily="18" charset="0"/>
              </a:rPr>
              <a:t>tìm</a:t>
            </a:r>
            <a:r>
              <a:rPr lang="en-US" b="1" i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b="1" i="1" dirty="0" err="1" smtClean="0">
                <a:solidFill>
                  <a:srgbClr val="FF0000"/>
                </a:solidFill>
                <a:latin typeface="Times New Roman" pitchFamily="18" charset="0"/>
              </a:rPr>
              <a:t>hình</a:t>
            </a:r>
            <a:r>
              <a:rPr lang="en-US" b="1" i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b="1" i="1" dirty="0" err="1" smtClean="0">
                <a:solidFill>
                  <a:srgbClr val="FF0000"/>
                </a:solidFill>
                <a:latin typeface="Times New Roman" pitchFamily="18" charset="0"/>
              </a:rPr>
              <a:t>trong</a:t>
            </a:r>
            <a:r>
              <a:rPr lang="en-US" b="1" i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b="1" i="1" dirty="0" err="1" smtClean="0">
                <a:solidFill>
                  <a:srgbClr val="FF0000"/>
                </a:solidFill>
                <a:latin typeface="Times New Roman" pitchFamily="18" charset="0"/>
              </a:rPr>
              <a:t>bài</a:t>
            </a:r>
            <a:r>
              <a:rPr lang="en-US" b="1" i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b="1" i="1" dirty="0" err="1" smtClean="0">
                <a:solidFill>
                  <a:srgbClr val="FF0000"/>
                </a:solidFill>
                <a:latin typeface="Times New Roman" pitchFamily="18" charset="0"/>
              </a:rPr>
              <a:t>vẽ</a:t>
            </a:r>
            <a:r>
              <a:rPr lang="en-US" b="1" i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b="1" i="1" dirty="0" err="1" smtClean="0">
                <a:solidFill>
                  <a:srgbClr val="FF0000"/>
                </a:solidFill>
                <a:latin typeface="Times New Roman" pitchFamily="18" charset="0"/>
              </a:rPr>
              <a:t>theo</a:t>
            </a:r>
            <a:r>
              <a:rPr lang="en-US" b="1" i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b="1" i="1" dirty="0" err="1" smtClean="0">
                <a:solidFill>
                  <a:srgbClr val="FF0000"/>
                </a:solidFill>
                <a:latin typeface="Times New Roman" pitchFamily="18" charset="0"/>
              </a:rPr>
              <a:t>nhạc</a:t>
            </a:r>
            <a:r>
              <a:rPr lang="en-US" b="1" i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b="1" i="1" dirty="0" err="1" smtClean="0">
                <a:solidFill>
                  <a:srgbClr val="FF0000"/>
                </a:solidFill>
                <a:latin typeface="Times New Roman" pitchFamily="18" charset="0"/>
              </a:rPr>
              <a:t>của</a:t>
            </a:r>
            <a:r>
              <a:rPr lang="en-US" b="1" i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b="1" i="1" dirty="0" err="1" smtClean="0">
                <a:solidFill>
                  <a:srgbClr val="FF0000"/>
                </a:solidFill>
                <a:latin typeface="Times New Roman" pitchFamily="18" charset="0"/>
              </a:rPr>
              <a:t>chính</a:t>
            </a:r>
            <a:r>
              <a:rPr lang="en-US" b="1" i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b="1" i="1" dirty="0" err="1" smtClean="0">
                <a:solidFill>
                  <a:srgbClr val="FF0000"/>
                </a:solidFill>
                <a:latin typeface="Times New Roman" pitchFamily="18" charset="0"/>
              </a:rPr>
              <a:t>mình</a:t>
            </a:r>
            <a:endParaRPr lang="en-US" b="1" i="1" dirty="0" smtClean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16" name="Rectangle 1"/>
          <p:cNvSpPr>
            <a:spLocks noChangeArrowheads="1"/>
          </p:cNvSpPr>
          <p:nvPr/>
        </p:nvSpPr>
        <p:spPr bwMode="auto">
          <a:xfrm>
            <a:off x="4037339" y="631691"/>
            <a:ext cx="388255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</a:rPr>
              <a:t>LUẬT CHƠI</a:t>
            </a:r>
            <a:endParaRPr lang="en-US" sz="4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3739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2000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2000"/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uild="p"/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2881745" y="1440875"/>
            <a:ext cx="6040579" cy="3713016"/>
          </a:xfrm>
          <a:prstGeom prst="ellipse">
            <a:avLst/>
          </a:prstGeom>
          <a:solidFill>
            <a:srgbClr val="FFFF99"/>
          </a:solidFill>
          <a:ln w="28575">
            <a:solidFill>
              <a:srgbClr val="00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TRẢI NGHIỆM VẼ TRANH THEO NHẠC</a:t>
            </a:r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NHẠC THỰC HÀNH BÀI VẼ TRANH THEO NHẠC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220755" y="409011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2386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613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68" y="5166"/>
            <a:ext cx="12176032" cy="6864928"/>
          </a:xfrm>
          <a:prstGeom prst="rect">
            <a:avLst/>
          </a:prstGeom>
        </p:spPr>
      </p:pic>
      <p:sp>
        <p:nvSpPr>
          <p:cNvPr id="4" name="Text Box 262"/>
          <p:cNvSpPr txBox="1">
            <a:spLocks noChangeArrowheads="1"/>
          </p:cNvSpPr>
          <p:nvPr/>
        </p:nvSpPr>
        <p:spPr bwMode="auto">
          <a:xfrm>
            <a:off x="255415" y="2459520"/>
            <a:ext cx="947320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alt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US" alt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alt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alt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alt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alt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endParaRPr lang="en-US" altLang="en-US" sz="2400" b="1" dirty="0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1756063" y="346770"/>
            <a:ext cx="8347364" cy="990600"/>
          </a:xfrm>
          <a:prstGeom prst="roundRec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CHỦ 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ĐỀ: BIỂU CẢM CỦA SẮC 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Text Box 262"/>
          <p:cNvSpPr txBox="1">
            <a:spLocks noChangeArrowheads="1"/>
          </p:cNvSpPr>
          <p:nvPr/>
        </p:nvSpPr>
        <p:spPr bwMode="auto">
          <a:xfrm>
            <a:off x="255415" y="3001857"/>
            <a:ext cx="947320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alt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alt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alt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alt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alt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mảng</a:t>
            </a:r>
            <a:r>
              <a:rPr lang="en-US" alt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alt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alt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endParaRPr lang="en-US" altLang="en-US" sz="2400" b="1" dirty="0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989349" y="1473673"/>
            <a:ext cx="9796070" cy="924756"/>
            <a:chOff x="2743362" y="1676395"/>
            <a:chExt cx="5608471" cy="1011390"/>
          </a:xfrm>
        </p:grpSpPr>
        <p:grpSp>
          <p:nvGrpSpPr>
            <p:cNvPr id="23" name="Group 11"/>
            <p:cNvGrpSpPr>
              <a:grpSpLocks/>
            </p:cNvGrpSpPr>
            <p:nvPr/>
          </p:nvGrpSpPr>
          <p:grpSpPr bwMode="auto">
            <a:xfrm>
              <a:off x="2743362" y="1676395"/>
              <a:ext cx="5600539" cy="1011390"/>
              <a:chOff x="1867436" y="1311914"/>
              <a:chExt cx="4742299" cy="1011237"/>
            </a:xfrm>
          </p:grpSpPr>
          <p:pic>
            <p:nvPicPr>
              <p:cNvPr id="26" name="Picture 3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67436" y="1311914"/>
                <a:ext cx="4742299" cy="10112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27" name="Rounded Rectangle 26"/>
              <p:cNvSpPr/>
              <p:nvPr/>
            </p:nvSpPr>
            <p:spPr>
              <a:xfrm>
                <a:off x="1940107" y="1386516"/>
                <a:ext cx="4599729" cy="861882"/>
              </a:xfrm>
              <a:prstGeom prst="roundRect">
                <a:avLst>
                  <a:gd name="adj" fmla="val 12108"/>
                </a:avLst>
              </a:prstGeom>
              <a:noFill/>
              <a:ln w="19050">
                <a:solidFill>
                  <a:srgbClr val="996633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600"/>
              </a:p>
            </p:txBody>
          </p:sp>
        </p:grpSp>
        <p:sp>
          <p:nvSpPr>
            <p:cNvPr id="24" name="Rectangle 20"/>
            <p:cNvSpPr>
              <a:spLocks noChangeArrowheads="1"/>
            </p:cNvSpPr>
            <p:nvPr/>
          </p:nvSpPr>
          <p:spPr bwMode="auto">
            <a:xfrm>
              <a:off x="4288767" y="1897814"/>
              <a:ext cx="4063066" cy="5461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anchor="ctr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Clr>
                  <a:srgbClr val="D7181F"/>
                </a:buClr>
                <a:buFont typeface="Wingdings" panose="05000000000000000000" pitchFamily="2" charset="2"/>
                <a:buNone/>
              </a:pPr>
              <a:r>
                <a:rPr lang="en-US" altLang="en-US" sz="3600" b="1" dirty="0" err="1" smtClean="0">
                  <a:solidFill>
                    <a:srgbClr val="8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Tranh</a:t>
              </a:r>
              <a:r>
                <a:rPr lang="en-US" altLang="en-US" sz="3600" b="1" dirty="0" smtClean="0">
                  <a:solidFill>
                    <a:srgbClr val="8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dirty="0" err="1" smtClean="0">
                  <a:solidFill>
                    <a:srgbClr val="8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vẽ</a:t>
              </a:r>
              <a:r>
                <a:rPr lang="en-US" altLang="en-US" sz="3600" b="1" dirty="0" smtClean="0">
                  <a:solidFill>
                    <a:srgbClr val="8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dirty="0" err="1" smtClean="0">
                  <a:solidFill>
                    <a:srgbClr val="8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theo</a:t>
              </a:r>
              <a:r>
                <a:rPr lang="en-US" altLang="en-US" sz="3600" b="1" dirty="0" smtClean="0">
                  <a:solidFill>
                    <a:srgbClr val="8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dirty="0" err="1" smtClean="0">
                  <a:solidFill>
                    <a:srgbClr val="8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giai</a:t>
              </a:r>
              <a:r>
                <a:rPr lang="en-US" altLang="en-US" sz="3600" b="1" dirty="0" smtClean="0">
                  <a:solidFill>
                    <a:srgbClr val="8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dirty="0" err="1" smtClean="0">
                  <a:solidFill>
                    <a:srgbClr val="8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điệu</a:t>
              </a:r>
              <a:r>
                <a:rPr lang="en-US" altLang="en-US" sz="3600" b="1" dirty="0" smtClean="0">
                  <a:solidFill>
                    <a:srgbClr val="8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dirty="0" err="1" smtClean="0">
                  <a:solidFill>
                    <a:srgbClr val="8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âm</a:t>
              </a:r>
              <a:r>
                <a:rPr lang="en-US" altLang="en-US" sz="3600" b="1" dirty="0" smtClean="0">
                  <a:solidFill>
                    <a:srgbClr val="8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dirty="0" err="1" smtClean="0">
                  <a:solidFill>
                    <a:srgbClr val="8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nhạc</a:t>
              </a:r>
              <a:endParaRPr lang="en-US" altLang="en-US" sz="36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2828023" y="1932689"/>
              <a:ext cx="1734766" cy="494168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3200" b="1" kern="0" dirty="0" err="1" smtClean="0">
                  <a:solidFill>
                    <a:schemeClr val="bg1"/>
                  </a:solidFill>
                  <a:effectLst>
                    <a:glow rad="127000">
                      <a:srgbClr val="BC7D00"/>
                    </a:glo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Tiết</a:t>
              </a:r>
              <a:r>
                <a:rPr lang="en-US" sz="3200" b="1" kern="0" dirty="0" smtClean="0">
                  <a:solidFill>
                    <a:schemeClr val="bg1"/>
                  </a:solidFill>
                  <a:effectLst>
                    <a:glow rad="127000">
                      <a:srgbClr val="BC7D00"/>
                    </a:glo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1,2- </a:t>
              </a:r>
              <a:r>
                <a:rPr lang="en-US" sz="3200" b="1" kern="0" dirty="0" err="1" smtClean="0">
                  <a:solidFill>
                    <a:schemeClr val="bg1"/>
                  </a:solidFill>
                  <a:effectLst>
                    <a:glow rad="127000">
                      <a:srgbClr val="BC7D00"/>
                    </a:glo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Bài</a:t>
              </a:r>
              <a:r>
                <a:rPr lang="en-US" sz="3200" b="1" kern="0" dirty="0" smtClean="0">
                  <a:solidFill>
                    <a:schemeClr val="bg1"/>
                  </a:solidFill>
                  <a:effectLst>
                    <a:glow rad="127000">
                      <a:srgbClr val="BC7D00"/>
                    </a:glo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1:</a:t>
              </a:r>
              <a:endParaRPr lang="en-US" b="1" kern="0" dirty="0">
                <a:solidFill>
                  <a:schemeClr val="bg1"/>
                </a:solidFill>
                <a:effectLst>
                  <a:glow rad="127000">
                    <a:srgbClr val="BC7D00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14791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15" descr="F:\HINH NEN PP\Hình-nền-Powerpoint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050"/>
            <a:ext cx="12190942" cy="683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69546" y="1027556"/>
            <a:ext cx="8546470" cy="14590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24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4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24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sz="24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(A4) </a:t>
            </a:r>
            <a:r>
              <a:rPr lang="en-US" sz="24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cắt</a:t>
            </a:r>
            <a:r>
              <a:rPr lang="en-US" sz="24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sz="24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24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½</a:t>
            </a:r>
            <a:r>
              <a:rPr lang="en-US" sz="24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tờ</a:t>
            </a:r>
            <a:r>
              <a:rPr lang="en-US" sz="24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24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24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cắt</a:t>
            </a:r>
            <a:r>
              <a:rPr lang="en-US" sz="24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4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4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khung</a:t>
            </a:r>
            <a:r>
              <a:rPr lang="en-US" sz="24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4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cxnSp>
        <p:nvCxnSpPr>
          <p:cNvPr id="5" name="Straight Connector 4"/>
          <p:cNvCxnSpPr>
            <a:stCxn id="3" idx="0"/>
            <a:endCxn id="3" idx="2"/>
          </p:cNvCxnSpPr>
          <p:nvPr/>
        </p:nvCxnSpPr>
        <p:spPr>
          <a:xfrm>
            <a:off x="3411688" y="3038500"/>
            <a:ext cx="0" cy="3395051"/>
          </a:xfrm>
          <a:prstGeom prst="line">
            <a:avLst/>
          </a:prstGeom>
          <a:ln w="57150"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" name="Group 18"/>
          <p:cNvGrpSpPr/>
          <p:nvPr/>
        </p:nvGrpSpPr>
        <p:grpSpPr>
          <a:xfrm>
            <a:off x="1044206" y="3008894"/>
            <a:ext cx="4734964" cy="3485581"/>
            <a:chOff x="1294644" y="3039515"/>
            <a:chExt cx="4734964" cy="3485581"/>
          </a:xfrm>
        </p:grpSpPr>
        <p:sp>
          <p:nvSpPr>
            <p:cNvPr id="3" name="Rectangle 2"/>
            <p:cNvSpPr/>
            <p:nvPr/>
          </p:nvSpPr>
          <p:spPr>
            <a:xfrm>
              <a:off x="1294644" y="3069121"/>
              <a:ext cx="4734964" cy="3395051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7" name="Straight Connector 16"/>
            <p:cNvCxnSpPr/>
            <p:nvPr/>
          </p:nvCxnSpPr>
          <p:spPr>
            <a:xfrm>
              <a:off x="3806981" y="3039515"/>
              <a:ext cx="0" cy="3485581"/>
            </a:xfrm>
            <a:prstGeom prst="line">
              <a:avLst/>
            </a:prstGeom>
            <a:ln w="57150">
              <a:solidFill>
                <a:srgbClr val="05452D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947920">
            <a:off x="3128177" y="2312312"/>
            <a:ext cx="856734" cy="931795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8007849" y="3119981"/>
            <a:ext cx="2299580" cy="3232087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ight Arrow 22"/>
          <p:cNvSpPr/>
          <p:nvPr/>
        </p:nvSpPr>
        <p:spPr>
          <a:xfrm>
            <a:off x="6270647" y="4665675"/>
            <a:ext cx="1147792" cy="364403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 Box 262"/>
          <p:cNvSpPr txBox="1">
            <a:spLocks noChangeArrowheads="1"/>
          </p:cNvSpPr>
          <p:nvPr/>
        </p:nvSpPr>
        <p:spPr bwMode="auto">
          <a:xfrm>
            <a:off x="727859" y="652344"/>
            <a:ext cx="755046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altLang="en-US" sz="28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altLang="en-US" sz="28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altLang="en-US" sz="28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altLang="en-US" sz="28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altLang="en-US" sz="28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28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mảng</a:t>
            </a:r>
            <a:r>
              <a:rPr lang="en-US" altLang="en-US" sz="28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altLang="en-US" sz="28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altLang="en-US" sz="28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endParaRPr lang="en-US" altLang="en-US" sz="2000" b="1" dirty="0" smtClean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" name="Picture 15" descr="F:\HINH NEN PP\Hình-nền-Powerpoint-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75" t="48074"/>
          <a:stretch/>
        </p:blipFill>
        <p:spPr bwMode="auto">
          <a:xfrm>
            <a:off x="1327345" y="3370702"/>
            <a:ext cx="1932040" cy="269089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5" descr="F:\HINH NEN PP\Hình-nền-Powerpoint-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75" t="48074"/>
          <a:stretch/>
        </p:blipFill>
        <p:spPr bwMode="auto">
          <a:xfrm>
            <a:off x="8258581" y="3385450"/>
            <a:ext cx="1806085" cy="2728631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6940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5" descr="F:\HINH NEN PP\Hình-nền-Powerpoint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050"/>
            <a:ext cx="12190942" cy="683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" descr="C:\Users\Administrator\Downloads\download.pn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4785" y="1769806"/>
            <a:ext cx="7451128" cy="489645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 rot="287916">
            <a:off x="220619" y="26508"/>
            <a:ext cx="7679249" cy="1857261"/>
            <a:chOff x="920965" y="677599"/>
            <a:chExt cx="7679249" cy="1857261"/>
          </a:xfrm>
        </p:grpSpPr>
        <p:sp>
          <p:nvSpPr>
            <p:cNvPr id="12" name="TextBox 11"/>
            <p:cNvSpPr txBox="1"/>
            <p:nvPr/>
          </p:nvSpPr>
          <p:spPr>
            <a:xfrm rot="21288478">
              <a:off x="920965" y="1226810"/>
              <a:ext cx="7679249" cy="130805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70C0"/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endParaRPr lang="en-US" sz="1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r>
                <a:rPr lang="en-US" sz="2800" b="1" dirty="0" smtClean="0">
                  <a:solidFill>
                    <a:srgbClr val="0000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* </a:t>
              </a:r>
              <a:r>
                <a:rPr lang="en-US" sz="2800" b="1" dirty="0" err="1" smtClean="0">
                  <a:solidFill>
                    <a:srgbClr val="0000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Quan</a:t>
              </a:r>
              <a:r>
                <a:rPr lang="en-US" sz="2800" b="1" dirty="0" smtClean="0">
                  <a:solidFill>
                    <a:srgbClr val="0000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0000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sát</a:t>
              </a:r>
              <a:r>
                <a:rPr lang="en-US" sz="2800" b="1" dirty="0" smtClean="0">
                  <a:solidFill>
                    <a:srgbClr val="0000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0000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tranh</a:t>
              </a:r>
              <a:r>
                <a:rPr lang="en-US" sz="2800" b="1" dirty="0">
                  <a:solidFill>
                    <a:srgbClr val="0000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0000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2800" b="1" dirty="0" smtClean="0">
                  <a:solidFill>
                    <a:srgbClr val="0000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0000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đặt</a:t>
              </a:r>
              <a:r>
                <a:rPr lang="en-US" sz="2800" b="1" dirty="0" smtClean="0">
                  <a:solidFill>
                    <a:srgbClr val="0000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0000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khung</a:t>
              </a:r>
              <a:r>
                <a:rPr lang="en-US" sz="2800" b="1" dirty="0" smtClean="0">
                  <a:solidFill>
                    <a:srgbClr val="0000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0000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tranh</a:t>
              </a:r>
              <a:r>
                <a:rPr lang="en-US" sz="2800" b="1" dirty="0" smtClean="0">
                  <a:solidFill>
                    <a:srgbClr val="0000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0000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vào</a:t>
              </a:r>
              <a:r>
                <a:rPr lang="en-US" sz="2800" b="1" dirty="0" smtClean="0">
                  <a:solidFill>
                    <a:srgbClr val="0000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0000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những</a:t>
              </a:r>
              <a:r>
                <a:rPr lang="en-US" sz="2800" b="1" dirty="0" smtClean="0">
                  <a:solidFill>
                    <a:srgbClr val="0000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0000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mảng</a:t>
              </a:r>
              <a:r>
                <a:rPr lang="en-US" sz="2800" b="1" dirty="0" smtClean="0">
                  <a:solidFill>
                    <a:srgbClr val="0000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0000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màu</a:t>
              </a:r>
              <a:r>
                <a:rPr lang="en-US" sz="2800" b="1" dirty="0" smtClean="0">
                  <a:solidFill>
                    <a:srgbClr val="0000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0000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yêu</a:t>
              </a:r>
              <a:r>
                <a:rPr lang="en-US" sz="2800" b="1" dirty="0" smtClean="0">
                  <a:solidFill>
                    <a:srgbClr val="0000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0000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thích</a:t>
              </a:r>
              <a:r>
                <a:rPr lang="en-US" sz="2800" b="1" dirty="0" smtClean="0">
                  <a:solidFill>
                    <a:srgbClr val="0000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0000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trên</a:t>
              </a:r>
              <a:r>
                <a:rPr lang="en-US" sz="2800" b="1" dirty="0" smtClean="0">
                  <a:solidFill>
                    <a:srgbClr val="0000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0000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bức</a:t>
              </a:r>
              <a:r>
                <a:rPr lang="en-US" sz="2800" b="1" dirty="0" smtClean="0">
                  <a:solidFill>
                    <a:srgbClr val="0000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0000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tranh</a:t>
              </a:r>
              <a:r>
                <a:rPr lang="en-US" sz="2800" b="1" dirty="0" smtClean="0">
                  <a:solidFill>
                    <a:srgbClr val="0000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0000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lớn</a:t>
              </a:r>
              <a:endParaRPr lang="en-US" sz="28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endParaRPr lang="en-US" sz="11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89686" l="0" r="89876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772" r="38189" b="77226"/>
            <a:stretch/>
          </p:blipFill>
          <p:spPr>
            <a:xfrm rot="21062208">
              <a:off x="3544522" y="677599"/>
              <a:ext cx="860080" cy="967496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989972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1,1662353751,D:\CHỊ THỦY\(15.11)... MT- Lop 6- Tiet 10- CD3- Mau sac- Tran Thi Thu Thuy thu\Media.ppcx"/>
  <p:tag name="ISPRING_SLIDE_INDENT_LEVEL" val="0"/>
  <p:tag name="GENSWF_SLIDE_TITLE" val="Giới thiệu bài học"/>
  <p:tag name="ISPRING_PLAYER_LAYOUT_TYPE" val="NoSidebar"/>
  <p:tag name="ISPRING_CUSTOM_TIMING_USED" val="1"/>
  <p:tag name="ISPRING_PLAYER_PLAYLIST_ID" val="f91fc11928b76e4ad6c52588d95d1552cf67f2c4"/>
  <p:tag name="GENSWF_ADVANCE_TIME" val="21.665"/>
  <p:tag name="ISPRING_SLIDE_ID_2" val="{364FB4E9-389D-4D2C-9AA3-56808F44A4A1}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6640</TotalTime>
  <Words>1104</Words>
  <Application>Microsoft Office PowerPoint</Application>
  <PresentationFormat>Widescreen</PresentationFormat>
  <Paragraphs>105</Paragraphs>
  <Slides>26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3" baseType="lpstr">
      <vt:lpstr>MS PGothic</vt:lpstr>
      <vt:lpstr>Arial</vt:lpstr>
      <vt:lpstr>Calibri</vt:lpstr>
      <vt:lpstr>Calibri Light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Administrator</cp:lastModifiedBy>
  <cp:revision>160</cp:revision>
  <dcterms:created xsi:type="dcterms:W3CDTF">2021-02-16T05:18:12Z</dcterms:created>
  <dcterms:modified xsi:type="dcterms:W3CDTF">2023-11-01T15:21:47Z</dcterms:modified>
</cp:coreProperties>
</file>