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0" r:id="rId4"/>
    <p:sldId id="268" r:id="rId5"/>
    <p:sldId id="267" r:id="rId6"/>
    <p:sldId id="266" r:id="rId7"/>
    <p:sldId id="265" r:id="rId8"/>
    <p:sldId id="264" r:id="rId9"/>
    <p:sldId id="263" r:id="rId10"/>
    <p:sldId id="262" r:id="rId11"/>
    <p:sldId id="261" r:id="rId12"/>
    <p:sldId id="260" r:id="rId13"/>
    <p:sldId id="259" r:id="rId14"/>
    <p:sldId id="272" r:id="rId15"/>
    <p:sldId id="258"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t>7/1/2022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t>7/1/2022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7/1/2022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7/1/2022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jfif"/><Relationship Id="rId4" Type="http://schemas.openxmlformats.org/officeDocument/2006/relationships/image" Target="../media/image3.jf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Chăn nuôi có vai trò như thế nào đối với con người và nẻn </a:t>
            </a:r>
            <a:r>
              <a:rPr lang="en-US" sz="2400">
                <a:solidFill>
                  <a:srgbClr val="00B050"/>
                </a:solidFill>
                <a:latin typeface="Times New Roman" panose="02020603050405020304" pitchFamily="18" charset="0"/>
                <a:cs typeface="Times New Roman" panose="02020603050405020304" pitchFamily="18" charset="0"/>
              </a:rPr>
              <a:t>kinh </a:t>
            </a:r>
            <a:r>
              <a:rPr lang="en-US" sz="2400" smtClean="0">
                <a:solidFill>
                  <a:srgbClr val="00B050"/>
                </a:solidFill>
                <a:latin typeface="Times New Roman" panose="02020603050405020304" pitchFamily="18" charset="0"/>
                <a:cs typeface="Times New Roman" panose="02020603050405020304" pitchFamily="18" charset="0"/>
              </a:rPr>
              <a:t>tế? </a:t>
            </a:r>
            <a:r>
              <a:rPr lang="en-US" sz="2400">
                <a:solidFill>
                  <a:srgbClr val="00B050"/>
                </a:solidFill>
                <a:latin typeface="Times New Roman" panose="02020603050405020304" pitchFamily="18" charset="0"/>
                <a:cs typeface="Times New Roman" panose="02020603050405020304" pitchFamily="18" charset="0"/>
              </a:rPr>
              <a:t>ở nước ta, có những vật nuôi phố biển nào, vật nuôi nào đặc trưng cho vùng miền và được nuôi theo những phương thức nào?</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extLst>
      <p:ext uri="{BB962C8B-B14F-4D97-AF65-F5344CB8AC3E}">
        <p14:creationId xmlns:p14="http://schemas.microsoft.com/office/powerpoint/2010/main" val="2529534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a:t>
            </a:r>
            <a:r>
              <a:rPr lang="en-US" sz="2400" i="1">
                <a:solidFill>
                  <a:srgbClr val="00B0F0"/>
                </a:solidFill>
                <a:latin typeface="Times New Roman" panose="02020603050405020304" pitchFamily="18" charset="0"/>
                <a:cs typeface="Times New Roman" panose="02020603050405020304" pitchFamily="18" charset="0"/>
              </a:rPr>
              <a:t>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431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8955141"/>
              </p:ext>
            </p:extLst>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gridCol w="3335460"/>
                <a:gridCol w="3335460"/>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a:t>
            </a: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đày</a:t>
            </a: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a:t>
            </a:r>
            <a:endParaRPr kumimoji="0" lang="en-US" altLang="en-US" sz="2000" b="0" i="0" u="none" strike="noStrike" cap="none" normalizeH="0" baseline="0" smtClean="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a:t>
            </a: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đày</a:t>
            </a: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a:t>
            </a:r>
            <a:endParaRPr kumimoji="0" lang="en-US" altLang="en-US" sz="2000" b="0" i="0" u="none" strike="noStrike" cap="none" normalizeH="0" baseline="0" smtClean="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gridCol w="1581915"/>
                <a:gridCol w="6120679"/>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a:t>
            </a:r>
            <a:r>
              <a:rPr lang="en-US" sz="2400">
                <a:latin typeface="Times New Roman" panose="02020603050405020304" pitchFamily="18" charset="0"/>
                <a:cs typeface="Times New Roman" panose="02020603050405020304" pitchFamily="18" charset="0"/>
              </a:rPr>
              <a:t>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p>
          <a:p>
            <a:r>
              <a:rPr lang="vi-VN" sz="2400">
                <a:latin typeface="+mj-lt"/>
              </a:rPr>
              <a:t>+ Cung cấp thực phẩm hàng ngày cho con người.</a:t>
            </a:r>
          </a:p>
          <a:p>
            <a:r>
              <a:rPr lang="vi-VN" sz="2400">
                <a:latin typeface="+mj-lt"/>
              </a:rPr>
              <a:t>+ Cung cấp nguyên liệu cho xuất khẩu </a:t>
            </a:r>
          </a:p>
          <a:p>
            <a:r>
              <a:rPr lang="vi-VN" sz="2400">
                <a:latin typeface="+mj-lt"/>
              </a:rPr>
              <a:t>+ </a:t>
            </a:r>
            <a:r>
              <a:rPr lang="en-US" sz="2400" smtClean="0">
                <a:latin typeface="+mj-lt"/>
              </a:rPr>
              <a:t>…….</a:t>
            </a:r>
            <a:endParaRPr lang="vi-VN" sz="2400">
              <a:latin typeface="+mj-lt"/>
            </a:endParaRPr>
          </a:p>
          <a:p>
            <a:r>
              <a:rPr lang="vi-VN" sz="2400">
                <a:latin typeface="+mj-lt"/>
              </a:rPr>
              <a:t>* Vật nuôi phổ biến ở nước ta:</a:t>
            </a:r>
          </a:p>
          <a:p>
            <a:r>
              <a:rPr lang="vi-VN" sz="2400">
                <a:latin typeface="+mj-lt"/>
              </a:rPr>
              <a:t>- Gia súc: trâu, bò, chó, lợn, …</a:t>
            </a:r>
          </a:p>
          <a:p>
            <a:r>
              <a:rPr lang="vi-VN" sz="2400">
                <a:latin typeface="+mj-lt"/>
              </a:rPr>
              <a:t>- </a:t>
            </a:r>
            <a:r>
              <a:rPr lang="vi-VN" sz="2400" smtClean="0">
                <a:latin typeface="+mj-lt"/>
              </a:rPr>
              <a:t>…</a:t>
            </a:r>
            <a:endParaRPr lang="vi-VN" sz="2400">
              <a:latin typeface="+mj-lt"/>
            </a:endParaRPr>
          </a:p>
        </p:txBody>
      </p:sp>
    </p:spTree>
    <p:extLst>
      <p:ext uri="{BB962C8B-B14F-4D97-AF65-F5344CB8AC3E}">
        <p14:creationId xmlns:p14="http://schemas.microsoft.com/office/powerpoint/2010/main" val="466784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a:t>
            </a:r>
            <a:r>
              <a:rPr lang="en-US" sz="2400">
                <a:solidFill>
                  <a:srgbClr val="7030A0"/>
                </a:solidFill>
                <a:latin typeface="Times New Roman" panose="02020603050405020304" pitchFamily="18" charset="0"/>
                <a:cs typeface="Times New Roman" panose="02020603050405020304" pitchFamily="18" charset="0"/>
              </a:rPr>
              <a:t>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a:t>
            </a:r>
            <a:r>
              <a:rPr lang="en-US" sz="2400">
                <a:solidFill>
                  <a:srgbClr val="7030A0"/>
                </a:solidFill>
                <a:latin typeface="Times New Roman" panose="02020603050405020304" pitchFamily="18" charset="0"/>
                <a:cs typeface="Times New Roman" panose="02020603050405020304" pitchFamily="18" charset="0"/>
              </a:rPr>
              <a:t>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a:t>
            </a:r>
            <a:r>
              <a:rPr lang="en-US" sz="2400">
                <a:solidFill>
                  <a:srgbClr val="7030A0"/>
                </a:solidFill>
                <a:latin typeface="Times New Roman" panose="02020603050405020304" pitchFamily="18" charset="0"/>
                <a:cs typeface="Times New Roman" panose="02020603050405020304" pitchFamily="18" charset="0"/>
              </a:rPr>
              <a:t>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11949"/>
          </a:xfrm>
          <a:prstGeom prst="rect">
            <a:avLst/>
          </a:prstGeom>
        </p:spPr>
        <p:txBody>
          <a:bodyPr wrap="square">
            <a:spAutoFit/>
          </a:bodyPr>
          <a:lstStyle/>
          <a:p>
            <a:pPr>
              <a:lnSpc>
                <a:spcPct val="150000"/>
              </a:lnSpc>
            </a:pP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a:t>
            </a:r>
            <a:r>
              <a:rPr lang="en-US" sz="2400" smtClean="0">
                <a:latin typeface="Times New Roman" panose="02020603050405020304" pitchFamily="18" charset="0"/>
                <a:cs typeface="Times New Roman" panose="02020603050405020304" pitchFamily="18" charset="0"/>
              </a:rPr>
              <a:t>là </a:t>
            </a:r>
            <a:r>
              <a:rPr lang="en-US" sz="2400">
                <a:latin typeface="Times New Roman" panose="02020603050405020304" pitchFamily="18" charset="0"/>
                <a:cs typeface="Times New Roman" panose="02020603050405020304" pitchFamily="18" charset="0"/>
              </a:rPr>
              <a:t>ngành sàn xuất có vai trò rất quan trọng đồi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p>
          <a:p>
            <a:pPr>
              <a:lnSpc>
                <a:spcPct val="150000"/>
              </a:lnSpc>
            </a:pPr>
            <a:r>
              <a:rPr lang="en-US" sz="2400">
                <a:latin typeface="Times New Roman" panose="02020603050405020304" pitchFamily="18" charset="0"/>
                <a:cs typeface="Times New Roman" panose="02020603050405020304" pitchFamily="18" charset="0"/>
              </a:rPr>
              <a:t>+ Hiện nay, chán nuôi đang hướng tời phát triển chan nuôi công nghệ cao, chân nuôi bền vững đẻ cung cấp ngây càng nhiều thực phầm sạch hơn, an toàn hơn cho nhu cẩu tiêu dùng trong nước và xuất khẩu, đồng thời bào vệ môi trường tốt hơn.</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a:t>
            </a:r>
            <a:r>
              <a:rPr lang="en-US" sz="2400">
                <a:solidFill>
                  <a:srgbClr val="00B050"/>
                </a:solidFill>
                <a:latin typeface="Times New Roman" panose="02020603050405020304" pitchFamily="18" charset="0"/>
                <a:cs typeface="Times New Roman" panose="02020603050405020304" pitchFamily="18" charset="0"/>
              </a:rPr>
              <a:t>.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a:t>
            </a:r>
            <a:r>
              <a:rPr lang="en-US" sz="2400">
                <a:solidFill>
                  <a:srgbClr val="00B050"/>
                </a:solidFill>
                <a:latin typeface="Times New Roman" panose="02020603050405020304" pitchFamily="18" charset="0"/>
                <a:cs typeface="Times New Roman" panose="02020603050405020304" pitchFamily="18" charset="0"/>
              </a:rPr>
              <a:t>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a:t>
            </a:r>
            <a:r>
              <a:rPr lang="en-US" sz="2400">
                <a:solidFill>
                  <a:srgbClr val="00B050"/>
                </a:solidFill>
                <a:latin typeface="Times New Roman" panose="02020603050405020304" pitchFamily="18" charset="0"/>
                <a:cs typeface="Times New Roman" panose="02020603050405020304" pitchFamily="18" charset="0"/>
              </a:rPr>
              <a:t>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a:t>
            </a:r>
            <a:r>
              <a:rPr lang="en-US" sz="2400">
                <a:solidFill>
                  <a:srgbClr val="7030A0"/>
                </a:solidFill>
                <a:latin typeface="Times New Roman" panose="02020603050405020304" pitchFamily="18" charset="0"/>
                <a:cs typeface="Times New Roman" panose="02020603050405020304" pitchFamily="18" charset="0"/>
              </a:rPr>
              <a:t>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endParaRPr lang="en-US" sz="2400">
              <a:solidFill>
                <a:srgbClr val="FFC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 Vật nuôi</a:t>
            </a: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p>
          <a:p>
            <a:r>
              <a:rPr lang="en-US" sz="2400">
                <a:latin typeface="Times New Roman" panose="02020603050405020304" pitchFamily="18" charset="0"/>
                <a:cs typeface="Times New Roman" panose="02020603050405020304" pitchFamily="18" charset="0"/>
              </a:rPr>
              <a:t>Vật nuôi phổ biến là các con vật được nuôi ở hầu kháp các vùng miền của nước ta. Chúng được chia thành hai nhóm chinh lã gia súc và gia cằm</a:t>
            </a: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Vặt nuôi đặc trưng vùng miền</a:t>
            </a: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ờ một sồ địa phương; chúng thường có những đặc tính riêng biệt, nổi trội về chất lượng sàn phẩm</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a:t>
            </a:r>
            <a:r>
              <a:rPr lang="vi-VN" sz="2400" b="1">
                <a:solidFill>
                  <a:srgbClr val="FF0000"/>
                </a:solidFill>
                <a:latin typeface="+mj-lt"/>
              </a:rPr>
              <a:t>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a:t>
            </a:r>
            <a:r>
              <a:rPr lang="en-US" sz="2400">
                <a:solidFill>
                  <a:srgbClr val="00B050"/>
                </a:solidFill>
                <a:latin typeface="Times New Roman" panose="02020603050405020304" pitchFamily="18" charset="0"/>
                <a:cs typeface="Times New Roman" panose="02020603050405020304" pitchFamily="18" charset="0"/>
              </a:rPr>
              <a:t>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a:t>
            </a:r>
            <a:r>
              <a:rPr lang="en-US" sz="2400">
                <a:solidFill>
                  <a:schemeClr val="accent6">
                    <a:lumMod val="75000"/>
                  </a:schemeClr>
                </a:solidFill>
                <a:latin typeface="Times New Roman" panose="02020603050405020304" pitchFamily="18" charset="0"/>
                <a:cs typeface="Times New Roman" panose="02020603050405020304" pitchFamily="18" charset="0"/>
              </a:rPr>
              <a:t>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endParaRPr lang="en-US" sz="240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p>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Chăn nuôi nông hộ</a:t>
            </a:r>
          </a:p>
          <a:p>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p>
          <a:p>
            <a:r>
              <a:rPr lang="en-US" sz="2400" b="1">
                <a:solidFill>
                  <a:srgbClr val="FF0000"/>
                </a:solidFill>
                <a:latin typeface="Times New Roman" panose="02020603050405020304" pitchFamily="18" charset="0"/>
                <a:cs typeface="Times New Roman" panose="02020603050405020304" pitchFamily="18" charset="0"/>
              </a:rPr>
              <a:t>2. Chăn nuôi trang trại</a:t>
            </a: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a:t>
            </a:r>
            <a:r>
              <a:rPr lang="en-US" sz="2400">
                <a:solidFill>
                  <a:srgbClr val="00B050"/>
                </a:solidFill>
                <a:latin typeface="Times New Roman" panose="02020603050405020304" pitchFamily="18" charset="0"/>
                <a:cs typeface="Times New Roman" panose="02020603050405020304" pitchFamily="18" charset="0"/>
              </a:rPr>
              <a:t>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1548</Words>
  <Application>Microsoft Office PowerPoint</Application>
  <PresentationFormat>On-screen Show (4:3)</PresentationFormat>
  <Paragraphs>96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LE LUA</cp:lastModifiedBy>
  <cp:revision>21</cp:revision>
  <dcterms:created xsi:type="dcterms:W3CDTF">2022-07-01T08:39:21Z</dcterms:created>
  <dcterms:modified xsi:type="dcterms:W3CDTF">2022-07-01T09:15:39Z</dcterms:modified>
</cp:coreProperties>
</file>