
<file path=[Content_Types].xml><?xml version="1.0" encoding="utf-8"?>
<Types xmlns="http://schemas.openxmlformats.org/package/2006/content-types">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59"/>
  </p:notesMasterIdLst>
  <p:sldIdLst>
    <p:sldId id="256" r:id="rId3"/>
    <p:sldId id="257" r:id="rId4"/>
    <p:sldId id="258" r:id="rId5"/>
    <p:sldId id="259" r:id="rId6"/>
    <p:sldId id="260" r:id="rId7"/>
    <p:sldId id="261" r:id="rId8"/>
    <p:sldId id="262" r:id="rId9"/>
    <p:sldId id="263" r:id="rId10"/>
    <p:sldId id="264" r:id="rId11"/>
    <p:sldId id="271" r:id="rId12"/>
    <p:sldId id="267" r:id="rId13"/>
    <p:sldId id="265" r:id="rId14"/>
    <p:sldId id="266" r:id="rId15"/>
    <p:sldId id="268" r:id="rId16"/>
    <p:sldId id="269" r:id="rId17"/>
    <p:sldId id="270"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Lst>
  <p:sldSz cx="9144000" cy="5143500" type="screen16x9"/>
  <p:notesSz cx="6858000" cy="9144000"/>
  <p:embeddedFontLst>
    <p:embeddedFont>
      <p:font typeface="Amatic SC" panose="00000500000000000000" pitchFamily="2" charset="-79"/>
      <p:regular r:id="rId60"/>
      <p:bold r:id="rId61"/>
    </p:embeddedFont>
    <p:embeddedFont>
      <p:font typeface="Archivo Black" panose="020B0604020202020204" charset="0"/>
      <p:regular r:id="rId62"/>
    </p:embeddedFont>
    <p:embeddedFont>
      <p:font typeface="Bebas Neue" panose="020B0606020202050201" pitchFamily="34" charset="0"/>
      <p:regular r:id="rId63"/>
    </p:embeddedFont>
    <p:embeddedFont>
      <p:font typeface="Calibri" panose="020F0502020204030204" pitchFamily="34" charset="0"/>
      <p:regular r:id="rId64"/>
      <p:bold r:id="rId65"/>
      <p:italic r:id="rId66"/>
      <p:boldItalic r:id="rId67"/>
    </p:embeddedFont>
    <p:embeddedFont>
      <p:font typeface="Cambria Math" panose="02040503050406030204" pitchFamily="18" charset="0"/>
      <p:regular r:id="rId68"/>
    </p:embeddedFont>
    <p:embeddedFont>
      <p:font typeface="Exo 2 Black" panose="020B0604020202020204" charset="0"/>
      <p:bold r:id="rId69"/>
      <p:boldItalic r:id="rId70"/>
    </p:embeddedFont>
    <p:embeddedFont>
      <p:font typeface="Montserrat" panose="00000500000000000000" pitchFamily="2" charset="0"/>
      <p:regular r:id="rId71"/>
      <p:bold r:id="rId72"/>
      <p:italic r:id="rId73"/>
      <p:boldItalic r:id="rId74"/>
    </p:embeddedFont>
    <p:embeddedFont>
      <p:font typeface="Montserrat Medium" panose="00000600000000000000" pitchFamily="2" charset="0"/>
      <p:regular r:id="rId75"/>
      <p:bold r:id="rId76"/>
      <p:italic r:id="rId77"/>
      <p:boldItalic r:id="rId78"/>
    </p:embeddedFont>
    <p:embeddedFont>
      <p:font typeface="Proxima Nova" panose="020B0604020202020204" charset="0"/>
      <p:regular r:id="rId79"/>
      <p:bold r:id="rId80"/>
      <p:italic r:id="rId81"/>
      <p:boldItalic r:id="rId82"/>
    </p:embeddedFont>
    <p:embeddedFont>
      <p:font typeface="Roboto Medium" panose="02000000000000000000" pitchFamily="2" charset="0"/>
      <p:regular r:id="rId83"/>
      <p:bold r:id="rId84"/>
      <p:italic r:id="rId85"/>
      <p:boldItalic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DB1AAB7-5D48-44D1-ADD0-C9FBA1A4767F}">
  <a:tblStyle styleId="{6DB1AAB7-5D48-44D1-ADD0-C9FBA1A4767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1" d="100"/>
          <a:sy n="91" d="100"/>
        </p:scale>
        <p:origin x="560"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5.fntdata"/><Relationship Id="rId79" Type="http://schemas.openxmlformats.org/officeDocument/2006/relationships/font" Target="fonts/font20.fntdata"/><Relationship Id="rId5" Type="http://schemas.openxmlformats.org/officeDocument/2006/relationships/slide" Target="slides/slide3.xml"/><Relationship Id="rId90" Type="http://schemas.openxmlformats.org/officeDocument/2006/relationships/tableStyles" Target="tableStyles.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5.fntdata"/><Relationship Id="rId69" Type="http://schemas.openxmlformats.org/officeDocument/2006/relationships/font" Target="fonts/font10.fntdata"/><Relationship Id="rId77" Type="http://schemas.openxmlformats.org/officeDocument/2006/relationships/font" Target="fonts/font18.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7.fntdata"/><Relationship Id="rId87" Type="http://schemas.openxmlformats.org/officeDocument/2006/relationships/presProps" Target="presProps.xml"/><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
        <p:cNvGrpSpPr/>
        <p:nvPr/>
      </p:nvGrpSpPr>
      <p:grpSpPr>
        <a:xfrm>
          <a:off x="0" y="0"/>
          <a:ext cx="0" cy="0"/>
          <a:chOff x="0" y="0"/>
          <a:chExt cx="0" cy="0"/>
        </a:xfrm>
      </p:grpSpPr>
      <p:sp>
        <p:nvSpPr>
          <p:cNvPr id="1006" name="Google Shape;100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 name="Google Shape;100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6"/>
        <p:cNvGrpSpPr/>
        <p:nvPr/>
      </p:nvGrpSpPr>
      <p:grpSpPr>
        <a:xfrm>
          <a:off x="0" y="0"/>
          <a:ext cx="0" cy="0"/>
          <a:chOff x="0" y="0"/>
          <a:chExt cx="0" cy="0"/>
        </a:xfrm>
      </p:grpSpPr>
      <p:sp>
        <p:nvSpPr>
          <p:cNvPr id="2047" name="Google Shape;2047;g12468a04dee_0_10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8" name="Google Shape;2048;g12468a04dee_0_10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e4957916ed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e4957916ed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6"/>
        <p:cNvGrpSpPr/>
        <p:nvPr/>
      </p:nvGrpSpPr>
      <p:grpSpPr>
        <a:xfrm>
          <a:off x="0" y="0"/>
          <a:ext cx="0" cy="0"/>
          <a:chOff x="0" y="0"/>
          <a:chExt cx="0" cy="0"/>
        </a:xfrm>
      </p:grpSpPr>
      <p:sp>
        <p:nvSpPr>
          <p:cNvPr id="1617" name="Google Shape;1617;g12468a04dee_0_9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8" name="Google Shape;1618;g12468a04dee_0_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3"/>
        <p:cNvGrpSpPr/>
        <p:nvPr/>
      </p:nvGrpSpPr>
      <p:grpSpPr>
        <a:xfrm>
          <a:off x="0" y="0"/>
          <a:ext cx="0" cy="0"/>
          <a:chOff x="0" y="0"/>
          <a:chExt cx="0" cy="0"/>
        </a:xfrm>
      </p:grpSpPr>
      <p:sp>
        <p:nvSpPr>
          <p:cNvPr id="1704" name="Google Shape;1704;g12468a04dee_0_10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5" name="Google Shape;1705;g12468a04dee_0_10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5"/>
        <p:cNvGrpSpPr/>
        <p:nvPr/>
      </p:nvGrpSpPr>
      <p:grpSpPr>
        <a:xfrm>
          <a:off x="0" y="0"/>
          <a:ext cx="0" cy="0"/>
          <a:chOff x="0" y="0"/>
          <a:chExt cx="0" cy="0"/>
        </a:xfrm>
      </p:grpSpPr>
      <p:sp>
        <p:nvSpPr>
          <p:cNvPr id="1806" name="Google Shape;1806;g12468a04dee_0_8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7" name="Google Shape;1807;g12468a04dee_0_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12468a04dee_0_10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12468a04dee_0_1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0"/>
        <p:cNvGrpSpPr/>
        <p:nvPr/>
      </p:nvGrpSpPr>
      <p:grpSpPr>
        <a:xfrm>
          <a:off x="0" y="0"/>
          <a:ext cx="0" cy="0"/>
          <a:chOff x="0" y="0"/>
          <a:chExt cx="0" cy="0"/>
        </a:xfrm>
      </p:grpSpPr>
      <p:sp>
        <p:nvSpPr>
          <p:cNvPr id="1991" name="Google Shape;1991;g12468a04dee_0_1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2" name="Google Shape;1992;g12468a04dee_0_1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0"/>
        <p:cNvGrpSpPr/>
        <p:nvPr/>
      </p:nvGrpSpPr>
      <p:grpSpPr>
        <a:xfrm>
          <a:off x="0" y="0"/>
          <a:ext cx="0" cy="0"/>
          <a:chOff x="0" y="0"/>
          <a:chExt cx="0" cy="0"/>
        </a:xfrm>
      </p:grpSpPr>
      <p:sp>
        <p:nvSpPr>
          <p:cNvPr id="2101" name="Google Shape;2101;g12468a04dee_0_11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2" name="Google Shape;2102;g12468a04dee_0_1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6"/>
        <p:cNvGrpSpPr/>
        <p:nvPr/>
      </p:nvGrpSpPr>
      <p:grpSpPr>
        <a:xfrm>
          <a:off x="0" y="0"/>
          <a:ext cx="0" cy="0"/>
          <a:chOff x="0" y="0"/>
          <a:chExt cx="0" cy="0"/>
        </a:xfrm>
      </p:grpSpPr>
      <p:sp>
        <p:nvSpPr>
          <p:cNvPr id="2117" name="Google Shape;2117;g12468a04dee_0_9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8" name="Google Shape;2118;g12468a04dee_0_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8"/>
        <p:cNvGrpSpPr/>
        <p:nvPr/>
      </p:nvGrpSpPr>
      <p:grpSpPr>
        <a:xfrm>
          <a:off x="0" y="0"/>
          <a:ext cx="0" cy="0"/>
          <a:chOff x="0" y="0"/>
          <a:chExt cx="0" cy="0"/>
        </a:xfrm>
      </p:grpSpPr>
      <p:sp>
        <p:nvSpPr>
          <p:cNvPr id="2249" name="Google Shape;2249;g124695f8a4c_0_24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0" name="Google Shape;2250;g124695f8a4c_0_2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12468a04dee_0_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 name="Google Shape;1077;g12468a04dee_0_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
        <p:cNvGrpSpPr/>
        <p:nvPr/>
      </p:nvGrpSpPr>
      <p:grpSpPr>
        <a:xfrm>
          <a:off x="0" y="0"/>
          <a:ext cx="0" cy="0"/>
          <a:chOff x="0" y="0"/>
          <a:chExt cx="0" cy="0"/>
        </a:xfrm>
      </p:grpSpPr>
      <p:sp>
        <p:nvSpPr>
          <p:cNvPr id="2254" name="Google Shape;2254;g12468a04dee_0_1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5" name="Google Shape;2255;g12468a04dee_0_1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1"/>
        <p:cNvGrpSpPr/>
        <p:nvPr/>
      </p:nvGrpSpPr>
      <p:grpSpPr>
        <a:xfrm>
          <a:off x="0" y="0"/>
          <a:ext cx="0" cy="0"/>
          <a:chOff x="0" y="0"/>
          <a:chExt cx="0" cy="0"/>
        </a:xfrm>
      </p:grpSpPr>
      <p:sp>
        <p:nvSpPr>
          <p:cNvPr id="2322" name="Google Shape;2322;g12468a04dee_0_11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3" name="Google Shape;2323;g12468a04dee_0_1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4"/>
        <p:cNvGrpSpPr/>
        <p:nvPr/>
      </p:nvGrpSpPr>
      <p:grpSpPr>
        <a:xfrm>
          <a:off x="0" y="0"/>
          <a:ext cx="0" cy="0"/>
          <a:chOff x="0" y="0"/>
          <a:chExt cx="0" cy="0"/>
        </a:xfrm>
      </p:grpSpPr>
      <p:sp>
        <p:nvSpPr>
          <p:cNvPr id="2335" name="Google Shape;2335;g12468a04dee_0_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6" name="Google Shape;2336;g12468a04dee_0_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2"/>
        <p:cNvGrpSpPr/>
        <p:nvPr/>
      </p:nvGrpSpPr>
      <p:grpSpPr>
        <a:xfrm>
          <a:off x="0" y="0"/>
          <a:ext cx="0" cy="0"/>
          <a:chOff x="0" y="0"/>
          <a:chExt cx="0" cy="0"/>
        </a:xfrm>
      </p:grpSpPr>
      <p:sp>
        <p:nvSpPr>
          <p:cNvPr id="2433" name="Google Shape;2433;g12468a04dee_0_9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 name="Google Shape;2434;g12468a04dee_0_9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7"/>
        <p:cNvGrpSpPr/>
        <p:nvPr/>
      </p:nvGrpSpPr>
      <p:grpSpPr>
        <a:xfrm>
          <a:off x="0" y="0"/>
          <a:ext cx="0" cy="0"/>
          <a:chOff x="0" y="0"/>
          <a:chExt cx="0" cy="0"/>
        </a:xfrm>
      </p:grpSpPr>
      <p:sp>
        <p:nvSpPr>
          <p:cNvPr id="2558" name="Google Shape;2558;g12468a04dee_0_8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59" name="Google Shape;2559;g12468a04dee_0_8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2"/>
        <p:cNvGrpSpPr/>
        <p:nvPr/>
      </p:nvGrpSpPr>
      <p:grpSpPr>
        <a:xfrm>
          <a:off x="0" y="0"/>
          <a:ext cx="0" cy="0"/>
          <a:chOff x="0" y="0"/>
          <a:chExt cx="0" cy="0"/>
        </a:xfrm>
      </p:grpSpPr>
      <p:sp>
        <p:nvSpPr>
          <p:cNvPr id="2673" name="Google Shape;2673;g12468a04dee_0_11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4" name="Google Shape;2674;g12468a04dee_0_1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12468a04dee_0_1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12468a04dee_0_1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3"/>
        <p:cNvGrpSpPr/>
        <p:nvPr/>
      </p:nvGrpSpPr>
      <p:grpSpPr>
        <a:xfrm>
          <a:off x="0" y="0"/>
          <a:ext cx="0" cy="0"/>
          <a:chOff x="0" y="0"/>
          <a:chExt cx="0" cy="0"/>
        </a:xfrm>
      </p:grpSpPr>
      <p:sp>
        <p:nvSpPr>
          <p:cNvPr id="2814" name="Google Shape;2814;g12468a04dee_0_1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5" name="Google Shape;2815;g12468a04dee_0_1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6"/>
        <p:cNvGrpSpPr/>
        <p:nvPr/>
      </p:nvGrpSpPr>
      <p:grpSpPr>
        <a:xfrm>
          <a:off x="0" y="0"/>
          <a:ext cx="0" cy="0"/>
          <a:chOff x="0" y="0"/>
          <a:chExt cx="0" cy="0"/>
        </a:xfrm>
      </p:grpSpPr>
      <p:sp>
        <p:nvSpPr>
          <p:cNvPr id="2927" name="Google Shape;2927;g12468a04dee_0_8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28" name="Google Shape;2928;g12468a04dee_0_8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8"/>
        <p:cNvGrpSpPr/>
        <p:nvPr/>
      </p:nvGrpSpPr>
      <p:grpSpPr>
        <a:xfrm>
          <a:off x="0" y="0"/>
          <a:ext cx="0" cy="0"/>
          <a:chOff x="0" y="0"/>
          <a:chExt cx="0" cy="0"/>
        </a:xfrm>
      </p:grpSpPr>
      <p:sp>
        <p:nvSpPr>
          <p:cNvPr id="3019" name="Google Shape;3019;g12468a04dee_0_9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0" name="Google Shape;3020;g12468a04dee_0_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
        <p:cNvGrpSpPr/>
        <p:nvPr/>
      </p:nvGrpSpPr>
      <p:grpSpPr>
        <a:xfrm>
          <a:off x="0" y="0"/>
          <a:ext cx="0" cy="0"/>
          <a:chOff x="0" y="0"/>
          <a:chExt cx="0" cy="0"/>
        </a:xfrm>
      </p:grpSpPr>
      <p:sp>
        <p:nvSpPr>
          <p:cNvPr id="1085" name="Google Shape;1085;ge4957916ed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6" name="Google Shape;1086;ge4957916e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2"/>
        <p:cNvGrpSpPr/>
        <p:nvPr/>
      </p:nvGrpSpPr>
      <p:grpSpPr>
        <a:xfrm>
          <a:off x="0" y="0"/>
          <a:ext cx="0" cy="0"/>
          <a:chOff x="0" y="0"/>
          <a:chExt cx="0" cy="0"/>
        </a:xfrm>
      </p:grpSpPr>
      <p:sp>
        <p:nvSpPr>
          <p:cNvPr id="3163" name="Google Shape;3163;g12468a04dee_0_10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4" name="Google Shape;3164;g12468a04dee_0_10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6"/>
        <p:cNvGrpSpPr/>
        <p:nvPr/>
      </p:nvGrpSpPr>
      <p:grpSpPr>
        <a:xfrm>
          <a:off x="0" y="0"/>
          <a:ext cx="0" cy="0"/>
          <a:chOff x="0" y="0"/>
          <a:chExt cx="0" cy="0"/>
        </a:xfrm>
      </p:grpSpPr>
      <p:sp>
        <p:nvSpPr>
          <p:cNvPr id="3247" name="Google Shape;3247;g12468a04dee_0_11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8" name="Google Shape;3248;g12468a04dee_0_11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9"/>
        <p:cNvGrpSpPr/>
        <p:nvPr/>
      </p:nvGrpSpPr>
      <p:grpSpPr>
        <a:xfrm>
          <a:off x="0" y="0"/>
          <a:ext cx="0" cy="0"/>
          <a:chOff x="0" y="0"/>
          <a:chExt cx="0" cy="0"/>
        </a:xfrm>
      </p:grpSpPr>
      <p:sp>
        <p:nvSpPr>
          <p:cNvPr id="3260" name="Google Shape;3260;g12468a04dee_0_15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1" name="Google Shape;3261;g12468a04dee_0_15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3"/>
        <p:cNvGrpSpPr/>
        <p:nvPr/>
      </p:nvGrpSpPr>
      <p:grpSpPr>
        <a:xfrm>
          <a:off x="0" y="0"/>
          <a:ext cx="0" cy="0"/>
          <a:chOff x="0" y="0"/>
          <a:chExt cx="0" cy="0"/>
        </a:xfrm>
      </p:grpSpPr>
      <p:sp>
        <p:nvSpPr>
          <p:cNvPr id="3274" name="Google Shape;3274;g12468a04dee_0_1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5" name="Google Shape;3275;g12468a04dee_0_1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0"/>
        <p:cNvGrpSpPr/>
        <p:nvPr/>
      </p:nvGrpSpPr>
      <p:grpSpPr>
        <a:xfrm>
          <a:off x="0" y="0"/>
          <a:ext cx="0" cy="0"/>
          <a:chOff x="0" y="0"/>
          <a:chExt cx="0" cy="0"/>
        </a:xfrm>
      </p:grpSpPr>
      <p:sp>
        <p:nvSpPr>
          <p:cNvPr id="3331" name="Google Shape;3331;g12468a04dee_0_1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32" name="Google Shape;3332;g12468a04dee_0_1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4"/>
        <p:cNvGrpSpPr/>
        <p:nvPr/>
      </p:nvGrpSpPr>
      <p:grpSpPr>
        <a:xfrm>
          <a:off x="0" y="0"/>
          <a:ext cx="0" cy="0"/>
          <a:chOff x="0" y="0"/>
          <a:chExt cx="0" cy="0"/>
        </a:xfrm>
      </p:grpSpPr>
      <p:sp>
        <p:nvSpPr>
          <p:cNvPr id="3375" name="Google Shape;3375;ge4957916ed_0_1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6" name="Google Shape;3376;ge4957916ed_0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1"/>
        <p:cNvGrpSpPr/>
        <p:nvPr/>
      </p:nvGrpSpPr>
      <p:grpSpPr>
        <a:xfrm>
          <a:off x="0" y="0"/>
          <a:ext cx="0" cy="0"/>
          <a:chOff x="0" y="0"/>
          <a:chExt cx="0" cy="0"/>
        </a:xfrm>
      </p:grpSpPr>
      <p:sp>
        <p:nvSpPr>
          <p:cNvPr id="3512" name="Google Shape;3512;g12468a04dee_1_1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13" name="Google Shape;3513;g12468a04dee_1_1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4"/>
        <p:cNvGrpSpPr/>
        <p:nvPr/>
      </p:nvGrpSpPr>
      <p:grpSpPr>
        <a:xfrm>
          <a:off x="0" y="0"/>
          <a:ext cx="0" cy="0"/>
          <a:chOff x="0" y="0"/>
          <a:chExt cx="0" cy="0"/>
        </a:xfrm>
      </p:grpSpPr>
      <p:sp>
        <p:nvSpPr>
          <p:cNvPr id="4345" name="Google Shape;4345;g124695f8a4c_0_4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6" name="Google Shape;4346;g124695f8a4c_0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2"/>
        <p:cNvGrpSpPr/>
        <p:nvPr/>
      </p:nvGrpSpPr>
      <p:grpSpPr>
        <a:xfrm>
          <a:off x="0" y="0"/>
          <a:ext cx="0" cy="0"/>
          <a:chOff x="0" y="0"/>
          <a:chExt cx="0" cy="0"/>
        </a:xfrm>
      </p:grpSpPr>
      <p:sp>
        <p:nvSpPr>
          <p:cNvPr id="4503" name="Google Shape;4503;g124695f8a4c_0_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4" name="Google Shape;4504;g124695f8a4c_0_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77"/>
        <p:cNvGrpSpPr/>
        <p:nvPr/>
      </p:nvGrpSpPr>
      <p:grpSpPr>
        <a:xfrm>
          <a:off x="0" y="0"/>
          <a:ext cx="0" cy="0"/>
          <a:chOff x="0" y="0"/>
          <a:chExt cx="0" cy="0"/>
        </a:xfrm>
      </p:grpSpPr>
      <p:sp>
        <p:nvSpPr>
          <p:cNvPr id="4578" name="Google Shape;4578;g124695f8a4c_0_241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9" name="Google Shape;4579;g124695f8a4c_0_24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4"/>
        <p:cNvGrpSpPr/>
        <p:nvPr/>
      </p:nvGrpSpPr>
      <p:grpSpPr>
        <a:xfrm>
          <a:off x="0" y="0"/>
          <a:ext cx="0" cy="0"/>
          <a:chOff x="0" y="0"/>
          <a:chExt cx="0" cy="0"/>
        </a:xfrm>
      </p:grpSpPr>
      <p:sp>
        <p:nvSpPr>
          <p:cNvPr id="1155" name="Google Shape;1155;g124410d3e4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6" name="Google Shape;1156;g124410d3e4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4"/>
        <p:cNvGrpSpPr/>
        <p:nvPr/>
      </p:nvGrpSpPr>
      <p:grpSpPr>
        <a:xfrm>
          <a:off x="0" y="0"/>
          <a:ext cx="0" cy="0"/>
          <a:chOff x="0" y="0"/>
          <a:chExt cx="0" cy="0"/>
        </a:xfrm>
      </p:grpSpPr>
      <p:sp>
        <p:nvSpPr>
          <p:cNvPr id="4585" name="Google Shape;4585;g124695f8a4c_0_241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6" name="Google Shape;4586;g124695f8a4c_0_24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1"/>
        <p:cNvGrpSpPr/>
        <p:nvPr/>
      </p:nvGrpSpPr>
      <p:grpSpPr>
        <a:xfrm>
          <a:off x="0" y="0"/>
          <a:ext cx="0" cy="0"/>
          <a:chOff x="0" y="0"/>
          <a:chExt cx="0" cy="0"/>
        </a:xfrm>
      </p:grpSpPr>
      <p:sp>
        <p:nvSpPr>
          <p:cNvPr id="4592" name="Google Shape;4592;g124695f8a4c_0_241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3" name="Google Shape;4593;g124695f8a4c_0_24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8"/>
        <p:cNvGrpSpPr/>
        <p:nvPr/>
      </p:nvGrpSpPr>
      <p:grpSpPr>
        <a:xfrm>
          <a:off x="0" y="0"/>
          <a:ext cx="0" cy="0"/>
          <a:chOff x="0" y="0"/>
          <a:chExt cx="0" cy="0"/>
        </a:xfrm>
      </p:grpSpPr>
      <p:sp>
        <p:nvSpPr>
          <p:cNvPr id="4609" name="Google Shape;4609;g124695f8a4c_0_242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10" name="Google Shape;4610;g124695f8a4c_0_24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4"/>
        <p:cNvGrpSpPr/>
        <p:nvPr/>
      </p:nvGrpSpPr>
      <p:grpSpPr>
        <a:xfrm>
          <a:off x="0" y="0"/>
          <a:ext cx="0" cy="0"/>
          <a:chOff x="0" y="0"/>
          <a:chExt cx="0" cy="0"/>
        </a:xfrm>
      </p:grpSpPr>
      <p:sp>
        <p:nvSpPr>
          <p:cNvPr id="4625" name="Google Shape;4625;g124695f8a4c_0_24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6" name="Google Shape;4626;g124695f8a4c_0_24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3"/>
        <p:cNvGrpSpPr/>
        <p:nvPr/>
      </p:nvGrpSpPr>
      <p:grpSpPr>
        <a:xfrm>
          <a:off x="0" y="0"/>
          <a:ext cx="0" cy="0"/>
          <a:chOff x="0" y="0"/>
          <a:chExt cx="0" cy="0"/>
        </a:xfrm>
      </p:grpSpPr>
      <p:sp>
        <p:nvSpPr>
          <p:cNvPr id="4964" name="Google Shape;4964;g124695f8a4c_0_245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5" name="Google Shape;4965;g124695f8a4c_0_245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8"/>
        <p:cNvGrpSpPr/>
        <p:nvPr/>
      </p:nvGrpSpPr>
      <p:grpSpPr>
        <a:xfrm>
          <a:off x="0" y="0"/>
          <a:ext cx="0" cy="0"/>
          <a:chOff x="0" y="0"/>
          <a:chExt cx="0" cy="0"/>
        </a:xfrm>
      </p:grpSpPr>
      <p:sp>
        <p:nvSpPr>
          <p:cNvPr id="7109" name="Google Shape;7109;g124695f8a4c_0_26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0" name="Google Shape;7110;g124695f8a4c_0_26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27"/>
        <p:cNvGrpSpPr/>
        <p:nvPr/>
      </p:nvGrpSpPr>
      <p:grpSpPr>
        <a:xfrm>
          <a:off x="0" y="0"/>
          <a:ext cx="0" cy="0"/>
          <a:chOff x="0" y="0"/>
          <a:chExt cx="0" cy="0"/>
        </a:xfrm>
      </p:grpSpPr>
      <p:sp>
        <p:nvSpPr>
          <p:cNvPr id="7528" name="Google Shape;7528;g124695f8a4c_0_271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9" name="Google Shape;7529;g124695f8a4c_0_27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7"/>
        <p:cNvGrpSpPr/>
        <p:nvPr/>
      </p:nvGrpSpPr>
      <p:grpSpPr>
        <a:xfrm>
          <a:off x="0" y="0"/>
          <a:ext cx="0" cy="0"/>
          <a:chOff x="0" y="0"/>
          <a:chExt cx="0" cy="0"/>
        </a:xfrm>
      </p:grpSpPr>
      <p:sp>
        <p:nvSpPr>
          <p:cNvPr id="7698" name="Google Shape;7698;g124695f8a4c_0_272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9" name="Google Shape;7699;g124695f8a4c_0_27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2"/>
        <p:cNvGrpSpPr/>
        <p:nvPr/>
      </p:nvGrpSpPr>
      <p:grpSpPr>
        <a:xfrm>
          <a:off x="0" y="0"/>
          <a:ext cx="0" cy="0"/>
          <a:chOff x="0" y="0"/>
          <a:chExt cx="0" cy="0"/>
        </a:xfrm>
      </p:grpSpPr>
      <p:sp>
        <p:nvSpPr>
          <p:cNvPr id="8103" name="Google Shape;8103;g124695f8a4c_0_277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04" name="Google Shape;8104;g124695f8a4c_0_27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2"/>
        <p:cNvGrpSpPr/>
        <p:nvPr/>
      </p:nvGrpSpPr>
      <p:grpSpPr>
        <a:xfrm>
          <a:off x="0" y="0"/>
          <a:ext cx="0" cy="0"/>
          <a:chOff x="0" y="0"/>
          <a:chExt cx="0" cy="0"/>
        </a:xfrm>
      </p:grpSpPr>
      <p:sp>
        <p:nvSpPr>
          <p:cNvPr id="8483" name="Google Shape;8483;g124695f8a4c_0_280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4" name="Google Shape;8484;g124695f8a4c_0_280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12468a04dee_0_7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12468a04dee_0_7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0"/>
        <p:cNvGrpSpPr/>
        <p:nvPr/>
      </p:nvGrpSpPr>
      <p:grpSpPr>
        <a:xfrm>
          <a:off x="0" y="0"/>
          <a:ext cx="0" cy="0"/>
          <a:chOff x="0" y="0"/>
          <a:chExt cx="0" cy="0"/>
        </a:xfrm>
      </p:grpSpPr>
      <p:sp>
        <p:nvSpPr>
          <p:cNvPr id="9401" name="Google Shape;9401;g124695f8a4c_0_289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2" name="Google Shape;9402;g124695f8a4c_0_289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4"/>
        <p:cNvGrpSpPr/>
        <p:nvPr/>
      </p:nvGrpSpPr>
      <p:grpSpPr>
        <a:xfrm>
          <a:off x="0" y="0"/>
          <a:ext cx="0" cy="0"/>
          <a:chOff x="0" y="0"/>
          <a:chExt cx="0" cy="0"/>
        </a:xfrm>
      </p:grpSpPr>
      <p:sp>
        <p:nvSpPr>
          <p:cNvPr id="10835" name="Google Shape;10835;g124695f8a4c_0_304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6" name="Google Shape;10836;g124695f8a4c_0_304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0"/>
        <p:cNvGrpSpPr/>
        <p:nvPr/>
      </p:nvGrpSpPr>
      <p:grpSpPr>
        <a:xfrm>
          <a:off x="0" y="0"/>
          <a:ext cx="0" cy="0"/>
          <a:chOff x="0" y="0"/>
          <a:chExt cx="0" cy="0"/>
        </a:xfrm>
      </p:grpSpPr>
      <p:sp>
        <p:nvSpPr>
          <p:cNvPr id="13391" name="Google Shape;13391;g124695f8a4c_0_329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92" name="Google Shape;13392;g124695f8a4c_0_32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40"/>
        <p:cNvGrpSpPr/>
        <p:nvPr/>
      </p:nvGrpSpPr>
      <p:grpSpPr>
        <a:xfrm>
          <a:off x="0" y="0"/>
          <a:ext cx="0" cy="0"/>
          <a:chOff x="0" y="0"/>
          <a:chExt cx="0" cy="0"/>
        </a:xfrm>
      </p:grpSpPr>
      <p:sp>
        <p:nvSpPr>
          <p:cNvPr id="15341" name="Google Shape;15341;g124695f8a4c_0_349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2" name="Google Shape;15342;g124695f8a4c_0_34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15"/>
        <p:cNvGrpSpPr/>
        <p:nvPr/>
      </p:nvGrpSpPr>
      <p:grpSpPr>
        <a:xfrm>
          <a:off x="0" y="0"/>
          <a:ext cx="0" cy="0"/>
          <a:chOff x="0" y="0"/>
          <a:chExt cx="0" cy="0"/>
        </a:xfrm>
      </p:grpSpPr>
      <p:sp>
        <p:nvSpPr>
          <p:cNvPr id="17116" name="Google Shape;17116;g124695f8a4c_0_367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7" name="Google Shape;17117;g124695f8a4c_0_367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7"/>
        <p:cNvGrpSpPr/>
        <p:nvPr/>
      </p:nvGrpSpPr>
      <p:grpSpPr>
        <a:xfrm>
          <a:off x="0" y="0"/>
          <a:ext cx="0" cy="0"/>
          <a:chOff x="0" y="0"/>
          <a:chExt cx="0" cy="0"/>
        </a:xfrm>
      </p:grpSpPr>
      <p:sp>
        <p:nvSpPr>
          <p:cNvPr id="18158" name="Google Shape;18158;g124695f8a4c_0_377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9" name="Google Shape;18159;g124695f8a4c_0_37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77"/>
        <p:cNvGrpSpPr/>
        <p:nvPr/>
      </p:nvGrpSpPr>
      <p:grpSpPr>
        <a:xfrm>
          <a:off x="0" y="0"/>
          <a:ext cx="0" cy="0"/>
          <a:chOff x="0" y="0"/>
          <a:chExt cx="0" cy="0"/>
        </a:xfrm>
      </p:grpSpPr>
      <p:sp>
        <p:nvSpPr>
          <p:cNvPr id="19878" name="Google Shape;19878;g124695f8a4c_0_439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79" name="Google Shape;19879;g124695f8a4c_0_439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
        <p:cNvGrpSpPr/>
        <p:nvPr/>
      </p:nvGrpSpPr>
      <p:grpSpPr>
        <a:xfrm>
          <a:off x="0" y="0"/>
          <a:ext cx="0" cy="0"/>
          <a:chOff x="0" y="0"/>
          <a:chExt cx="0" cy="0"/>
        </a:xfrm>
      </p:grpSpPr>
      <p:sp>
        <p:nvSpPr>
          <p:cNvPr id="1336" name="Google Shape;1336;ge4957916ed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7" name="Google Shape;1337;ge4957916e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g12468a04dee_0_7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 name="Google Shape;1438;g12468a04dee_0_7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
        <p:cNvGrpSpPr/>
        <p:nvPr/>
      </p:nvGrpSpPr>
      <p:grpSpPr>
        <a:xfrm>
          <a:off x="0" y="0"/>
          <a:ext cx="0" cy="0"/>
          <a:chOff x="0" y="0"/>
          <a:chExt cx="0" cy="0"/>
        </a:xfrm>
      </p:grpSpPr>
      <p:sp>
        <p:nvSpPr>
          <p:cNvPr id="1443" name="Google Shape;1443;ge4957916ed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4" name="Google Shape;1444;ge4957916ed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12468a04dee_0_8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12468a04dee_0_8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1322400" y="1047900"/>
            <a:ext cx="6499200" cy="2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1322400" y="3633900"/>
            <a:ext cx="6499200" cy="461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800"/>
              <a:buNone/>
              <a:defRPr sz="1800">
                <a:solidFill>
                  <a:schemeClr val="dk1"/>
                </a:solidFill>
              </a:defRPr>
            </a:lvl2pPr>
            <a:lvl3pPr lvl="2" algn="ctr" rtl="0">
              <a:lnSpc>
                <a:spcPct val="100000"/>
              </a:lnSpc>
              <a:spcBef>
                <a:spcPts val="0"/>
              </a:spcBef>
              <a:spcAft>
                <a:spcPts val="0"/>
              </a:spcAft>
              <a:buClr>
                <a:schemeClr val="dk1"/>
              </a:buClr>
              <a:buSzPts val="1800"/>
              <a:buNone/>
              <a:defRPr sz="1800">
                <a:solidFill>
                  <a:schemeClr val="dk1"/>
                </a:solidFill>
              </a:defRPr>
            </a:lvl3pPr>
            <a:lvl4pPr lvl="3" algn="ctr" rtl="0">
              <a:lnSpc>
                <a:spcPct val="100000"/>
              </a:lnSpc>
              <a:spcBef>
                <a:spcPts val="0"/>
              </a:spcBef>
              <a:spcAft>
                <a:spcPts val="0"/>
              </a:spcAft>
              <a:buClr>
                <a:schemeClr val="dk1"/>
              </a:buClr>
              <a:buSzPts val="1800"/>
              <a:buNone/>
              <a:defRPr sz="1800">
                <a:solidFill>
                  <a:schemeClr val="dk1"/>
                </a:solidFill>
              </a:defRPr>
            </a:lvl4pPr>
            <a:lvl5pPr lvl="4" algn="ctr" rtl="0">
              <a:lnSpc>
                <a:spcPct val="100000"/>
              </a:lnSpc>
              <a:spcBef>
                <a:spcPts val="0"/>
              </a:spcBef>
              <a:spcAft>
                <a:spcPts val="0"/>
              </a:spcAft>
              <a:buClr>
                <a:schemeClr val="dk1"/>
              </a:buClr>
              <a:buSzPts val="1800"/>
              <a:buNone/>
              <a:defRPr sz="1800">
                <a:solidFill>
                  <a:schemeClr val="dk1"/>
                </a:solidFill>
              </a:defRPr>
            </a:lvl5pPr>
            <a:lvl6pPr lvl="5" algn="ctr" rtl="0">
              <a:lnSpc>
                <a:spcPct val="100000"/>
              </a:lnSpc>
              <a:spcBef>
                <a:spcPts val="0"/>
              </a:spcBef>
              <a:spcAft>
                <a:spcPts val="0"/>
              </a:spcAft>
              <a:buClr>
                <a:schemeClr val="dk1"/>
              </a:buClr>
              <a:buSzPts val="1800"/>
              <a:buNone/>
              <a:defRPr sz="1800">
                <a:solidFill>
                  <a:schemeClr val="dk1"/>
                </a:solidFill>
              </a:defRPr>
            </a:lvl6pPr>
            <a:lvl7pPr lvl="6" algn="ctr" rtl="0">
              <a:lnSpc>
                <a:spcPct val="100000"/>
              </a:lnSpc>
              <a:spcBef>
                <a:spcPts val="0"/>
              </a:spcBef>
              <a:spcAft>
                <a:spcPts val="0"/>
              </a:spcAft>
              <a:buClr>
                <a:schemeClr val="dk1"/>
              </a:buClr>
              <a:buSzPts val="1800"/>
              <a:buNone/>
              <a:defRPr sz="1800">
                <a:solidFill>
                  <a:schemeClr val="dk1"/>
                </a:solidFill>
              </a:defRPr>
            </a:lvl7pPr>
            <a:lvl8pPr lvl="7" algn="ctr" rtl="0">
              <a:lnSpc>
                <a:spcPct val="100000"/>
              </a:lnSpc>
              <a:spcBef>
                <a:spcPts val="0"/>
              </a:spcBef>
              <a:spcAft>
                <a:spcPts val="0"/>
              </a:spcAft>
              <a:buClr>
                <a:schemeClr val="dk1"/>
              </a:buClr>
              <a:buSzPts val="1800"/>
              <a:buNone/>
              <a:defRPr sz="1800">
                <a:solidFill>
                  <a:schemeClr val="dk1"/>
                </a:solidFill>
              </a:defRPr>
            </a:lvl8pPr>
            <a:lvl9pPr lvl="8" algn="ctr" rtl="0">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1" name="Shape 216"/>
        <p:cNvGrpSpPr/>
        <p:nvPr/>
      </p:nvGrpSpPr>
      <p:grpSpPr>
        <a:xfrm>
          <a:off x="0" y="0"/>
          <a:ext cx="0" cy="0"/>
          <a:chOff x="0" y="0"/>
          <a:chExt cx="0" cy="0"/>
        </a:xfrm>
      </p:grpSpPr>
      <p:sp>
        <p:nvSpPr>
          <p:cNvPr id="217" name="Google Shape;217;p11"/>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1"/>
          <p:cNvSpPr txBox="1">
            <a:spLocks noGrp="1"/>
          </p:cNvSpPr>
          <p:nvPr>
            <p:ph type="title" hasCustomPrompt="1"/>
          </p:nvPr>
        </p:nvSpPr>
        <p:spPr>
          <a:xfrm>
            <a:off x="1823225" y="1725750"/>
            <a:ext cx="5497500" cy="135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0000"/>
              <a:buNone/>
              <a:defRPr sz="100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220" name="Google Shape;220;p11"/>
          <p:cNvSpPr txBox="1">
            <a:spLocks noGrp="1"/>
          </p:cNvSpPr>
          <p:nvPr>
            <p:ph type="subTitle" idx="1"/>
          </p:nvPr>
        </p:nvSpPr>
        <p:spPr>
          <a:xfrm>
            <a:off x="1823225" y="3079350"/>
            <a:ext cx="54975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None/>
              <a:defRPr sz="1600">
                <a:solidFill>
                  <a:schemeClr val="dk1"/>
                </a:solidFill>
              </a:defRPr>
            </a:lvl2pPr>
            <a:lvl3pPr lvl="2" algn="ctr" rtl="0">
              <a:lnSpc>
                <a:spcPct val="100000"/>
              </a:lnSpc>
              <a:spcBef>
                <a:spcPts val="0"/>
              </a:spcBef>
              <a:spcAft>
                <a:spcPts val="0"/>
              </a:spcAft>
              <a:buClr>
                <a:schemeClr val="dk1"/>
              </a:buClr>
              <a:buSzPts val="1600"/>
              <a:buNone/>
              <a:defRPr sz="1600">
                <a:solidFill>
                  <a:schemeClr val="dk1"/>
                </a:solidFill>
              </a:defRPr>
            </a:lvl3pPr>
            <a:lvl4pPr lvl="3" algn="ctr" rtl="0">
              <a:lnSpc>
                <a:spcPct val="100000"/>
              </a:lnSpc>
              <a:spcBef>
                <a:spcPts val="0"/>
              </a:spcBef>
              <a:spcAft>
                <a:spcPts val="0"/>
              </a:spcAft>
              <a:buClr>
                <a:schemeClr val="dk1"/>
              </a:buClr>
              <a:buSzPts val="1600"/>
              <a:buNone/>
              <a:defRPr sz="1600">
                <a:solidFill>
                  <a:schemeClr val="dk1"/>
                </a:solidFill>
              </a:defRPr>
            </a:lvl4pPr>
            <a:lvl5pPr lvl="4" algn="ctr" rtl="0">
              <a:lnSpc>
                <a:spcPct val="100000"/>
              </a:lnSpc>
              <a:spcBef>
                <a:spcPts val="0"/>
              </a:spcBef>
              <a:spcAft>
                <a:spcPts val="0"/>
              </a:spcAft>
              <a:buClr>
                <a:schemeClr val="dk1"/>
              </a:buClr>
              <a:buSzPts val="1600"/>
              <a:buNone/>
              <a:defRPr sz="1600">
                <a:solidFill>
                  <a:schemeClr val="dk1"/>
                </a:solidFill>
              </a:defRPr>
            </a:lvl5pPr>
            <a:lvl6pPr lvl="5" algn="ctr" rtl="0">
              <a:lnSpc>
                <a:spcPct val="100000"/>
              </a:lnSpc>
              <a:spcBef>
                <a:spcPts val="0"/>
              </a:spcBef>
              <a:spcAft>
                <a:spcPts val="0"/>
              </a:spcAft>
              <a:buClr>
                <a:schemeClr val="dk1"/>
              </a:buClr>
              <a:buSzPts val="1600"/>
              <a:buNone/>
              <a:defRPr sz="1600">
                <a:solidFill>
                  <a:schemeClr val="dk1"/>
                </a:solidFill>
              </a:defRPr>
            </a:lvl6pPr>
            <a:lvl7pPr lvl="6" algn="ctr" rtl="0">
              <a:lnSpc>
                <a:spcPct val="100000"/>
              </a:lnSpc>
              <a:spcBef>
                <a:spcPts val="0"/>
              </a:spcBef>
              <a:spcAft>
                <a:spcPts val="0"/>
              </a:spcAft>
              <a:buClr>
                <a:schemeClr val="dk1"/>
              </a:buClr>
              <a:buSzPts val="1600"/>
              <a:buNone/>
              <a:defRPr sz="1600">
                <a:solidFill>
                  <a:schemeClr val="dk1"/>
                </a:solidFill>
              </a:defRPr>
            </a:lvl7pPr>
            <a:lvl8pPr lvl="7" algn="ctr" rtl="0">
              <a:lnSpc>
                <a:spcPct val="100000"/>
              </a:lnSpc>
              <a:spcBef>
                <a:spcPts val="0"/>
              </a:spcBef>
              <a:spcAft>
                <a:spcPts val="0"/>
              </a:spcAft>
              <a:buClr>
                <a:schemeClr val="dk1"/>
              </a:buClr>
              <a:buSzPts val="1600"/>
              <a:buNone/>
              <a:defRPr sz="1600">
                <a:solidFill>
                  <a:schemeClr val="dk1"/>
                </a:solidFill>
              </a:defRPr>
            </a:lvl8pPr>
            <a:lvl9pPr lvl="8" algn="ctr" rtl="0">
              <a:lnSpc>
                <a:spcPct val="100000"/>
              </a:lnSpc>
              <a:spcBef>
                <a:spcPts val="0"/>
              </a:spcBef>
              <a:spcAft>
                <a:spcPts val="0"/>
              </a:spcAft>
              <a:buClr>
                <a:schemeClr val="dk1"/>
              </a:buClr>
              <a:buSzPts val="1600"/>
              <a:buNone/>
              <a:defRPr sz="1600">
                <a:solidFill>
                  <a:schemeClr val="dk1"/>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2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22"/>
        <p:cNvGrpSpPr/>
        <p:nvPr/>
      </p:nvGrpSpPr>
      <p:grpSpPr>
        <a:xfrm>
          <a:off x="0" y="0"/>
          <a:ext cx="0" cy="0"/>
          <a:chOff x="0" y="0"/>
          <a:chExt cx="0" cy="0"/>
        </a:xfrm>
      </p:grpSpPr>
      <p:sp>
        <p:nvSpPr>
          <p:cNvPr id="223" name="Google Shape;223;p13"/>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3"/>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3"/>
          <p:cNvSpPr txBox="1">
            <a:spLocks noGrp="1"/>
          </p:cNvSpPr>
          <p:nvPr>
            <p:ph type="title"/>
          </p:nvPr>
        </p:nvSpPr>
        <p:spPr>
          <a:xfrm>
            <a:off x="3623247" y="1418125"/>
            <a:ext cx="26175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26" name="Google Shape;226;p13"/>
          <p:cNvSpPr txBox="1">
            <a:spLocks noGrp="1"/>
          </p:cNvSpPr>
          <p:nvPr>
            <p:ph type="title" idx="2" hasCustomPrompt="1"/>
          </p:nvPr>
        </p:nvSpPr>
        <p:spPr>
          <a:xfrm>
            <a:off x="2903250" y="1364125"/>
            <a:ext cx="720000" cy="39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227" name="Google Shape;227;p13"/>
          <p:cNvSpPr txBox="1">
            <a:spLocks noGrp="1"/>
          </p:cNvSpPr>
          <p:nvPr>
            <p:ph type="subTitle" idx="1"/>
          </p:nvPr>
        </p:nvSpPr>
        <p:spPr>
          <a:xfrm>
            <a:off x="3623247" y="1756525"/>
            <a:ext cx="26175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228" name="Google Shape;228;p13"/>
          <p:cNvSpPr txBox="1">
            <a:spLocks noGrp="1"/>
          </p:cNvSpPr>
          <p:nvPr>
            <p:ph type="title" idx="3"/>
          </p:nvPr>
        </p:nvSpPr>
        <p:spPr>
          <a:xfrm>
            <a:off x="3623247" y="2589613"/>
            <a:ext cx="26175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29" name="Google Shape;229;p13"/>
          <p:cNvSpPr txBox="1">
            <a:spLocks noGrp="1"/>
          </p:cNvSpPr>
          <p:nvPr>
            <p:ph type="title" idx="4" hasCustomPrompt="1"/>
          </p:nvPr>
        </p:nvSpPr>
        <p:spPr>
          <a:xfrm>
            <a:off x="2903250" y="2535675"/>
            <a:ext cx="720000" cy="39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230" name="Google Shape;230;p13"/>
          <p:cNvSpPr txBox="1">
            <a:spLocks noGrp="1"/>
          </p:cNvSpPr>
          <p:nvPr>
            <p:ph type="subTitle" idx="5"/>
          </p:nvPr>
        </p:nvSpPr>
        <p:spPr>
          <a:xfrm>
            <a:off x="3623247" y="2928013"/>
            <a:ext cx="26175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231" name="Google Shape;231;p13"/>
          <p:cNvSpPr txBox="1">
            <a:spLocks noGrp="1"/>
          </p:cNvSpPr>
          <p:nvPr>
            <p:ph type="title" idx="6"/>
          </p:nvPr>
        </p:nvSpPr>
        <p:spPr>
          <a:xfrm>
            <a:off x="3623247" y="3761100"/>
            <a:ext cx="26175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32" name="Google Shape;232;p13"/>
          <p:cNvSpPr txBox="1">
            <a:spLocks noGrp="1"/>
          </p:cNvSpPr>
          <p:nvPr>
            <p:ph type="title" idx="7" hasCustomPrompt="1"/>
          </p:nvPr>
        </p:nvSpPr>
        <p:spPr>
          <a:xfrm>
            <a:off x="2903250" y="3707100"/>
            <a:ext cx="720000" cy="39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000" b="1">
                <a:solidFill>
                  <a:schemeClr val="dk2"/>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233" name="Google Shape;233;p13"/>
          <p:cNvSpPr txBox="1">
            <a:spLocks noGrp="1"/>
          </p:cNvSpPr>
          <p:nvPr>
            <p:ph type="subTitle" idx="8"/>
          </p:nvPr>
        </p:nvSpPr>
        <p:spPr>
          <a:xfrm>
            <a:off x="3623247" y="4099500"/>
            <a:ext cx="26175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234" name="Google Shape;234;p13"/>
          <p:cNvSpPr txBox="1">
            <a:spLocks noGrp="1"/>
          </p:cNvSpPr>
          <p:nvPr>
            <p:ph type="title" idx="9"/>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
    <p:bg>
      <p:bgPr>
        <a:solidFill>
          <a:schemeClr val="lt2"/>
        </a:solidFill>
        <a:effectLst/>
      </p:bgPr>
    </p:bg>
    <p:spTree>
      <p:nvGrpSpPr>
        <p:cNvPr id="1" name="Shape 235"/>
        <p:cNvGrpSpPr/>
        <p:nvPr/>
      </p:nvGrpSpPr>
      <p:grpSpPr>
        <a:xfrm>
          <a:off x="0" y="0"/>
          <a:ext cx="0" cy="0"/>
          <a:chOff x="0" y="0"/>
          <a:chExt cx="0" cy="0"/>
        </a:xfrm>
      </p:grpSpPr>
      <p:sp>
        <p:nvSpPr>
          <p:cNvPr id="236" name="Google Shape;236;p14"/>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4"/>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4"/>
          <p:cNvSpPr txBox="1">
            <a:spLocks noGrp="1"/>
          </p:cNvSpPr>
          <p:nvPr>
            <p:ph type="title"/>
          </p:nvPr>
        </p:nvSpPr>
        <p:spPr>
          <a:xfrm>
            <a:off x="1636050" y="3233550"/>
            <a:ext cx="5871900" cy="585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239" name="Google Shape;239;p14"/>
          <p:cNvSpPr txBox="1">
            <a:spLocks noGrp="1"/>
          </p:cNvSpPr>
          <p:nvPr>
            <p:ph type="subTitle" idx="1"/>
          </p:nvPr>
        </p:nvSpPr>
        <p:spPr>
          <a:xfrm>
            <a:off x="1636050" y="1324950"/>
            <a:ext cx="5871900" cy="1908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500"/>
              <a:buFont typeface="Montserrat Medium"/>
              <a:buNone/>
              <a:defRPr sz="28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2500"/>
              <a:buNone/>
              <a:defRPr sz="2500">
                <a:solidFill>
                  <a:schemeClr val="dk1"/>
                </a:solidFill>
              </a:defRPr>
            </a:lvl2pPr>
            <a:lvl3pPr lvl="2" algn="ctr" rtl="0">
              <a:lnSpc>
                <a:spcPct val="100000"/>
              </a:lnSpc>
              <a:spcBef>
                <a:spcPts val="0"/>
              </a:spcBef>
              <a:spcAft>
                <a:spcPts val="0"/>
              </a:spcAft>
              <a:buClr>
                <a:schemeClr val="dk1"/>
              </a:buClr>
              <a:buSzPts val="2500"/>
              <a:buNone/>
              <a:defRPr sz="2500">
                <a:solidFill>
                  <a:schemeClr val="dk1"/>
                </a:solidFill>
              </a:defRPr>
            </a:lvl3pPr>
            <a:lvl4pPr lvl="3" algn="ctr" rtl="0">
              <a:lnSpc>
                <a:spcPct val="100000"/>
              </a:lnSpc>
              <a:spcBef>
                <a:spcPts val="0"/>
              </a:spcBef>
              <a:spcAft>
                <a:spcPts val="0"/>
              </a:spcAft>
              <a:buClr>
                <a:schemeClr val="dk1"/>
              </a:buClr>
              <a:buSzPts val="2500"/>
              <a:buNone/>
              <a:defRPr sz="2500">
                <a:solidFill>
                  <a:schemeClr val="dk1"/>
                </a:solidFill>
              </a:defRPr>
            </a:lvl4pPr>
            <a:lvl5pPr lvl="4" algn="ctr" rtl="0">
              <a:lnSpc>
                <a:spcPct val="100000"/>
              </a:lnSpc>
              <a:spcBef>
                <a:spcPts val="0"/>
              </a:spcBef>
              <a:spcAft>
                <a:spcPts val="0"/>
              </a:spcAft>
              <a:buClr>
                <a:schemeClr val="dk1"/>
              </a:buClr>
              <a:buSzPts val="2500"/>
              <a:buNone/>
              <a:defRPr sz="2500">
                <a:solidFill>
                  <a:schemeClr val="dk1"/>
                </a:solidFill>
              </a:defRPr>
            </a:lvl5pPr>
            <a:lvl6pPr lvl="5" algn="ctr" rtl="0">
              <a:lnSpc>
                <a:spcPct val="100000"/>
              </a:lnSpc>
              <a:spcBef>
                <a:spcPts val="0"/>
              </a:spcBef>
              <a:spcAft>
                <a:spcPts val="0"/>
              </a:spcAft>
              <a:buClr>
                <a:schemeClr val="dk1"/>
              </a:buClr>
              <a:buSzPts val="2500"/>
              <a:buNone/>
              <a:defRPr sz="2500">
                <a:solidFill>
                  <a:schemeClr val="dk1"/>
                </a:solidFill>
              </a:defRPr>
            </a:lvl6pPr>
            <a:lvl7pPr lvl="6" algn="ctr" rtl="0">
              <a:lnSpc>
                <a:spcPct val="100000"/>
              </a:lnSpc>
              <a:spcBef>
                <a:spcPts val="0"/>
              </a:spcBef>
              <a:spcAft>
                <a:spcPts val="0"/>
              </a:spcAft>
              <a:buClr>
                <a:schemeClr val="dk1"/>
              </a:buClr>
              <a:buSzPts val="2500"/>
              <a:buNone/>
              <a:defRPr sz="2500">
                <a:solidFill>
                  <a:schemeClr val="dk1"/>
                </a:solidFill>
              </a:defRPr>
            </a:lvl7pPr>
            <a:lvl8pPr lvl="7" algn="ctr" rtl="0">
              <a:lnSpc>
                <a:spcPct val="100000"/>
              </a:lnSpc>
              <a:spcBef>
                <a:spcPts val="0"/>
              </a:spcBef>
              <a:spcAft>
                <a:spcPts val="0"/>
              </a:spcAft>
              <a:buClr>
                <a:schemeClr val="dk1"/>
              </a:buClr>
              <a:buSzPts val="2500"/>
              <a:buNone/>
              <a:defRPr sz="2500">
                <a:solidFill>
                  <a:schemeClr val="dk1"/>
                </a:solidFill>
              </a:defRPr>
            </a:lvl8pPr>
            <a:lvl9pPr lvl="8" algn="ctr" rtl="0">
              <a:lnSpc>
                <a:spcPct val="100000"/>
              </a:lnSpc>
              <a:spcBef>
                <a:spcPts val="0"/>
              </a:spcBef>
              <a:spcAft>
                <a:spcPts val="0"/>
              </a:spcAft>
              <a:buClr>
                <a:schemeClr val="dk1"/>
              </a:buClr>
              <a:buSzPts val="2500"/>
              <a:buNone/>
              <a:defRPr sz="2500">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6">
    <p:spTree>
      <p:nvGrpSpPr>
        <p:cNvPr id="1" name="Shape 240"/>
        <p:cNvGrpSpPr/>
        <p:nvPr/>
      </p:nvGrpSpPr>
      <p:grpSpPr>
        <a:xfrm>
          <a:off x="0" y="0"/>
          <a:ext cx="0" cy="0"/>
          <a:chOff x="0" y="0"/>
          <a:chExt cx="0" cy="0"/>
        </a:xfrm>
      </p:grpSpPr>
      <p:sp>
        <p:nvSpPr>
          <p:cNvPr id="241" name="Google Shape;241;p15"/>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5"/>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5"/>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44" name="Google Shape;244;p15"/>
          <p:cNvGrpSpPr/>
          <p:nvPr/>
        </p:nvGrpSpPr>
        <p:grpSpPr>
          <a:xfrm>
            <a:off x="76202" y="1712157"/>
            <a:ext cx="214917" cy="230335"/>
            <a:chOff x="424275" y="4593075"/>
            <a:chExt cx="307025" cy="329050"/>
          </a:xfrm>
        </p:grpSpPr>
        <p:sp>
          <p:nvSpPr>
            <p:cNvPr id="245" name="Google Shape;245;p15"/>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5"/>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15"/>
          <p:cNvGrpSpPr/>
          <p:nvPr/>
        </p:nvGrpSpPr>
        <p:grpSpPr>
          <a:xfrm>
            <a:off x="8715845" y="1811855"/>
            <a:ext cx="214918" cy="250565"/>
            <a:chOff x="6571050" y="2495000"/>
            <a:chExt cx="307025" cy="357950"/>
          </a:xfrm>
        </p:grpSpPr>
        <p:sp>
          <p:nvSpPr>
            <p:cNvPr id="249" name="Google Shape;249;p15"/>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5"/>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5"/>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15"/>
          <p:cNvGrpSpPr/>
          <p:nvPr/>
        </p:nvGrpSpPr>
        <p:grpSpPr>
          <a:xfrm>
            <a:off x="8715860" y="2291035"/>
            <a:ext cx="346832" cy="1809080"/>
            <a:chOff x="4713875" y="2486650"/>
            <a:chExt cx="495475" cy="2584400"/>
          </a:xfrm>
        </p:grpSpPr>
        <p:sp>
          <p:nvSpPr>
            <p:cNvPr id="253" name="Google Shape;253;p15"/>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5"/>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5"/>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5"/>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5"/>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5"/>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5"/>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5"/>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5"/>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5"/>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5"/>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5"/>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5"/>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5"/>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5"/>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15"/>
          <p:cNvGrpSpPr/>
          <p:nvPr/>
        </p:nvGrpSpPr>
        <p:grpSpPr>
          <a:xfrm>
            <a:off x="76202" y="845765"/>
            <a:ext cx="327163" cy="637788"/>
            <a:chOff x="2114275" y="3036050"/>
            <a:chExt cx="467375" cy="911125"/>
          </a:xfrm>
        </p:grpSpPr>
        <p:sp>
          <p:nvSpPr>
            <p:cNvPr id="269" name="Google Shape;269;p15"/>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5"/>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5"/>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 name="Google Shape;272;p15"/>
          <p:cNvGrpSpPr/>
          <p:nvPr/>
        </p:nvGrpSpPr>
        <p:grpSpPr>
          <a:xfrm>
            <a:off x="76192" y="76210"/>
            <a:ext cx="1100050" cy="540977"/>
            <a:chOff x="823225" y="4003400"/>
            <a:chExt cx="1571500" cy="772825"/>
          </a:xfrm>
        </p:grpSpPr>
        <p:sp>
          <p:nvSpPr>
            <p:cNvPr id="273" name="Google Shape;273;p15"/>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5"/>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15"/>
          <p:cNvGrpSpPr/>
          <p:nvPr/>
        </p:nvGrpSpPr>
        <p:grpSpPr>
          <a:xfrm>
            <a:off x="7495925" y="4328730"/>
            <a:ext cx="1552163" cy="755352"/>
            <a:chOff x="359700" y="4031500"/>
            <a:chExt cx="2217375" cy="1079075"/>
          </a:xfrm>
        </p:grpSpPr>
        <p:sp>
          <p:nvSpPr>
            <p:cNvPr id="276" name="Google Shape;276;p15"/>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5"/>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2">
    <p:bg>
      <p:bgPr>
        <a:solidFill>
          <a:schemeClr val="lt2"/>
        </a:solidFill>
        <a:effectLst/>
      </p:bgPr>
    </p:bg>
    <p:spTree>
      <p:nvGrpSpPr>
        <p:cNvPr id="1" name="Shape 278"/>
        <p:cNvGrpSpPr/>
        <p:nvPr/>
      </p:nvGrpSpPr>
      <p:grpSpPr>
        <a:xfrm>
          <a:off x="0" y="0"/>
          <a:ext cx="0" cy="0"/>
          <a:chOff x="0" y="0"/>
          <a:chExt cx="0" cy="0"/>
        </a:xfrm>
      </p:grpSpPr>
      <p:sp>
        <p:nvSpPr>
          <p:cNvPr id="279" name="Google Shape;279;p16"/>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6"/>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6"/>
          <p:cNvSpPr txBox="1">
            <a:spLocks noGrp="1"/>
          </p:cNvSpPr>
          <p:nvPr>
            <p:ph type="subTitle" idx="1"/>
          </p:nvPr>
        </p:nvSpPr>
        <p:spPr>
          <a:xfrm>
            <a:off x="1683000" y="3095100"/>
            <a:ext cx="5778000" cy="677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282" name="Google Shape;282;p16"/>
          <p:cNvSpPr txBox="1">
            <a:spLocks noGrp="1"/>
          </p:cNvSpPr>
          <p:nvPr>
            <p:ph type="title"/>
          </p:nvPr>
        </p:nvSpPr>
        <p:spPr>
          <a:xfrm>
            <a:off x="1683000" y="1371300"/>
            <a:ext cx="5778000" cy="172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10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2_1_1">
    <p:spTree>
      <p:nvGrpSpPr>
        <p:cNvPr id="1" name="Shape 283"/>
        <p:cNvGrpSpPr/>
        <p:nvPr/>
      </p:nvGrpSpPr>
      <p:grpSpPr>
        <a:xfrm>
          <a:off x="0" y="0"/>
          <a:ext cx="0" cy="0"/>
          <a:chOff x="0" y="0"/>
          <a:chExt cx="0" cy="0"/>
        </a:xfrm>
      </p:grpSpPr>
      <p:sp>
        <p:nvSpPr>
          <p:cNvPr id="284" name="Google Shape;284;p17"/>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txBox="1">
            <a:spLocks noGrp="1"/>
          </p:cNvSpPr>
          <p:nvPr>
            <p:ph type="subTitle" idx="1"/>
          </p:nvPr>
        </p:nvSpPr>
        <p:spPr>
          <a:xfrm>
            <a:off x="720000" y="2679450"/>
            <a:ext cx="2790000" cy="10467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2pPr>
            <a:lvl3pPr lvl="2"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3pPr>
            <a:lvl4pPr lvl="3"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4pPr>
            <a:lvl5pPr lvl="4"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5pPr>
            <a:lvl6pPr lvl="5"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6pPr>
            <a:lvl7pPr lvl="6"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7pPr>
            <a:lvl8pPr lvl="7"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8pPr>
            <a:lvl9pPr lvl="8" algn="ctr" rtl="0">
              <a:lnSpc>
                <a:spcPct val="100000"/>
              </a:lnSpc>
              <a:spcBef>
                <a:spcPts val="0"/>
              </a:spcBef>
              <a:spcAft>
                <a:spcPts val="0"/>
              </a:spcAft>
              <a:buClr>
                <a:schemeClr val="dk1"/>
              </a:buClr>
              <a:buSzPts val="1400"/>
              <a:buFont typeface="Montserrat"/>
              <a:buNone/>
              <a:defRPr>
                <a:solidFill>
                  <a:schemeClr val="dk1"/>
                </a:solidFill>
                <a:latin typeface="Montserrat"/>
                <a:ea typeface="Montserrat"/>
                <a:cs typeface="Montserrat"/>
                <a:sym typeface="Montserrat"/>
              </a:defRPr>
            </a:lvl9pPr>
          </a:lstStyle>
          <a:p>
            <a:endParaRPr/>
          </a:p>
        </p:txBody>
      </p:sp>
      <p:sp>
        <p:nvSpPr>
          <p:cNvPr id="287" name="Google Shape;287;p17"/>
          <p:cNvSpPr txBox="1">
            <a:spLocks noGrp="1"/>
          </p:cNvSpPr>
          <p:nvPr>
            <p:ph type="title"/>
          </p:nvPr>
        </p:nvSpPr>
        <p:spPr>
          <a:xfrm>
            <a:off x="720000" y="1417350"/>
            <a:ext cx="2790000" cy="1262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88" name="Google Shape;288;p17"/>
          <p:cNvGrpSpPr/>
          <p:nvPr/>
        </p:nvGrpSpPr>
        <p:grpSpPr>
          <a:xfrm>
            <a:off x="7495925" y="4328730"/>
            <a:ext cx="1552163" cy="755352"/>
            <a:chOff x="359700" y="4031500"/>
            <a:chExt cx="2217375" cy="1079075"/>
          </a:xfrm>
        </p:grpSpPr>
        <p:sp>
          <p:nvSpPr>
            <p:cNvPr id="289" name="Google Shape;289;p17"/>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 name="Google Shape;291;p17"/>
          <p:cNvGrpSpPr/>
          <p:nvPr/>
        </p:nvGrpSpPr>
        <p:grpSpPr>
          <a:xfrm>
            <a:off x="5592277" y="4934503"/>
            <a:ext cx="1675047" cy="149572"/>
            <a:chOff x="4790625" y="1824675"/>
            <a:chExt cx="2392925" cy="213675"/>
          </a:xfrm>
        </p:grpSpPr>
        <p:sp>
          <p:nvSpPr>
            <p:cNvPr id="292" name="Google Shape;292;p17"/>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7"/>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17"/>
          <p:cNvGrpSpPr/>
          <p:nvPr/>
        </p:nvGrpSpPr>
        <p:grpSpPr>
          <a:xfrm>
            <a:off x="76195" y="2883480"/>
            <a:ext cx="214917" cy="250565"/>
            <a:chOff x="6571050" y="2495000"/>
            <a:chExt cx="307025" cy="357950"/>
          </a:xfrm>
        </p:grpSpPr>
        <p:sp>
          <p:nvSpPr>
            <p:cNvPr id="298" name="Google Shape;298;p17"/>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7"/>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17"/>
          <p:cNvGrpSpPr/>
          <p:nvPr/>
        </p:nvGrpSpPr>
        <p:grpSpPr>
          <a:xfrm>
            <a:off x="76210" y="845785"/>
            <a:ext cx="346832" cy="1809080"/>
            <a:chOff x="4713875" y="2486650"/>
            <a:chExt cx="495475" cy="2584400"/>
          </a:xfrm>
        </p:grpSpPr>
        <p:sp>
          <p:nvSpPr>
            <p:cNvPr id="302" name="Google Shape;302;p17"/>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7"/>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7"/>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7"/>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7"/>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7"/>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7"/>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7"/>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7"/>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7"/>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7"/>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17"/>
          <p:cNvGrpSpPr/>
          <p:nvPr/>
        </p:nvGrpSpPr>
        <p:grpSpPr>
          <a:xfrm>
            <a:off x="76192" y="76210"/>
            <a:ext cx="1100050" cy="540977"/>
            <a:chOff x="823225" y="4003400"/>
            <a:chExt cx="1571500" cy="772825"/>
          </a:xfrm>
        </p:grpSpPr>
        <p:sp>
          <p:nvSpPr>
            <p:cNvPr id="318" name="Google Shape;318;p17"/>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7"/>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7"/>
          <p:cNvGrpSpPr/>
          <p:nvPr/>
        </p:nvGrpSpPr>
        <p:grpSpPr>
          <a:xfrm>
            <a:off x="8833178" y="3869790"/>
            <a:ext cx="214918" cy="230335"/>
            <a:chOff x="424275" y="4593075"/>
            <a:chExt cx="307025" cy="329050"/>
          </a:xfrm>
        </p:grpSpPr>
        <p:sp>
          <p:nvSpPr>
            <p:cNvPr id="321" name="Google Shape;321;p17"/>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7"/>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7"/>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2_1_1_1">
    <p:spTree>
      <p:nvGrpSpPr>
        <p:cNvPr id="1" name="Shape 324"/>
        <p:cNvGrpSpPr/>
        <p:nvPr/>
      </p:nvGrpSpPr>
      <p:grpSpPr>
        <a:xfrm>
          <a:off x="0" y="0"/>
          <a:ext cx="0" cy="0"/>
          <a:chOff x="0" y="0"/>
          <a:chExt cx="0" cy="0"/>
        </a:xfrm>
      </p:grpSpPr>
      <p:sp>
        <p:nvSpPr>
          <p:cNvPr id="325" name="Google Shape;325;p18"/>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8"/>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8"/>
          <p:cNvSpPr txBox="1">
            <a:spLocks noGrp="1"/>
          </p:cNvSpPr>
          <p:nvPr>
            <p:ph type="subTitle" idx="1"/>
          </p:nvPr>
        </p:nvSpPr>
        <p:spPr>
          <a:xfrm>
            <a:off x="4423727" y="2410050"/>
            <a:ext cx="2970000" cy="10467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28" name="Google Shape;328;p18"/>
          <p:cNvSpPr txBox="1">
            <a:spLocks noGrp="1"/>
          </p:cNvSpPr>
          <p:nvPr>
            <p:ph type="title"/>
          </p:nvPr>
        </p:nvSpPr>
        <p:spPr>
          <a:xfrm>
            <a:off x="4423727" y="1686750"/>
            <a:ext cx="2970000" cy="72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29" name="Google Shape;329;p18"/>
          <p:cNvGrpSpPr/>
          <p:nvPr/>
        </p:nvGrpSpPr>
        <p:grpSpPr>
          <a:xfrm>
            <a:off x="76202" y="3140240"/>
            <a:ext cx="171833" cy="943110"/>
            <a:chOff x="6952525" y="2517050"/>
            <a:chExt cx="245475" cy="1347300"/>
          </a:xfrm>
        </p:grpSpPr>
        <p:sp>
          <p:nvSpPr>
            <p:cNvPr id="330" name="Google Shape;330;p18"/>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8"/>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8"/>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8"/>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 name="Google Shape;334;p18"/>
          <p:cNvGrpSpPr/>
          <p:nvPr/>
        </p:nvGrpSpPr>
        <p:grpSpPr>
          <a:xfrm>
            <a:off x="76202" y="2681315"/>
            <a:ext cx="214917" cy="230335"/>
            <a:chOff x="424275" y="4593075"/>
            <a:chExt cx="307025" cy="329050"/>
          </a:xfrm>
        </p:grpSpPr>
        <p:sp>
          <p:nvSpPr>
            <p:cNvPr id="335" name="Google Shape;335;p18"/>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8"/>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8"/>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18"/>
          <p:cNvGrpSpPr/>
          <p:nvPr/>
        </p:nvGrpSpPr>
        <p:grpSpPr>
          <a:xfrm flipH="1">
            <a:off x="76200" y="4311955"/>
            <a:ext cx="1533560" cy="755352"/>
            <a:chOff x="383775" y="4031500"/>
            <a:chExt cx="2190800" cy="1079075"/>
          </a:xfrm>
        </p:grpSpPr>
        <p:sp>
          <p:nvSpPr>
            <p:cNvPr id="339" name="Google Shape;339;p18"/>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8"/>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2_1_1_1_1">
    <p:spTree>
      <p:nvGrpSpPr>
        <p:cNvPr id="1" name="Shape 341"/>
        <p:cNvGrpSpPr/>
        <p:nvPr/>
      </p:nvGrpSpPr>
      <p:grpSpPr>
        <a:xfrm>
          <a:off x="0" y="0"/>
          <a:ext cx="0" cy="0"/>
          <a:chOff x="0" y="0"/>
          <a:chExt cx="0" cy="0"/>
        </a:xfrm>
      </p:grpSpPr>
      <p:sp>
        <p:nvSpPr>
          <p:cNvPr id="342" name="Google Shape;342;p19"/>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9"/>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9"/>
          <p:cNvSpPr txBox="1">
            <a:spLocks noGrp="1"/>
          </p:cNvSpPr>
          <p:nvPr>
            <p:ph type="subTitle" idx="1"/>
          </p:nvPr>
        </p:nvSpPr>
        <p:spPr>
          <a:xfrm>
            <a:off x="1565377" y="2410050"/>
            <a:ext cx="2887200" cy="10467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45" name="Google Shape;345;p19"/>
          <p:cNvSpPr txBox="1">
            <a:spLocks noGrp="1"/>
          </p:cNvSpPr>
          <p:nvPr>
            <p:ph type="title"/>
          </p:nvPr>
        </p:nvSpPr>
        <p:spPr>
          <a:xfrm>
            <a:off x="1565377" y="1686750"/>
            <a:ext cx="2887200" cy="723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46" name="Google Shape;346;p19"/>
          <p:cNvGrpSpPr/>
          <p:nvPr/>
        </p:nvGrpSpPr>
        <p:grpSpPr>
          <a:xfrm>
            <a:off x="8715845" y="1811855"/>
            <a:ext cx="214918" cy="250565"/>
            <a:chOff x="6571050" y="2495000"/>
            <a:chExt cx="307025" cy="357950"/>
          </a:xfrm>
        </p:grpSpPr>
        <p:sp>
          <p:nvSpPr>
            <p:cNvPr id="347" name="Google Shape;347;p19"/>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9"/>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9"/>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19"/>
          <p:cNvGrpSpPr/>
          <p:nvPr/>
        </p:nvGrpSpPr>
        <p:grpSpPr>
          <a:xfrm>
            <a:off x="8715860" y="2291035"/>
            <a:ext cx="346832" cy="1809080"/>
            <a:chOff x="4713875" y="2486650"/>
            <a:chExt cx="495475" cy="2584400"/>
          </a:xfrm>
        </p:grpSpPr>
        <p:sp>
          <p:nvSpPr>
            <p:cNvPr id="351" name="Google Shape;351;p19"/>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9"/>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9"/>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9"/>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9"/>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9"/>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9"/>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9"/>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9"/>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9"/>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9"/>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9"/>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9"/>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9"/>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9"/>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19"/>
          <p:cNvGrpSpPr/>
          <p:nvPr/>
        </p:nvGrpSpPr>
        <p:grpSpPr>
          <a:xfrm>
            <a:off x="7495925" y="4328730"/>
            <a:ext cx="1552163" cy="755352"/>
            <a:chOff x="359700" y="4031500"/>
            <a:chExt cx="2217375" cy="1079075"/>
          </a:xfrm>
        </p:grpSpPr>
        <p:sp>
          <p:nvSpPr>
            <p:cNvPr id="367" name="Google Shape;367;p19"/>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9"/>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4">
  <p:cSld name="CUSTOM_10_1">
    <p:spTree>
      <p:nvGrpSpPr>
        <p:cNvPr id="1" name="Shape 369"/>
        <p:cNvGrpSpPr/>
        <p:nvPr/>
      </p:nvGrpSpPr>
      <p:grpSpPr>
        <a:xfrm>
          <a:off x="0" y="0"/>
          <a:ext cx="0" cy="0"/>
          <a:chOff x="0" y="0"/>
          <a:chExt cx="0" cy="0"/>
        </a:xfrm>
      </p:grpSpPr>
      <p:sp>
        <p:nvSpPr>
          <p:cNvPr id="370" name="Google Shape;370;p20"/>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0"/>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0"/>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3" name="Google Shape;373;p20"/>
          <p:cNvSpPr txBox="1">
            <a:spLocks noGrp="1"/>
          </p:cNvSpPr>
          <p:nvPr>
            <p:ph type="body" idx="1"/>
          </p:nvPr>
        </p:nvSpPr>
        <p:spPr>
          <a:xfrm>
            <a:off x="720000" y="1216800"/>
            <a:ext cx="3852000" cy="1205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lt1"/>
              </a:buClr>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grpSp>
        <p:nvGrpSpPr>
          <p:cNvPr id="374" name="Google Shape;374;p20"/>
          <p:cNvGrpSpPr/>
          <p:nvPr/>
        </p:nvGrpSpPr>
        <p:grpSpPr>
          <a:xfrm>
            <a:off x="1404852" y="76205"/>
            <a:ext cx="1675047" cy="149573"/>
            <a:chOff x="4790625" y="1824675"/>
            <a:chExt cx="2392925" cy="213675"/>
          </a:xfrm>
        </p:grpSpPr>
        <p:sp>
          <p:nvSpPr>
            <p:cNvPr id="375" name="Google Shape;375;p2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 name="Google Shape;380;p20"/>
          <p:cNvGrpSpPr/>
          <p:nvPr/>
        </p:nvGrpSpPr>
        <p:grpSpPr>
          <a:xfrm>
            <a:off x="76202" y="2883465"/>
            <a:ext cx="214917" cy="230335"/>
            <a:chOff x="424275" y="4593075"/>
            <a:chExt cx="307025" cy="329050"/>
          </a:xfrm>
        </p:grpSpPr>
        <p:sp>
          <p:nvSpPr>
            <p:cNvPr id="381" name="Google Shape;381;p20"/>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0"/>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0"/>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20"/>
          <p:cNvGrpSpPr/>
          <p:nvPr/>
        </p:nvGrpSpPr>
        <p:grpSpPr>
          <a:xfrm>
            <a:off x="76197" y="845785"/>
            <a:ext cx="346832" cy="1809080"/>
            <a:chOff x="4713875" y="2486650"/>
            <a:chExt cx="495475" cy="2584400"/>
          </a:xfrm>
        </p:grpSpPr>
        <p:sp>
          <p:nvSpPr>
            <p:cNvPr id="385" name="Google Shape;385;p20"/>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0"/>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0"/>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0"/>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0"/>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0"/>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0"/>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0"/>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0"/>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0"/>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0"/>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0"/>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0"/>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0"/>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0"/>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20"/>
          <p:cNvGrpSpPr/>
          <p:nvPr/>
        </p:nvGrpSpPr>
        <p:grpSpPr>
          <a:xfrm>
            <a:off x="76192" y="76210"/>
            <a:ext cx="1100050" cy="540977"/>
            <a:chOff x="823225" y="4003400"/>
            <a:chExt cx="1571500" cy="772825"/>
          </a:xfrm>
        </p:grpSpPr>
        <p:sp>
          <p:nvSpPr>
            <p:cNvPr id="401" name="Google Shape;401;p20"/>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0"/>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0"/>
          <p:cNvGrpSpPr/>
          <p:nvPr/>
        </p:nvGrpSpPr>
        <p:grpSpPr>
          <a:xfrm>
            <a:off x="8720928" y="3462332"/>
            <a:ext cx="327163" cy="637788"/>
            <a:chOff x="2114275" y="3036050"/>
            <a:chExt cx="467375" cy="911125"/>
          </a:xfrm>
        </p:grpSpPr>
        <p:sp>
          <p:nvSpPr>
            <p:cNvPr id="404" name="Google Shape;404;p20"/>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0"/>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0"/>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oogle Shape;407;p20"/>
          <p:cNvGrpSpPr/>
          <p:nvPr/>
        </p:nvGrpSpPr>
        <p:grpSpPr>
          <a:xfrm>
            <a:off x="8833170" y="2983155"/>
            <a:ext cx="214918" cy="250565"/>
            <a:chOff x="6571050" y="2495000"/>
            <a:chExt cx="307025" cy="357950"/>
          </a:xfrm>
        </p:grpSpPr>
        <p:sp>
          <p:nvSpPr>
            <p:cNvPr id="408" name="Google Shape;408;p2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20"/>
          <p:cNvGrpSpPr/>
          <p:nvPr/>
        </p:nvGrpSpPr>
        <p:grpSpPr>
          <a:xfrm>
            <a:off x="7495925" y="4328730"/>
            <a:ext cx="1552163" cy="755352"/>
            <a:chOff x="359700" y="4031500"/>
            <a:chExt cx="2217375" cy="1079075"/>
          </a:xfrm>
        </p:grpSpPr>
        <p:sp>
          <p:nvSpPr>
            <p:cNvPr id="412" name="Google Shape;412;p20"/>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0"/>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20"/>
          <p:cNvGrpSpPr/>
          <p:nvPr/>
        </p:nvGrpSpPr>
        <p:grpSpPr>
          <a:xfrm>
            <a:off x="5668472" y="4917728"/>
            <a:ext cx="1675047" cy="149572"/>
            <a:chOff x="4790625" y="1824675"/>
            <a:chExt cx="2392925" cy="213675"/>
          </a:xfrm>
        </p:grpSpPr>
        <p:sp>
          <p:nvSpPr>
            <p:cNvPr id="415" name="Google Shape;415;p2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2"/>
        </a:solidFill>
        <a:effectLst/>
      </p:bgPr>
    </p:bg>
    <p:spTree>
      <p:nvGrpSpPr>
        <p:cNvPr id="1" name="Shape 13"/>
        <p:cNvGrpSpPr/>
        <p:nvPr/>
      </p:nvGrpSpPr>
      <p:grpSpPr>
        <a:xfrm>
          <a:off x="0" y="0"/>
          <a:ext cx="0" cy="0"/>
          <a:chOff x="0" y="0"/>
          <a:chExt cx="0" cy="0"/>
        </a:xfrm>
      </p:grpSpPr>
      <p:sp>
        <p:nvSpPr>
          <p:cNvPr id="14" name="Google Shape;14;p3"/>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txBox="1">
            <a:spLocks noGrp="1"/>
          </p:cNvSpPr>
          <p:nvPr>
            <p:ph type="title"/>
          </p:nvPr>
        </p:nvSpPr>
        <p:spPr>
          <a:xfrm>
            <a:off x="3141900" y="2100600"/>
            <a:ext cx="2860200" cy="98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7" name="Google Shape;17;p3"/>
          <p:cNvSpPr txBox="1">
            <a:spLocks noGrp="1"/>
          </p:cNvSpPr>
          <p:nvPr>
            <p:ph type="title" idx="2" hasCustomPrompt="1"/>
          </p:nvPr>
        </p:nvSpPr>
        <p:spPr>
          <a:xfrm>
            <a:off x="3141900" y="1380600"/>
            <a:ext cx="2860200" cy="72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5800" b="1">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8" name="Google Shape;18;p3"/>
          <p:cNvSpPr txBox="1">
            <a:spLocks noGrp="1"/>
          </p:cNvSpPr>
          <p:nvPr>
            <p:ph type="subTitle" idx="1"/>
          </p:nvPr>
        </p:nvSpPr>
        <p:spPr>
          <a:xfrm>
            <a:off x="3141900" y="3085800"/>
            <a:ext cx="2860200" cy="6771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8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CUSTOM_3_1_1">
    <p:spTree>
      <p:nvGrpSpPr>
        <p:cNvPr id="1" name="Shape 420"/>
        <p:cNvGrpSpPr/>
        <p:nvPr/>
      </p:nvGrpSpPr>
      <p:grpSpPr>
        <a:xfrm>
          <a:off x="0" y="0"/>
          <a:ext cx="0" cy="0"/>
          <a:chOff x="0" y="0"/>
          <a:chExt cx="0" cy="0"/>
        </a:xfrm>
      </p:grpSpPr>
      <p:sp>
        <p:nvSpPr>
          <p:cNvPr id="421" name="Google Shape;421;p21"/>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1"/>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1"/>
          <p:cNvSpPr txBox="1">
            <a:spLocks noGrp="1"/>
          </p:cNvSpPr>
          <p:nvPr>
            <p:ph type="title"/>
          </p:nvPr>
        </p:nvSpPr>
        <p:spPr>
          <a:xfrm>
            <a:off x="1728000" y="3294612"/>
            <a:ext cx="2340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24" name="Google Shape;424;p21"/>
          <p:cNvSpPr txBox="1">
            <a:spLocks noGrp="1"/>
          </p:cNvSpPr>
          <p:nvPr>
            <p:ph type="subTitle" idx="1"/>
          </p:nvPr>
        </p:nvSpPr>
        <p:spPr>
          <a:xfrm>
            <a:off x="1728000" y="3633012"/>
            <a:ext cx="2340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425" name="Google Shape;425;p21"/>
          <p:cNvSpPr txBox="1">
            <a:spLocks noGrp="1"/>
          </p:cNvSpPr>
          <p:nvPr>
            <p:ph type="title" idx="2"/>
          </p:nvPr>
        </p:nvSpPr>
        <p:spPr>
          <a:xfrm>
            <a:off x="5076000" y="3294600"/>
            <a:ext cx="2340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26" name="Google Shape;426;p21"/>
          <p:cNvSpPr txBox="1">
            <a:spLocks noGrp="1"/>
          </p:cNvSpPr>
          <p:nvPr>
            <p:ph type="subTitle" idx="3"/>
          </p:nvPr>
        </p:nvSpPr>
        <p:spPr>
          <a:xfrm>
            <a:off x="5076000" y="3633015"/>
            <a:ext cx="23400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427" name="Google Shape;427;p21"/>
          <p:cNvSpPr txBox="1">
            <a:spLocks noGrp="1"/>
          </p:cNvSpPr>
          <p:nvPr>
            <p:ph type="title" idx="4"/>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28" name="Google Shape;428;p21"/>
          <p:cNvGrpSpPr/>
          <p:nvPr/>
        </p:nvGrpSpPr>
        <p:grpSpPr>
          <a:xfrm>
            <a:off x="6051522" y="76202"/>
            <a:ext cx="1675047" cy="149573"/>
            <a:chOff x="6242648" y="540003"/>
            <a:chExt cx="1675047" cy="149573"/>
          </a:xfrm>
        </p:grpSpPr>
        <p:sp>
          <p:nvSpPr>
            <p:cNvPr id="429" name="Google Shape;429;p21"/>
            <p:cNvSpPr/>
            <p:nvPr/>
          </p:nvSpPr>
          <p:spPr>
            <a:xfrm>
              <a:off x="6393183" y="550188"/>
              <a:ext cx="1514415" cy="129273"/>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1"/>
            <p:cNvSpPr/>
            <p:nvPr/>
          </p:nvSpPr>
          <p:spPr>
            <a:xfrm>
              <a:off x="6383085" y="540615"/>
              <a:ext cx="1534610" cy="14896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1"/>
            <p:cNvSpPr/>
            <p:nvPr/>
          </p:nvSpPr>
          <p:spPr>
            <a:xfrm>
              <a:off x="6242648" y="540003"/>
              <a:ext cx="160125" cy="149573"/>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1"/>
            <p:cNvSpPr/>
            <p:nvPr/>
          </p:nvSpPr>
          <p:spPr>
            <a:xfrm>
              <a:off x="6383085" y="604980"/>
              <a:ext cx="1407490" cy="19688"/>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1"/>
            <p:cNvSpPr/>
            <p:nvPr/>
          </p:nvSpPr>
          <p:spPr>
            <a:xfrm>
              <a:off x="7770870" y="550188"/>
              <a:ext cx="19705" cy="129273"/>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 name="Google Shape;434;p21"/>
          <p:cNvGrpSpPr/>
          <p:nvPr/>
        </p:nvGrpSpPr>
        <p:grpSpPr>
          <a:xfrm flipH="1">
            <a:off x="76200" y="4311955"/>
            <a:ext cx="1533560" cy="755352"/>
            <a:chOff x="383775" y="4031500"/>
            <a:chExt cx="2190800" cy="1079075"/>
          </a:xfrm>
        </p:grpSpPr>
        <p:sp>
          <p:nvSpPr>
            <p:cNvPr id="435" name="Google Shape;435;p21"/>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1"/>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21"/>
          <p:cNvGrpSpPr/>
          <p:nvPr/>
        </p:nvGrpSpPr>
        <p:grpSpPr>
          <a:xfrm>
            <a:off x="76210" y="2274260"/>
            <a:ext cx="346832" cy="1809080"/>
            <a:chOff x="4713875" y="2486650"/>
            <a:chExt cx="495475" cy="2584400"/>
          </a:xfrm>
        </p:grpSpPr>
        <p:sp>
          <p:nvSpPr>
            <p:cNvPr id="438" name="Google Shape;438;p21"/>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1"/>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1"/>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1"/>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1"/>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1"/>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1"/>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1"/>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1"/>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1"/>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1"/>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1"/>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1"/>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1"/>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1"/>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 name="Google Shape;453;p21"/>
          <p:cNvGrpSpPr/>
          <p:nvPr/>
        </p:nvGrpSpPr>
        <p:grpSpPr>
          <a:xfrm>
            <a:off x="76202" y="1815315"/>
            <a:ext cx="214917" cy="230335"/>
            <a:chOff x="424275" y="4593075"/>
            <a:chExt cx="307025" cy="329050"/>
          </a:xfrm>
        </p:grpSpPr>
        <p:sp>
          <p:nvSpPr>
            <p:cNvPr id="454" name="Google Shape;454;p21"/>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1"/>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1"/>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 name="Google Shape;457;p21"/>
          <p:cNvGrpSpPr/>
          <p:nvPr/>
        </p:nvGrpSpPr>
        <p:grpSpPr>
          <a:xfrm>
            <a:off x="8718295" y="1463555"/>
            <a:ext cx="214918" cy="250565"/>
            <a:chOff x="6571050" y="2495000"/>
            <a:chExt cx="307025" cy="357950"/>
          </a:xfrm>
        </p:grpSpPr>
        <p:sp>
          <p:nvSpPr>
            <p:cNvPr id="458" name="Google Shape;458;p21"/>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1"/>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1"/>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21"/>
          <p:cNvGrpSpPr/>
          <p:nvPr/>
        </p:nvGrpSpPr>
        <p:grpSpPr>
          <a:xfrm>
            <a:off x="7955178" y="76210"/>
            <a:ext cx="1184085" cy="1158745"/>
            <a:chOff x="5301275" y="2528150"/>
            <a:chExt cx="1691550" cy="1655350"/>
          </a:xfrm>
        </p:grpSpPr>
        <p:sp>
          <p:nvSpPr>
            <p:cNvPr id="462" name="Google Shape;462;p21"/>
            <p:cNvSpPr/>
            <p:nvPr/>
          </p:nvSpPr>
          <p:spPr>
            <a:xfrm>
              <a:off x="5362075" y="2582950"/>
              <a:ext cx="1630750" cy="1600550"/>
            </a:xfrm>
            <a:custGeom>
              <a:avLst/>
              <a:gdLst/>
              <a:ahLst/>
              <a:cxnLst/>
              <a:rect l="l" t="t" r="r" b="b"/>
              <a:pathLst>
                <a:path w="65230" h="64022" extrusionOk="0">
                  <a:moveTo>
                    <a:pt x="24378" y="7608"/>
                  </a:moveTo>
                  <a:cubicBezTo>
                    <a:pt x="32676" y="7608"/>
                    <a:pt x="40578" y="11133"/>
                    <a:pt x="46080" y="17334"/>
                  </a:cubicBezTo>
                  <a:cubicBezTo>
                    <a:pt x="55016" y="27334"/>
                    <a:pt x="55716" y="41833"/>
                    <a:pt x="48725" y="52563"/>
                  </a:cubicBezTo>
                  <a:lnTo>
                    <a:pt x="11399" y="10678"/>
                  </a:lnTo>
                  <a:cubicBezTo>
                    <a:pt x="15380" y="8671"/>
                    <a:pt x="19818" y="7608"/>
                    <a:pt x="24378" y="7608"/>
                  </a:cubicBezTo>
                  <a:close/>
                  <a:moveTo>
                    <a:pt x="24379" y="1"/>
                  </a:moveTo>
                  <a:cubicBezTo>
                    <a:pt x="15698" y="1"/>
                    <a:pt x="6985" y="3070"/>
                    <a:pt x="0" y="9310"/>
                  </a:cubicBezTo>
                  <a:lnTo>
                    <a:pt x="48816" y="64022"/>
                  </a:lnTo>
                  <a:cubicBezTo>
                    <a:pt x="63922" y="50557"/>
                    <a:pt x="65229" y="27365"/>
                    <a:pt x="51764" y="12289"/>
                  </a:cubicBezTo>
                  <a:cubicBezTo>
                    <a:pt x="44525" y="4150"/>
                    <a:pt x="34474" y="1"/>
                    <a:pt x="24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1"/>
            <p:cNvSpPr/>
            <p:nvPr/>
          </p:nvSpPr>
          <p:spPr>
            <a:xfrm>
              <a:off x="5301275" y="2528150"/>
              <a:ext cx="1573775" cy="1634850"/>
            </a:xfrm>
            <a:custGeom>
              <a:avLst/>
              <a:gdLst/>
              <a:ahLst/>
              <a:cxnLst/>
              <a:rect l="l" t="t" r="r" b="b"/>
              <a:pathLst>
                <a:path w="62951" h="65394" extrusionOk="0">
                  <a:moveTo>
                    <a:pt x="25168" y="8736"/>
                  </a:moveTo>
                  <a:cubicBezTo>
                    <a:pt x="33314" y="8736"/>
                    <a:pt x="41065" y="12231"/>
                    <a:pt x="46445" y="18280"/>
                  </a:cubicBezTo>
                  <a:cubicBezTo>
                    <a:pt x="54804" y="27642"/>
                    <a:pt x="56020" y="41472"/>
                    <a:pt x="49454" y="52171"/>
                  </a:cubicBezTo>
                  <a:lnTo>
                    <a:pt x="13101" y="11411"/>
                  </a:lnTo>
                  <a:cubicBezTo>
                    <a:pt x="16870" y="9648"/>
                    <a:pt x="21004" y="8736"/>
                    <a:pt x="25168" y="8736"/>
                  </a:cubicBezTo>
                  <a:close/>
                  <a:moveTo>
                    <a:pt x="25229" y="7550"/>
                  </a:moveTo>
                  <a:cubicBezTo>
                    <a:pt x="20609" y="7550"/>
                    <a:pt x="16050" y="8614"/>
                    <a:pt x="11946" y="10681"/>
                  </a:cubicBezTo>
                  <a:lnTo>
                    <a:pt x="11277" y="11015"/>
                  </a:lnTo>
                  <a:lnTo>
                    <a:pt x="49120" y="53448"/>
                  </a:lnTo>
                  <a:lnTo>
                    <a:pt x="49606" y="54025"/>
                  </a:lnTo>
                  <a:lnTo>
                    <a:pt x="50032" y="53387"/>
                  </a:lnTo>
                  <a:cubicBezTo>
                    <a:pt x="57327" y="42201"/>
                    <a:pt x="56233" y="27429"/>
                    <a:pt x="47327" y="17490"/>
                  </a:cubicBezTo>
                  <a:cubicBezTo>
                    <a:pt x="41734" y="11167"/>
                    <a:pt x="33649" y="7550"/>
                    <a:pt x="25229" y="7550"/>
                  </a:cubicBezTo>
                  <a:close/>
                  <a:moveTo>
                    <a:pt x="25178" y="1146"/>
                  </a:moveTo>
                  <a:cubicBezTo>
                    <a:pt x="35118" y="1146"/>
                    <a:pt x="45021" y="5210"/>
                    <a:pt x="52160" y="13174"/>
                  </a:cubicBezTo>
                  <a:cubicBezTo>
                    <a:pt x="58543" y="20408"/>
                    <a:pt x="61765" y="29678"/>
                    <a:pt x="61248" y="39283"/>
                  </a:cubicBezTo>
                  <a:cubicBezTo>
                    <a:pt x="60701" y="48736"/>
                    <a:pt x="56597" y="57399"/>
                    <a:pt x="49637" y="63782"/>
                  </a:cubicBezTo>
                  <a:lnTo>
                    <a:pt x="1581" y="9921"/>
                  </a:lnTo>
                  <a:cubicBezTo>
                    <a:pt x="8382" y="4038"/>
                    <a:pt x="16794" y="1146"/>
                    <a:pt x="25178" y="1146"/>
                  </a:cubicBezTo>
                  <a:close/>
                  <a:moveTo>
                    <a:pt x="25161" y="1"/>
                  </a:moveTo>
                  <a:cubicBezTo>
                    <a:pt x="16336" y="1"/>
                    <a:pt x="7482" y="3108"/>
                    <a:pt x="396" y="9435"/>
                  </a:cubicBezTo>
                  <a:lnTo>
                    <a:pt x="1" y="9800"/>
                  </a:lnTo>
                  <a:lnTo>
                    <a:pt x="49150" y="64968"/>
                  </a:lnTo>
                  <a:lnTo>
                    <a:pt x="49546" y="65393"/>
                  </a:lnTo>
                  <a:lnTo>
                    <a:pt x="50002" y="64968"/>
                  </a:lnTo>
                  <a:cubicBezTo>
                    <a:pt x="57388" y="58372"/>
                    <a:pt x="61795" y="49253"/>
                    <a:pt x="62373" y="39314"/>
                  </a:cubicBezTo>
                  <a:cubicBezTo>
                    <a:pt x="62950" y="29405"/>
                    <a:pt x="59607" y="19830"/>
                    <a:pt x="52980" y="12414"/>
                  </a:cubicBezTo>
                  <a:cubicBezTo>
                    <a:pt x="45629" y="4196"/>
                    <a:pt x="35415" y="1"/>
                    <a:pt x="25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CUSTOM_10">
    <p:spTree>
      <p:nvGrpSpPr>
        <p:cNvPr id="1" name="Shape 464"/>
        <p:cNvGrpSpPr/>
        <p:nvPr/>
      </p:nvGrpSpPr>
      <p:grpSpPr>
        <a:xfrm>
          <a:off x="0" y="0"/>
          <a:ext cx="0" cy="0"/>
          <a:chOff x="0" y="0"/>
          <a:chExt cx="0" cy="0"/>
        </a:xfrm>
      </p:grpSpPr>
      <p:sp>
        <p:nvSpPr>
          <p:cNvPr id="465" name="Google Shape;465;p22"/>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2"/>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2"/>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68" name="Google Shape;468;p22"/>
          <p:cNvSpPr txBox="1">
            <a:spLocks noGrp="1"/>
          </p:cNvSpPr>
          <p:nvPr>
            <p:ph type="body" idx="1"/>
          </p:nvPr>
        </p:nvSpPr>
        <p:spPr>
          <a:xfrm>
            <a:off x="720000" y="1216800"/>
            <a:ext cx="3852000" cy="33867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sp>
        <p:nvSpPr>
          <p:cNvPr id="469" name="Google Shape;469;p22"/>
          <p:cNvSpPr txBox="1">
            <a:spLocks noGrp="1"/>
          </p:cNvSpPr>
          <p:nvPr>
            <p:ph type="body" idx="2"/>
          </p:nvPr>
        </p:nvSpPr>
        <p:spPr>
          <a:xfrm>
            <a:off x="4572000" y="1719575"/>
            <a:ext cx="3852000" cy="2884200"/>
          </a:xfrm>
          <a:prstGeom prst="rect">
            <a:avLst/>
          </a:prstGeom>
          <a:noFill/>
          <a:ln>
            <a:noFill/>
          </a:ln>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lt1"/>
              </a:buClr>
              <a:buSzPts val="1200"/>
              <a:buFont typeface="Montserrat Medium"/>
              <a:buChar char="●"/>
              <a:defRPr sz="2200">
                <a:solidFill>
                  <a:schemeClr val="lt1"/>
                </a:solidFill>
                <a:latin typeface="Exo 2 Black"/>
                <a:ea typeface="Exo 2 Black"/>
                <a:cs typeface="Exo 2 Black"/>
                <a:sym typeface="Exo 2 Black"/>
              </a:defRPr>
            </a:lvl1pPr>
            <a:lvl2pPr marL="914400" lvl="1"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2pPr>
            <a:lvl3pPr marL="1371600" lvl="2"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3pPr>
            <a:lvl4pPr marL="1828800" lvl="3"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4pPr>
            <a:lvl5pPr marL="2286000" lvl="4"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5pPr>
            <a:lvl6pPr marL="2743200" lvl="5"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6pPr>
            <a:lvl7pPr marL="3200400" lvl="6"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7pPr>
            <a:lvl8pPr marL="3657600" lvl="7"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8pPr>
            <a:lvl9pPr marL="4114800" lvl="8" indent="-304800" rtl="0">
              <a:lnSpc>
                <a:spcPct val="115000"/>
              </a:lnSpc>
              <a:spcBef>
                <a:spcPts val="0"/>
              </a:spcBef>
              <a:spcAft>
                <a:spcPts val="0"/>
              </a:spcAft>
              <a:buClr>
                <a:schemeClr val="dk1"/>
              </a:buClr>
              <a:buSzPts val="1200"/>
              <a:buFont typeface="Montserrat Medium"/>
              <a:buChar char="■"/>
              <a:defRPr sz="1200">
                <a:latin typeface="Montserrat Medium"/>
                <a:ea typeface="Montserrat Medium"/>
                <a:cs typeface="Montserrat Medium"/>
                <a:sym typeface="Montserrat Medium"/>
              </a:defRPr>
            </a:lvl9pPr>
          </a:lstStyle>
          <a:p>
            <a:endParaRPr/>
          </a:p>
        </p:txBody>
      </p:sp>
      <p:grpSp>
        <p:nvGrpSpPr>
          <p:cNvPr id="470" name="Google Shape;470;p22"/>
          <p:cNvGrpSpPr/>
          <p:nvPr/>
        </p:nvGrpSpPr>
        <p:grpSpPr>
          <a:xfrm>
            <a:off x="76197" y="845785"/>
            <a:ext cx="346832" cy="1809080"/>
            <a:chOff x="4713875" y="2486650"/>
            <a:chExt cx="495475" cy="2584400"/>
          </a:xfrm>
        </p:grpSpPr>
        <p:sp>
          <p:nvSpPr>
            <p:cNvPr id="471" name="Google Shape;471;p22"/>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2"/>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2"/>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2"/>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22"/>
          <p:cNvGrpSpPr/>
          <p:nvPr/>
        </p:nvGrpSpPr>
        <p:grpSpPr>
          <a:xfrm>
            <a:off x="76202" y="2883482"/>
            <a:ext cx="214917" cy="230335"/>
            <a:chOff x="424275" y="4593075"/>
            <a:chExt cx="307025" cy="329050"/>
          </a:xfrm>
        </p:grpSpPr>
        <p:sp>
          <p:nvSpPr>
            <p:cNvPr id="487" name="Google Shape;487;p22"/>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22"/>
          <p:cNvGrpSpPr/>
          <p:nvPr/>
        </p:nvGrpSpPr>
        <p:grpSpPr>
          <a:xfrm>
            <a:off x="76192" y="76210"/>
            <a:ext cx="1100050" cy="540977"/>
            <a:chOff x="823225" y="4003400"/>
            <a:chExt cx="1571500" cy="772825"/>
          </a:xfrm>
        </p:grpSpPr>
        <p:sp>
          <p:nvSpPr>
            <p:cNvPr id="491" name="Google Shape;491;p22"/>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CUSTOM_3_2">
    <p:spTree>
      <p:nvGrpSpPr>
        <p:cNvPr id="1" name="Shape 493"/>
        <p:cNvGrpSpPr/>
        <p:nvPr/>
      </p:nvGrpSpPr>
      <p:grpSpPr>
        <a:xfrm>
          <a:off x="0" y="0"/>
          <a:ext cx="0" cy="0"/>
          <a:chOff x="0" y="0"/>
          <a:chExt cx="0" cy="0"/>
        </a:xfrm>
      </p:grpSpPr>
      <p:sp>
        <p:nvSpPr>
          <p:cNvPr id="494" name="Google Shape;494;p23"/>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3"/>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3"/>
          <p:cNvSpPr txBox="1">
            <a:spLocks noGrp="1"/>
          </p:cNvSpPr>
          <p:nvPr>
            <p:ph type="title"/>
          </p:nvPr>
        </p:nvSpPr>
        <p:spPr>
          <a:xfrm>
            <a:off x="720000" y="2574000"/>
            <a:ext cx="2340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97" name="Google Shape;497;p23"/>
          <p:cNvSpPr txBox="1">
            <a:spLocks noGrp="1"/>
          </p:cNvSpPr>
          <p:nvPr>
            <p:ph type="subTitle" idx="1"/>
          </p:nvPr>
        </p:nvSpPr>
        <p:spPr>
          <a:xfrm>
            <a:off x="720000" y="2912400"/>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498" name="Google Shape;498;p23"/>
          <p:cNvSpPr txBox="1">
            <a:spLocks noGrp="1"/>
          </p:cNvSpPr>
          <p:nvPr>
            <p:ph type="title" idx="2"/>
          </p:nvPr>
        </p:nvSpPr>
        <p:spPr>
          <a:xfrm>
            <a:off x="6084000" y="2574000"/>
            <a:ext cx="2340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99" name="Google Shape;499;p23"/>
          <p:cNvSpPr txBox="1">
            <a:spLocks noGrp="1"/>
          </p:cNvSpPr>
          <p:nvPr>
            <p:ph type="subTitle" idx="3"/>
          </p:nvPr>
        </p:nvSpPr>
        <p:spPr>
          <a:xfrm>
            <a:off x="6084000" y="2912400"/>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00" name="Google Shape;500;p23"/>
          <p:cNvSpPr txBox="1">
            <a:spLocks noGrp="1"/>
          </p:cNvSpPr>
          <p:nvPr>
            <p:ph type="title" idx="4"/>
          </p:nvPr>
        </p:nvSpPr>
        <p:spPr>
          <a:xfrm>
            <a:off x="3402000" y="2574000"/>
            <a:ext cx="23400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1" name="Google Shape;501;p23"/>
          <p:cNvSpPr txBox="1">
            <a:spLocks noGrp="1"/>
          </p:cNvSpPr>
          <p:nvPr>
            <p:ph type="subTitle" idx="5"/>
          </p:nvPr>
        </p:nvSpPr>
        <p:spPr>
          <a:xfrm>
            <a:off x="3402000" y="2912407"/>
            <a:ext cx="2340000" cy="720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02" name="Google Shape;502;p23"/>
          <p:cNvSpPr txBox="1">
            <a:spLocks noGrp="1"/>
          </p:cNvSpPr>
          <p:nvPr>
            <p:ph type="title" idx="6"/>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03" name="Google Shape;503;p23"/>
          <p:cNvGrpSpPr/>
          <p:nvPr/>
        </p:nvGrpSpPr>
        <p:grpSpPr>
          <a:xfrm>
            <a:off x="8720928" y="3462332"/>
            <a:ext cx="327163" cy="637788"/>
            <a:chOff x="2114275" y="3036050"/>
            <a:chExt cx="467375" cy="911125"/>
          </a:xfrm>
        </p:grpSpPr>
        <p:sp>
          <p:nvSpPr>
            <p:cNvPr id="504" name="Google Shape;504;p23"/>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3"/>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3"/>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3"/>
          <p:cNvGrpSpPr/>
          <p:nvPr/>
        </p:nvGrpSpPr>
        <p:grpSpPr>
          <a:xfrm>
            <a:off x="8833170" y="2983155"/>
            <a:ext cx="214918" cy="250565"/>
            <a:chOff x="6571050" y="2495000"/>
            <a:chExt cx="307025" cy="357950"/>
          </a:xfrm>
        </p:grpSpPr>
        <p:sp>
          <p:nvSpPr>
            <p:cNvPr id="508" name="Google Shape;508;p23"/>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3"/>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3"/>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23"/>
          <p:cNvGrpSpPr/>
          <p:nvPr/>
        </p:nvGrpSpPr>
        <p:grpSpPr>
          <a:xfrm>
            <a:off x="7495925" y="4328730"/>
            <a:ext cx="1552163" cy="755352"/>
            <a:chOff x="359700" y="4031500"/>
            <a:chExt cx="2217375" cy="1079075"/>
          </a:xfrm>
        </p:grpSpPr>
        <p:sp>
          <p:nvSpPr>
            <p:cNvPr id="512" name="Google Shape;512;p23"/>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3"/>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23"/>
          <p:cNvGrpSpPr/>
          <p:nvPr/>
        </p:nvGrpSpPr>
        <p:grpSpPr>
          <a:xfrm>
            <a:off x="5668472" y="4917728"/>
            <a:ext cx="1675047" cy="149572"/>
            <a:chOff x="4790625" y="1824675"/>
            <a:chExt cx="2392925" cy="213675"/>
          </a:xfrm>
        </p:grpSpPr>
        <p:sp>
          <p:nvSpPr>
            <p:cNvPr id="515" name="Google Shape;515;p23"/>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3"/>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3"/>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520"/>
        <p:cNvGrpSpPr/>
        <p:nvPr/>
      </p:nvGrpSpPr>
      <p:grpSpPr>
        <a:xfrm>
          <a:off x="0" y="0"/>
          <a:ext cx="0" cy="0"/>
          <a:chOff x="0" y="0"/>
          <a:chExt cx="0" cy="0"/>
        </a:xfrm>
      </p:grpSpPr>
      <p:sp>
        <p:nvSpPr>
          <p:cNvPr id="521" name="Google Shape;521;p24"/>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4"/>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4"/>
          <p:cNvSpPr txBox="1">
            <a:spLocks noGrp="1"/>
          </p:cNvSpPr>
          <p:nvPr>
            <p:ph type="title"/>
          </p:nvPr>
        </p:nvSpPr>
        <p:spPr>
          <a:xfrm>
            <a:off x="1791600" y="2067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4" name="Google Shape;524;p24"/>
          <p:cNvSpPr txBox="1">
            <a:spLocks noGrp="1"/>
          </p:cNvSpPr>
          <p:nvPr>
            <p:ph type="subTitle" idx="1"/>
          </p:nvPr>
        </p:nvSpPr>
        <p:spPr>
          <a:xfrm>
            <a:off x="1791600" y="2406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25" name="Google Shape;525;p24"/>
          <p:cNvSpPr txBox="1">
            <a:spLocks noGrp="1"/>
          </p:cNvSpPr>
          <p:nvPr>
            <p:ph type="title" idx="2"/>
          </p:nvPr>
        </p:nvSpPr>
        <p:spPr>
          <a:xfrm>
            <a:off x="5109600" y="2067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6" name="Google Shape;526;p24"/>
          <p:cNvSpPr txBox="1">
            <a:spLocks noGrp="1"/>
          </p:cNvSpPr>
          <p:nvPr>
            <p:ph type="subTitle" idx="3"/>
          </p:nvPr>
        </p:nvSpPr>
        <p:spPr>
          <a:xfrm>
            <a:off x="5109600" y="2406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27" name="Google Shape;527;p24"/>
          <p:cNvSpPr txBox="1">
            <a:spLocks noGrp="1"/>
          </p:cNvSpPr>
          <p:nvPr>
            <p:ph type="title" idx="4"/>
          </p:nvPr>
        </p:nvSpPr>
        <p:spPr>
          <a:xfrm>
            <a:off x="1791600" y="3756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28" name="Google Shape;528;p24"/>
          <p:cNvSpPr txBox="1">
            <a:spLocks noGrp="1"/>
          </p:cNvSpPr>
          <p:nvPr>
            <p:ph type="subTitle" idx="5"/>
          </p:nvPr>
        </p:nvSpPr>
        <p:spPr>
          <a:xfrm>
            <a:off x="1791600" y="4095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29" name="Google Shape;529;p24"/>
          <p:cNvSpPr txBox="1">
            <a:spLocks noGrp="1"/>
          </p:cNvSpPr>
          <p:nvPr>
            <p:ph type="title" idx="6"/>
          </p:nvPr>
        </p:nvSpPr>
        <p:spPr>
          <a:xfrm>
            <a:off x="5109600" y="3756775"/>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30" name="Google Shape;530;p24"/>
          <p:cNvSpPr txBox="1">
            <a:spLocks noGrp="1"/>
          </p:cNvSpPr>
          <p:nvPr>
            <p:ph type="subTitle" idx="7"/>
          </p:nvPr>
        </p:nvSpPr>
        <p:spPr>
          <a:xfrm>
            <a:off x="5109600" y="4095175"/>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31" name="Google Shape;531;p24"/>
          <p:cNvSpPr txBox="1">
            <a:spLocks noGrp="1"/>
          </p:cNvSpPr>
          <p:nvPr>
            <p:ph type="title" idx="8"/>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32" name="Google Shape;532;p24"/>
          <p:cNvGrpSpPr/>
          <p:nvPr/>
        </p:nvGrpSpPr>
        <p:grpSpPr>
          <a:xfrm>
            <a:off x="8715845" y="1811855"/>
            <a:ext cx="214918" cy="250565"/>
            <a:chOff x="6571050" y="2495000"/>
            <a:chExt cx="307025" cy="357950"/>
          </a:xfrm>
        </p:grpSpPr>
        <p:sp>
          <p:nvSpPr>
            <p:cNvPr id="533" name="Google Shape;533;p24"/>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4"/>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24"/>
          <p:cNvGrpSpPr/>
          <p:nvPr/>
        </p:nvGrpSpPr>
        <p:grpSpPr>
          <a:xfrm>
            <a:off x="8715860" y="2291035"/>
            <a:ext cx="346832" cy="1809080"/>
            <a:chOff x="4713875" y="2486650"/>
            <a:chExt cx="495475" cy="2584400"/>
          </a:xfrm>
        </p:grpSpPr>
        <p:sp>
          <p:nvSpPr>
            <p:cNvPr id="537" name="Google Shape;537;p24"/>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4"/>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4"/>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4"/>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24"/>
          <p:cNvGrpSpPr/>
          <p:nvPr/>
        </p:nvGrpSpPr>
        <p:grpSpPr>
          <a:xfrm>
            <a:off x="7495925" y="4328730"/>
            <a:ext cx="1552163" cy="755352"/>
            <a:chOff x="359700" y="4031500"/>
            <a:chExt cx="2217375" cy="1079075"/>
          </a:xfrm>
        </p:grpSpPr>
        <p:sp>
          <p:nvSpPr>
            <p:cNvPr id="553" name="Google Shape;553;p24"/>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4"/>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1">
  <p:cSld name="CUSTOM_4_1">
    <p:spTree>
      <p:nvGrpSpPr>
        <p:cNvPr id="1" name="Shape 555"/>
        <p:cNvGrpSpPr/>
        <p:nvPr/>
      </p:nvGrpSpPr>
      <p:grpSpPr>
        <a:xfrm>
          <a:off x="0" y="0"/>
          <a:ext cx="0" cy="0"/>
          <a:chOff x="0" y="0"/>
          <a:chExt cx="0" cy="0"/>
        </a:xfrm>
      </p:grpSpPr>
      <p:sp>
        <p:nvSpPr>
          <p:cNvPr id="556" name="Google Shape;556;p25"/>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5"/>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5"/>
          <p:cNvSpPr txBox="1">
            <a:spLocks noGrp="1"/>
          </p:cNvSpPr>
          <p:nvPr>
            <p:ph type="title"/>
          </p:nvPr>
        </p:nvSpPr>
        <p:spPr>
          <a:xfrm>
            <a:off x="1984800" y="1716889"/>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59" name="Google Shape;559;p25"/>
          <p:cNvSpPr txBox="1">
            <a:spLocks noGrp="1"/>
          </p:cNvSpPr>
          <p:nvPr>
            <p:ph type="subTitle" idx="1"/>
          </p:nvPr>
        </p:nvSpPr>
        <p:spPr>
          <a:xfrm>
            <a:off x="1984800" y="2055289"/>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60" name="Google Shape;560;p25"/>
          <p:cNvSpPr txBox="1">
            <a:spLocks noGrp="1"/>
          </p:cNvSpPr>
          <p:nvPr>
            <p:ph type="title" idx="2"/>
          </p:nvPr>
        </p:nvSpPr>
        <p:spPr>
          <a:xfrm>
            <a:off x="5498400" y="1716889"/>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61" name="Google Shape;561;p25"/>
          <p:cNvSpPr txBox="1">
            <a:spLocks noGrp="1"/>
          </p:cNvSpPr>
          <p:nvPr>
            <p:ph type="subTitle" idx="3"/>
          </p:nvPr>
        </p:nvSpPr>
        <p:spPr>
          <a:xfrm>
            <a:off x="5498400" y="2055289"/>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62" name="Google Shape;562;p25"/>
          <p:cNvSpPr txBox="1">
            <a:spLocks noGrp="1"/>
          </p:cNvSpPr>
          <p:nvPr>
            <p:ph type="title" idx="4"/>
          </p:nvPr>
        </p:nvSpPr>
        <p:spPr>
          <a:xfrm>
            <a:off x="1984800" y="31821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63" name="Google Shape;563;p25"/>
          <p:cNvSpPr txBox="1">
            <a:spLocks noGrp="1"/>
          </p:cNvSpPr>
          <p:nvPr>
            <p:ph type="subTitle" idx="5"/>
          </p:nvPr>
        </p:nvSpPr>
        <p:spPr>
          <a:xfrm>
            <a:off x="1984800" y="35205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64" name="Google Shape;564;p25"/>
          <p:cNvSpPr txBox="1">
            <a:spLocks noGrp="1"/>
          </p:cNvSpPr>
          <p:nvPr>
            <p:ph type="title" idx="6"/>
          </p:nvPr>
        </p:nvSpPr>
        <p:spPr>
          <a:xfrm>
            <a:off x="5498400" y="31821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65" name="Google Shape;565;p25"/>
          <p:cNvSpPr txBox="1">
            <a:spLocks noGrp="1"/>
          </p:cNvSpPr>
          <p:nvPr>
            <p:ph type="subTitle" idx="7"/>
          </p:nvPr>
        </p:nvSpPr>
        <p:spPr>
          <a:xfrm>
            <a:off x="5498400" y="35205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66" name="Google Shape;566;p25"/>
          <p:cNvSpPr txBox="1">
            <a:spLocks noGrp="1"/>
          </p:cNvSpPr>
          <p:nvPr>
            <p:ph type="title" idx="8"/>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67" name="Google Shape;567;p25"/>
          <p:cNvGrpSpPr/>
          <p:nvPr/>
        </p:nvGrpSpPr>
        <p:grpSpPr>
          <a:xfrm>
            <a:off x="8720928" y="3462332"/>
            <a:ext cx="327163" cy="637788"/>
            <a:chOff x="2114275" y="3036050"/>
            <a:chExt cx="467375" cy="911125"/>
          </a:xfrm>
        </p:grpSpPr>
        <p:sp>
          <p:nvSpPr>
            <p:cNvPr id="568" name="Google Shape;568;p25"/>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5"/>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5"/>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25"/>
          <p:cNvGrpSpPr/>
          <p:nvPr/>
        </p:nvGrpSpPr>
        <p:grpSpPr>
          <a:xfrm>
            <a:off x="7495925" y="4328730"/>
            <a:ext cx="1552163" cy="755352"/>
            <a:chOff x="359700" y="4031500"/>
            <a:chExt cx="2217375" cy="1079075"/>
          </a:xfrm>
        </p:grpSpPr>
        <p:sp>
          <p:nvSpPr>
            <p:cNvPr id="572" name="Google Shape;572;p25"/>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5"/>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 name="Google Shape;574;p25"/>
          <p:cNvGrpSpPr/>
          <p:nvPr/>
        </p:nvGrpSpPr>
        <p:grpSpPr>
          <a:xfrm>
            <a:off x="5668472" y="4917728"/>
            <a:ext cx="1675047" cy="149572"/>
            <a:chOff x="4790625" y="1824675"/>
            <a:chExt cx="2392925" cy="213675"/>
          </a:xfrm>
        </p:grpSpPr>
        <p:sp>
          <p:nvSpPr>
            <p:cNvPr id="575" name="Google Shape;575;p25"/>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5"/>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5"/>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5"/>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5"/>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25"/>
          <p:cNvGrpSpPr/>
          <p:nvPr/>
        </p:nvGrpSpPr>
        <p:grpSpPr>
          <a:xfrm>
            <a:off x="8833170" y="2983155"/>
            <a:ext cx="214918" cy="250565"/>
            <a:chOff x="6571050" y="2495000"/>
            <a:chExt cx="307025" cy="357950"/>
          </a:xfrm>
        </p:grpSpPr>
        <p:sp>
          <p:nvSpPr>
            <p:cNvPr id="581" name="Google Shape;581;p25"/>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5"/>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5"/>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2">
  <p:cSld name="CUSTOM_4_1_1">
    <p:spTree>
      <p:nvGrpSpPr>
        <p:cNvPr id="1" name="Shape 584"/>
        <p:cNvGrpSpPr/>
        <p:nvPr/>
      </p:nvGrpSpPr>
      <p:grpSpPr>
        <a:xfrm>
          <a:off x="0" y="0"/>
          <a:ext cx="0" cy="0"/>
          <a:chOff x="0" y="0"/>
          <a:chExt cx="0" cy="0"/>
        </a:xfrm>
      </p:grpSpPr>
      <p:sp>
        <p:nvSpPr>
          <p:cNvPr id="585" name="Google Shape;585;p26"/>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6"/>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6"/>
          <p:cNvSpPr txBox="1">
            <a:spLocks noGrp="1"/>
          </p:cNvSpPr>
          <p:nvPr>
            <p:ph type="title"/>
          </p:nvPr>
        </p:nvSpPr>
        <p:spPr>
          <a:xfrm>
            <a:off x="1158000" y="1834326"/>
            <a:ext cx="22464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88" name="Google Shape;588;p26"/>
          <p:cNvSpPr txBox="1">
            <a:spLocks noGrp="1"/>
          </p:cNvSpPr>
          <p:nvPr>
            <p:ph type="subTitle" idx="1"/>
          </p:nvPr>
        </p:nvSpPr>
        <p:spPr>
          <a:xfrm>
            <a:off x="1158000" y="2172726"/>
            <a:ext cx="2246400" cy="504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89" name="Google Shape;589;p26"/>
          <p:cNvSpPr txBox="1">
            <a:spLocks noGrp="1"/>
          </p:cNvSpPr>
          <p:nvPr>
            <p:ph type="title" idx="2"/>
          </p:nvPr>
        </p:nvSpPr>
        <p:spPr>
          <a:xfrm>
            <a:off x="5739600" y="1834326"/>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0" name="Google Shape;590;p26"/>
          <p:cNvSpPr txBox="1">
            <a:spLocks noGrp="1"/>
          </p:cNvSpPr>
          <p:nvPr>
            <p:ph type="subTitle" idx="3"/>
          </p:nvPr>
        </p:nvSpPr>
        <p:spPr>
          <a:xfrm>
            <a:off x="5739600" y="2172726"/>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91" name="Google Shape;591;p26"/>
          <p:cNvSpPr txBox="1">
            <a:spLocks noGrp="1"/>
          </p:cNvSpPr>
          <p:nvPr>
            <p:ph type="title" idx="4"/>
          </p:nvPr>
        </p:nvSpPr>
        <p:spPr>
          <a:xfrm>
            <a:off x="1158000" y="2891013"/>
            <a:ext cx="22464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2" name="Google Shape;592;p26"/>
          <p:cNvSpPr txBox="1">
            <a:spLocks noGrp="1"/>
          </p:cNvSpPr>
          <p:nvPr>
            <p:ph type="subTitle" idx="5"/>
          </p:nvPr>
        </p:nvSpPr>
        <p:spPr>
          <a:xfrm>
            <a:off x="1158000" y="3229413"/>
            <a:ext cx="2246400" cy="504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93" name="Google Shape;593;p26"/>
          <p:cNvSpPr txBox="1">
            <a:spLocks noGrp="1"/>
          </p:cNvSpPr>
          <p:nvPr>
            <p:ph type="title" idx="6"/>
          </p:nvPr>
        </p:nvSpPr>
        <p:spPr>
          <a:xfrm>
            <a:off x="5739600" y="2891013"/>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94" name="Google Shape;594;p26"/>
          <p:cNvSpPr txBox="1">
            <a:spLocks noGrp="1"/>
          </p:cNvSpPr>
          <p:nvPr>
            <p:ph type="subTitle" idx="7"/>
          </p:nvPr>
        </p:nvSpPr>
        <p:spPr>
          <a:xfrm>
            <a:off x="5739600" y="3229413"/>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595" name="Google Shape;595;p26"/>
          <p:cNvSpPr txBox="1">
            <a:spLocks noGrp="1"/>
          </p:cNvSpPr>
          <p:nvPr>
            <p:ph type="title" idx="8"/>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596" name="Google Shape;596;p26"/>
          <p:cNvGrpSpPr/>
          <p:nvPr/>
        </p:nvGrpSpPr>
        <p:grpSpPr>
          <a:xfrm>
            <a:off x="8718295" y="1463555"/>
            <a:ext cx="214918" cy="250565"/>
            <a:chOff x="6571050" y="2495000"/>
            <a:chExt cx="307025" cy="357950"/>
          </a:xfrm>
        </p:grpSpPr>
        <p:sp>
          <p:nvSpPr>
            <p:cNvPr id="597" name="Google Shape;597;p26"/>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6"/>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26"/>
          <p:cNvGrpSpPr/>
          <p:nvPr/>
        </p:nvGrpSpPr>
        <p:grpSpPr>
          <a:xfrm>
            <a:off x="6051522" y="76202"/>
            <a:ext cx="1675047" cy="149573"/>
            <a:chOff x="6242648" y="540003"/>
            <a:chExt cx="1675047" cy="149573"/>
          </a:xfrm>
        </p:grpSpPr>
        <p:sp>
          <p:nvSpPr>
            <p:cNvPr id="601" name="Google Shape;601;p26"/>
            <p:cNvSpPr/>
            <p:nvPr/>
          </p:nvSpPr>
          <p:spPr>
            <a:xfrm>
              <a:off x="6393183" y="550188"/>
              <a:ext cx="1514415" cy="129273"/>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6"/>
            <p:cNvSpPr/>
            <p:nvPr/>
          </p:nvSpPr>
          <p:spPr>
            <a:xfrm>
              <a:off x="6383085" y="540615"/>
              <a:ext cx="1534610" cy="14896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6"/>
            <p:cNvSpPr/>
            <p:nvPr/>
          </p:nvSpPr>
          <p:spPr>
            <a:xfrm>
              <a:off x="6242648" y="540003"/>
              <a:ext cx="160125" cy="149573"/>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6"/>
            <p:cNvSpPr/>
            <p:nvPr/>
          </p:nvSpPr>
          <p:spPr>
            <a:xfrm>
              <a:off x="6383085" y="604980"/>
              <a:ext cx="1407490" cy="19688"/>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6"/>
            <p:cNvSpPr/>
            <p:nvPr/>
          </p:nvSpPr>
          <p:spPr>
            <a:xfrm>
              <a:off x="7770870" y="550188"/>
              <a:ext cx="19705" cy="129273"/>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26"/>
          <p:cNvGrpSpPr/>
          <p:nvPr/>
        </p:nvGrpSpPr>
        <p:grpSpPr>
          <a:xfrm>
            <a:off x="7955178" y="76210"/>
            <a:ext cx="1184085" cy="1158745"/>
            <a:chOff x="5301275" y="2528150"/>
            <a:chExt cx="1691550" cy="1655350"/>
          </a:xfrm>
        </p:grpSpPr>
        <p:sp>
          <p:nvSpPr>
            <p:cNvPr id="607" name="Google Shape;607;p26"/>
            <p:cNvSpPr/>
            <p:nvPr/>
          </p:nvSpPr>
          <p:spPr>
            <a:xfrm>
              <a:off x="5362075" y="2582950"/>
              <a:ext cx="1630750" cy="1600550"/>
            </a:xfrm>
            <a:custGeom>
              <a:avLst/>
              <a:gdLst/>
              <a:ahLst/>
              <a:cxnLst/>
              <a:rect l="l" t="t" r="r" b="b"/>
              <a:pathLst>
                <a:path w="65230" h="64022" extrusionOk="0">
                  <a:moveTo>
                    <a:pt x="24378" y="7608"/>
                  </a:moveTo>
                  <a:cubicBezTo>
                    <a:pt x="32676" y="7608"/>
                    <a:pt x="40578" y="11133"/>
                    <a:pt x="46080" y="17334"/>
                  </a:cubicBezTo>
                  <a:cubicBezTo>
                    <a:pt x="55016" y="27334"/>
                    <a:pt x="55716" y="41833"/>
                    <a:pt x="48725" y="52563"/>
                  </a:cubicBezTo>
                  <a:lnTo>
                    <a:pt x="11399" y="10678"/>
                  </a:lnTo>
                  <a:cubicBezTo>
                    <a:pt x="15380" y="8671"/>
                    <a:pt x="19818" y="7608"/>
                    <a:pt x="24378" y="7608"/>
                  </a:cubicBezTo>
                  <a:close/>
                  <a:moveTo>
                    <a:pt x="24379" y="1"/>
                  </a:moveTo>
                  <a:cubicBezTo>
                    <a:pt x="15698" y="1"/>
                    <a:pt x="6985" y="3070"/>
                    <a:pt x="0" y="9310"/>
                  </a:cubicBezTo>
                  <a:lnTo>
                    <a:pt x="48816" y="64022"/>
                  </a:lnTo>
                  <a:cubicBezTo>
                    <a:pt x="63922" y="50557"/>
                    <a:pt x="65229" y="27365"/>
                    <a:pt x="51764" y="12289"/>
                  </a:cubicBezTo>
                  <a:cubicBezTo>
                    <a:pt x="44525" y="4150"/>
                    <a:pt x="34474" y="1"/>
                    <a:pt x="24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6"/>
            <p:cNvSpPr/>
            <p:nvPr/>
          </p:nvSpPr>
          <p:spPr>
            <a:xfrm>
              <a:off x="5301275" y="2528150"/>
              <a:ext cx="1573775" cy="1634850"/>
            </a:xfrm>
            <a:custGeom>
              <a:avLst/>
              <a:gdLst/>
              <a:ahLst/>
              <a:cxnLst/>
              <a:rect l="l" t="t" r="r" b="b"/>
              <a:pathLst>
                <a:path w="62951" h="65394" extrusionOk="0">
                  <a:moveTo>
                    <a:pt x="25168" y="8736"/>
                  </a:moveTo>
                  <a:cubicBezTo>
                    <a:pt x="33314" y="8736"/>
                    <a:pt x="41065" y="12231"/>
                    <a:pt x="46445" y="18280"/>
                  </a:cubicBezTo>
                  <a:cubicBezTo>
                    <a:pt x="54804" y="27642"/>
                    <a:pt x="56020" y="41472"/>
                    <a:pt x="49454" y="52171"/>
                  </a:cubicBezTo>
                  <a:lnTo>
                    <a:pt x="13101" y="11411"/>
                  </a:lnTo>
                  <a:cubicBezTo>
                    <a:pt x="16870" y="9648"/>
                    <a:pt x="21004" y="8736"/>
                    <a:pt x="25168" y="8736"/>
                  </a:cubicBezTo>
                  <a:close/>
                  <a:moveTo>
                    <a:pt x="25229" y="7550"/>
                  </a:moveTo>
                  <a:cubicBezTo>
                    <a:pt x="20609" y="7550"/>
                    <a:pt x="16050" y="8614"/>
                    <a:pt x="11946" y="10681"/>
                  </a:cubicBezTo>
                  <a:lnTo>
                    <a:pt x="11277" y="11015"/>
                  </a:lnTo>
                  <a:lnTo>
                    <a:pt x="49120" y="53448"/>
                  </a:lnTo>
                  <a:lnTo>
                    <a:pt x="49606" y="54025"/>
                  </a:lnTo>
                  <a:lnTo>
                    <a:pt x="50032" y="53387"/>
                  </a:lnTo>
                  <a:cubicBezTo>
                    <a:pt x="57327" y="42201"/>
                    <a:pt x="56233" y="27429"/>
                    <a:pt x="47327" y="17490"/>
                  </a:cubicBezTo>
                  <a:cubicBezTo>
                    <a:pt x="41734" y="11167"/>
                    <a:pt x="33649" y="7550"/>
                    <a:pt x="25229" y="7550"/>
                  </a:cubicBezTo>
                  <a:close/>
                  <a:moveTo>
                    <a:pt x="25178" y="1146"/>
                  </a:moveTo>
                  <a:cubicBezTo>
                    <a:pt x="35118" y="1146"/>
                    <a:pt x="45021" y="5210"/>
                    <a:pt x="52160" y="13174"/>
                  </a:cubicBezTo>
                  <a:cubicBezTo>
                    <a:pt x="58543" y="20408"/>
                    <a:pt x="61765" y="29678"/>
                    <a:pt x="61248" y="39283"/>
                  </a:cubicBezTo>
                  <a:cubicBezTo>
                    <a:pt x="60701" y="48736"/>
                    <a:pt x="56597" y="57399"/>
                    <a:pt x="49637" y="63782"/>
                  </a:cubicBezTo>
                  <a:lnTo>
                    <a:pt x="1581" y="9921"/>
                  </a:lnTo>
                  <a:cubicBezTo>
                    <a:pt x="8382" y="4038"/>
                    <a:pt x="16794" y="1146"/>
                    <a:pt x="25178" y="1146"/>
                  </a:cubicBezTo>
                  <a:close/>
                  <a:moveTo>
                    <a:pt x="25161" y="1"/>
                  </a:moveTo>
                  <a:cubicBezTo>
                    <a:pt x="16336" y="1"/>
                    <a:pt x="7482" y="3108"/>
                    <a:pt x="396" y="9435"/>
                  </a:cubicBezTo>
                  <a:lnTo>
                    <a:pt x="1" y="9800"/>
                  </a:lnTo>
                  <a:lnTo>
                    <a:pt x="49150" y="64968"/>
                  </a:lnTo>
                  <a:lnTo>
                    <a:pt x="49546" y="65393"/>
                  </a:lnTo>
                  <a:lnTo>
                    <a:pt x="50002" y="64968"/>
                  </a:lnTo>
                  <a:cubicBezTo>
                    <a:pt x="57388" y="58372"/>
                    <a:pt x="61795" y="49253"/>
                    <a:pt x="62373" y="39314"/>
                  </a:cubicBezTo>
                  <a:cubicBezTo>
                    <a:pt x="62950" y="29405"/>
                    <a:pt x="59607" y="19830"/>
                    <a:pt x="52980" y="12414"/>
                  </a:cubicBezTo>
                  <a:cubicBezTo>
                    <a:pt x="45629" y="4196"/>
                    <a:pt x="35415" y="1"/>
                    <a:pt x="25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 name="Google Shape;609;p26"/>
          <p:cNvGrpSpPr/>
          <p:nvPr/>
        </p:nvGrpSpPr>
        <p:grpSpPr>
          <a:xfrm flipH="1">
            <a:off x="76200" y="4311955"/>
            <a:ext cx="1533560" cy="755352"/>
            <a:chOff x="383775" y="4031500"/>
            <a:chExt cx="2190800" cy="1079075"/>
          </a:xfrm>
        </p:grpSpPr>
        <p:sp>
          <p:nvSpPr>
            <p:cNvPr id="610" name="Google Shape;610;p26"/>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6"/>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26"/>
          <p:cNvGrpSpPr/>
          <p:nvPr/>
        </p:nvGrpSpPr>
        <p:grpSpPr>
          <a:xfrm>
            <a:off x="76210" y="2274260"/>
            <a:ext cx="346832" cy="1809080"/>
            <a:chOff x="4713875" y="2486650"/>
            <a:chExt cx="495475" cy="2584400"/>
          </a:xfrm>
        </p:grpSpPr>
        <p:sp>
          <p:nvSpPr>
            <p:cNvPr id="613" name="Google Shape;613;p26"/>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6"/>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6"/>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6"/>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6"/>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6"/>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6"/>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6"/>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6"/>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6"/>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6"/>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6"/>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6"/>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6"/>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6"/>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 name="Google Shape;628;p26"/>
          <p:cNvGrpSpPr/>
          <p:nvPr/>
        </p:nvGrpSpPr>
        <p:grpSpPr>
          <a:xfrm>
            <a:off x="76202" y="1815315"/>
            <a:ext cx="214917" cy="230335"/>
            <a:chOff x="424275" y="4593075"/>
            <a:chExt cx="307025" cy="329050"/>
          </a:xfrm>
        </p:grpSpPr>
        <p:sp>
          <p:nvSpPr>
            <p:cNvPr id="629" name="Google Shape;629;p26"/>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6"/>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6"/>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632"/>
        <p:cNvGrpSpPr/>
        <p:nvPr/>
      </p:nvGrpSpPr>
      <p:grpSpPr>
        <a:xfrm>
          <a:off x="0" y="0"/>
          <a:ext cx="0" cy="0"/>
          <a:chOff x="0" y="0"/>
          <a:chExt cx="0" cy="0"/>
        </a:xfrm>
      </p:grpSpPr>
      <p:sp>
        <p:nvSpPr>
          <p:cNvPr id="633" name="Google Shape;633;p27"/>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txBox="1">
            <a:spLocks noGrp="1"/>
          </p:cNvSpPr>
          <p:nvPr>
            <p:ph type="title"/>
          </p:nvPr>
        </p:nvSpPr>
        <p:spPr>
          <a:xfrm>
            <a:off x="720000" y="2066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36" name="Google Shape;636;p27"/>
          <p:cNvSpPr txBox="1">
            <a:spLocks noGrp="1"/>
          </p:cNvSpPr>
          <p:nvPr>
            <p:ph type="subTitle" idx="1"/>
          </p:nvPr>
        </p:nvSpPr>
        <p:spPr>
          <a:xfrm>
            <a:off x="720000" y="2404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37" name="Google Shape;637;p27"/>
          <p:cNvSpPr txBox="1">
            <a:spLocks noGrp="1"/>
          </p:cNvSpPr>
          <p:nvPr>
            <p:ph type="title" idx="2"/>
          </p:nvPr>
        </p:nvSpPr>
        <p:spPr>
          <a:xfrm>
            <a:off x="3448800" y="2066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38" name="Google Shape;638;p27"/>
          <p:cNvSpPr txBox="1">
            <a:spLocks noGrp="1"/>
          </p:cNvSpPr>
          <p:nvPr>
            <p:ph type="subTitle" idx="3"/>
          </p:nvPr>
        </p:nvSpPr>
        <p:spPr>
          <a:xfrm>
            <a:off x="3448800" y="2404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39" name="Google Shape;639;p27"/>
          <p:cNvSpPr txBox="1">
            <a:spLocks noGrp="1"/>
          </p:cNvSpPr>
          <p:nvPr>
            <p:ph type="title" idx="4"/>
          </p:nvPr>
        </p:nvSpPr>
        <p:spPr>
          <a:xfrm>
            <a:off x="720000" y="375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40" name="Google Shape;640;p27"/>
          <p:cNvSpPr txBox="1">
            <a:spLocks noGrp="1"/>
          </p:cNvSpPr>
          <p:nvPr>
            <p:ph type="subTitle" idx="5"/>
          </p:nvPr>
        </p:nvSpPr>
        <p:spPr>
          <a:xfrm>
            <a:off x="720000" y="409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41" name="Google Shape;641;p27"/>
          <p:cNvSpPr txBox="1">
            <a:spLocks noGrp="1"/>
          </p:cNvSpPr>
          <p:nvPr>
            <p:ph type="title" idx="6"/>
          </p:nvPr>
        </p:nvSpPr>
        <p:spPr>
          <a:xfrm>
            <a:off x="3448800" y="375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42" name="Google Shape;642;p27"/>
          <p:cNvSpPr txBox="1">
            <a:spLocks noGrp="1"/>
          </p:cNvSpPr>
          <p:nvPr>
            <p:ph type="subTitle" idx="7"/>
          </p:nvPr>
        </p:nvSpPr>
        <p:spPr>
          <a:xfrm>
            <a:off x="3448800" y="409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43" name="Google Shape;643;p27"/>
          <p:cNvSpPr txBox="1">
            <a:spLocks noGrp="1"/>
          </p:cNvSpPr>
          <p:nvPr>
            <p:ph type="title" idx="8"/>
          </p:nvPr>
        </p:nvSpPr>
        <p:spPr>
          <a:xfrm>
            <a:off x="6177595" y="2066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44" name="Google Shape;644;p27"/>
          <p:cNvSpPr txBox="1">
            <a:spLocks noGrp="1"/>
          </p:cNvSpPr>
          <p:nvPr>
            <p:ph type="subTitle" idx="9"/>
          </p:nvPr>
        </p:nvSpPr>
        <p:spPr>
          <a:xfrm>
            <a:off x="6177595" y="2404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45" name="Google Shape;645;p27"/>
          <p:cNvSpPr txBox="1">
            <a:spLocks noGrp="1"/>
          </p:cNvSpPr>
          <p:nvPr>
            <p:ph type="title" idx="13"/>
          </p:nvPr>
        </p:nvSpPr>
        <p:spPr>
          <a:xfrm>
            <a:off x="6177595" y="37584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46" name="Google Shape;646;p27"/>
          <p:cNvSpPr txBox="1">
            <a:spLocks noGrp="1"/>
          </p:cNvSpPr>
          <p:nvPr>
            <p:ph type="subTitle" idx="14"/>
          </p:nvPr>
        </p:nvSpPr>
        <p:spPr>
          <a:xfrm>
            <a:off x="6177595" y="40968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47" name="Google Shape;647;p27"/>
          <p:cNvSpPr txBox="1">
            <a:spLocks noGrp="1"/>
          </p:cNvSpPr>
          <p:nvPr>
            <p:ph type="title" idx="15"/>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648" name="Google Shape;648;p27"/>
          <p:cNvGrpSpPr/>
          <p:nvPr/>
        </p:nvGrpSpPr>
        <p:grpSpPr>
          <a:xfrm>
            <a:off x="76197" y="2274260"/>
            <a:ext cx="346832" cy="1809080"/>
            <a:chOff x="4713875" y="2486650"/>
            <a:chExt cx="495475" cy="2584400"/>
          </a:xfrm>
        </p:grpSpPr>
        <p:sp>
          <p:nvSpPr>
            <p:cNvPr id="649" name="Google Shape;649;p27"/>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7"/>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7"/>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7"/>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7"/>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7"/>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7"/>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7"/>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7"/>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7"/>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7"/>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7"/>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7"/>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7"/>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 name="Google Shape;664;p27"/>
          <p:cNvGrpSpPr/>
          <p:nvPr/>
        </p:nvGrpSpPr>
        <p:grpSpPr>
          <a:xfrm>
            <a:off x="76202" y="1815315"/>
            <a:ext cx="214917" cy="230335"/>
            <a:chOff x="424275" y="4593075"/>
            <a:chExt cx="307025" cy="329050"/>
          </a:xfrm>
        </p:grpSpPr>
        <p:sp>
          <p:nvSpPr>
            <p:cNvPr id="665" name="Google Shape;665;p27"/>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7"/>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27"/>
          <p:cNvGrpSpPr/>
          <p:nvPr/>
        </p:nvGrpSpPr>
        <p:grpSpPr>
          <a:xfrm flipH="1">
            <a:off x="76200" y="4311955"/>
            <a:ext cx="1533560" cy="755352"/>
            <a:chOff x="383775" y="4031500"/>
            <a:chExt cx="2190800" cy="1079075"/>
          </a:xfrm>
        </p:grpSpPr>
        <p:sp>
          <p:nvSpPr>
            <p:cNvPr id="669" name="Google Shape;669;p27"/>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7"/>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1">
  <p:cSld name="CUSTOM_5_1_1">
    <p:spTree>
      <p:nvGrpSpPr>
        <p:cNvPr id="1" name="Shape 671"/>
        <p:cNvGrpSpPr/>
        <p:nvPr/>
      </p:nvGrpSpPr>
      <p:grpSpPr>
        <a:xfrm>
          <a:off x="0" y="0"/>
          <a:ext cx="0" cy="0"/>
          <a:chOff x="0" y="0"/>
          <a:chExt cx="0" cy="0"/>
        </a:xfrm>
      </p:grpSpPr>
      <p:sp>
        <p:nvSpPr>
          <p:cNvPr id="672" name="Google Shape;672;p28"/>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75" name="Google Shape;675;p28"/>
          <p:cNvSpPr txBox="1">
            <a:spLocks noGrp="1"/>
          </p:cNvSpPr>
          <p:nvPr>
            <p:ph type="title" idx="2"/>
          </p:nvPr>
        </p:nvSpPr>
        <p:spPr>
          <a:xfrm>
            <a:off x="1400400" y="1418100"/>
            <a:ext cx="22464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76" name="Google Shape;676;p28"/>
          <p:cNvSpPr txBox="1">
            <a:spLocks noGrp="1"/>
          </p:cNvSpPr>
          <p:nvPr>
            <p:ph type="subTitle" idx="1"/>
          </p:nvPr>
        </p:nvSpPr>
        <p:spPr>
          <a:xfrm>
            <a:off x="1400400" y="1756500"/>
            <a:ext cx="2246400" cy="504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77" name="Google Shape;677;p28"/>
          <p:cNvSpPr txBox="1">
            <a:spLocks noGrp="1"/>
          </p:cNvSpPr>
          <p:nvPr>
            <p:ph type="title" idx="3"/>
          </p:nvPr>
        </p:nvSpPr>
        <p:spPr>
          <a:xfrm>
            <a:off x="5498400" y="141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78" name="Google Shape;678;p28"/>
          <p:cNvSpPr txBox="1">
            <a:spLocks noGrp="1"/>
          </p:cNvSpPr>
          <p:nvPr>
            <p:ph type="subTitle" idx="4"/>
          </p:nvPr>
        </p:nvSpPr>
        <p:spPr>
          <a:xfrm>
            <a:off x="5498400" y="175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79" name="Google Shape;679;p28"/>
          <p:cNvSpPr txBox="1">
            <a:spLocks noGrp="1"/>
          </p:cNvSpPr>
          <p:nvPr>
            <p:ph type="title" idx="5"/>
          </p:nvPr>
        </p:nvSpPr>
        <p:spPr>
          <a:xfrm>
            <a:off x="1400400" y="2588100"/>
            <a:ext cx="22464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0" name="Google Shape;680;p28"/>
          <p:cNvSpPr txBox="1">
            <a:spLocks noGrp="1"/>
          </p:cNvSpPr>
          <p:nvPr>
            <p:ph type="subTitle" idx="6"/>
          </p:nvPr>
        </p:nvSpPr>
        <p:spPr>
          <a:xfrm>
            <a:off x="1400400" y="2926500"/>
            <a:ext cx="2246400" cy="504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81" name="Google Shape;681;p28"/>
          <p:cNvSpPr txBox="1">
            <a:spLocks noGrp="1"/>
          </p:cNvSpPr>
          <p:nvPr>
            <p:ph type="title" idx="7"/>
          </p:nvPr>
        </p:nvSpPr>
        <p:spPr>
          <a:xfrm>
            <a:off x="1400400" y="3758400"/>
            <a:ext cx="2246400" cy="338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2" name="Google Shape;682;p28"/>
          <p:cNvSpPr txBox="1">
            <a:spLocks noGrp="1"/>
          </p:cNvSpPr>
          <p:nvPr>
            <p:ph type="subTitle" idx="8"/>
          </p:nvPr>
        </p:nvSpPr>
        <p:spPr>
          <a:xfrm>
            <a:off x="1400400" y="4096800"/>
            <a:ext cx="2246400" cy="504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83" name="Google Shape;683;p28"/>
          <p:cNvSpPr txBox="1">
            <a:spLocks noGrp="1"/>
          </p:cNvSpPr>
          <p:nvPr>
            <p:ph type="title" idx="9"/>
          </p:nvPr>
        </p:nvSpPr>
        <p:spPr>
          <a:xfrm>
            <a:off x="5498400" y="25881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4" name="Google Shape;684;p28"/>
          <p:cNvSpPr txBox="1">
            <a:spLocks noGrp="1"/>
          </p:cNvSpPr>
          <p:nvPr>
            <p:ph type="subTitle" idx="13"/>
          </p:nvPr>
        </p:nvSpPr>
        <p:spPr>
          <a:xfrm>
            <a:off x="5498400" y="29265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685" name="Google Shape;685;p28"/>
          <p:cNvSpPr txBox="1">
            <a:spLocks noGrp="1"/>
          </p:cNvSpPr>
          <p:nvPr>
            <p:ph type="title" idx="14"/>
          </p:nvPr>
        </p:nvSpPr>
        <p:spPr>
          <a:xfrm>
            <a:off x="5498400" y="375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86" name="Google Shape;686;p28"/>
          <p:cNvSpPr txBox="1">
            <a:spLocks noGrp="1"/>
          </p:cNvSpPr>
          <p:nvPr>
            <p:ph type="subTitle" idx="15"/>
          </p:nvPr>
        </p:nvSpPr>
        <p:spPr>
          <a:xfrm>
            <a:off x="5498400"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grpSp>
        <p:nvGrpSpPr>
          <p:cNvPr id="687" name="Google Shape;687;p28"/>
          <p:cNvGrpSpPr/>
          <p:nvPr/>
        </p:nvGrpSpPr>
        <p:grpSpPr>
          <a:xfrm>
            <a:off x="76197" y="2274260"/>
            <a:ext cx="346832" cy="1809080"/>
            <a:chOff x="4713875" y="2486650"/>
            <a:chExt cx="495475" cy="2584400"/>
          </a:xfrm>
        </p:grpSpPr>
        <p:sp>
          <p:nvSpPr>
            <p:cNvPr id="688" name="Google Shape;688;p28"/>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28"/>
          <p:cNvGrpSpPr/>
          <p:nvPr/>
        </p:nvGrpSpPr>
        <p:grpSpPr>
          <a:xfrm>
            <a:off x="76202" y="1815315"/>
            <a:ext cx="214917" cy="230335"/>
            <a:chOff x="424275" y="4593075"/>
            <a:chExt cx="307025" cy="329050"/>
          </a:xfrm>
        </p:grpSpPr>
        <p:sp>
          <p:nvSpPr>
            <p:cNvPr id="704" name="Google Shape;704;p28"/>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28"/>
          <p:cNvGrpSpPr/>
          <p:nvPr/>
        </p:nvGrpSpPr>
        <p:grpSpPr>
          <a:xfrm flipH="1">
            <a:off x="76200" y="4311955"/>
            <a:ext cx="1533560" cy="755352"/>
            <a:chOff x="383775" y="4031500"/>
            <a:chExt cx="2190800" cy="1079075"/>
          </a:xfrm>
        </p:grpSpPr>
        <p:sp>
          <p:nvSpPr>
            <p:cNvPr id="708" name="Google Shape;708;p28"/>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lt2"/>
        </a:solidFill>
        <a:effectLst/>
      </p:bgPr>
    </p:bg>
    <p:spTree>
      <p:nvGrpSpPr>
        <p:cNvPr id="1" name="Shape 710"/>
        <p:cNvGrpSpPr/>
        <p:nvPr/>
      </p:nvGrpSpPr>
      <p:grpSpPr>
        <a:xfrm>
          <a:off x="0" y="0"/>
          <a:ext cx="0" cy="0"/>
          <a:chOff x="0" y="0"/>
          <a:chExt cx="0" cy="0"/>
        </a:xfrm>
      </p:grpSpPr>
      <p:sp>
        <p:nvSpPr>
          <p:cNvPr id="711" name="Google Shape;711;p29"/>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9"/>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9"/>
          <p:cNvSpPr txBox="1">
            <a:spLocks noGrp="1"/>
          </p:cNvSpPr>
          <p:nvPr>
            <p:ph type="title" hasCustomPrompt="1"/>
          </p:nvPr>
        </p:nvSpPr>
        <p:spPr>
          <a:xfrm>
            <a:off x="1820050" y="1259775"/>
            <a:ext cx="55038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14" name="Google Shape;714;p29"/>
          <p:cNvSpPr txBox="1">
            <a:spLocks noGrp="1"/>
          </p:cNvSpPr>
          <p:nvPr>
            <p:ph type="subTitle" idx="1"/>
          </p:nvPr>
        </p:nvSpPr>
        <p:spPr>
          <a:xfrm>
            <a:off x="1820050" y="2105779"/>
            <a:ext cx="55038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9pPr>
          </a:lstStyle>
          <a:p>
            <a:endParaRPr/>
          </a:p>
        </p:txBody>
      </p:sp>
      <p:sp>
        <p:nvSpPr>
          <p:cNvPr id="715" name="Google Shape;715;p29"/>
          <p:cNvSpPr txBox="1">
            <a:spLocks noGrp="1"/>
          </p:cNvSpPr>
          <p:nvPr>
            <p:ph type="title" idx="2" hasCustomPrompt="1"/>
          </p:nvPr>
        </p:nvSpPr>
        <p:spPr>
          <a:xfrm>
            <a:off x="1820050" y="2699320"/>
            <a:ext cx="5503800" cy="84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16" name="Google Shape;716;p29"/>
          <p:cNvSpPr txBox="1">
            <a:spLocks noGrp="1"/>
          </p:cNvSpPr>
          <p:nvPr>
            <p:ph type="subTitle" idx="3"/>
          </p:nvPr>
        </p:nvSpPr>
        <p:spPr>
          <a:xfrm>
            <a:off x="1820050" y="3545324"/>
            <a:ext cx="5503800" cy="33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600"/>
              <a:buFont typeface="Montserrat Medium"/>
              <a:buNone/>
              <a:defRPr sz="1600">
                <a:solidFill>
                  <a:schemeClr val="dk1"/>
                </a:solidFill>
                <a:latin typeface="Montserrat Medium"/>
                <a:ea typeface="Montserrat Medium"/>
                <a:cs typeface="Montserrat Medium"/>
                <a:sym typeface="Montserrat Medium"/>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717"/>
        <p:cNvGrpSpPr/>
        <p:nvPr/>
      </p:nvGrpSpPr>
      <p:grpSpPr>
        <a:xfrm>
          <a:off x="0" y="0"/>
          <a:ext cx="0" cy="0"/>
          <a:chOff x="0" y="0"/>
          <a:chExt cx="0" cy="0"/>
        </a:xfrm>
      </p:grpSpPr>
      <p:sp>
        <p:nvSpPr>
          <p:cNvPr id="718" name="Google Shape;718;p30"/>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0"/>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21" name="Google Shape;721;p30"/>
          <p:cNvSpPr txBox="1">
            <a:spLocks noGrp="1"/>
          </p:cNvSpPr>
          <p:nvPr>
            <p:ph type="title" idx="2"/>
          </p:nvPr>
        </p:nvSpPr>
        <p:spPr>
          <a:xfrm>
            <a:off x="2070104" y="20016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22" name="Google Shape;722;p30"/>
          <p:cNvSpPr txBox="1">
            <a:spLocks noGrp="1"/>
          </p:cNvSpPr>
          <p:nvPr>
            <p:ph type="subTitle" idx="1"/>
          </p:nvPr>
        </p:nvSpPr>
        <p:spPr>
          <a:xfrm>
            <a:off x="2070104" y="23400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23" name="Google Shape;723;p30"/>
          <p:cNvSpPr txBox="1">
            <a:spLocks noGrp="1"/>
          </p:cNvSpPr>
          <p:nvPr>
            <p:ph type="title" idx="3" hasCustomPrompt="1"/>
          </p:nvPr>
        </p:nvSpPr>
        <p:spPr>
          <a:xfrm>
            <a:off x="720000" y="1490400"/>
            <a:ext cx="1350000" cy="4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sp>
        <p:nvSpPr>
          <p:cNvPr id="724" name="Google Shape;724;p30"/>
          <p:cNvSpPr txBox="1">
            <a:spLocks noGrp="1"/>
          </p:cNvSpPr>
          <p:nvPr>
            <p:ph type="title" idx="4"/>
          </p:nvPr>
        </p:nvSpPr>
        <p:spPr>
          <a:xfrm>
            <a:off x="6177600" y="20016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25" name="Google Shape;725;p30"/>
          <p:cNvSpPr txBox="1">
            <a:spLocks noGrp="1"/>
          </p:cNvSpPr>
          <p:nvPr>
            <p:ph type="subTitle" idx="5"/>
          </p:nvPr>
        </p:nvSpPr>
        <p:spPr>
          <a:xfrm>
            <a:off x="6177600" y="23400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26" name="Google Shape;726;p30"/>
          <p:cNvSpPr txBox="1">
            <a:spLocks noGrp="1"/>
          </p:cNvSpPr>
          <p:nvPr>
            <p:ph type="title" idx="6" hasCustomPrompt="1"/>
          </p:nvPr>
        </p:nvSpPr>
        <p:spPr>
          <a:xfrm>
            <a:off x="4827600" y="1490400"/>
            <a:ext cx="1350000" cy="4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sp>
        <p:nvSpPr>
          <p:cNvPr id="727" name="Google Shape;727;p30"/>
          <p:cNvSpPr txBox="1">
            <a:spLocks noGrp="1"/>
          </p:cNvSpPr>
          <p:nvPr>
            <p:ph type="title" idx="7"/>
          </p:nvPr>
        </p:nvSpPr>
        <p:spPr>
          <a:xfrm>
            <a:off x="2070104" y="375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28" name="Google Shape;728;p30"/>
          <p:cNvSpPr txBox="1">
            <a:spLocks noGrp="1"/>
          </p:cNvSpPr>
          <p:nvPr>
            <p:ph type="subTitle" idx="8"/>
          </p:nvPr>
        </p:nvSpPr>
        <p:spPr>
          <a:xfrm>
            <a:off x="2070104"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29" name="Google Shape;729;p30"/>
          <p:cNvSpPr txBox="1">
            <a:spLocks noGrp="1"/>
          </p:cNvSpPr>
          <p:nvPr>
            <p:ph type="title" idx="9" hasCustomPrompt="1"/>
          </p:nvPr>
        </p:nvSpPr>
        <p:spPr>
          <a:xfrm>
            <a:off x="720000" y="3247200"/>
            <a:ext cx="1350000" cy="4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sp>
        <p:nvSpPr>
          <p:cNvPr id="730" name="Google Shape;730;p30"/>
          <p:cNvSpPr txBox="1">
            <a:spLocks noGrp="1"/>
          </p:cNvSpPr>
          <p:nvPr>
            <p:ph type="title" idx="13"/>
          </p:nvPr>
        </p:nvSpPr>
        <p:spPr>
          <a:xfrm>
            <a:off x="6177600" y="3758400"/>
            <a:ext cx="2246400" cy="3384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31" name="Google Shape;731;p30"/>
          <p:cNvSpPr txBox="1">
            <a:spLocks noGrp="1"/>
          </p:cNvSpPr>
          <p:nvPr>
            <p:ph type="subTitle" idx="14"/>
          </p:nvPr>
        </p:nvSpPr>
        <p:spPr>
          <a:xfrm>
            <a:off x="6177600" y="4096800"/>
            <a:ext cx="2246400" cy="50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32" name="Google Shape;732;p30"/>
          <p:cNvSpPr txBox="1">
            <a:spLocks noGrp="1"/>
          </p:cNvSpPr>
          <p:nvPr>
            <p:ph type="title" idx="15" hasCustomPrompt="1"/>
          </p:nvPr>
        </p:nvSpPr>
        <p:spPr>
          <a:xfrm>
            <a:off x="4827600" y="3247200"/>
            <a:ext cx="1350000" cy="43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grpSp>
        <p:nvGrpSpPr>
          <p:cNvPr id="733" name="Google Shape;733;p30"/>
          <p:cNvGrpSpPr/>
          <p:nvPr/>
        </p:nvGrpSpPr>
        <p:grpSpPr>
          <a:xfrm>
            <a:off x="76197" y="845785"/>
            <a:ext cx="346832" cy="1809080"/>
            <a:chOff x="4713875" y="2486650"/>
            <a:chExt cx="495475" cy="2584400"/>
          </a:xfrm>
        </p:grpSpPr>
        <p:sp>
          <p:nvSpPr>
            <p:cNvPr id="734" name="Google Shape;734;p30"/>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0"/>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0"/>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0"/>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0"/>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0"/>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0"/>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0"/>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0"/>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0"/>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0"/>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0"/>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0"/>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30"/>
          <p:cNvGrpSpPr/>
          <p:nvPr/>
        </p:nvGrpSpPr>
        <p:grpSpPr>
          <a:xfrm>
            <a:off x="76202" y="2883482"/>
            <a:ext cx="214917" cy="230335"/>
            <a:chOff x="424275" y="4593075"/>
            <a:chExt cx="307025" cy="329050"/>
          </a:xfrm>
        </p:grpSpPr>
        <p:sp>
          <p:nvSpPr>
            <p:cNvPr id="750" name="Google Shape;750;p30"/>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0"/>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0"/>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 name="Google Shape;753;p30"/>
          <p:cNvGrpSpPr/>
          <p:nvPr/>
        </p:nvGrpSpPr>
        <p:grpSpPr>
          <a:xfrm>
            <a:off x="76192" y="76210"/>
            <a:ext cx="1100050" cy="540977"/>
            <a:chOff x="823225" y="4003400"/>
            <a:chExt cx="1571500" cy="772825"/>
          </a:xfrm>
        </p:grpSpPr>
        <p:sp>
          <p:nvSpPr>
            <p:cNvPr id="754" name="Google Shape;754;p30"/>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0"/>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 name="Google Shape;756;p30"/>
          <p:cNvGrpSpPr/>
          <p:nvPr/>
        </p:nvGrpSpPr>
        <p:grpSpPr>
          <a:xfrm>
            <a:off x="8720928" y="3462332"/>
            <a:ext cx="327163" cy="637788"/>
            <a:chOff x="2114275" y="3036050"/>
            <a:chExt cx="467375" cy="911125"/>
          </a:xfrm>
        </p:grpSpPr>
        <p:sp>
          <p:nvSpPr>
            <p:cNvPr id="757" name="Google Shape;757;p30"/>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0"/>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0"/>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30"/>
          <p:cNvGrpSpPr/>
          <p:nvPr/>
        </p:nvGrpSpPr>
        <p:grpSpPr>
          <a:xfrm>
            <a:off x="8833170" y="2983155"/>
            <a:ext cx="214918" cy="250565"/>
            <a:chOff x="6571050" y="2495000"/>
            <a:chExt cx="307025" cy="357950"/>
          </a:xfrm>
        </p:grpSpPr>
        <p:sp>
          <p:nvSpPr>
            <p:cNvPr id="761" name="Google Shape;761;p3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30"/>
          <p:cNvGrpSpPr/>
          <p:nvPr/>
        </p:nvGrpSpPr>
        <p:grpSpPr>
          <a:xfrm>
            <a:off x="7495925" y="4328730"/>
            <a:ext cx="1552163" cy="755352"/>
            <a:chOff x="359700" y="4031500"/>
            <a:chExt cx="2217375" cy="1079075"/>
          </a:xfrm>
        </p:grpSpPr>
        <p:sp>
          <p:nvSpPr>
            <p:cNvPr id="765" name="Google Shape;765;p30"/>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0"/>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30"/>
          <p:cNvGrpSpPr/>
          <p:nvPr/>
        </p:nvGrpSpPr>
        <p:grpSpPr>
          <a:xfrm>
            <a:off x="5668472" y="4917728"/>
            <a:ext cx="1675047" cy="149572"/>
            <a:chOff x="4790625" y="1824675"/>
            <a:chExt cx="2392925" cy="213675"/>
          </a:xfrm>
        </p:grpSpPr>
        <p:sp>
          <p:nvSpPr>
            <p:cNvPr id="768" name="Google Shape;768;p3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9"/>
        <p:cNvGrpSpPr/>
        <p:nvPr/>
      </p:nvGrpSpPr>
      <p:grpSpPr>
        <a:xfrm>
          <a:off x="0" y="0"/>
          <a:ext cx="0" cy="0"/>
          <a:chOff x="0" y="0"/>
          <a:chExt cx="0" cy="0"/>
        </a:xfrm>
      </p:grpSpPr>
      <p:sp>
        <p:nvSpPr>
          <p:cNvPr id="20" name="Google Shape;20;p4"/>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4"/>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4"/>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2092350" y="1216800"/>
            <a:ext cx="4959300" cy="3227100"/>
          </a:xfrm>
          <a:prstGeom prst="rect">
            <a:avLst/>
          </a:prstGeom>
        </p:spPr>
        <p:txBody>
          <a:bodyPr spcFirstLastPara="1" wrap="square" lIns="91425" tIns="91425" rIns="91425" bIns="91425" anchor="ctr" anchorCtr="0">
            <a:noAutofit/>
          </a:bodyPr>
          <a:lstStyle>
            <a:lvl1pPr marL="457200" lvl="0" indent="-317500" rtl="0">
              <a:lnSpc>
                <a:spcPct val="100000"/>
              </a:lnSpc>
              <a:spcBef>
                <a:spcPts val="0"/>
              </a:spcBef>
              <a:spcAft>
                <a:spcPts val="0"/>
              </a:spcAft>
              <a:buClr>
                <a:schemeClr val="lt1"/>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24" name="Google Shape;24;p4"/>
          <p:cNvGrpSpPr/>
          <p:nvPr/>
        </p:nvGrpSpPr>
        <p:grpSpPr>
          <a:xfrm>
            <a:off x="1404852" y="76205"/>
            <a:ext cx="1675047" cy="149573"/>
            <a:chOff x="4790625" y="1824675"/>
            <a:chExt cx="2392925" cy="213675"/>
          </a:xfrm>
        </p:grpSpPr>
        <p:sp>
          <p:nvSpPr>
            <p:cNvPr id="25" name="Google Shape;25;p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4"/>
          <p:cNvGrpSpPr/>
          <p:nvPr/>
        </p:nvGrpSpPr>
        <p:grpSpPr>
          <a:xfrm>
            <a:off x="76202" y="2883465"/>
            <a:ext cx="214917" cy="230335"/>
            <a:chOff x="424275" y="4593075"/>
            <a:chExt cx="307025" cy="329050"/>
          </a:xfrm>
        </p:grpSpPr>
        <p:sp>
          <p:nvSpPr>
            <p:cNvPr id="31" name="Google Shape;31;p4"/>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4"/>
          <p:cNvGrpSpPr/>
          <p:nvPr/>
        </p:nvGrpSpPr>
        <p:grpSpPr>
          <a:xfrm>
            <a:off x="76197" y="845785"/>
            <a:ext cx="346832" cy="1809080"/>
            <a:chOff x="4713875" y="2486650"/>
            <a:chExt cx="495475" cy="2584400"/>
          </a:xfrm>
        </p:grpSpPr>
        <p:sp>
          <p:nvSpPr>
            <p:cNvPr id="35" name="Google Shape;35;p4"/>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4"/>
          <p:cNvGrpSpPr/>
          <p:nvPr/>
        </p:nvGrpSpPr>
        <p:grpSpPr>
          <a:xfrm>
            <a:off x="76192" y="76210"/>
            <a:ext cx="1100050" cy="540977"/>
            <a:chOff x="823225" y="4003400"/>
            <a:chExt cx="1571500" cy="772825"/>
          </a:xfrm>
        </p:grpSpPr>
        <p:sp>
          <p:nvSpPr>
            <p:cNvPr id="51" name="Google Shape;51;p4"/>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4"/>
          <p:cNvGrpSpPr/>
          <p:nvPr/>
        </p:nvGrpSpPr>
        <p:grpSpPr>
          <a:xfrm>
            <a:off x="8720928" y="3462332"/>
            <a:ext cx="327163" cy="637788"/>
            <a:chOff x="2114275" y="3036050"/>
            <a:chExt cx="467375" cy="911125"/>
          </a:xfrm>
        </p:grpSpPr>
        <p:sp>
          <p:nvSpPr>
            <p:cNvPr id="54" name="Google Shape;54;p4"/>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 name="Google Shape;57;p4"/>
          <p:cNvGrpSpPr/>
          <p:nvPr/>
        </p:nvGrpSpPr>
        <p:grpSpPr>
          <a:xfrm>
            <a:off x="8833170" y="2983155"/>
            <a:ext cx="214918" cy="250565"/>
            <a:chOff x="6571050" y="2495000"/>
            <a:chExt cx="307025" cy="357950"/>
          </a:xfrm>
        </p:grpSpPr>
        <p:sp>
          <p:nvSpPr>
            <p:cNvPr id="58" name="Google Shape;58;p4"/>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61;p4"/>
          <p:cNvGrpSpPr/>
          <p:nvPr/>
        </p:nvGrpSpPr>
        <p:grpSpPr>
          <a:xfrm>
            <a:off x="7495925" y="4328730"/>
            <a:ext cx="1552163" cy="755352"/>
            <a:chOff x="359700" y="4031500"/>
            <a:chExt cx="2217375" cy="1079075"/>
          </a:xfrm>
        </p:grpSpPr>
        <p:sp>
          <p:nvSpPr>
            <p:cNvPr id="62" name="Google Shape;62;p4"/>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4"/>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64;p4"/>
          <p:cNvGrpSpPr/>
          <p:nvPr/>
        </p:nvGrpSpPr>
        <p:grpSpPr>
          <a:xfrm>
            <a:off x="5668472" y="4917728"/>
            <a:ext cx="1675047" cy="149572"/>
            <a:chOff x="4790625" y="1824675"/>
            <a:chExt cx="2392925" cy="213675"/>
          </a:xfrm>
        </p:grpSpPr>
        <p:sp>
          <p:nvSpPr>
            <p:cNvPr id="65" name="Google Shape;65;p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Numbers and text 2">
  <p:cSld name="CUSTOM_6_1_1">
    <p:spTree>
      <p:nvGrpSpPr>
        <p:cNvPr id="1" name="Shape 773"/>
        <p:cNvGrpSpPr/>
        <p:nvPr/>
      </p:nvGrpSpPr>
      <p:grpSpPr>
        <a:xfrm>
          <a:off x="0" y="0"/>
          <a:ext cx="0" cy="0"/>
          <a:chOff x="0" y="0"/>
          <a:chExt cx="0" cy="0"/>
        </a:xfrm>
      </p:grpSpPr>
      <p:sp>
        <p:nvSpPr>
          <p:cNvPr id="774" name="Google Shape;774;p31"/>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1"/>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1"/>
          <p:cNvSpPr txBox="1">
            <a:spLocks noGrp="1"/>
          </p:cNvSpPr>
          <p:nvPr>
            <p:ph type="title"/>
          </p:nvPr>
        </p:nvSpPr>
        <p:spPr>
          <a:xfrm>
            <a:off x="7200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77" name="Google Shape;777;p31"/>
          <p:cNvSpPr txBox="1">
            <a:spLocks noGrp="1"/>
          </p:cNvSpPr>
          <p:nvPr>
            <p:ph type="subTitle" idx="1"/>
          </p:nvPr>
        </p:nvSpPr>
        <p:spPr>
          <a:xfrm>
            <a:off x="7200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78" name="Google Shape;778;p31"/>
          <p:cNvSpPr txBox="1">
            <a:spLocks noGrp="1"/>
          </p:cNvSpPr>
          <p:nvPr>
            <p:ph type="title" idx="2"/>
          </p:nvPr>
        </p:nvSpPr>
        <p:spPr>
          <a:xfrm>
            <a:off x="3448800"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79" name="Google Shape;779;p31"/>
          <p:cNvSpPr txBox="1">
            <a:spLocks noGrp="1"/>
          </p:cNvSpPr>
          <p:nvPr>
            <p:ph type="subTitle" idx="3"/>
          </p:nvPr>
        </p:nvSpPr>
        <p:spPr>
          <a:xfrm>
            <a:off x="3448800"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80" name="Google Shape;780;p31"/>
          <p:cNvSpPr txBox="1">
            <a:spLocks noGrp="1"/>
          </p:cNvSpPr>
          <p:nvPr>
            <p:ph type="title" idx="4"/>
          </p:nvPr>
        </p:nvSpPr>
        <p:spPr>
          <a:xfrm>
            <a:off x="6177595" y="37611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81" name="Google Shape;781;p31"/>
          <p:cNvSpPr txBox="1">
            <a:spLocks noGrp="1"/>
          </p:cNvSpPr>
          <p:nvPr>
            <p:ph type="subTitle" idx="5"/>
          </p:nvPr>
        </p:nvSpPr>
        <p:spPr>
          <a:xfrm>
            <a:off x="6177595" y="4099500"/>
            <a:ext cx="2246400" cy="50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82" name="Google Shape;782;p31"/>
          <p:cNvSpPr txBox="1">
            <a:spLocks noGrp="1"/>
          </p:cNvSpPr>
          <p:nvPr>
            <p:ph type="title" idx="6"/>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83" name="Google Shape;783;p31"/>
          <p:cNvSpPr txBox="1">
            <a:spLocks noGrp="1"/>
          </p:cNvSpPr>
          <p:nvPr>
            <p:ph type="title" idx="7" hasCustomPrompt="1"/>
          </p:nvPr>
        </p:nvSpPr>
        <p:spPr>
          <a:xfrm>
            <a:off x="720000" y="342265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sp>
        <p:nvSpPr>
          <p:cNvPr id="784" name="Google Shape;784;p31"/>
          <p:cNvSpPr txBox="1">
            <a:spLocks noGrp="1"/>
          </p:cNvSpPr>
          <p:nvPr>
            <p:ph type="title" idx="8" hasCustomPrompt="1"/>
          </p:nvPr>
        </p:nvSpPr>
        <p:spPr>
          <a:xfrm>
            <a:off x="3448800" y="342265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sp>
        <p:nvSpPr>
          <p:cNvPr id="785" name="Google Shape;785;p31"/>
          <p:cNvSpPr txBox="1">
            <a:spLocks noGrp="1"/>
          </p:cNvSpPr>
          <p:nvPr>
            <p:ph type="title" idx="9" hasCustomPrompt="1"/>
          </p:nvPr>
        </p:nvSpPr>
        <p:spPr>
          <a:xfrm>
            <a:off x="6177605" y="3422700"/>
            <a:ext cx="22464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Font typeface="Archivo Black"/>
              <a:buNone/>
              <a:defRPr sz="3000" b="1">
                <a:latin typeface="Archivo Black"/>
                <a:ea typeface="Archivo Black"/>
                <a:cs typeface="Archivo Black"/>
                <a:sym typeface="Archivo Black"/>
              </a:defRPr>
            </a:lvl2pPr>
            <a:lvl3pPr lvl="2" rtl="0">
              <a:spcBef>
                <a:spcPts val="0"/>
              </a:spcBef>
              <a:spcAft>
                <a:spcPts val="0"/>
              </a:spcAft>
              <a:buSzPts val="3000"/>
              <a:buFont typeface="Archivo Black"/>
              <a:buNone/>
              <a:defRPr sz="3000" b="1">
                <a:latin typeface="Archivo Black"/>
                <a:ea typeface="Archivo Black"/>
                <a:cs typeface="Archivo Black"/>
                <a:sym typeface="Archivo Black"/>
              </a:defRPr>
            </a:lvl3pPr>
            <a:lvl4pPr lvl="3" rtl="0">
              <a:spcBef>
                <a:spcPts val="0"/>
              </a:spcBef>
              <a:spcAft>
                <a:spcPts val="0"/>
              </a:spcAft>
              <a:buSzPts val="3000"/>
              <a:buFont typeface="Archivo Black"/>
              <a:buNone/>
              <a:defRPr sz="3000" b="1">
                <a:latin typeface="Archivo Black"/>
                <a:ea typeface="Archivo Black"/>
                <a:cs typeface="Archivo Black"/>
                <a:sym typeface="Archivo Black"/>
              </a:defRPr>
            </a:lvl4pPr>
            <a:lvl5pPr lvl="4" rtl="0">
              <a:spcBef>
                <a:spcPts val="0"/>
              </a:spcBef>
              <a:spcAft>
                <a:spcPts val="0"/>
              </a:spcAft>
              <a:buSzPts val="3000"/>
              <a:buFont typeface="Archivo Black"/>
              <a:buNone/>
              <a:defRPr sz="3000" b="1">
                <a:latin typeface="Archivo Black"/>
                <a:ea typeface="Archivo Black"/>
                <a:cs typeface="Archivo Black"/>
                <a:sym typeface="Archivo Black"/>
              </a:defRPr>
            </a:lvl5pPr>
            <a:lvl6pPr lvl="5" rtl="0">
              <a:spcBef>
                <a:spcPts val="0"/>
              </a:spcBef>
              <a:spcAft>
                <a:spcPts val="0"/>
              </a:spcAft>
              <a:buSzPts val="3000"/>
              <a:buFont typeface="Archivo Black"/>
              <a:buNone/>
              <a:defRPr sz="3000" b="1">
                <a:latin typeface="Archivo Black"/>
                <a:ea typeface="Archivo Black"/>
                <a:cs typeface="Archivo Black"/>
                <a:sym typeface="Archivo Black"/>
              </a:defRPr>
            </a:lvl6pPr>
            <a:lvl7pPr lvl="6" rtl="0">
              <a:spcBef>
                <a:spcPts val="0"/>
              </a:spcBef>
              <a:spcAft>
                <a:spcPts val="0"/>
              </a:spcAft>
              <a:buSzPts val="3000"/>
              <a:buFont typeface="Archivo Black"/>
              <a:buNone/>
              <a:defRPr sz="3000" b="1">
                <a:latin typeface="Archivo Black"/>
                <a:ea typeface="Archivo Black"/>
                <a:cs typeface="Archivo Black"/>
                <a:sym typeface="Archivo Black"/>
              </a:defRPr>
            </a:lvl7pPr>
            <a:lvl8pPr lvl="7" rtl="0">
              <a:spcBef>
                <a:spcPts val="0"/>
              </a:spcBef>
              <a:spcAft>
                <a:spcPts val="0"/>
              </a:spcAft>
              <a:buSzPts val="3000"/>
              <a:buFont typeface="Archivo Black"/>
              <a:buNone/>
              <a:defRPr sz="3000" b="1">
                <a:latin typeface="Archivo Black"/>
                <a:ea typeface="Archivo Black"/>
                <a:cs typeface="Archivo Black"/>
                <a:sym typeface="Archivo Black"/>
              </a:defRPr>
            </a:lvl8pPr>
            <a:lvl9pPr lvl="8" rtl="0">
              <a:spcBef>
                <a:spcPts val="0"/>
              </a:spcBef>
              <a:spcAft>
                <a:spcPts val="0"/>
              </a:spcAft>
              <a:buSzPts val="3000"/>
              <a:buFont typeface="Archivo Black"/>
              <a:buNone/>
              <a:defRPr sz="3000" b="1">
                <a:latin typeface="Archivo Black"/>
                <a:ea typeface="Archivo Black"/>
                <a:cs typeface="Archivo Black"/>
                <a:sym typeface="Archivo Black"/>
              </a:defRPr>
            </a:lvl9pPr>
          </a:lstStyle>
          <a:p>
            <a:r>
              <a:t>xx%</a:t>
            </a:r>
          </a:p>
        </p:txBody>
      </p:sp>
      <p:grpSp>
        <p:nvGrpSpPr>
          <p:cNvPr id="786" name="Google Shape;786;p31"/>
          <p:cNvGrpSpPr/>
          <p:nvPr/>
        </p:nvGrpSpPr>
        <p:grpSpPr>
          <a:xfrm>
            <a:off x="76197" y="845785"/>
            <a:ext cx="346832" cy="1809080"/>
            <a:chOff x="4713875" y="2486650"/>
            <a:chExt cx="495475" cy="2584400"/>
          </a:xfrm>
        </p:grpSpPr>
        <p:sp>
          <p:nvSpPr>
            <p:cNvPr id="787" name="Google Shape;787;p31"/>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 name="Google Shape;802;p31"/>
          <p:cNvGrpSpPr/>
          <p:nvPr/>
        </p:nvGrpSpPr>
        <p:grpSpPr>
          <a:xfrm>
            <a:off x="76202" y="2883482"/>
            <a:ext cx="214917" cy="230335"/>
            <a:chOff x="424275" y="4593075"/>
            <a:chExt cx="307025" cy="329050"/>
          </a:xfrm>
        </p:grpSpPr>
        <p:sp>
          <p:nvSpPr>
            <p:cNvPr id="803" name="Google Shape;803;p31"/>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31"/>
          <p:cNvGrpSpPr/>
          <p:nvPr/>
        </p:nvGrpSpPr>
        <p:grpSpPr>
          <a:xfrm>
            <a:off x="76192" y="76210"/>
            <a:ext cx="1100050" cy="540977"/>
            <a:chOff x="823225" y="4003400"/>
            <a:chExt cx="1571500" cy="772825"/>
          </a:xfrm>
        </p:grpSpPr>
        <p:sp>
          <p:nvSpPr>
            <p:cNvPr id="807" name="Google Shape;807;p31"/>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31"/>
          <p:cNvGrpSpPr/>
          <p:nvPr/>
        </p:nvGrpSpPr>
        <p:grpSpPr>
          <a:xfrm>
            <a:off x="8720928" y="3462332"/>
            <a:ext cx="327163" cy="637788"/>
            <a:chOff x="2114275" y="3036050"/>
            <a:chExt cx="467375" cy="911125"/>
          </a:xfrm>
        </p:grpSpPr>
        <p:sp>
          <p:nvSpPr>
            <p:cNvPr id="810" name="Google Shape;810;p31"/>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31"/>
          <p:cNvGrpSpPr/>
          <p:nvPr/>
        </p:nvGrpSpPr>
        <p:grpSpPr>
          <a:xfrm>
            <a:off x="7495925" y="4328730"/>
            <a:ext cx="1552163" cy="755352"/>
            <a:chOff x="359700" y="4031500"/>
            <a:chExt cx="2217375" cy="1079075"/>
          </a:xfrm>
        </p:grpSpPr>
        <p:sp>
          <p:nvSpPr>
            <p:cNvPr id="814" name="Google Shape;814;p31"/>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31"/>
          <p:cNvGrpSpPr/>
          <p:nvPr/>
        </p:nvGrpSpPr>
        <p:grpSpPr>
          <a:xfrm>
            <a:off x="5668472" y="4917728"/>
            <a:ext cx="1675047" cy="149572"/>
            <a:chOff x="4790625" y="1824675"/>
            <a:chExt cx="2392925" cy="213675"/>
          </a:xfrm>
        </p:grpSpPr>
        <p:sp>
          <p:nvSpPr>
            <p:cNvPr id="817" name="Google Shape;817;p31"/>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1"/>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 name="Google Shape;822;p31"/>
          <p:cNvGrpSpPr/>
          <p:nvPr/>
        </p:nvGrpSpPr>
        <p:grpSpPr>
          <a:xfrm>
            <a:off x="8833170" y="2983155"/>
            <a:ext cx="214918" cy="250565"/>
            <a:chOff x="6571050" y="2495000"/>
            <a:chExt cx="307025" cy="357950"/>
          </a:xfrm>
        </p:grpSpPr>
        <p:sp>
          <p:nvSpPr>
            <p:cNvPr id="823" name="Google Shape;823;p31"/>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_7">
    <p:spTree>
      <p:nvGrpSpPr>
        <p:cNvPr id="1" name="Shape 826"/>
        <p:cNvGrpSpPr/>
        <p:nvPr/>
      </p:nvGrpSpPr>
      <p:grpSpPr>
        <a:xfrm>
          <a:off x="0" y="0"/>
          <a:ext cx="0" cy="0"/>
          <a:chOff x="0" y="0"/>
          <a:chExt cx="0" cy="0"/>
        </a:xfrm>
      </p:grpSpPr>
      <p:sp>
        <p:nvSpPr>
          <p:cNvPr id="827" name="Google Shape;827;p32"/>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2"/>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2"/>
          <p:cNvSpPr txBox="1">
            <a:spLocks noGrp="1"/>
          </p:cNvSpPr>
          <p:nvPr>
            <p:ph type="ctrTitle"/>
          </p:nvPr>
        </p:nvSpPr>
        <p:spPr>
          <a:xfrm>
            <a:off x="1940550" y="882900"/>
            <a:ext cx="5262900" cy="90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30" name="Google Shape;830;p32"/>
          <p:cNvSpPr txBox="1">
            <a:spLocks noGrp="1"/>
          </p:cNvSpPr>
          <p:nvPr>
            <p:ph type="subTitle" idx="1"/>
          </p:nvPr>
        </p:nvSpPr>
        <p:spPr>
          <a:xfrm>
            <a:off x="1940550" y="1731975"/>
            <a:ext cx="5262900" cy="11001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800"/>
              <a:buFont typeface="Montserrat Medium"/>
              <a:buNone/>
              <a:defRPr sz="1800">
                <a:solidFill>
                  <a:schemeClr val="dk1"/>
                </a:solidFill>
                <a:latin typeface="Montserrat Medium"/>
                <a:ea typeface="Montserrat Medium"/>
                <a:cs typeface="Montserrat Medium"/>
                <a:sym typeface="Montserrat Medium"/>
              </a:defRPr>
            </a:lvl9pPr>
          </a:lstStyle>
          <a:p>
            <a:endParaRPr/>
          </a:p>
        </p:txBody>
      </p:sp>
      <p:sp>
        <p:nvSpPr>
          <p:cNvPr id="831" name="Google Shape;831;p32"/>
          <p:cNvSpPr txBox="1"/>
          <p:nvPr/>
        </p:nvSpPr>
        <p:spPr>
          <a:xfrm>
            <a:off x="1872025" y="3418200"/>
            <a:ext cx="5397900" cy="504000"/>
          </a:xfrm>
          <a:prstGeom prst="rect">
            <a:avLst/>
          </a:prstGeom>
          <a:noFill/>
          <a:ln>
            <a:noFill/>
          </a:ln>
        </p:spPr>
        <p:txBody>
          <a:bodyPr spcFirstLastPara="1" wrap="square" lIns="90000" tIns="91425" rIns="90000" bIns="91425" anchor="t" anchorCtr="0">
            <a:noAutofit/>
          </a:bodyPr>
          <a:lstStyle/>
          <a:p>
            <a:pPr marL="0" lvl="0" indent="0" algn="ctr" rtl="0">
              <a:lnSpc>
                <a:spcPct val="100000"/>
              </a:lnSpc>
              <a:spcBef>
                <a:spcPts val="300"/>
              </a:spcBef>
              <a:spcAft>
                <a:spcPts val="0"/>
              </a:spcAft>
              <a:buNone/>
            </a:pPr>
            <a:r>
              <a:rPr lang="en" sz="1200" b="1">
                <a:solidFill>
                  <a:schemeClr val="dk1"/>
                </a:solidFill>
                <a:latin typeface="Montserrat"/>
                <a:ea typeface="Montserrat"/>
                <a:cs typeface="Montserrat"/>
                <a:sym typeface="Montserrat"/>
              </a:rPr>
              <a:t>CREDITS: </a:t>
            </a:r>
            <a:r>
              <a:rPr lang="en" sz="1200">
                <a:solidFill>
                  <a:schemeClr val="dk1"/>
                </a:solidFill>
                <a:latin typeface="Montserrat Medium"/>
                <a:ea typeface="Montserrat Medium"/>
                <a:cs typeface="Montserrat Medium"/>
                <a:sym typeface="Montserrat Medium"/>
              </a:rPr>
              <a:t>This presentation template was created by </a:t>
            </a:r>
            <a:r>
              <a:rPr lang="en" sz="1200" b="1">
                <a:solidFill>
                  <a:schemeClr val="dk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200">
                <a:solidFill>
                  <a:schemeClr val="dk1"/>
                </a:solidFill>
                <a:latin typeface="Montserrat Medium"/>
                <a:ea typeface="Montserrat Medium"/>
                <a:cs typeface="Montserrat Medium"/>
                <a:sym typeface="Montserrat Medium"/>
              </a:rPr>
              <a:t>, and includes icons by </a:t>
            </a:r>
            <a:r>
              <a:rPr lang="en" sz="12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200">
                <a:solidFill>
                  <a:schemeClr val="dk1"/>
                </a:solidFill>
                <a:latin typeface="Montserrat Medium"/>
                <a:ea typeface="Montserrat Medium"/>
                <a:cs typeface="Montserrat Medium"/>
                <a:sym typeface="Montserrat Medium"/>
              </a:rPr>
              <a:t>, and infographics &amp; images by </a:t>
            </a:r>
            <a:r>
              <a:rPr lang="en" sz="1200" b="1">
                <a:solidFill>
                  <a:schemeClr val="dk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endParaRPr sz="1200" b="1">
              <a:solidFill>
                <a:schemeClr val="dk1"/>
              </a:solidFill>
              <a:latin typeface="Montserrat"/>
              <a:ea typeface="Montserrat"/>
              <a:cs typeface="Montserrat"/>
              <a:sym typeface="Montserra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8">
    <p:spTree>
      <p:nvGrpSpPr>
        <p:cNvPr id="1" name="Shape 832"/>
        <p:cNvGrpSpPr/>
        <p:nvPr/>
      </p:nvGrpSpPr>
      <p:grpSpPr>
        <a:xfrm>
          <a:off x="0" y="0"/>
          <a:ext cx="0" cy="0"/>
          <a:chOff x="0" y="0"/>
          <a:chExt cx="0" cy="0"/>
        </a:xfrm>
      </p:grpSpPr>
      <p:sp>
        <p:nvSpPr>
          <p:cNvPr id="833" name="Google Shape;833;p33"/>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 name="Google Shape;835;p33"/>
          <p:cNvGrpSpPr/>
          <p:nvPr/>
        </p:nvGrpSpPr>
        <p:grpSpPr>
          <a:xfrm>
            <a:off x="7964565" y="3587470"/>
            <a:ext cx="1103235" cy="1479835"/>
            <a:chOff x="393738" y="1475915"/>
            <a:chExt cx="1103235" cy="1479835"/>
          </a:xfrm>
        </p:grpSpPr>
        <p:sp>
          <p:nvSpPr>
            <p:cNvPr id="836" name="Google Shape;836;p33"/>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3"/>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3"/>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 name="Google Shape;843;p33"/>
          <p:cNvGrpSpPr/>
          <p:nvPr/>
        </p:nvGrpSpPr>
        <p:grpSpPr>
          <a:xfrm>
            <a:off x="7493393" y="3611398"/>
            <a:ext cx="242585" cy="475038"/>
            <a:chOff x="6833975" y="3957025"/>
            <a:chExt cx="346550" cy="678625"/>
          </a:xfrm>
        </p:grpSpPr>
        <p:sp>
          <p:nvSpPr>
            <p:cNvPr id="844" name="Google Shape;844;p33"/>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 name="Google Shape;847;p33"/>
          <p:cNvGrpSpPr/>
          <p:nvPr/>
        </p:nvGrpSpPr>
        <p:grpSpPr>
          <a:xfrm>
            <a:off x="80082" y="76210"/>
            <a:ext cx="1279828" cy="1427160"/>
            <a:chOff x="5321800" y="3042900"/>
            <a:chExt cx="1828325" cy="2038800"/>
          </a:xfrm>
        </p:grpSpPr>
        <p:sp>
          <p:nvSpPr>
            <p:cNvPr id="848" name="Google Shape;848;p33"/>
            <p:cNvSpPr/>
            <p:nvPr/>
          </p:nvSpPr>
          <p:spPr>
            <a:xfrm flipH="1">
              <a:off x="5404625" y="3080875"/>
              <a:ext cx="1745500" cy="1986375"/>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flipH="1">
              <a:off x="5321800" y="3042900"/>
              <a:ext cx="1791850" cy="2038800"/>
            </a:xfrm>
            <a:custGeom>
              <a:avLst/>
              <a:gdLst/>
              <a:ahLst/>
              <a:cxnLst/>
              <a:rect l="l" t="t" r="r" b="b"/>
              <a:pathLst>
                <a:path w="71674" h="81552" extrusionOk="0">
                  <a:moveTo>
                    <a:pt x="10639" y="28238"/>
                  </a:moveTo>
                  <a:lnTo>
                    <a:pt x="48147" y="70913"/>
                  </a:lnTo>
                  <a:lnTo>
                    <a:pt x="10639" y="70913"/>
                  </a:lnTo>
                  <a:lnTo>
                    <a:pt x="10639" y="28238"/>
                  </a:lnTo>
                  <a:close/>
                  <a:moveTo>
                    <a:pt x="9514" y="25198"/>
                  </a:moveTo>
                  <a:lnTo>
                    <a:pt x="9514" y="72038"/>
                  </a:lnTo>
                  <a:lnTo>
                    <a:pt x="50640" y="72038"/>
                  </a:lnTo>
                  <a:lnTo>
                    <a:pt x="9514" y="25198"/>
                  </a:lnTo>
                  <a:close/>
                  <a:moveTo>
                    <a:pt x="1155" y="3040"/>
                  </a:moveTo>
                  <a:lnTo>
                    <a:pt x="69150" y="80396"/>
                  </a:lnTo>
                  <a:lnTo>
                    <a:pt x="1155" y="80396"/>
                  </a:lnTo>
                  <a:lnTo>
                    <a:pt x="1155" y="3040"/>
                  </a:lnTo>
                  <a:close/>
                  <a:moveTo>
                    <a:pt x="0" y="0"/>
                  </a:moveTo>
                  <a:lnTo>
                    <a:pt x="0" y="81551"/>
                  </a:lnTo>
                  <a:lnTo>
                    <a:pt x="71673" y="8155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33"/>
          <p:cNvGrpSpPr/>
          <p:nvPr/>
        </p:nvGrpSpPr>
        <p:grpSpPr>
          <a:xfrm>
            <a:off x="1651402" y="560265"/>
            <a:ext cx="171833" cy="943110"/>
            <a:chOff x="6952525" y="2517050"/>
            <a:chExt cx="245475" cy="1347300"/>
          </a:xfrm>
        </p:grpSpPr>
        <p:sp>
          <p:nvSpPr>
            <p:cNvPr id="851" name="Google Shape;851;p33"/>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33"/>
          <p:cNvGrpSpPr/>
          <p:nvPr/>
        </p:nvGrpSpPr>
        <p:grpSpPr>
          <a:xfrm>
            <a:off x="6060922" y="4453927"/>
            <a:ext cx="1675047" cy="149573"/>
            <a:chOff x="4790625" y="1824675"/>
            <a:chExt cx="2392925" cy="213675"/>
          </a:xfrm>
        </p:grpSpPr>
        <p:sp>
          <p:nvSpPr>
            <p:cNvPr id="856" name="Google Shape;856;p33"/>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3"/>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 name="Google Shape;861;p33"/>
          <p:cNvGrpSpPr/>
          <p:nvPr/>
        </p:nvGrpSpPr>
        <p:grpSpPr>
          <a:xfrm>
            <a:off x="719998" y="1731965"/>
            <a:ext cx="246837" cy="387257"/>
            <a:chOff x="404525" y="4002625"/>
            <a:chExt cx="352625" cy="553225"/>
          </a:xfrm>
        </p:grpSpPr>
        <p:sp>
          <p:nvSpPr>
            <p:cNvPr id="862" name="Google Shape;862;p33"/>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3"/>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3"/>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33"/>
          <p:cNvGrpSpPr/>
          <p:nvPr/>
        </p:nvGrpSpPr>
        <p:grpSpPr>
          <a:xfrm>
            <a:off x="80077" y="1731965"/>
            <a:ext cx="214917" cy="230335"/>
            <a:chOff x="424275" y="4593075"/>
            <a:chExt cx="307025" cy="329050"/>
          </a:xfrm>
        </p:grpSpPr>
        <p:sp>
          <p:nvSpPr>
            <p:cNvPr id="868" name="Google Shape;868;p33"/>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3"/>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3"/>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33"/>
          <p:cNvGrpSpPr/>
          <p:nvPr/>
        </p:nvGrpSpPr>
        <p:grpSpPr>
          <a:xfrm>
            <a:off x="8852895" y="3108305"/>
            <a:ext cx="214918" cy="250565"/>
            <a:chOff x="6571050" y="2495000"/>
            <a:chExt cx="307025" cy="357950"/>
          </a:xfrm>
        </p:grpSpPr>
        <p:sp>
          <p:nvSpPr>
            <p:cNvPr id="872" name="Google Shape;872;p33"/>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3"/>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3"/>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3"/>
          <p:cNvGrpSpPr/>
          <p:nvPr/>
        </p:nvGrpSpPr>
        <p:grpSpPr>
          <a:xfrm>
            <a:off x="8077160" y="1549785"/>
            <a:ext cx="346832" cy="1809080"/>
            <a:chOff x="4713875" y="2486650"/>
            <a:chExt cx="495475" cy="2584400"/>
          </a:xfrm>
        </p:grpSpPr>
        <p:sp>
          <p:nvSpPr>
            <p:cNvPr id="876" name="Google Shape;876;p33"/>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3"/>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3"/>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3"/>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3"/>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3"/>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3"/>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3"/>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3"/>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3"/>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3"/>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3"/>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3"/>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3"/>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3"/>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lt2"/>
        </a:solidFill>
        <a:effectLst/>
      </p:bgPr>
    </p:bg>
    <p:spTree>
      <p:nvGrpSpPr>
        <p:cNvPr id="1" name="Shape 891"/>
        <p:cNvGrpSpPr/>
        <p:nvPr/>
      </p:nvGrpSpPr>
      <p:grpSpPr>
        <a:xfrm>
          <a:off x="0" y="0"/>
          <a:ext cx="0" cy="0"/>
          <a:chOff x="0" y="0"/>
          <a:chExt cx="0" cy="0"/>
        </a:xfrm>
      </p:grpSpPr>
      <p:sp>
        <p:nvSpPr>
          <p:cNvPr id="892" name="Google Shape;892;p34"/>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4"/>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34"/>
          <p:cNvGrpSpPr/>
          <p:nvPr/>
        </p:nvGrpSpPr>
        <p:grpSpPr>
          <a:xfrm>
            <a:off x="76212" y="3274972"/>
            <a:ext cx="1493135" cy="1792333"/>
            <a:chOff x="2444075" y="2506775"/>
            <a:chExt cx="2133050" cy="2560475"/>
          </a:xfrm>
        </p:grpSpPr>
        <p:sp>
          <p:nvSpPr>
            <p:cNvPr id="895" name="Google Shape;895;p34"/>
            <p:cNvSpPr/>
            <p:nvPr/>
          </p:nvSpPr>
          <p:spPr>
            <a:xfrm>
              <a:off x="4219950" y="2777675"/>
              <a:ext cx="307775" cy="56275"/>
            </a:xfrm>
            <a:custGeom>
              <a:avLst/>
              <a:gdLst/>
              <a:ahLst/>
              <a:cxnLst/>
              <a:rect l="l" t="t" r="r" b="b"/>
              <a:pathLst>
                <a:path w="12311" h="2251" extrusionOk="0">
                  <a:moveTo>
                    <a:pt x="0" y="1"/>
                  </a:moveTo>
                  <a:lnTo>
                    <a:pt x="0" y="2250"/>
                  </a:lnTo>
                  <a:lnTo>
                    <a:pt x="12311" y="2250"/>
                  </a:lnTo>
                  <a:lnTo>
                    <a:pt x="8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4"/>
            <p:cNvSpPr/>
            <p:nvPr/>
          </p:nvSpPr>
          <p:spPr>
            <a:xfrm>
              <a:off x="4205500" y="2764000"/>
              <a:ext cx="371625" cy="84375"/>
            </a:xfrm>
            <a:custGeom>
              <a:avLst/>
              <a:gdLst/>
              <a:ahLst/>
              <a:cxnLst/>
              <a:rect l="l" t="t" r="r" b="b"/>
              <a:pathLst>
                <a:path w="14865" h="3375" extrusionOk="0">
                  <a:moveTo>
                    <a:pt x="9150" y="1125"/>
                  </a:moveTo>
                  <a:lnTo>
                    <a:pt x="10913" y="2220"/>
                  </a:lnTo>
                  <a:lnTo>
                    <a:pt x="1186" y="2220"/>
                  </a:lnTo>
                  <a:lnTo>
                    <a:pt x="1186" y="1125"/>
                  </a:lnTo>
                  <a:close/>
                  <a:moveTo>
                    <a:pt x="1" y="1"/>
                  </a:moveTo>
                  <a:lnTo>
                    <a:pt x="1" y="3375"/>
                  </a:lnTo>
                  <a:lnTo>
                    <a:pt x="14864" y="3375"/>
                  </a:lnTo>
                  <a:lnTo>
                    <a:pt x="9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4"/>
            <p:cNvSpPr/>
            <p:nvPr/>
          </p:nvSpPr>
          <p:spPr>
            <a:xfrm>
              <a:off x="2826300" y="2722225"/>
              <a:ext cx="1393675" cy="111725"/>
            </a:xfrm>
            <a:custGeom>
              <a:avLst/>
              <a:gdLst/>
              <a:ahLst/>
              <a:cxnLst/>
              <a:rect l="l" t="t" r="r" b="b"/>
              <a:pathLst>
                <a:path w="55747" h="4469" extrusionOk="0">
                  <a:moveTo>
                    <a:pt x="1" y="0"/>
                  </a:moveTo>
                  <a:lnTo>
                    <a:pt x="1" y="4468"/>
                  </a:lnTo>
                  <a:lnTo>
                    <a:pt x="55746" y="4468"/>
                  </a:lnTo>
                  <a:lnTo>
                    <a:pt x="557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4"/>
            <p:cNvSpPr/>
            <p:nvPr/>
          </p:nvSpPr>
          <p:spPr>
            <a:xfrm>
              <a:off x="2812625" y="2707775"/>
              <a:ext cx="1421775" cy="140600"/>
            </a:xfrm>
            <a:custGeom>
              <a:avLst/>
              <a:gdLst/>
              <a:ahLst/>
              <a:cxnLst/>
              <a:rect l="l" t="t" r="r" b="b"/>
              <a:pathLst>
                <a:path w="56871" h="5624" extrusionOk="0">
                  <a:moveTo>
                    <a:pt x="55716" y="1125"/>
                  </a:moveTo>
                  <a:lnTo>
                    <a:pt x="55716" y="4469"/>
                  </a:lnTo>
                  <a:lnTo>
                    <a:pt x="1125" y="4469"/>
                  </a:lnTo>
                  <a:lnTo>
                    <a:pt x="1125" y="1125"/>
                  </a:lnTo>
                  <a:close/>
                  <a:moveTo>
                    <a:pt x="1" y="1"/>
                  </a:moveTo>
                  <a:lnTo>
                    <a:pt x="1" y="5624"/>
                  </a:lnTo>
                  <a:lnTo>
                    <a:pt x="56871" y="5624"/>
                  </a:lnTo>
                  <a:lnTo>
                    <a:pt x="56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4"/>
            <p:cNvSpPr/>
            <p:nvPr/>
          </p:nvSpPr>
          <p:spPr>
            <a:xfrm>
              <a:off x="2750325" y="2833925"/>
              <a:ext cx="120075" cy="1721925"/>
            </a:xfrm>
            <a:custGeom>
              <a:avLst/>
              <a:gdLst/>
              <a:ahLst/>
              <a:cxnLst/>
              <a:rect l="l" t="t" r="r" b="b"/>
              <a:pathLst>
                <a:path w="4803" h="68877" extrusionOk="0">
                  <a:moveTo>
                    <a:pt x="0" y="0"/>
                  </a:moveTo>
                  <a:lnTo>
                    <a:pt x="0" y="68877"/>
                  </a:lnTo>
                  <a:lnTo>
                    <a:pt x="4803" y="68877"/>
                  </a:lnTo>
                  <a:lnTo>
                    <a:pt x="48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4"/>
            <p:cNvSpPr/>
            <p:nvPr/>
          </p:nvSpPr>
          <p:spPr>
            <a:xfrm>
              <a:off x="2736650" y="2819475"/>
              <a:ext cx="148200" cy="1750825"/>
            </a:xfrm>
            <a:custGeom>
              <a:avLst/>
              <a:gdLst/>
              <a:ahLst/>
              <a:cxnLst/>
              <a:rect l="l" t="t" r="r" b="b"/>
              <a:pathLst>
                <a:path w="5928" h="70033" extrusionOk="0">
                  <a:moveTo>
                    <a:pt x="4772" y="1156"/>
                  </a:moveTo>
                  <a:lnTo>
                    <a:pt x="4772" y="68907"/>
                  </a:lnTo>
                  <a:lnTo>
                    <a:pt x="1125" y="68907"/>
                  </a:lnTo>
                  <a:lnTo>
                    <a:pt x="1125" y="1156"/>
                  </a:lnTo>
                  <a:close/>
                  <a:moveTo>
                    <a:pt x="0" y="1"/>
                  </a:moveTo>
                  <a:lnTo>
                    <a:pt x="0" y="70032"/>
                  </a:lnTo>
                  <a:lnTo>
                    <a:pt x="5927" y="70032"/>
                  </a:lnTo>
                  <a:lnTo>
                    <a:pt x="59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4"/>
            <p:cNvSpPr/>
            <p:nvPr/>
          </p:nvSpPr>
          <p:spPr>
            <a:xfrm>
              <a:off x="2667500" y="4102925"/>
              <a:ext cx="277375" cy="277400"/>
            </a:xfrm>
            <a:custGeom>
              <a:avLst/>
              <a:gdLst/>
              <a:ahLst/>
              <a:cxnLst/>
              <a:rect l="l" t="t" r="r" b="b"/>
              <a:pathLst>
                <a:path w="11095" h="11096" extrusionOk="0">
                  <a:moveTo>
                    <a:pt x="5562" y="1"/>
                  </a:moveTo>
                  <a:cubicBezTo>
                    <a:pt x="2493" y="1"/>
                    <a:pt x="0" y="2493"/>
                    <a:pt x="0" y="5563"/>
                  </a:cubicBezTo>
                  <a:cubicBezTo>
                    <a:pt x="0" y="8603"/>
                    <a:pt x="2493" y="11095"/>
                    <a:pt x="5562" y="11095"/>
                  </a:cubicBezTo>
                  <a:cubicBezTo>
                    <a:pt x="8632" y="11095"/>
                    <a:pt x="11094" y="8603"/>
                    <a:pt x="11094" y="5563"/>
                  </a:cubicBezTo>
                  <a:cubicBezTo>
                    <a:pt x="11094" y="2493"/>
                    <a:pt x="8632" y="1"/>
                    <a:pt x="5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4"/>
            <p:cNvSpPr/>
            <p:nvPr/>
          </p:nvSpPr>
          <p:spPr>
            <a:xfrm>
              <a:off x="2653800" y="4088500"/>
              <a:ext cx="307025" cy="306250"/>
            </a:xfrm>
            <a:custGeom>
              <a:avLst/>
              <a:gdLst/>
              <a:ahLst/>
              <a:cxnLst/>
              <a:rect l="l" t="t" r="r" b="b"/>
              <a:pathLst>
                <a:path w="12281" h="12250" extrusionOk="0">
                  <a:moveTo>
                    <a:pt x="6110" y="1155"/>
                  </a:moveTo>
                  <a:cubicBezTo>
                    <a:pt x="8876" y="1155"/>
                    <a:pt x="11095" y="3374"/>
                    <a:pt x="11095" y="6140"/>
                  </a:cubicBezTo>
                  <a:cubicBezTo>
                    <a:pt x="11095" y="8876"/>
                    <a:pt x="8846" y="11095"/>
                    <a:pt x="6110" y="11095"/>
                  </a:cubicBezTo>
                  <a:cubicBezTo>
                    <a:pt x="3375" y="11095"/>
                    <a:pt x="1126" y="8876"/>
                    <a:pt x="1126" y="6140"/>
                  </a:cubicBezTo>
                  <a:cubicBezTo>
                    <a:pt x="1126" y="3374"/>
                    <a:pt x="3375" y="1155"/>
                    <a:pt x="6110" y="1155"/>
                  </a:cubicBezTo>
                  <a:close/>
                  <a:moveTo>
                    <a:pt x="6110" y="0"/>
                  </a:moveTo>
                  <a:cubicBezTo>
                    <a:pt x="2737" y="0"/>
                    <a:pt x="1" y="2736"/>
                    <a:pt x="1" y="6140"/>
                  </a:cubicBezTo>
                  <a:cubicBezTo>
                    <a:pt x="1" y="9514"/>
                    <a:pt x="2737" y="12250"/>
                    <a:pt x="6110" y="12250"/>
                  </a:cubicBezTo>
                  <a:cubicBezTo>
                    <a:pt x="9484" y="12250"/>
                    <a:pt x="12281" y="9514"/>
                    <a:pt x="12220" y="6140"/>
                  </a:cubicBezTo>
                  <a:cubicBezTo>
                    <a:pt x="12220" y="2736"/>
                    <a:pt x="9484" y="0"/>
                    <a:pt x="6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4"/>
            <p:cNvSpPr/>
            <p:nvPr/>
          </p:nvSpPr>
          <p:spPr>
            <a:xfrm>
              <a:off x="3660675" y="2639375"/>
              <a:ext cx="277375" cy="277400"/>
            </a:xfrm>
            <a:custGeom>
              <a:avLst/>
              <a:gdLst/>
              <a:ahLst/>
              <a:cxnLst/>
              <a:rect l="l" t="t" r="r" b="b"/>
              <a:pathLst>
                <a:path w="11095" h="11096" extrusionOk="0">
                  <a:moveTo>
                    <a:pt x="5532" y="1"/>
                  </a:moveTo>
                  <a:cubicBezTo>
                    <a:pt x="2462" y="1"/>
                    <a:pt x="0" y="2463"/>
                    <a:pt x="0" y="5533"/>
                  </a:cubicBezTo>
                  <a:cubicBezTo>
                    <a:pt x="0" y="8603"/>
                    <a:pt x="2462" y="11095"/>
                    <a:pt x="5532" y="11095"/>
                  </a:cubicBezTo>
                  <a:cubicBezTo>
                    <a:pt x="8602" y="11095"/>
                    <a:pt x="11095" y="8603"/>
                    <a:pt x="11095" y="5533"/>
                  </a:cubicBezTo>
                  <a:cubicBezTo>
                    <a:pt x="11095" y="2463"/>
                    <a:pt x="8602"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4"/>
            <p:cNvSpPr/>
            <p:nvPr/>
          </p:nvSpPr>
          <p:spPr>
            <a:xfrm>
              <a:off x="3646225" y="2625700"/>
              <a:ext cx="306275" cy="306275"/>
            </a:xfrm>
            <a:custGeom>
              <a:avLst/>
              <a:gdLst/>
              <a:ahLst/>
              <a:cxnLst/>
              <a:rect l="l" t="t" r="r" b="b"/>
              <a:pathLst>
                <a:path w="12251" h="12251" extrusionOk="0">
                  <a:moveTo>
                    <a:pt x="6110" y="1125"/>
                  </a:moveTo>
                  <a:cubicBezTo>
                    <a:pt x="8846" y="1125"/>
                    <a:pt x="11095" y="3344"/>
                    <a:pt x="11095" y="6080"/>
                  </a:cubicBezTo>
                  <a:cubicBezTo>
                    <a:pt x="11095" y="8816"/>
                    <a:pt x="8846" y="11065"/>
                    <a:pt x="6110" y="11065"/>
                  </a:cubicBezTo>
                  <a:cubicBezTo>
                    <a:pt x="3375" y="11065"/>
                    <a:pt x="1125" y="8816"/>
                    <a:pt x="1125" y="6080"/>
                  </a:cubicBezTo>
                  <a:cubicBezTo>
                    <a:pt x="1125" y="3344"/>
                    <a:pt x="3375" y="1125"/>
                    <a:pt x="6110" y="1125"/>
                  </a:cubicBezTo>
                  <a:close/>
                  <a:moveTo>
                    <a:pt x="6110" y="1"/>
                  </a:moveTo>
                  <a:cubicBezTo>
                    <a:pt x="2736" y="1"/>
                    <a:pt x="1" y="2736"/>
                    <a:pt x="1" y="6141"/>
                  </a:cubicBezTo>
                  <a:cubicBezTo>
                    <a:pt x="1" y="9515"/>
                    <a:pt x="2736" y="12250"/>
                    <a:pt x="6110" y="12250"/>
                  </a:cubicBezTo>
                  <a:cubicBezTo>
                    <a:pt x="9515" y="12250"/>
                    <a:pt x="12250" y="9484"/>
                    <a:pt x="12250" y="6141"/>
                  </a:cubicBezTo>
                  <a:cubicBezTo>
                    <a:pt x="12250" y="2736"/>
                    <a:pt x="9484" y="1"/>
                    <a:pt x="6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2460050" y="2520650"/>
              <a:ext cx="351075" cy="340650"/>
            </a:xfrm>
            <a:custGeom>
              <a:avLst/>
              <a:gdLst/>
              <a:ahLst/>
              <a:cxnLst/>
              <a:rect l="l" t="t" r="r" b="b"/>
              <a:pathLst>
                <a:path w="14043" h="13626" extrusionOk="0">
                  <a:moveTo>
                    <a:pt x="4715" y="1"/>
                  </a:moveTo>
                  <a:cubicBezTo>
                    <a:pt x="3610" y="1"/>
                    <a:pt x="2508" y="419"/>
                    <a:pt x="1672" y="1254"/>
                  </a:cubicBezTo>
                  <a:cubicBezTo>
                    <a:pt x="0" y="2957"/>
                    <a:pt x="0" y="5692"/>
                    <a:pt x="1672" y="7364"/>
                  </a:cubicBezTo>
                  <a:lnTo>
                    <a:pt x="7933" y="13625"/>
                  </a:lnTo>
                  <a:lnTo>
                    <a:pt x="14043" y="7516"/>
                  </a:lnTo>
                  <a:lnTo>
                    <a:pt x="7781" y="1254"/>
                  </a:lnTo>
                  <a:cubicBezTo>
                    <a:pt x="6930" y="419"/>
                    <a:pt x="5821"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4"/>
            <p:cNvSpPr/>
            <p:nvPr/>
          </p:nvSpPr>
          <p:spPr>
            <a:xfrm>
              <a:off x="2444075" y="2506775"/>
              <a:ext cx="387575" cy="375800"/>
            </a:xfrm>
            <a:custGeom>
              <a:avLst/>
              <a:gdLst/>
              <a:ahLst/>
              <a:cxnLst/>
              <a:rect l="l" t="t" r="r" b="b"/>
              <a:pathLst>
                <a:path w="15503" h="15032" extrusionOk="0">
                  <a:moveTo>
                    <a:pt x="5350" y="1110"/>
                  </a:moveTo>
                  <a:cubicBezTo>
                    <a:pt x="6323" y="1110"/>
                    <a:pt x="7296" y="1506"/>
                    <a:pt x="7995" y="2235"/>
                  </a:cubicBezTo>
                  <a:lnTo>
                    <a:pt x="13892" y="8101"/>
                  </a:lnTo>
                  <a:lnTo>
                    <a:pt x="8572" y="13421"/>
                  </a:lnTo>
                  <a:lnTo>
                    <a:pt x="2676" y="7554"/>
                  </a:lnTo>
                  <a:cubicBezTo>
                    <a:pt x="1247" y="6065"/>
                    <a:pt x="1247" y="3664"/>
                    <a:pt x="2676" y="2235"/>
                  </a:cubicBezTo>
                  <a:cubicBezTo>
                    <a:pt x="3405" y="1506"/>
                    <a:pt x="4408" y="1110"/>
                    <a:pt x="5350" y="1110"/>
                  </a:cubicBezTo>
                  <a:close/>
                  <a:moveTo>
                    <a:pt x="5350" y="1"/>
                  </a:moveTo>
                  <a:cubicBezTo>
                    <a:pt x="4097" y="1"/>
                    <a:pt x="2843" y="472"/>
                    <a:pt x="1885" y="1414"/>
                  </a:cubicBezTo>
                  <a:cubicBezTo>
                    <a:pt x="1" y="3329"/>
                    <a:pt x="1" y="6430"/>
                    <a:pt x="1885" y="8345"/>
                  </a:cubicBezTo>
                  <a:lnTo>
                    <a:pt x="8572" y="15032"/>
                  </a:lnTo>
                  <a:lnTo>
                    <a:pt x="15503" y="8101"/>
                  </a:lnTo>
                  <a:lnTo>
                    <a:pt x="8815" y="1414"/>
                  </a:lnTo>
                  <a:cubicBezTo>
                    <a:pt x="7858" y="472"/>
                    <a:pt x="6604" y="1"/>
                    <a:pt x="5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4"/>
            <p:cNvSpPr/>
            <p:nvPr/>
          </p:nvSpPr>
          <p:spPr>
            <a:xfrm>
              <a:off x="2779950" y="4555825"/>
              <a:ext cx="90450" cy="326025"/>
            </a:xfrm>
            <a:custGeom>
              <a:avLst/>
              <a:gdLst/>
              <a:ahLst/>
              <a:cxnLst/>
              <a:rect l="l" t="t" r="r" b="b"/>
              <a:pathLst>
                <a:path w="3618" h="13041" extrusionOk="0">
                  <a:moveTo>
                    <a:pt x="1" y="1"/>
                  </a:moveTo>
                  <a:lnTo>
                    <a:pt x="1" y="13040"/>
                  </a:lnTo>
                  <a:lnTo>
                    <a:pt x="3618" y="13040"/>
                  </a:lnTo>
                  <a:lnTo>
                    <a:pt x="36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2765525" y="4542150"/>
              <a:ext cx="119325" cy="354125"/>
            </a:xfrm>
            <a:custGeom>
              <a:avLst/>
              <a:gdLst/>
              <a:ahLst/>
              <a:cxnLst/>
              <a:rect l="l" t="t" r="r" b="b"/>
              <a:pathLst>
                <a:path w="4773" h="14165" extrusionOk="0">
                  <a:moveTo>
                    <a:pt x="3617" y="1125"/>
                  </a:moveTo>
                  <a:lnTo>
                    <a:pt x="3617" y="13010"/>
                  </a:lnTo>
                  <a:lnTo>
                    <a:pt x="1155" y="13010"/>
                  </a:lnTo>
                  <a:lnTo>
                    <a:pt x="1155" y="1125"/>
                  </a:lnTo>
                  <a:close/>
                  <a:moveTo>
                    <a:pt x="0" y="0"/>
                  </a:moveTo>
                  <a:lnTo>
                    <a:pt x="0" y="14165"/>
                  </a:lnTo>
                  <a:lnTo>
                    <a:pt x="4772" y="14165"/>
                  </a:lnTo>
                  <a:lnTo>
                    <a:pt x="47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4"/>
            <p:cNvSpPr/>
            <p:nvPr/>
          </p:nvSpPr>
          <p:spPr>
            <a:xfrm>
              <a:off x="2855950" y="4881825"/>
              <a:ext cx="28900" cy="185425"/>
            </a:xfrm>
            <a:custGeom>
              <a:avLst/>
              <a:gdLst/>
              <a:ahLst/>
              <a:cxnLst/>
              <a:rect l="l" t="t" r="r" b="b"/>
              <a:pathLst>
                <a:path w="1156" h="7417" extrusionOk="0">
                  <a:moveTo>
                    <a:pt x="0" y="0"/>
                  </a:moveTo>
                  <a:lnTo>
                    <a:pt x="0" y="7417"/>
                  </a:lnTo>
                  <a:lnTo>
                    <a:pt x="1155" y="7417"/>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p:nvPr/>
          </p:nvSpPr>
          <p:spPr>
            <a:xfrm>
              <a:off x="2618850" y="2625700"/>
              <a:ext cx="415700" cy="416450"/>
            </a:xfrm>
            <a:custGeom>
              <a:avLst/>
              <a:gdLst/>
              <a:ahLst/>
              <a:cxnLst/>
              <a:rect l="l" t="t" r="r" b="b"/>
              <a:pathLst>
                <a:path w="16628" h="16658" extrusionOk="0">
                  <a:moveTo>
                    <a:pt x="8299" y="1"/>
                  </a:moveTo>
                  <a:cubicBezTo>
                    <a:pt x="3709" y="1"/>
                    <a:pt x="1" y="3740"/>
                    <a:pt x="1" y="8329"/>
                  </a:cubicBezTo>
                  <a:cubicBezTo>
                    <a:pt x="1" y="12919"/>
                    <a:pt x="3709" y="16658"/>
                    <a:pt x="8299" y="16658"/>
                  </a:cubicBezTo>
                  <a:cubicBezTo>
                    <a:pt x="12889" y="16658"/>
                    <a:pt x="16627" y="12919"/>
                    <a:pt x="16627" y="8329"/>
                  </a:cubicBezTo>
                  <a:cubicBezTo>
                    <a:pt x="16627" y="3740"/>
                    <a:pt x="1288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4"/>
            <p:cNvSpPr/>
            <p:nvPr/>
          </p:nvSpPr>
          <p:spPr>
            <a:xfrm>
              <a:off x="2604425" y="2611275"/>
              <a:ext cx="444550" cy="445325"/>
            </a:xfrm>
            <a:custGeom>
              <a:avLst/>
              <a:gdLst/>
              <a:ahLst/>
              <a:cxnLst/>
              <a:rect l="l" t="t" r="r" b="b"/>
              <a:pathLst>
                <a:path w="17782" h="17813" extrusionOk="0">
                  <a:moveTo>
                    <a:pt x="8876" y="1155"/>
                  </a:moveTo>
                  <a:cubicBezTo>
                    <a:pt x="13131" y="1155"/>
                    <a:pt x="16627" y="4651"/>
                    <a:pt x="16627" y="8906"/>
                  </a:cubicBezTo>
                  <a:cubicBezTo>
                    <a:pt x="16627" y="13162"/>
                    <a:pt x="13131" y="16657"/>
                    <a:pt x="8876" y="16657"/>
                  </a:cubicBezTo>
                  <a:cubicBezTo>
                    <a:pt x="4620" y="16657"/>
                    <a:pt x="1125" y="13162"/>
                    <a:pt x="1125" y="8906"/>
                  </a:cubicBezTo>
                  <a:cubicBezTo>
                    <a:pt x="1125" y="4651"/>
                    <a:pt x="4620" y="1155"/>
                    <a:pt x="8876" y="1155"/>
                  </a:cubicBezTo>
                  <a:close/>
                  <a:moveTo>
                    <a:pt x="8876" y="0"/>
                  </a:moveTo>
                  <a:cubicBezTo>
                    <a:pt x="3982" y="0"/>
                    <a:pt x="0" y="4013"/>
                    <a:pt x="0" y="8906"/>
                  </a:cubicBezTo>
                  <a:cubicBezTo>
                    <a:pt x="0" y="13800"/>
                    <a:pt x="3982" y="17812"/>
                    <a:pt x="8876" y="17812"/>
                  </a:cubicBezTo>
                  <a:cubicBezTo>
                    <a:pt x="13769" y="17812"/>
                    <a:pt x="17782" y="13800"/>
                    <a:pt x="17782" y="8906"/>
                  </a:cubicBezTo>
                  <a:cubicBezTo>
                    <a:pt x="17782" y="4013"/>
                    <a:pt x="13769"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4"/>
            <p:cNvSpPr/>
            <p:nvPr/>
          </p:nvSpPr>
          <p:spPr>
            <a:xfrm>
              <a:off x="2718400" y="2726025"/>
              <a:ext cx="216600" cy="216575"/>
            </a:xfrm>
            <a:custGeom>
              <a:avLst/>
              <a:gdLst/>
              <a:ahLst/>
              <a:cxnLst/>
              <a:rect l="l" t="t" r="r" b="b"/>
              <a:pathLst>
                <a:path w="8664" h="8663" extrusionOk="0">
                  <a:moveTo>
                    <a:pt x="4317" y="0"/>
                  </a:moveTo>
                  <a:cubicBezTo>
                    <a:pt x="1946" y="0"/>
                    <a:pt x="1" y="1915"/>
                    <a:pt x="1" y="4316"/>
                  </a:cubicBezTo>
                  <a:cubicBezTo>
                    <a:pt x="1" y="6717"/>
                    <a:pt x="1946" y="8663"/>
                    <a:pt x="4317" y="8663"/>
                  </a:cubicBezTo>
                  <a:cubicBezTo>
                    <a:pt x="6718" y="8663"/>
                    <a:pt x="8663" y="6717"/>
                    <a:pt x="8663" y="4316"/>
                  </a:cubicBezTo>
                  <a:cubicBezTo>
                    <a:pt x="8663" y="1915"/>
                    <a:pt x="6718" y="0"/>
                    <a:pt x="4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2703975" y="2711575"/>
              <a:ext cx="244700" cy="244700"/>
            </a:xfrm>
            <a:custGeom>
              <a:avLst/>
              <a:gdLst/>
              <a:ahLst/>
              <a:cxnLst/>
              <a:rect l="l" t="t" r="r" b="b"/>
              <a:pathLst>
                <a:path w="9788" h="9788" extrusionOk="0">
                  <a:moveTo>
                    <a:pt x="4894" y="1186"/>
                  </a:moveTo>
                  <a:cubicBezTo>
                    <a:pt x="6961" y="1186"/>
                    <a:pt x="8632" y="2858"/>
                    <a:pt x="8663" y="4925"/>
                  </a:cubicBezTo>
                  <a:cubicBezTo>
                    <a:pt x="8663" y="7022"/>
                    <a:pt x="6961" y="8694"/>
                    <a:pt x="4894" y="8694"/>
                  </a:cubicBezTo>
                  <a:cubicBezTo>
                    <a:pt x="2827" y="8694"/>
                    <a:pt x="1155" y="6992"/>
                    <a:pt x="1155" y="4925"/>
                  </a:cubicBezTo>
                  <a:cubicBezTo>
                    <a:pt x="1155" y="2858"/>
                    <a:pt x="2857" y="1186"/>
                    <a:pt x="4894" y="1186"/>
                  </a:cubicBezTo>
                  <a:close/>
                  <a:moveTo>
                    <a:pt x="4894" y="1"/>
                  </a:moveTo>
                  <a:cubicBezTo>
                    <a:pt x="2219" y="1"/>
                    <a:pt x="0" y="2189"/>
                    <a:pt x="0" y="4894"/>
                  </a:cubicBezTo>
                  <a:cubicBezTo>
                    <a:pt x="0" y="7599"/>
                    <a:pt x="2189" y="9788"/>
                    <a:pt x="4894" y="9788"/>
                  </a:cubicBezTo>
                  <a:cubicBezTo>
                    <a:pt x="7599" y="9788"/>
                    <a:pt x="9757" y="7599"/>
                    <a:pt x="9787" y="4894"/>
                  </a:cubicBezTo>
                  <a:cubicBezTo>
                    <a:pt x="9787" y="2189"/>
                    <a:pt x="7599" y="1"/>
                    <a:pt x="4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 name="Google Shape;914;p34"/>
          <p:cNvGrpSpPr/>
          <p:nvPr/>
        </p:nvGrpSpPr>
        <p:grpSpPr>
          <a:xfrm>
            <a:off x="720003" y="2493615"/>
            <a:ext cx="327163" cy="637788"/>
            <a:chOff x="2114275" y="3036050"/>
            <a:chExt cx="467375" cy="911125"/>
          </a:xfrm>
        </p:grpSpPr>
        <p:sp>
          <p:nvSpPr>
            <p:cNvPr id="915" name="Google Shape;915;p34"/>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4"/>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4"/>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34"/>
          <p:cNvGrpSpPr/>
          <p:nvPr/>
        </p:nvGrpSpPr>
        <p:grpSpPr>
          <a:xfrm>
            <a:off x="720002" y="4404927"/>
            <a:ext cx="1675047" cy="149573"/>
            <a:chOff x="4790625" y="1824675"/>
            <a:chExt cx="2392925" cy="213675"/>
          </a:xfrm>
        </p:grpSpPr>
        <p:sp>
          <p:nvSpPr>
            <p:cNvPr id="919" name="Google Shape;919;p3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34"/>
          <p:cNvGrpSpPr/>
          <p:nvPr/>
        </p:nvGrpSpPr>
        <p:grpSpPr>
          <a:xfrm>
            <a:off x="76202" y="2816032"/>
            <a:ext cx="214917" cy="230335"/>
            <a:chOff x="424275" y="4593075"/>
            <a:chExt cx="307025" cy="329050"/>
          </a:xfrm>
        </p:grpSpPr>
        <p:sp>
          <p:nvSpPr>
            <p:cNvPr id="925" name="Google Shape;925;p34"/>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4"/>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4"/>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34"/>
          <p:cNvGrpSpPr/>
          <p:nvPr/>
        </p:nvGrpSpPr>
        <p:grpSpPr>
          <a:xfrm>
            <a:off x="720002" y="3711535"/>
            <a:ext cx="1100050" cy="540978"/>
            <a:chOff x="823225" y="4003400"/>
            <a:chExt cx="1571500" cy="772825"/>
          </a:xfrm>
        </p:grpSpPr>
        <p:sp>
          <p:nvSpPr>
            <p:cNvPr id="929" name="Google Shape;929;p34"/>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34"/>
          <p:cNvGrpSpPr/>
          <p:nvPr/>
        </p:nvGrpSpPr>
        <p:grpSpPr>
          <a:xfrm>
            <a:off x="8004465" y="76195"/>
            <a:ext cx="1063335" cy="1454810"/>
            <a:chOff x="3064150" y="3027700"/>
            <a:chExt cx="1519050" cy="2078300"/>
          </a:xfrm>
        </p:grpSpPr>
        <p:sp>
          <p:nvSpPr>
            <p:cNvPr id="932" name="Google Shape;932;p34"/>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4"/>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4"/>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4"/>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4"/>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4"/>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4"/>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4"/>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4"/>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4"/>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4"/>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4"/>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34"/>
          <p:cNvGrpSpPr/>
          <p:nvPr/>
        </p:nvGrpSpPr>
        <p:grpSpPr>
          <a:xfrm>
            <a:off x="7533293" y="1055972"/>
            <a:ext cx="242585" cy="475038"/>
            <a:chOff x="6833975" y="3957025"/>
            <a:chExt cx="346550" cy="678625"/>
          </a:xfrm>
        </p:grpSpPr>
        <p:sp>
          <p:nvSpPr>
            <p:cNvPr id="970" name="Google Shape;970;p34"/>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34"/>
          <p:cNvGrpSpPr/>
          <p:nvPr/>
        </p:nvGrpSpPr>
        <p:grpSpPr>
          <a:xfrm>
            <a:off x="6100822" y="540003"/>
            <a:ext cx="1675047" cy="149573"/>
            <a:chOff x="4790625" y="1824675"/>
            <a:chExt cx="2392925" cy="213675"/>
          </a:xfrm>
        </p:grpSpPr>
        <p:sp>
          <p:nvSpPr>
            <p:cNvPr id="974" name="Google Shape;974;p3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 name="Google Shape;979;p34"/>
          <p:cNvGrpSpPr/>
          <p:nvPr/>
        </p:nvGrpSpPr>
        <p:grpSpPr>
          <a:xfrm>
            <a:off x="8852895" y="1731985"/>
            <a:ext cx="214918" cy="250565"/>
            <a:chOff x="6571050" y="2495000"/>
            <a:chExt cx="307025" cy="357950"/>
          </a:xfrm>
        </p:grpSpPr>
        <p:sp>
          <p:nvSpPr>
            <p:cNvPr id="980" name="Google Shape;980;p34"/>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4"/>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4"/>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 name="Google Shape;983;p34"/>
          <p:cNvGrpSpPr/>
          <p:nvPr/>
        </p:nvGrpSpPr>
        <p:grpSpPr>
          <a:xfrm>
            <a:off x="8077160" y="1731985"/>
            <a:ext cx="346832" cy="1809080"/>
            <a:chOff x="4713875" y="2486650"/>
            <a:chExt cx="495475" cy="2584400"/>
          </a:xfrm>
        </p:grpSpPr>
        <p:sp>
          <p:nvSpPr>
            <p:cNvPr id="984" name="Google Shape;984;p34"/>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4"/>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4"/>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4"/>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4"/>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02"/>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003"/>
        <p:cNvGrpSpPr/>
        <p:nvPr/>
      </p:nvGrpSpPr>
      <p:grpSpPr>
        <a:xfrm>
          <a:off x="0" y="0"/>
          <a:ext cx="0" cy="0"/>
          <a:chOff x="0" y="0"/>
          <a:chExt cx="0" cy="0"/>
        </a:xfrm>
      </p:grpSpPr>
      <p:sp>
        <p:nvSpPr>
          <p:cNvPr id="1004" name="Google Shape;1004;p3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0"/>
        <p:cNvGrpSpPr/>
        <p:nvPr/>
      </p:nvGrpSpPr>
      <p:grpSpPr>
        <a:xfrm>
          <a:off x="0" y="0"/>
          <a:ext cx="0" cy="0"/>
          <a:chOff x="0" y="0"/>
          <a:chExt cx="0" cy="0"/>
        </a:xfrm>
      </p:grpSpPr>
      <p:sp>
        <p:nvSpPr>
          <p:cNvPr id="71" name="Google Shape;71;p5"/>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5"/>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5"/>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 name="Google Shape;74;p5"/>
          <p:cNvSpPr txBox="1">
            <a:spLocks noGrp="1"/>
          </p:cNvSpPr>
          <p:nvPr>
            <p:ph type="title" idx="2"/>
          </p:nvPr>
        </p:nvSpPr>
        <p:spPr>
          <a:xfrm>
            <a:off x="1277950" y="2470200"/>
            <a:ext cx="30579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5" name="Google Shape;75;p5"/>
          <p:cNvSpPr txBox="1">
            <a:spLocks noGrp="1"/>
          </p:cNvSpPr>
          <p:nvPr>
            <p:ph type="subTitle" idx="1"/>
          </p:nvPr>
        </p:nvSpPr>
        <p:spPr>
          <a:xfrm>
            <a:off x="1277950" y="2808600"/>
            <a:ext cx="3057900" cy="93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sp>
        <p:nvSpPr>
          <p:cNvPr id="76" name="Google Shape;76;p5"/>
          <p:cNvSpPr txBox="1">
            <a:spLocks noGrp="1"/>
          </p:cNvSpPr>
          <p:nvPr>
            <p:ph type="title" idx="3"/>
          </p:nvPr>
        </p:nvSpPr>
        <p:spPr>
          <a:xfrm>
            <a:off x="4808250" y="2470200"/>
            <a:ext cx="3057900" cy="33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77" name="Google Shape;77;p5"/>
          <p:cNvSpPr txBox="1">
            <a:spLocks noGrp="1"/>
          </p:cNvSpPr>
          <p:nvPr>
            <p:ph type="subTitle" idx="4"/>
          </p:nvPr>
        </p:nvSpPr>
        <p:spPr>
          <a:xfrm>
            <a:off x="4808250" y="2808600"/>
            <a:ext cx="3057900" cy="93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4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2pPr>
            <a:lvl3pPr lvl="2"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3pPr>
            <a:lvl4pPr lvl="3"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4pPr>
            <a:lvl5pPr lvl="4"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5pPr>
            <a:lvl6pPr lvl="5"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6pPr>
            <a:lvl7pPr lvl="6"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7pPr>
            <a:lvl8pPr lvl="7"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8pPr>
            <a:lvl9pPr lvl="8"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9pPr>
          </a:lstStyle>
          <a:p>
            <a:endParaRPr/>
          </a:p>
        </p:txBody>
      </p:sp>
      <p:grpSp>
        <p:nvGrpSpPr>
          <p:cNvPr id="78" name="Google Shape;78;p5"/>
          <p:cNvGrpSpPr/>
          <p:nvPr/>
        </p:nvGrpSpPr>
        <p:grpSpPr>
          <a:xfrm>
            <a:off x="76197" y="2274260"/>
            <a:ext cx="346832" cy="1809080"/>
            <a:chOff x="4713875" y="2486650"/>
            <a:chExt cx="495475" cy="2584400"/>
          </a:xfrm>
        </p:grpSpPr>
        <p:sp>
          <p:nvSpPr>
            <p:cNvPr id="79" name="Google Shape;79;p5"/>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5"/>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5"/>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5"/>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5"/>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5"/>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5"/>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5"/>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5"/>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94;p5"/>
          <p:cNvGrpSpPr/>
          <p:nvPr/>
        </p:nvGrpSpPr>
        <p:grpSpPr>
          <a:xfrm>
            <a:off x="76202" y="1815315"/>
            <a:ext cx="214917" cy="230335"/>
            <a:chOff x="424275" y="4593075"/>
            <a:chExt cx="307025" cy="329050"/>
          </a:xfrm>
        </p:grpSpPr>
        <p:sp>
          <p:nvSpPr>
            <p:cNvPr id="95" name="Google Shape;95;p5"/>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 name="Google Shape;98;p5"/>
          <p:cNvGrpSpPr/>
          <p:nvPr/>
        </p:nvGrpSpPr>
        <p:grpSpPr>
          <a:xfrm flipH="1">
            <a:off x="76200" y="4311955"/>
            <a:ext cx="1533560" cy="755352"/>
            <a:chOff x="383775" y="4031500"/>
            <a:chExt cx="2190800" cy="1079075"/>
          </a:xfrm>
        </p:grpSpPr>
        <p:sp>
          <p:nvSpPr>
            <p:cNvPr id="99" name="Google Shape;99;p5"/>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1"/>
        <p:cNvGrpSpPr/>
        <p:nvPr/>
      </p:nvGrpSpPr>
      <p:grpSpPr>
        <a:xfrm>
          <a:off x="0" y="0"/>
          <a:ext cx="0" cy="0"/>
          <a:chOff x="0" y="0"/>
          <a:chExt cx="0" cy="0"/>
        </a:xfrm>
      </p:grpSpPr>
      <p:sp>
        <p:nvSpPr>
          <p:cNvPr id="102" name="Google Shape;102;p6"/>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105" name="Google Shape;105;p6"/>
          <p:cNvGrpSpPr/>
          <p:nvPr/>
        </p:nvGrpSpPr>
        <p:grpSpPr>
          <a:xfrm>
            <a:off x="76202" y="3853015"/>
            <a:ext cx="214917" cy="230335"/>
            <a:chOff x="424275" y="4593075"/>
            <a:chExt cx="307025" cy="329050"/>
          </a:xfrm>
        </p:grpSpPr>
        <p:sp>
          <p:nvSpPr>
            <p:cNvPr id="106" name="Google Shape;106;p6"/>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6"/>
          <p:cNvGrpSpPr/>
          <p:nvPr/>
        </p:nvGrpSpPr>
        <p:grpSpPr>
          <a:xfrm flipH="1">
            <a:off x="76200" y="4311955"/>
            <a:ext cx="1533560" cy="755352"/>
            <a:chOff x="383775" y="4031500"/>
            <a:chExt cx="2190800" cy="1079075"/>
          </a:xfrm>
        </p:grpSpPr>
        <p:sp>
          <p:nvSpPr>
            <p:cNvPr id="110" name="Google Shape;110;p6"/>
            <p:cNvSpPr/>
            <p:nvPr/>
          </p:nvSpPr>
          <p:spPr>
            <a:xfrm>
              <a:off x="434836"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383775"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6"/>
          <p:cNvGrpSpPr/>
          <p:nvPr/>
        </p:nvGrpSpPr>
        <p:grpSpPr>
          <a:xfrm flipH="1">
            <a:off x="1838348" y="4917728"/>
            <a:ext cx="1675047" cy="149572"/>
            <a:chOff x="4790625" y="1824675"/>
            <a:chExt cx="2392925" cy="213675"/>
          </a:xfrm>
        </p:grpSpPr>
        <p:sp>
          <p:nvSpPr>
            <p:cNvPr id="113" name="Google Shape;113;p6"/>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 name="Google Shape;118;p6"/>
          <p:cNvGrpSpPr/>
          <p:nvPr/>
        </p:nvGrpSpPr>
        <p:grpSpPr>
          <a:xfrm>
            <a:off x="7955178" y="76210"/>
            <a:ext cx="1184085" cy="1158745"/>
            <a:chOff x="5301275" y="2528150"/>
            <a:chExt cx="1691550" cy="1655350"/>
          </a:xfrm>
        </p:grpSpPr>
        <p:sp>
          <p:nvSpPr>
            <p:cNvPr id="119" name="Google Shape;119;p6"/>
            <p:cNvSpPr/>
            <p:nvPr/>
          </p:nvSpPr>
          <p:spPr>
            <a:xfrm>
              <a:off x="5362075" y="2582950"/>
              <a:ext cx="1630750" cy="1600550"/>
            </a:xfrm>
            <a:custGeom>
              <a:avLst/>
              <a:gdLst/>
              <a:ahLst/>
              <a:cxnLst/>
              <a:rect l="l" t="t" r="r" b="b"/>
              <a:pathLst>
                <a:path w="65230" h="64022" extrusionOk="0">
                  <a:moveTo>
                    <a:pt x="24378" y="7608"/>
                  </a:moveTo>
                  <a:cubicBezTo>
                    <a:pt x="32676" y="7608"/>
                    <a:pt x="40578" y="11133"/>
                    <a:pt x="46080" y="17334"/>
                  </a:cubicBezTo>
                  <a:cubicBezTo>
                    <a:pt x="55016" y="27334"/>
                    <a:pt x="55716" y="41833"/>
                    <a:pt x="48725" y="52563"/>
                  </a:cubicBezTo>
                  <a:lnTo>
                    <a:pt x="11399" y="10678"/>
                  </a:lnTo>
                  <a:cubicBezTo>
                    <a:pt x="15380" y="8671"/>
                    <a:pt x="19818" y="7608"/>
                    <a:pt x="24378" y="7608"/>
                  </a:cubicBezTo>
                  <a:close/>
                  <a:moveTo>
                    <a:pt x="24379" y="1"/>
                  </a:moveTo>
                  <a:cubicBezTo>
                    <a:pt x="15698" y="1"/>
                    <a:pt x="6985" y="3070"/>
                    <a:pt x="0" y="9310"/>
                  </a:cubicBezTo>
                  <a:lnTo>
                    <a:pt x="48816" y="64022"/>
                  </a:lnTo>
                  <a:cubicBezTo>
                    <a:pt x="63922" y="50557"/>
                    <a:pt x="65229" y="27365"/>
                    <a:pt x="51764" y="12289"/>
                  </a:cubicBezTo>
                  <a:cubicBezTo>
                    <a:pt x="44525" y="4150"/>
                    <a:pt x="34474" y="1"/>
                    <a:pt x="24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5301275" y="2528150"/>
              <a:ext cx="1573775" cy="1634850"/>
            </a:xfrm>
            <a:custGeom>
              <a:avLst/>
              <a:gdLst/>
              <a:ahLst/>
              <a:cxnLst/>
              <a:rect l="l" t="t" r="r" b="b"/>
              <a:pathLst>
                <a:path w="62951" h="65394" extrusionOk="0">
                  <a:moveTo>
                    <a:pt x="25168" y="8736"/>
                  </a:moveTo>
                  <a:cubicBezTo>
                    <a:pt x="33314" y="8736"/>
                    <a:pt x="41065" y="12231"/>
                    <a:pt x="46445" y="18280"/>
                  </a:cubicBezTo>
                  <a:cubicBezTo>
                    <a:pt x="54804" y="27642"/>
                    <a:pt x="56020" y="41472"/>
                    <a:pt x="49454" y="52171"/>
                  </a:cubicBezTo>
                  <a:lnTo>
                    <a:pt x="13101" y="11411"/>
                  </a:lnTo>
                  <a:cubicBezTo>
                    <a:pt x="16870" y="9648"/>
                    <a:pt x="21004" y="8736"/>
                    <a:pt x="25168" y="8736"/>
                  </a:cubicBezTo>
                  <a:close/>
                  <a:moveTo>
                    <a:pt x="25229" y="7550"/>
                  </a:moveTo>
                  <a:cubicBezTo>
                    <a:pt x="20609" y="7550"/>
                    <a:pt x="16050" y="8614"/>
                    <a:pt x="11946" y="10681"/>
                  </a:cubicBezTo>
                  <a:lnTo>
                    <a:pt x="11277" y="11015"/>
                  </a:lnTo>
                  <a:lnTo>
                    <a:pt x="49120" y="53448"/>
                  </a:lnTo>
                  <a:lnTo>
                    <a:pt x="49606" y="54025"/>
                  </a:lnTo>
                  <a:lnTo>
                    <a:pt x="50032" y="53387"/>
                  </a:lnTo>
                  <a:cubicBezTo>
                    <a:pt x="57327" y="42201"/>
                    <a:pt x="56233" y="27429"/>
                    <a:pt x="47327" y="17490"/>
                  </a:cubicBezTo>
                  <a:cubicBezTo>
                    <a:pt x="41734" y="11167"/>
                    <a:pt x="33649" y="7550"/>
                    <a:pt x="25229" y="7550"/>
                  </a:cubicBezTo>
                  <a:close/>
                  <a:moveTo>
                    <a:pt x="25178" y="1146"/>
                  </a:moveTo>
                  <a:cubicBezTo>
                    <a:pt x="35118" y="1146"/>
                    <a:pt x="45021" y="5210"/>
                    <a:pt x="52160" y="13174"/>
                  </a:cubicBezTo>
                  <a:cubicBezTo>
                    <a:pt x="58543" y="20408"/>
                    <a:pt x="61765" y="29678"/>
                    <a:pt x="61248" y="39283"/>
                  </a:cubicBezTo>
                  <a:cubicBezTo>
                    <a:pt x="60701" y="48736"/>
                    <a:pt x="56597" y="57399"/>
                    <a:pt x="49637" y="63782"/>
                  </a:cubicBezTo>
                  <a:lnTo>
                    <a:pt x="1581" y="9921"/>
                  </a:lnTo>
                  <a:cubicBezTo>
                    <a:pt x="8382" y="4038"/>
                    <a:pt x="16794" y="1146"/>
                    <a:pt x="25178" y="1146"/>
                  </a:cubicBezTo>
                  <a:close/>
                  <a:moveTo>
                    <a:pt x="25161" y="1"/>
                  </a:moveTo>
                  <a:cubicBezTo>
                    <a:pt x="16336" y="1"/>
                    <a:pt x="7482" y="3108"/>
                    <a:pt x="396" y="9435"/>
                  </a:cubicBezTo>
                  <a:lnTo>
                    <a:pt x="1" y="9800"/>
                  </a:lnTo>
                  <a:lnTo>
                    <a:pt x="49150" y="64968"/>
                  </a:lnTo>
                  <a:lnTo>
                    <a:pt x="49546" y="65393"/>
                  </a:lnTo>
                  <a:lnTo>
                    <a:pt x="50002" y="64968"/>
                  </a:lnTo>
                  <a:cubicBezTo>
                    <a:pt x="57388" y="58372"/>
                    <a:pt x="61795" y="49253"/>
                    <a:pt x="62373" y="39314"/>
                  </a:cubicBezTo>
                  <a:cubicBezTo>
                    <a:pt x="62950" y="29405"/>
                    <a:pt x="59607" y="19830"/>
                    <a:pt x="52980" y="12414"/>
                  </a:cubicBezTo>
                  <a:cubicBezTo>
                    <a:pt x="45629" y="4196"/>
                    <a:pt x="35415" y="1"/>
                    <a:pt x="25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 name="Google Shape;121;p6"/>
          <p:cNvGrpSpPr/>
          <p:nvPr/>
        </p:nvGrpSpPr>
        <p:grpSpPr>
          <a:xfrm>
            <a:off x="8848145" y="2635242"/>
            <a:ext cx="214918" cy="250565"/>
            <a:chOff x="6571050" y="2495000"/>
            <a:chExt cx="307025" cy="357950"/>
          </a:xfrm>
        </p:grpSpPr>
        <p:sp>
          <p:nvSpPr>
            <p:cNvPr id="122" name="Google Shape;122;p6"/>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6"/>
          <p:cNvGrpSpPr/>
          <p:nvPr/>
        </p:nvGrpSpPr>
        <p:grpSpPr>
          <a:xfrm>
            <a:off x="8891253" y="1463540"/>
            <a:ext cx="171833" cy="943110"/>
            <a:chOff x="6952525" y="2517050"/>
            <a:chExt cx="245475" cy="1347300"/>
          </a:xfrm>
        </p:grpSpPr>
        <p:sp>
          <p:nvSpPr>
            <p:cNvPr id="126" name="Google Shape;126;p6"/>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30"/>
        <p:cNvGrpSpPr/>
        <p:nvPr/>
      </p:nvGrpSpPr>
      <p:grpSpPr>
        <a:xfrm>
          <a:off x="0" y="0"/>
          <a:ext cx="0" cy="0"/>
          <a:chOff x="0" y="0"/>
          <a:chExt cx="0" cy="0"/>
        </a:xfrm>
      </p:grpSpPr>
      <p:sp>
        <p:nvSpPr>
          <p:cNvPr id="131" name="Google Shape;131;p7"/>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7"/>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7"/>
          <p:cNvSpPr txBox="1">
            <a:spLocks noGrp="1"/>
          </p:cNvSpPr>
          <p:nvPr>
            <p:ph type="subTitle" idx="1"/>
          </p:nvPr>
        </p:nvSpPr>
        <p:spPr>
          <a:xfrm>
            <a:off x="4727997" y="2948850"/>
            <a:ext cx="3232800" cy="10467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34" name="Google Shape;134;p7"/>
          <p:cNvSpPr txBox="1">
            <a:spLocks noGrp="1"/>
          </p:cNvSpPr>
          <p:nvPr>
            <p:ph type="title"/>
          </p:nvPr>
        </p:nvSpPr>
        <p:spPr>
          <a:xfrm>
            <a:off x="4727997" y="1147950"/>
            <a:ext cx="3232800" cy="1800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2"/>
        </a:solidFill>
        <a:effectLst/>
      </p:bgPr>
    </p:bg>
    <p:spTree>
      <p:nvGrpSpPr>
        <p:cNvPr id="1" name="Shape 135"/>
        <p:cNvGrpSpPr/>
        <p:nvPr/>
      </p:nvGrpSpPr>
      <p:grpSpPr>
        <a:xfrm>
          <a:off x="0" y="0"/>
          <a:ext cx="0" cy="0"/>
          <a:chOff x="0" y="0"/>
          <a:chExt cx="0" cy="0"/>
        </a:xfrm>
      </p:grpSpPr>
      <p:sp>
        <p:nvSpPr>
          <p:cNvPr id="136" name="Google Shape;136;p8"/>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txBox="1">
            <a:spLocks noGrp="1"/>
          </p:cNvSpPr>
          <p:nvPr>
            <p:ph type="title"/>
          </p:nvPr>
        </p:nvSpPr>
        <p:spPr>
          <a:xfrm>
            <a:off x="720000" y="1210225"/>
            <a:ext cx="7704000" cy="272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200"/>
              <a:buNone/>
              <a:defRPr sz="8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9"/>
        <p:cNvGrpSpPr/>
        <p:nvPr/>
      </p:nvGrpSpPr>
      <p:grpSpPr>
        <a:xfrm>
          <a:off x="0" y="0"/>
          <a:ext cx="0" cy="0"/>
          <a:chOff x="0" y="0"/>
          <a:chExt cx="0" cy="0"/>
        </a:xfrm>
      </p:grpSpPr>
      <p:sp>
        <p:nvSpPr>
          <p:cNvPr id="140" name="Google Shape;140;p9"/>
          <p:cNvSpPr/>
          <p:nvPr/>
        </p:nvSpPr>
        <p:spPr>
          <a:xfrm>
            <a:off x="578100" y="397650"/>
            <a:ext cx="8064000" cy="4424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9"/>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9"/>
          <p:cNvSpPr txBox="1">
            <a:spLocks noGrp="1"/>
          </p:cNvSpPr>
          <p:nvPr>
            <p:ph type="subTitle" idx="1"/>
          </p:nvPr>
        </p:nvSpPr>
        <p:spPr>
          <a:xfrm>
            <a:off x="2233575" y="2271600"/>
            <a:ext cx="4676700" cy="1416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Font typeface="Montserrat Medium"/>
              <a:buNone/>
              <a:defRPr sz="1600">
                <a:solidFill>
                  <a:schemeClr val="dk1"/>
                </a:solidFill>
                <a:latin typeface="Montserrat Medium"/>
                <a:ea typeface="Montserrat Medium"/>
                <a:cs typeface="Montserrat Medium"/>
                <a:sym typeface="Montserrat Medium"/>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
        <p:nvSpPr>
          <p:cNvPr id="143" name="Google Shape;143;p9"/>
          <p:cNvSpPr txBox="1">
            <a:spLocks noGrp="1"/>
          </p:cNvSpPr>
          <p:nvPr>
            <p:ph type="title"/>
          </p:nvPr>
        </p:nvSpPr>
        <p:spPr>
          <a:xfrm>
            <a:off x="2233575" y="1455900"/>
            <a:ext cx="4676700" cy="81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41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44"/>
        <p:cNvGrpSpPr/>
        <p:nvPr/>
      </p:nvGrpSpPr>
      <p:grpSpPr>
        <a:xfrm>
          <a:off x="0" y="0"/>
          <a:ext cx="0" cy="0"/>
          <a:chOff x="0" y="0"/>
          <a:chExt cx="0" cy="0"/>
        </a:xfrm>
      </p:grpSpPr>
      <p:grpSp>
        <p:nvGrpSpPr>
          <p:cNvPr id="145" name="Google Shape;145;p10"/>
          <p:cNvGrpSpPr/>
          <p:nvPr/>
        </p:nvGrpSpPr>
        <p:grpSpPr>
          <a:xfrm>
            <a:off x="75" y="0"/>
            <a:ext cx="9144000" cy="5143500"/>
            <a:chOff x="75" y="0"/>
            <a:chExt cx="9144000" cy="5143500"/>
          </a:xfrm>
        </p:grpSpPr>
        <p:sp>
          <p:nvSpPr>
            <p:cNvPr id="146" name="Google Shape;146;p10"/>
            <p:cNvSpPr/>
            <p:nvPr/>
          </p:nvSpPr>
          <p:spPr>
            <a:xfrm>
              <a:off x="75" y="0"/>
              <a:ext cx="9144000" cy="397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0"/>
            <p:cNvSpPr/>
            <p:nvPr/>
          </p:nvSpPr>
          <p:spPr>
            <a:xfrm>
              <a:off x="75" y="4822050"/>
              <a:ext cx="9144000" cy="321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0"/>
            <p:cNvSpPr/>
            <p:nvPr/>
          </p:nvSpPr>
          <p:spPr>
            <a:xfrm>
              <a:off x="75" y="0"/>
              <a:ext cx="5781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p:nvPr/>
          </p:nvSpPr>
          <p:spPr>
            <a:xfrm>
              <a:off x="8642100" y="0"/>
              <a:ext cx="501900" cy="5143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Google Shape;150;p10"/>
          <p:cNvSpPr/>
          <p:nvPr/>
        </p:nvSpPr>
        <p:spPr>
          <a:xfrm>
            <a:off x="501900" y="321450"/>
            <a:ext cx="8064000" cy="4424400"/>
          </a:xfrm>
          <a:prstGeom prst="rect">
            <a:avLst/>
          </a:prstGeom>
          <a:noFill/>
          <a:ln w="19050"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0"/>
          <p:cNvSpPr txBox="1">
            <a:spLocks noGrp="1"/>
          </p:cNvSpPr>
          <p:nvPr>
            <p:ph type="title"/>
          </p:nvPr>
        </p:nvSpPr>
        <p:spPr>
          <a:xfrm>
            <a:off x="720000" y="540000"/>
            <a:ext cx="3708900" cy="119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sz="3000">
                <a:solidFill>
                  <a:schemeClr val="accen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152" name="Google Shape;152;p10"/>
          <p:cNvGrpSpPr/>
          <p:nvPr/>
        </p:nvGrpSpPr>
        <p:grpSpPr>
          <a:xfrm>
            <a:off x="8004465" y="76195"/>
            <a:ext cx="1063335" cy="1454810"/>
            <a:chOff x="3064150" y="3027700"/>
            <a:chExt cx="1519050" cy="2078300"/>
          </a:xfrm>
        </p:grpSpPr>
        <p:sp>
          <p:nvSpPr>
            <p:cNvPr id="153" name="Google Shape;153;p10"/>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0"/>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0"/>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0"/>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0"/>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0"/>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0"/>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0"/>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0"/>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0"/>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0"/>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0"/>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0"/>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0"/>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0"/>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0"/>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0"/>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0"/>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0"/>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0"/>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0"/>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0"/>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0"/>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0"/>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0"/>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0"/>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0"/>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0"/>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0"/>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0"/>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0"/>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0"/>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0"/>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0"/>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0"/>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0"/>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0"/>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 name="Google Shape;190;p10"/>
          <p:cNvGrpSpPr/>
          <p:nvPr/>
        </p:nvGrpSpPr>
        <p:grpSpPr>
          <a:xfrm>
            <a:off x="8720967" y="1759610"/>
            <a:ext cx="346832" cy="1809080"/>
            <a:chOff x="4713875" y="2486650"/>
            <a:chExt cx="495475" cy="2584400"/>
          </a:xfrm>
        </p:grpSpPr>
        <p:sp>
          <p:nvSpPr>
            <p:cNvPr id="191" name="Google Shape;191;p10"/>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0"/>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0"/>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0"/>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0"/>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0"/>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0"/>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0"/>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0"/>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0"/>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0"/>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0"/>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10"/>
          <p:cNvGrpSpPr/>
          <p:nvPr/>
        </p:nvGrpSpPr>
        <p:grpSpPr>
          <a:xfrm>
            <a:off x="6100822" y="76195"/>
            <a:ext cx="1675047" cy="149573"/>
            <a:chOff x="4790625" y="1824675"/>
            <a:chExt cx="2392925" cy="213675"/>
          </a:xfrm>
        </p:grpSpPr>
        <p:sp>
          <p:nvSpPr>
            <p:cNvPr id="207" name="Google Shape;207;p1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 name="Google Shape;212;p10"/>
          <p:cNvGrpSpPr/>
          <p:nvPr/>
        </p:nvGrpSpPr>
        <p:grpSpPr>
          <a:xfrm>
            <a:off x="8852883" y="3873497"/>
            <a:ext cx="214918" cy="250565"/>
            <a:chOff x="6571050" y="2495000"/>
            <a:chExt cx="307025" cy="357950"/>
          </a:xfrm>
        </p:grpSpPr>
        <p:sp>
          <p:nvSpPr>
            <p:cNvPr id="213" name="Google Shape;213;p1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768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Exo 2 Black"/>
              <a:buNone/>
              <a:defRPr sz="3500">
                <a:solidFill>
                  <a:schemeClr val="lt1"/>
                </a:solidFill>
                <a:latin typeface="Exo 2 Black"/>
                <a:ea typeface="Exo 2 Black"/>
                <a:cs typeface="Exo 2 Black"/>
                <a:sym typeface="Exo 2 Black"/>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16800"/>
            <a:ext cx="7704000" cy="3386700"/>
          </a:xfrm>
          <a:prstGeom prst="rect">
            <a:avLst/>
          </a:prstGeom>
          <a:noFill/>
          <a:ln>
            <a:noFill/>
          </a:ln>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1pPr>
            <a:lvl2pPr marL="914400" lvl="1"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2pPr>
            <a:lvl3pPr marL="1371600" lvl="2"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3pPr>
            <a:lvl4pPr marL="1828800" lvl="3"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4pPr>
            <a:lvl5pPr marL="2286000" lvl="4"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5pPr>
            <a:lvl6pPr marL="2743200" lvl="5"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6pPr>
            <a:lvl7pPr marL="3200400" lvl="6"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7pPr>
            <a:lvl8pPr marL="3657600" lvl="7" indent="-317500" rtl="0">
              <a:lnSpc>
                <a:spcPct val="115000"/>
              </a:lnSpc>
              <a:spcBef>
                <a:spcPts val="1600"/>
              </a:spcBef>
              <a:spcAft>
                <a:spcPts val="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8pPr>
            <a:lvl9pPr marL="4114800" lvl="8" indent="-317500" rtl="0">
              <a:lnSpc>
                <a:spcPct val="115000"/>
              </a:lnSpc>
              <a:spcBef>
                <a:spcPts val="1600"/>
              </a:spcBef>
              <a:spcAft>
                <a:spcPts val="1600"/>
              </a:spcAft>
              <a:buClr>
                <a:schemeClr val="dk1"/>
              </a:buClr>
              <a:buSzPts val="1400"/>
              <a:buFont typeface="Montserrat Medium"/>
              <a:buChar char="■"/>
              <a:defRPr>
                <a:solidFill>
                  <a:schemeClr val="dk1"/>
                </a:solidFill>
                <a:latin typeface="Montserrat Medium"/>
                <a:ea typeface="Montserrat Medium"/>
                <a:cs typeface="Montserrat Medium"/>
                <a:sym typeface="Montserrat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999"/>
        <p:cNvGrpSpPr/>
        <p:nvPr/>
      </p:nvGrpSpPr>
      <p:grpSpPr>
        <a:xfrm>
          <a:off x="0" y="0"/>
          <a:ext cx="0" cy="0"/>
          <a:chOff x="0" y="0"/>
          <a:chExt cx="0" cy="0"/>
        </a:xfrm>
      </p:grpSpPr>
      <p:sp>
        <p:nvSpPr>
          <p:cNvPr id="1000" name="Google Shape;1000;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001" name="Google Shape;1001;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7.xml"/><Relationship Id="rId1" Type="http://schemas.openxmlformats.org/officeDocument/2006/relationships/slideLayout" Target="../slideLayouts/slideLayout14.xml"/><Relationship Id="rId5" Type="http://schemas.openxmlformats.org/officeDocument/2006/relationships/image" Target="../media/image6.png"/><Relationship Id="rId4" Type="http://schemas.openxmlformats.org/officeDocument/2006/relationships/hyperlink" Target="https://docs.google.com/spreadsheets/d/1YVPE8MqHvzmeSudtOBN6y-SJw2vFS8j-wdfCmfWVtaM/copy#gid=71378229" TargetMode="Externa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19.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YVPE8MqHvzmeSudtOBN6y-SJw2vFS8j-wdfCmfWVtaM/copy#gid=1578365547"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1.xml"/><Relationship Id="rId1" Type="http://schemas.openxmlformats.org/officeDocument/2006/relationships/slideLayout" Target="../slideLayouts/slideLayout20.xml"/><Relationship Id="rId4" Type="http://schemas.openxmlformats.org/officeDocument/2006/relationships/image" Target="../media/image10.jpg"/></Relationships>
</file>

<file path=ppt/slides/_rels/slide3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https://www.freepik.com/free-vector/cartoon-math-elements-background_4413221.htm#query=cartoon%20math%20elements%20freepik&amp;position=12&amp;from_view=search#position=12&amp;query=cartoon%20math%20elements%20freepik/?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cartoon-math-elements-background_4413214.htm#&amp;position=13&amp;from_view=collections/?utm_source=slidesgo_template&amp;utm_medium=referral-link&amp;utm_campaign=sg_resources&amp;utm_content=freepik" TargetMode="External"/><Relationship Id="rId3" Type="http://schemas.openxmlformats.org/officeDocument/2006/relationships/hyperlink" Target="https://www.freepik.com/free-photo/portrait-young-entrepreneur-woman_13165058.htm#&amp;position=3&amp;from_view=collections/?utm_source=slidesgo_template&amp;utm_medium=referral-link&amp;utm_campaign=sg_resources&amp;utm_content=freepik" TargetMode="External"/><Relationship Id="rId7" Type="http://schemas.openxmlformats.org/officeDocument/2006/relationships/hyperlink" Target="https://www.flaticon.com/packs/maths-7?word=math/?utm_source=slidesgo_template&amp;utm_medium=referral-link&amp;utm_campaign=sg_resources&amp;utm_content=flaticon" TargetMode="External"/><Relationship Id="rId2" Type="http://schemas.openxmlformats.org/officeDocument/2006/relationships/notesSlide" Target="../notesSlides/notesSlide38.xml"/><Relationship Id="rId1" Type="http://schemas.openxmlformats.org/officeDocument/2006/relationships/slideLayout" Target="../slideLayouts/slideLayout21.xml"/><Relationship Id="rId6" Type="http://schemas.openxmlformats.org/officeDocument/2006/relationships/hyperlink" Target="https://www.freepik.com/free-photo/geometrics-arrangement-with-3d-shapes_16691186.htm#&amp;position=4&amp;from_view=collections/?utm_source=slidesgo_template&amp;utm_medium=referral-link&amp;utm_campaign=sg_resources&amp;utm_content=freepik" TargetMode="External"/><Relationship Id="rId5" Type="http://schemas.openxmlformats.org/officeDocument/2006/relationships/hyperlink" Target="https://www.freepik.com/free-photo/geometrics-arrangement-with-3d-shapes_16691184.htm#&amp;position=7&amp;from_view=collections/?utm_source=slidesgo_template&amp;utm_medium=referral-link&amp;utm_campaign=sg_resources&amp;utm_content=freepik" TargetMode="External"/><Relationship Id="rId4" Type="http://schemas.openxmlformats.org/officeDocument/2006/relationships/hyperlink" Target="https://www.freepik.com/free-photo/portrait-man-working-laptop_13165061.htm#&amp;position=2&amp;from_view=collections/?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33VAFh3" TargetMode="External"/><Relationship Id="rId2" Type="http://schemas.openxmlformats.org/officeDocument/2006/relationships/notesSlide" Target="../notesSlides/notesSlide39.xml"/><Relationship Id="rId1" Type="http://schemas.openxmlformats.org/officeDocument/2006/relationships/slideLayout" Target="../slideLayouts/slideLayout35.xml"/><Relationship Id="rId6" Type="http://schemas.openxmlformats.org/officeDocument/2006/relationships/slide" Target="slide35.xml"/><Relationship Id="rId5" Type="http://schemas.openxmlformats.org/officeDocument/2006/relationships/hyperlink" Target="http://bit.ly/2PfT4lq" TargetMode="External"/><Relationship Id="rId4"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35.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5.xml"/></Relationships>
</file>

<file path=ppt/slides/_rels/slide41.xml.rels><?xml version="1.0" encoding="UTF-8" standalone="yes"?>
<Relationships xmlns="http://schemas.openxmlformats.org/package/2006/relationships"><Relationship Id="rId3" Type="http://schemas.openxmlformats.org/officeDocument/2006/relationships/hyperlink" Target="https://fonts.google.com/specimen/Exo+2" TargetMode="External"/><Relationship Id="rId2" Type="http://schemas.openxmlformats.org/officeDocument/2006/relationships/notesSlide" Target="../notesSlides/notesSlide41.xml"/><Relationship Id="rId1" Type="http://schemas.openxmlformats.org/officeDocument/2006/relationships/slideLayout" Target="../slideLayouts/slideLayout35.xml"/><Relationship Id="rId4" Type="http://schemas.openxmlformats.org/officeDocument/2006/relationships/hyperlink" Target="https://fonts.google.com/specimen/Montserrat" TargetMode="External"/></Relationships>
</file>

<file path=ppt/slides/_rels/slide4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7.png"/><Relationship Id="rId2" Type="http://schemas.openxmlformats.org/officeDocument/2006/relationships/notesSlide" Target="../notesSlides/notesSlide42.xml"/><Relationship Id="rId1" Type="http://schemas.openxmlformats.org/officeDocument/2006/relationships/slideLayout" Target="../slideLayouts/slideLayout3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5.png"/><Relationship Id="rId4" Type="http://schemas.openxmlformats.org/officeDocument/2006/relationships/image" Target="../media/image13.png"/><Relationship Id="rId9" Type="http://schemas.openxmlformats.org/officeDocument/2006/relationships/image" Target="../media/image14.png"/></Relationships>
</file>

<file path=ppt/slides/_rels/slide4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3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9.xml"/><Relationship Id="rId1" Type="http://schemas.openxmlformats.org/officeDocument/2006/relationships/slideLayout" Target="../slideLayouts/slideLayout35.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4.xml"/></Relationships>
</file>

<file path=ppt/slides/_rels/slide5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34.xml"/><Relationship Id="rId4" Type="http://schemas.openxmlformats.org/officeDocument/2006/relationships/image" Target="../media/image18.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08"/>
        <p:cNvGrpSpPr/>
        <p:nvPr/>
      </p:nvGrpSpPr>
      <p:grpSpPr>
        <a:xfrm>
          <a:off x="0" y="0"/>
          <a:ext cx="0" cy="0"/>
          <a:chOff x="0" y="0"/>
          <a:chExt cx="0" cy="0"/>
        </a:xfrm>
      </p:grpSpPr>
      <p:grpSp>
        <p:nvGrpSpPr>
          <p:cNvPr id="1009" name="Google Shape;1009;p38"/>
          <p:cNvGrpSpPr/>
          <p:nvPr/>
        </p:nvGrpSpPr>
        <p:grpSpPr>
          <a:xfrm>
            <a:off x="8720973" y="3258210"/>
            <a:ext cx="346832" cy="1809080"/>
            <a:chOff x="4713875" y="2486650"/>
            <a:chExt cx="495475" cy="2584400"/>
          </a:xfrm>
        </p:grpSpPr>
        <p:sp>
          <p:nvSpPr>
            <p:cNvPr id="1010" name="Google Shape;1010;p38"/>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8"/>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8"/>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8"/>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8"/>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8"/>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8"/>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8"/>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8"/>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8"/>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8"/>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8"/>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38"/>
          <p:cNvSpPr txBox="1">
            <a:spLocks noGrp="1"/>
          </p:cNvSpPr>
          <p:nvPr>
            <p:ph type="ctrTitle"/>
          </p:nvPr>
        </p:nvSpPr>
        <p:spPr>
          <a:xfrm>
            <a:off x="1368652" y="1692596"/>
            <a:ext cx="6499200" cy="16406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vi-VN" dirty="0">
                <a:solidFill>
                  <a:schemeClr val="dk2"/>
                </a:solidFill>
              </a:rPr>
              <a:t>Tiết 7 – Bài 3:</a:t>
            </a:r>
            <a:br>
              <a:rPr lang="vi-VN" dirty="0">
                <a:solidFill>
                  <a:schemeClr val="dk2"/>
                </a:solidFill>
              </a:rPr>
            </a:br>
            <a:r>
              <a:rPr lang="vi-VN" dirty="0">
                <a:solidFill>
                  <a:schemeClr val="dk2"/>
                </a:solidFill>
              </a:rPr>
              <a:t>HÌNH BÌNH HÀNH </a:t>
            </a:r>
            <a:endParaRPr dirty="0">
              <a:solidFill>
                <a:schemeClr val="dk2"/>
              </a:solidFill>
            </a:endParaRPr>
          </a:p>
        </p:txBody>
      </p:sp>
      <p:sp>
        <p:nvSpPr>
          <p:cNvPr id="1026" name="Google Shape;1026;p38"/>
          <p:cNvSpPr txBox="1">
            <a:spLocks noGrp="1"/>
          </p:cNvSpPr>
          <p:nvPr>
            <p:ph type="subTitle" idx="1"/>
          </p:nvPr>
        </p:nvSpPr>
        <p:spPr>
          <a:xfrm>
            <a:off x="1322400" y="3633900"/>
            <a:ext cx="6499200" cy="4617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Giáo viên: Phạm Vũ Lan Trang</a:t>
            </a:r>
            <a:endParaRPr dirty="0"/>
          </a:p>
        </p:txBody>
      </p:sp>
      <p:grpSp>
        <p:nvGrpSpPr>
          <p:cNvPr id="1028" name="Google Shape;1028;p38"/>
          <p:cNvGrpSpPr/>
          <p:nvPr/>
        </p:nvGrpSpPr>
        <p:grpSpPr>
          <a:xfrm>
            <a:off x="76200" y="76205"/>
            <a:ext cx="1552162" cy="755352"/>
            <a:chOff x="359700" y="4031500"/>
            <a:chExt cx="2217375" cy="1079075"/>
          </a:xfrm>
        </p:grpSpPr>
        <p:sp>
          <p:nvSpPr>
            <p:cNvPr id="1029" name="Google Shape;1029;p38"/>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8"/>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 name="Google Shape;1031;p38"/>
          <p:cNvGrpSpPr/>
          <p:nvPr/>
        </p:nvGrpSpPr>
        <p:grpSpPr>
          <a:xfrm>
            <a:off x="1856952" y="540003"/>
            <a:ext cx="1675047" cy="149573"/>
            <a:chOff x="4790625" y="1824675"/>
            <a:chExt cx="2392925" cy="213675"/>
          </a:xfrm>
        </p:grpSpPr>
        <p:sp>
          <p:nvSpPr>
            <p:cNvPr id="1032" name="Google Shape;1032;p38"/>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8"/>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8"/>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8"/>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8"/>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38"/>
          <p:cNvGrpSpPr/>
          <p:nvPr/>
        </p:nvGrpSpPr>
        <p:grpSpPr>
          <a:xfrm>
            <a:off x="8177203" y="2508968"/>
            <a:ext cx="246838" cy="387257"/>
            <a:chOff x="404525" y="4002625"/>
            <a:chExt cx="352625" cy="553225"/>
          </a:xfrm>
        </p:grpSpPr>
        <p:sp>
          <p:nvSpPr>
            <p:cNvPr id="1038" name="Google Shape;1038;p38"/>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8"/>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8"/>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8"/>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8"/>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 name="Google Shape;1043;p38"/>
          <p:cNvGrpSpPr/>
          <p:nvPr/>
        </p:nvGrpSpPr>
        <p:grpSpPr>
          <a:xfrm>
            <a:off x="76202" y="1060140"/>
            <a:ext cx="214917" cy="230335"/>
            <a:chOff x="424275" y="4593075"/>
            <a:chExt cx="307025" cy="329050"/>
          </a:xfrm>
        </p:grpSpPr>
        <p:sp>
          <p:nvSpPr>
            <p:cNvPr id="1044" name="Google Shape;1044;p38"/>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8"/>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8"/>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38"/>
          <p:cNvGrpSpPr/>
          <p:nvPr/>
        </p:nvGrpSpPr>
        <p:grpSpPr>
          <a:xfrm>
            <a:off x="8720970" y="2779030"/>
            <a:ext cx="214918" cy="250565"/>
            <a:chOff x="6571050" y="2495000"/>
            <a:chExt cx="307025" cy="357950"/>
          </a:xfrm>
        </p:grpSpPr>
        <p:sp>
          <p:nvSpPr>
            <p:cNvPr id="1048" name="Google Shape;1048;p38"/>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8"/>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8"/>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38"/>
          <p:cNvGrpSpPr/>
          <p:nvPr/>
        </p:nvGrpSpPr>
        <p:grpSpPr>
          <a:xfrm>
            <a:off x="7320818" y="3123665"/>
            <a:ext cx="1103235" cy="1479835"/>
            <a:chOff x="393738" y="1475915"/>
            <a:chExt cx="1103235" cy="1479835"/>
          </a:xfrm>
        </p:grpSpPr>
        <p:sp>
          <p:nvSpPr>
            <p:cNvPr id="1052" name="Google Shape;1052;p38"/>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8"/>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8"/>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8"/>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8"/>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8"/>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8"/>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38"/>
          <p:cNvGrpSpPr/>
          <p:nvPr/>
        </p:nvGrpSpPr>
        <p:grpSpPr>
          <a:xfrm>
            <a:off x="719997" y="1136360"/>
            <a:ext cx="346832" cy="1809080"/>
            <a:chOff x="4713875" y="2486650"/>
            <a:chExt cx="495475" cy="2584400"/>
          </a:xfrm>
        </p:grpSpPr>
        <p:sp>
          <p:nvSpPr>
            <p:cNvPr id="1060" name="Google Shape;1060;p38"/>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8"/>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8"/>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8"/>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8"/>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8"/>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8"/>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8"/>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8"/>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8"/>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8"/>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26;p38">
            <a:extLst>
              <a:ext uri="{FF2B5EF4-FFF2-40B4-BE49-F238E27FC236}">
                <a16:creationId xmlns:a16="http://schemas.microsoft.com/office/drawing/2014/main" id="{00651231-E52A-D8EB-E33C-5482A99E05CA}"/>
              </a:ext>
            </a:extLst>
          </p:cNvPr>
          <p:cNvSpPr txBox="1">
            <a:spLocks/>
          </p:cNvSpPr>
          <p:nvPr/>
        </p:nvSpPr>
        <p:spPr>
          <a:xfrm>
            <a:off x="1514327" y="828530"/>
            <a:ext cx="6499200" cy="461700"/>
          </a:xfrm>
          <a:prstGeom prst="rect">
            <a:avLst/>
          </a:prstGeom>
          <a:noFill/>
          <a:ln>
            <a:noFill/>
          </a:ln>
        </p:spPr>
        <p:txBody>
          <a:bodyPr spcFirstLastPara="1" wrap="square" lIns="90000" tIns="91425" rIns="90000"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1pPr>
            <a:lvl2pPr marL="914400" marR="0" lvl="1"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2pPr>
            <a:lvl3pPr marL="1371600" marR="0" lvl="2"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3pPr>
            <a:lvl4pPr marL="1828800" marR="0" lvl="3"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4pPr>
            <a:lvl5pPr marL="2286000" marR="0" lvl="4"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5pPr>
            <a:lvl6pPr marL="2743200" marR="0" lvl="5"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6pPr>
            <a:lvl7pPr marL="3200400" marR="0" lvl="6"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7pPr>
            <a:lvl8pPr marL="3657600" marR="0" lvl="7"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8pPr>
            <a:lvl9pPr marL="4114800" marR="0" lvl="8" indent="-317500" algn="ctr" rtl="0">
              <a:lnSpc>
                <a:spcPct val="100000"/>
              </a:lnSpc>
              <a:spcBef>
                <a:spcPts val="0"/>
              </a:spcBef>
              <a:spcAft>
                <a:spcPts val="0"/>
              </a:spcAft>
              <a:buClr>
                <a:schemeClr val="dk1"/>
              </a:buClr>
              <a:buSzPts val="1800"/>
              <a:buFont typeface="Montserrat Medium"/>
              <a:buNone/>
              <a:defRPr sz="1800" b="0" i="0" u="none" strike="noStrike" cap="none">
                <a:solidFill>
                  <a:schemeClr val="dk1"/>
                </a:solidFill>
                <a:latin typeface="Montserrat Medium"/>
                <a:ea typeface="Montserrat Medium"/>
                <a:cs typeface="Montserrat Medium"/>
                <a:sym typeface="Montserrat Medium"/>
              </a:defRPr>
            </a:lvl9pPr>
          </a:lstStyle>
          <a:p>
            <a:pPr marL="0" indent="0"/>
            <a:r>
              <a:rPr lang="vi-VN" dirty="0"/>
              <a:t>UBND QUẬ LONG BIÊN</a:t>
            </a:r>
          </a:p>
          <a:p>
            <a:pPr marL="0" indent="0"/>
            <a:r>
              <a:rPr lang="vi-VN" dirty="0"/>
              <a:t>TRƯỜNG THCS NGUYỄN GIA THIỀU</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49"/>
        <p:cNvGrpSpPr/>
        <p:nvPr/>
      </p:nvGrpSpPr>
      <p:grpSpPr>
        <a:xfrm>
          <a:off x="0" y="0"/>
          <a:ext cx="0" cy="0"/>
          <a:chOff x="0" y="0"/>
          <a:chExt cx="0" cy="0"/>
        </a:xfrm>
      </p:grpSpPr>
      <p:sp>
        <p:nvSpPr>
          <p:cNvPr id="2050" name="Google Shape;2050;p53"/>
          <p:cNvSpPr/>
          <p:nvPr/>
        </p:nvSpPr>
        <p:spPr>
          <a:xfrm>
            <a:off x="4320000" y="1519248"/>
            <a:ext cx="504000" cy="5034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1" name="Google Shape;2051;p53"/>
          <p:cNvSpPr/>
          <p:nvPr/>
        </p:nvSpPr>
        <p:spPr>
          <a:xfrm>
            <a:off x="4320000" y="2906423"/>
            <a:ext cx="504000" cy="5034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2" name="Google Shape;2052;p53"/>
          <p:cNvSpPr/>
          <p:nvPr/>
        </p:nvSpPr>
        <p:spPr>
          <a:xfrm>
            <a:off x="7048502" y="2906125"/>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3" name="Google Shape;2053;p53"/>
          <p:cNvSpPr/>
          <p:nvPr/>
        </p:nvSpPr>
        <p:spPr>
          <a:xfrm>
            <a:off x="1590877" y="2906126"/>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4" name="Google Shape;2054;p53"/>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CỦNG CỐ</a:t>
            </a:r>
            <a:endParaRPr dirty="0"/>
          </a:p>
        </p:txBody>
      </p:sp>
      <p:cxnSp>
        <p:nvCxnSpPr>
          <p:cNvPr id="2056" name="Google Shape;2056;p53"/>
          <p:cNvCxnSpPr>
            <a:cxnSpLocks/>
            <a:stCxn id="2050" idx="2"/>
            <a:endCxn id="2053" idx="0"/>
          </p:cNvCxnSpPr>
          <p:nvPr/>
        </p:nvCxnSpPr>
        <p:spPr>
          <a:xfrm rot="5400000">
            <a:off x="2765850" y="1099976"/>
            <a:ext cx="883478" cy="2728823"/>
          </a:xfrm>
          <a:prstGeom prst="curvedConnector3">
            <a:avLst>
              <a:gd name="adj1" fmla="val 50000"/>
            </a:avLst>
          </a:prstGeom>
          <a:noFill/>
          <a:ln w="19050" cap="flat" cmpd="sng">
            <a:solidFill>
              <a:schemeClr val="dk1"/>
            </a:solidFill>
            <a:prstDash val="dash"/>
            <a:round/>
            <a:headEnd type="none" w="med" len="med"/>
            <a:tailEnd type="oval" w="med" len="med"/>
          </a:ln>
        </p:spPr>
      </p:cxnSp>
      <p:cxnSp>
        <p:nvCxnSpPr>
          <p:cNvPr id="2057" name="Google Shape;2057;p53"/>
          <p:cNvCxnSpPr>
            <a:stCxn id="2050" idx="2"/>
            <a:endCxn id="2052" idx="0"/>
          </p:cNvCxnSpPr>
          <p:nvPr/>
        </p:nvCxnSpPr>
        <p:spPr>
          <a:xfrm rot="-5400000" flipH="1">
            <a:off x="5494650" y="1099998"/>
            <a:ext cx="883500" cy="2728800"/>
          </a:xfrm>
          <a:prstGeom prst="curvedConnector3">
            <a:avLst>
              <a:gd name="adj1" fmla="val 49999"/>
            </a:avLst>
          </a:prstGeom>
          <a:noFill/>
          <a:ln w="19050" cap="flat" cmpd="sng">
            <a:solidFill>
              <a:schemeClr val="dk1"/>
            </a:solidFill>
            <a:prstDash val="dash"/>
            <a:round/>
            <a:headEnd type="none" w="med" len="med"/>
            <a:tailEnd type="oval" w="med" len="med"/>
          </a:ln>
        </p:spPr>
      </p:cxnSp>
      <p:sp>
        <p:nvSpPr>
          <p:cNvPr id="2058" name="Google Shape;2058;p53"/>
          <p:cNvSpPr txBox="1"/>
          <p:nvPr/>
        </p:nvSpPr>
        <p:spPr>
          <a:xfrm>
            <a:off x="720000" y="3792000"/>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vi-VN" sz="2000" dirty="0">
                <a:solidFill>
                  <a:schemeClr val="dk1"/>
                </a:solidFill>
                <a:latin typeface="Montserrat Medium"/>
                <a:ea typeface="Montserrat Medium"/>
                <a:cs typeface="Montserrat Medium"/>
                <a:sym typeface="Montserrat Medium"/>
              </a:rPr>
              <a:t>2.(a+b)</a:t>
            </a:r>
            <a:endParaRPr sz="2000" dirty="0">
              <a:solidFill>
                <a:schemeClr val="dk1"/>
              </a:solidFill>
              <a:latin typeface="Montserrat Medium"/>
              <a:ea typeface="Montserrat Medium"/>
              <a:cs typeface="Montserrat Medium"/>
              <a:sym typeface="Montserrat Medium"/>
            </a:endParaRPr>
          </a:p>
        </p:txBody>
      </p:sp>
      <p:sp>
        <p:nvSpPr>
          <p:cNvPr id="2059" name="Google Shape;2059;p53"/>
          <p:cNvSpPr txBox="1"/>
          <p:nvPr/>
        </p:nvSpPr>
        <p:spPr>
          <a:xfrm>
            <a:off x="720000" y="3453600"/>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vi-VN" sz="2400" dirty="0">
                <a:solidFill>
                  <a:schemeClr val="lt1"/>
                </a:solidFill>
                <a:latin typeface="Exo 2 Black"/>
                <a:ea typeface="Exo 2 Black"/>
                <a:cs typeface="Exo 2 Black"/>
                <a:sym typeface="Exo 2 Black"/>
              </a:rPr>
              <a:t>CHU VI</a:t>
            </a:r>
            <a:endParaRPr sz="2400" dirty="0">
              <a:solidFill>
                <a:schemeClr val="lt1"/>
              </a:solidFill>
              <a:latin typeface="Exo 2 Black"/>
              <a:ea typeface="Exo 2 Black"/>
              <a:cs typeface="Exo 2 Black"/>
              <a:sym typeface="Exo 2 Black"/>
            </a:endParaRPr>
          </a:p>
        </p:txBody>
      </p:sp>
      <p:sp>
        <p:nvSpPr>
          <p:cNvPr id="2061" name="Google Shape;2061;p53"/>
          <p:cNvSpPr txBox="1"/>
          <p:nvPr/>
        </p:nvSpPr>
        <p:spPr>
          <a:xfrm>
            <a:off x="6177595" y="3453600"/>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vi-VN" sz="2400" dirty="0">
                <a:solidFill>
                  <a:schemeClr val="lt1"/>
                </a:solidFill>
                <a:latin typeface="Exo 2 Black"/>
                <a:ea typeface="Exo 2 Black"/>
                <a:cs typeface="Exo 2 Black"/>
                <a:sym typeface="Exo 2 Black"/>
              </a:rPr>
              <a:t>DIỆN TÍCH</a:t>
            </a:r>
            <a:endParaRPr sz="2400" dirty="0">
              <a:solidFill>
                <a:schemeClr val="lt1"/>
              </a:solidFill>
              <a:latin typeface="Exo 2 Black"/>
              <a:ea typeface="Exo 2 Black"/>
              <a:cs typeface="Exo 2 Black"/>
              <a:sym typeface="Exo 2 Black"/>
            </a:endParaRPr>
          </a:p>
        </p:txBody>
      </p:sp>
      <p:sp>
        <p:nvSpPr>
          <p:cNvPr id="2063" name="Google Shape;2063;p53"/>
          <p:cNvSpPr txBox="1"/>
          <p:nvPr/>
        </p:nvSpPr>
        <p:spPr>
          <a:xfrm>
            <a:off x="6177595" y="3792000"/>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vi-VN" sz="2000" dirty="0">
                <a:solidFill>
                  <a:schemeClr val="dk1"/>
                </a:solidFill>
                <a:latin typeface="Montserrat Medium"/>
                <a:ea typeface="Montserrat Medium"/>
                <a:cs typeface="Montserrat Medium"/>
                <a:sym typeface="Montserrat Medium"/>
              </a:rPr>
              <a:t>h.a</a:t>
            </a:r>
            <a:endParaRPr sz="2000" dirty="0">
              <a:solidFill>
                <a:schemeClr val="dk1"/>
              </a:solidFill>
              <a:latin typeface="Montserrat Medium"/>
              <a:ea typeface="Montserrat Medium"/>
              <a:cs typeface="Montserrat Medium"/>
              <a:sym typeface="Montserrat Medium"/>
            </a:endParaRPr>
          </a:p>
        </p:txBody>
      </p:sp>
      <p:grpSp>
        <p:nvGrpSpPr>
          <p:cNvPr id="2064" name="Google Shape;2064;p53"/>
          <p:cNvGrpSpPr/>
          <p:nvPr/>
        </p:nvGrpSpPr>
        <p:grpSpPr>
          <a:xfrm>
            <a:off x="7084804" y="2942100"/>
            <a:ext cx="431982" cy="431999"/>
            <a:chOff x="3318450" y="-192117"/>
            <a:chExt cx="427747" cy="431999"/>
          </a:xfrm>
        </p:grpSpPr>
        <p:sp>
          <p:nvSpPr>
            <p:cNvPr id="2065" name="Google Shape;2065;p53"/>
            <p:cNvSpPr/>
            <p:nvPr/>
          </p:nvSpPr>
          <p:spPr>
            <a:xfrm>
              <a:off x="3387671" y="-123614"/>
              <a:ext cx="352204" cy="35711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387671" y="73966"/>
              <a:ext cx="68514" cy="65434"/>
            </a:xfrm>
            <a:custGeom>
              <a:avLst/>
              <a:gdLst/>
              <a:ahLst/>
              <a:cxnLst/>
              <a:rect l="l" t="t" r="r" b="b"/>
              <a:pathLst>
                <a:path w="2233" h="2113" extrusionOk="0">
                  <a:moveTo>
                    <a:pt x="1" y="0"/>
                  </a:moveTo>
                  <a:lnTo>
                    <a:pt x="1" y="2113"/>
                  </a:lnTo>
                  <a:lnTo>
                    <a:pt x="2233" y="2113"/>
                  </a:lnTo>
                  <a:lnTo>
                    <a:pt x="2233"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578551" y="-123614"/>
              <a:ext cx="29946" cy="69181"/>
            </a:xfrm>
            <a:custGeom>
              <a:avLst/>
              <a:gdLst/>
              <a:ahLst/>
              <a:cxnLst/>
              <a:rect l="l" t="t" r="r" b="b"/>
              <a:pathLst>
                <a:path w="976" h="2234" extrusionOk="0">
                  <a:moveTo>
                    <a:pt x="1" y="1"/>
                  </a:moveTo>
                  <a:lnTo>
                    <a:pt x="1" y="2233"/>
                  </a:lnTo>
                  <a:lnTo>
                    <a:pt x="975" y="2233"/>
                  </a:lnTo>
                  <a:lnTo>
                    <a:pt x="97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324648" y="-185583"/>
              <a:ext cx="352327" cy="356931"/>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449835" y="-192117"/>
              <a:ext cx="296362" cy="370000"/>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3"/>
            <p:cNvSpPr/>
            <p:nvPr/>
          </p:nvSpPr>
          <p:spPr>
            <a:xfrm>
              <a:off x="3318450" y="-130149"/>
              <a:ext cx="296516" cy="370031"/>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1" name="Google Shape;2091;p53"/>
          <p:cNvGrpSpPr/>
          <p:nvPr/>
        </p:nvGrpSpPr>
        <p:grpSpPr>
          <a:xfrm>
            <a:off x="1619276" y="2942109"/>
            <a:ext cx="447848" cy="431982"/>
            <a:chOff x="1312269" y="2714248"/>
            <a:chExt cx="431994" cy="416689"/>
          </a:xfrm>
        </p:grpSpPr>
        <p:sp>
          <p:nvSpPr>
            <p:cNvPr id="2092" name="Google Shape;2092;p53"/>
            <p:cNvSpPr/>
            <p:nvPr/>
          </p:nvSpPr>
          <p:spPr>
            <a:xfrm>
              <a:off x="1318598" y="2720491"/>
              <a:ext cx="425665" cy="404290"/>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1318598" y="2720491"/>
              <a:ext cx="425665" cy="404290"/>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3"/>
            <p:cNvSpPr/>
            <p:nvPr/>
          </p:nvSpPr>
          <p:spPr>
            <a:xfrm>
              <a:off x="1354174" y="2735038"/>
              <a:ext cx="359580" cy="358321"/>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3"/>
            <p:cNvSpPr/>
            <p:nvPr/>
          </p:nvSpPr>
          <p:spPr>
            <a:xfrm>
              <a:off x="1312389" y="2809058"/>
              <a:ext cx="332522" cy="321879"/>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1312269" y="2714248"/>
              <a:ext cx="418315" cy="416687"/>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3"/>
            <p:cNvSpPr/>
            <p:nvPr/>
          </p:nvSpPr>
          <p:spPr>
            <a:xfrm>
              <a:off x="1383961" y="2871667"/>
              <a:ext cx="70284" cy="82352"/>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3"/>
            <p:cNvSpPr/>
            <p:nvPr/>
          </p:nvSpPr>
          <p:spPr>
            <a:xfrm>
              <a:off x="1454003" y="2944015"/>
              <a:ext cx="121940" cy="116822"/>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1383961" y="2966239"/>
              <a:ext cx="80093" cy="94598"/>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2060;p53">
            <a:extLst>
              <a:ext uri="{FF2B5EF4-FFF2-40B4-BE49-F238E27FC236}">
                <a16:creationId xmlns:a16="http://schemas.microsoft.com/office/drawing/2014/main" id="{2E1196B5-CBED-9707-75FC-BD327714542E}"/>
              </a:ext>
            </a:extLst>
          </p:cNvPr>
          <p:cNvSpPr txBox="1"/>
          <p:nvPr/>
        </p:nvSpPr>
        <p:spPr>
          <a:xfrm>
            <a:off x="3207600" y="1482108"/>
            <a:ext cx="2728800" cy="477337"/>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vi-VN" sz="2400">
                <a:solidFill>
                  <a:schemeClr val="lt1"/>
                </a:solidFill>
                <a:latin typeface="Exo 2 Black"/>
                <a:ea typeface="Exo 2 Black"/>
                <a:cs typeface="Exo 2 Black"/>
                <a:sym typeface="Exo 2 Black"/>
              </a:rPr>
              <a:t>HÌNH BÌNH HÀNH</a:t>
            </a:r>
            <a:endParaRPr sz="2400" dirty="0">
              <a:solidFill>
                <a:schemeClr val="lt1"/>
              </a:solidFill>
              <a:latin typeface="Exo 2 Black"/>
              <a:ea typeface="Exo 2 Black"/>
              <a:cs typeface="Exo 2 Black"/>
              <a:sym typeface="Exo 2 Black"/>
            </a:endParaRPr>
          </a:p>
        </p:txBody>
      </p:sp>
      <p:sp>
        <p:nvSpPr>
          <p:cNvPr id="3" name="Parallelogram 2">
            <a:extLst>
              <a:ext uri="{FF2B5EF4-FFF2-40B4-BE49-F238E27FC236}">
                <a16:creationId xmlns:a16="http://schemas.microsoft.com/office/drawing/2014/main" id="{5ACBFC39-01D0-6AB5-1CFB-2BF76728438B}"/>
              </a:ext>
            </a:extLst>
          </p:cNvPr>
          <p:cNvSpPr/>
          <p:nvPr/>
        </p:nvSpPr>
        <p:spPr>
          <a:xfrm>
            <a:off x="5936400" y="1632155"/>
            <a:ext cx="616495" cy="256621"/>
          </a:xfrm>
          <a:prstGeom prst="parallelogram">
            <a:avLst>
              <a:gd name="adj" fmla="val 62080"/>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743"/>
        <p:cNvGrpSpPr/>
        <p:nvPr/>
      </p:nvGrpSpPr>
      <p:grpSpPr>
        <a:xfrm>
          <a:off x="0" y="0"/>
          <a:ext cx="0" cy="0"/>
          <a:chOff x="0" y="0"/>
          <a:chExt cx="0" cy="0"/>
        </a:xfrm>
      </p:grpSpPr>
      <p:sp>
        <p:nvSpPr>
          <p:cNvPr id="1744" name="Google Shape;1744;p49"/>
          <p:cNvSpPr txBox="1">
            <a:spLocks noGrp="1"/>
          </p:cNvSpPr>
          <p:nvPr>
            <p:ph type="title"/>
          </p:nvPr>
        </p:nvSpPr>
        <p:spPr>
          <a:xfrm>
            <a:off x="1684874" y="2097159"/>
            <a:ext cx="5871900" cy="800189"/>
          </a:xfrm>
          <a:prstGeom prst="rect">
            <a:avLst/>
          </a:prstGeom>
        </p:spPr>
        <p:txBody>
          <a:bodyPr spcFirstLastPara="1" wrap="square" lIns="91425" tIns="91425" rIns="91425" bIns="91425" anchor="ctr" anchorCtr="0">
            <a:spAutoFit/>
          </a:bodyPr>
          <a:lstStyle/>
          <a:p>
            <a:pPr marL="0" lvl="0" indent="0" algn="ctr" rtl="0">
              <a:spcBef>
                <a:spcPts val="0"/>
              </a:spcBef>
              <a:spcAft>
                <a:spcPts val="0"/>
              </a:spcAft>
              <a:buNone/>
            </a:pPr>
            <a:r>
              <a:rPr lang="en" sz="4000" dirty="0"/>
              <a:t>—</a:t>
            </a:r>
            <a:r>
              <a:rPr lang="vi-VN" sz="4000" dirty="0"/>
              <a:t> Hẹn gặp lại sau </a:t>
            </a:r>
            <a:r>
              <a:rPr lang="en" sz="4000" dirty="0"/>
              <a:t>—</a:t>
            </a:r>
            <a:endParaRPr sz="4000" dirty="0"/>
          </a:p>
        </p:txBody>
      </p:sp>
      <p:grpSp>
        <p:nvGrpSpPr>
          <p:cNvPr id="1746" name="Google Shape;1746;p49"/>
          <p:cNvGrpSpPr/>
          <p:nvPr/>
        </p:nvGrpSpPr>
        <p:grpSpPr>
          <a:xfrm>
            <a:off x="8077173" y="1004710"/>
            <a:ext cx="346832" cy="1809080"/>
            <a:chOff x="4713875" y="2486650"/>
            <a:chExt cx="495475" cy="2584400"/>
          </a:xfrm>
        </p:grpSpPr>
        <p:sp>
          <p:nvSpPr>
            <p:cNvPr id="1747" name="Google Shape;1747;p49"/>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9"/>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9"/>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9"/>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 name="Google Shape;1762;p49"/>
          <p:cNvGrpSpPr/>
          <p:nvPr/>
        </p:nvGrpSpPr>
        <p:grpSpPr>
          <a:xfrm>
            <a:off x="76202" y="4429515"/>
            <a:ext cx="327163" cy="637788"/>
            <a:chOff x="2114275" y="3036050"/>
            <a:chExt cx="467375" cy="911125"/>
          </a:xfrm>
        </p:grpSpPr>
        <p:sp>
          <p:nvSpPr>
            <p:cNvPr id="1763" name="Google Shape;1763;p49"/>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 name="Google Shape;1766;p49"/>
          <p:cNvGrpSpPr/>
          <p:nvPr/>
        </p:nvGrpSpPr>
        <p:grpSpPr>
          <a:xfrm>
            <a:off x="720003" y="2086678"/>
            <a:ext cx="171833" cy="810670"/>
            <a:chOff x="2112775" y="1815675"/>
            <a:chExt cx="245475" cy="1158100"/>
          </a:xfrm>
        </p:grpSpPr>
        <p:sp>
          <p:nvSpPr>
            <p:cNvPr id="1767" name="Google Shape;1767;p49"/>
            <p:cNvSpPr/>
            <p:nvPr/>
          </p:nvSpPr>
          <p:spPr>
            <a:xfrm>
              <a:off x="2174325" y="2030725"/>
              <a:ext cx="183925" cy="928600"/>
            </a:xfrm>
            <a:custGeom>
              <a:avLst/>
              <a:gdLst/>
              <a:ahLst/>
              <a:cxnLst/>
              <a:rect l="l" t="t" r="r" b="b"/>
              <a:pathLst>
                <a:path w="7357" h="37144" extrusionOk="0">
                  <a:moveTo>
                    <a:pt x="0" y="0"/>
                  </a:moveTo>
                  <a:lnTo>
                    <a:pt x="0" y="33466"/>
                  </a:lnTo>
                  <a:cubicBezTo>
                    <a:pt x="0" y="35502"/>
                    <a:pt x="1611" y="37144"/>
                    <a:pt x="3678" y="37144"/>
                  </a:cubicBezTo>
                  <a:cubicBezTo>
                    <a:pt x="5715" y="37144"/>
                    <a:pt x="7356" y="35472"/>
                    <a:pt x="7356" y="33466"/>
                  </a:cubicBezTo>
                  <a:lnTo>
                    <a:pt x="73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2113525" y="2016275"/>
              <a:ext cx="213550" cy="957500"/>
            </a:xfrm>
            <a:custGeom>
              <a:avLst/>
              <a:gdLst/>
              <a:ahLst/>
              <a:cxnLst/>
              <a:rect l="l" t="t" r="r" b="b"/>
              <a:pathLst>
                <a:path w="8542" h="38300" extrusionOk="0">
                  <a:moveTo>
                    <a:pt x="7356" y="1125"/>
                  </a:moveTo>
                  <a:lnTo>
                    <a:pt x="7356" y="34044"/>
                  </a:lnTo>
                  <a:cubicBezTo>
                    <a:pt x="7356" y="35746"/>
                    <a:pt x="5958" y="37144"/>
                    <a:pt x="4256" y="37144"/>
                  </a:cubicBezTo>
                  <a:cubicBezTo>
                    <a:pt x="2523" y="37144"/>
                    <a:pt x="1125" y="35746"/>
                    <a:pt x="1125" y="34044"/>
                  </a:cubicBezTo>
                  <a:lnTo>
                    <a:pt x="1125" y="1125"/>
                  </a:lnTo>
                  <a:close/>
                  <a:moveTo>
                    <a:pt x="548" y="1"/>
                  </a:moveTo>
                  <a:cubicBezTo>
                    <a:pt x="244" y="1"/>
                    <a:pt x="1" y="274"/>
                    <a:pt x="1" y="578"/>
                  </a:cubicBezTo>
                  <a:lnTo>
                    <a:pt x="1" y="34044"/>
                  </a:lnTo>
                  <a:cubicBezTo>
                    <a:pt x="1" y="36384"/>
                    <a:pt x="1885" y="38299"/>
                    <a:pt x="4256" y="38299"/>
                  </a:cubicBezTo>
                  <a:cubicBezTo>
                    <a:pt x="6596" y="38299"/>
                    <a:pt x="8542" y="36384"/>
                    <a:pt x="8511" y="34044"/>
                  </a:cubicBezTo>
                  <a:lnTo>
                    <a:pt x="8511" y="578"/>
                  </a:lnTo>
                  <a:cubicBezTo>
                    <a:pt x="8511" y="274"/>
                    <a:pt x="8238" y="1"/>
                    <a:pt x="7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2127200" y="2763250"/>
              <a:ext cx="184675" cy="28900"/>
            </a:xfrm>
            <a:custGeom>
              <a:avLst/>
              <a:gdLst/>
              <a:ahLst/>
              <a:cxnLst/>
              <a:rect l="l" t="t" r="r" b="b"/>
              <a:pathLst>
                <a:path w="7387" h="1156" extrusionOk="0">
                  <a:moveTo>
                    <a:pt x="1" y="0"/>
                  </a:moveTo>
                  <a:lnTo>
                    <a:pt x="1" y="1155"/>
                  </a:lnTo>
                  <a:lnTo>
                    <a:pt x="7387" y="1155"/>
                  </a:lnTo>
                  <a:lnTo>
                    <a:pt x="73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2112775" y="1815675"/>
              <a:ext cx="215075" cy="228750"/>
            </a:xfrm>
            <a:custGeom>
              <a:avLst/>
              <a:gdLst/>
              <a:ahLst/>
              <a:cxnLst/>
              <a:rect l="l" t="t" r="r" b="b"/>
              <a:pathLst>
                <a:path w="8603" h="9150" extrusionOk="0">
                  <a:moveTo>
                    <a:pt x="4286" y="1945"/>
                  </a:moveTo>
                  <a:lnTo>
                    <a:pt x="7082" y="8025"/>
                  </a:lnTo>
                  <a:lnTo>
                    <a:pt x="1490" y="8025"/>
                  </a:lnTo>
                  <a:lnTo>
                    <a:pt x="4286" y="1945"/>
                  </a:lnTo>
                  <a:close/>
                  <a:moveTo>
                    <a:pt x="4316" y="0"/>
                  </a:moveTo>
                  <a:cubicBezTo>
                    <a:pt x="4073" y="0"/>
                    <a:pt x="3860" y="152"/>
                    <a:pt x="3769" y="335"/>
                  </a:cubicBezTo>
                  <a:lnTo>
                    <a:pt x="91" y="8359"/>
                  </a:lnTo>
                  <a:cubicBezTo>
                    <a:pt x="0" y="8511"/>
                    <a:pt x="0" y="8754"/>
                    <a:pt x="122" y="8906"/>
                  </a:cubicBezTo>
                  <a:cubicBezTo>
                    <a:pt x="243" y="9028"/>
                    <a:pt x="426" y="9149"/>
                    <a:pt x="639" y="9149"/>
                  </a:cubicBezTo>
                  <a:lnTo>
                    <a:pt x="7994" y="9149"/>
                  </a:lnTo>
                  <a:cubicBezTo>
                    <a:pt x="8177" y="9149"/>
                    <a:pt x="8329" y="9058"/>
                    <a:pt x="8481" y="8906"/>
                  </a:cubicBezTo>
                  <a:cubicBezTo>
                    <a:pt x="8602" y="8754"/>
                    <a:pt x="8602" y="8541"/>
                    <a:pt x="8541" y="8359"/>
                  </a:cubicBezTo>
                  <a:lnTo>
                    <a:pt x="4833" y="335"/>
                  </a:lnTo>
                  <a:cubicBezTo>
                    <a:pt x="4742" y="122"/>
                    <a:pt x="4529" y="0"/>
                    <a:pt x="43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 name="Google Shape;1771;p49"/>
          <p:cNvGrpSpPr/>
          <p:nvPr/>
        </p:nvGrpSpPr>
        <p:grpSpPr>
          <a:xfrm>
            <a:off x="7883728" y="76210"/>
            <a:ext cx="1184085" cy="1158745"/>
            <a:chOff x="5301275" y="2528150"/>
            <a:chExt cx="1691550" cy="1655350"/>
          </a:xfrm>
        </p:grpSpPr>
        <p:sp>
          <p:nvSpPr>
            <p:cNvPr id="1772" name="Google Shape;1772;p49"/>
            <p:cNvSpPr/>
            <p:nvPr/>
          </p:nvSpPr>
          <p:spPr>
            <a:xfrm>
              <a:off x="5362075" y="2582950"/>
              <a:ext cx="1630750" cy="1600550"/>
            </a:xfrm>
            <a:custGeom>
              <a:avLst/>
              <a:gdLst/>
              <a:ahLst/>
              <a:cxnLst/>
              <a:rect l="l" t="t" r="r" b="b"/>
              <a:pathLst>
                <a:path w="65230" h="64022" extrusionOk="0">
                  <a:moveTo>
                    <a:pt x="24378" y="7608"/>
                  </a:moveTo>
                  <a:cubicBezTo>
                    <a:pt x="32676" y="7608"/>
                    <a:pt x="40578" y="11133"/>
                    <a:pt x="46080" y="17334"/>
                  </a:cubicBezTo>
                  <a:cubicBezTo>
                    <a:pt x="55016" y="27334"/>
                    <a:pt x="55716" y="41833"/>
                    <a:pt x="48725" y="52563"/>
                  </a:cubicBezTo>
                  <a:lnTo>
                    <a:pt x="11399" y="10678"/>
                  </a:lnTo>
                  <a:cubicBezTo>
                    <a:pt x="15380" y="8671"/>
                    <a:pt x="19818" y="7608"/>
                    <a:pt x="24378" y="7608"/>
                  </a:cubicBezTo>
                  <a:close/>
                  <a:moveTo>
                    <a:pt x="24379" y="1"/>
                  </a:moveTo>
                  <a:cubicBezTo>
                    <a:pt x="15698" y="1"/>
                    <a:pt x="6985" y="3070"/>
                    <a:pt x="0" y="9310"/>
                  </a:cubicBezTo>
                  <a:lnTo>
                    <a:pt x="48816" y="64022"/>
                  </a:lnTo>
                  <a:cubicBezTo>
                    <a:pt x="63922" y="50557"/>
                    <a:pt x="65229" y="27365"/>
                    <a:pt x="51764" y="12289"/>
                  </a:cubicBezTo>
                  <a:cubicBezTo>
                    <a:pt x="44525" y="4150"/>
                    <a:pt x="34474" y="1"/>
                    <a:pt x="24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9"/>
            <p:cNvSpPr/>
            <p:nvPr/>
          </p:nvSpPr>
          <p:spPr>
            <a:xfrm>
              <a:off x="5301275" y="2528150"/>
              <a:ext cx="1573775" cy="1634850"/>
            </a:xfrm>
            <a:custGeom>
              <a:avLst/>
              <a:gdLst/>
              <a:ahLst/>
              <a:cxnLst/>
              <a:rect l="l" t="t" r="r" b="b"/>
              <a:pathLst>
                <a:path w="62951" h="65394" extrusionOk="0">
                  <a:moveTo>
                    <a:pt x="25168" y="8736"/>
                  </a:moveTo>
                  <a:cubicBezTo>
                    <a:pt x="33314" y="8736"/>
                    <a:pt x="41065" y="12231"/>
                    <a:pt x="46445" y="18280"/>
                  </a:cubicBezTo>
                  <a:cubicBezTo>
                    <a:pt x="54804" y="27642"/>
                    <a:pt x="56020" y="41472"/>
                    <a:pt x="49454" y="52171"/>
                  </a:cubicBezTo>
                  <a:lnTo>
                    <a:pt x="13101" y="11411"/>
                  </a:lnTo>
                  <a:cubicBezTo>
                    <a:pt x="16870" y="9648"/>
                    <a:pt x="21004" y="8736"/>
                    <a:pt x="25168" y="8736"/>
                  </a:cubicBezTo>
                  <a:close/>
                  <a:moveTo>
                    <a:pt x="25229" y="7550"/>
                  </a:moveTo>
                  <a:cubicBezTo>
                    <a:pt x="20609" y="7550"/>
                    <a:pt x="16050" y="8614"/>
                    <a:pt x="11946" y="10681"/>
                  </a:cubicBezTo>
                  <a:lnTo>
                    <a:pt x="11277" y="11015"/>
                  </a:lnTo>
                  <a:lnTo>
                    <a:pt x="49120" y="53448"/>
                  </a:lnTo>
                  <a:lnTo>
                    <a:pt x="49606" y="54025"/>
                  </a:lnTo>
                  <a:lnTo>
                    <a:pt x="50032" y="53387"/>
                  </a:lnTo>
                  <a:cubicBezTo>
                    <a:pt x="57327" y="42201"/>
                    <a:pt x="56233" y="27429"/>
                    <a:pt x="47327" y="17490"/>
                  </a:cubicBezTo>
                  <a:cubicBezTo>
                    <a:pt x="41734" y="11167"/>
                    <a:pt x="33649" y="7550"/>
                    <a:pt x="25229" y="7550"/>
                  </a:cubicBezTo>
                  <a:close/>
                  <a:moveTo>
                    <a:pt x="25178" y="1146"/>
                  </a:moveTo>
                  <a:cubicBezTo>
                    <a:pt x="35118" y="1146"/>
                    <a:pt x="45021" y="5210"/>
                    <a:pt x="52160" y="13174"/>
                  </a:cubicBezTo>
                  <a:cubicBezTo>
                    <a:pt x="58543" y="20408"/>
                    <a:pt x="61765" y="29678"/>
                    <a:pt x="61248" y="39283"/>
                  </a:cubicBezTo>
                  <a:cubicBezTo>
                    <a:pt x="60701" y="48736"/>
                    <a:pt x="56597" y="57399"/>
                    <a:pt x="49637" y="63782"/>
                  </a:cubicBezTo>
                  <a:lnTo>
                    <a:pt x="1581" y="9921"/>
                  </a:lnTo>
                  <a:cubicBezTo>
                    <a:pt x="8382" y="4038"/>
                    <a:pt x="16794" y="1146"/>
                    <a:pt x="25178" y="1146"/>
                  </a:cubicBezTo>
                  <a:close/>
                  <a:moveTo>
                    <a:pt x="25161" y="1"/>
                  </a:moveTo>
                  <a:cubicBezTo>
                    <a:pt x="16336" y="1"/>
                    <a:pt x="7482" y="3108"/>
                    <a:pt x="396" y="9435"/>
                  </a:cubicBezTo>
                  <a:lnTo>
                    <a:pt x="1" y="9800"/>
                  </a:lnTo>
                  <a:lnTo>
                    <a:pt x="49150" y="64968"/>
                  </a:lnTo>
                  <a:lnTo>
                    <a:pt x="49546" y="65393"/>
                  </a:lnTo>
                  <a:lnTo>
                    <a:pt x="50002" y="64968"/>
                  </a:lnTo>
                  <a:cubicBezTo>
                    <a:pt x="57388" y="58372"/>
                    <a:pt x="61795" y="49253"/>
                    <a:pt x="62373" y="39314"/>
                  </a:cubicBezTo>
                  <a:cubicBezTo>
                    <a:pt x="62950" y="29405"/>
                    <a:pt x="59607" y="19830"/>
                    <a:pt x="52980" y="12414"/>
                  </a:cubicBezTo>
                  <a:cubicBezTo>
                    <a:pt x="45629" y="4196"/>
                    <a:pt x="35415" y="1"/>
                    <a:pt x="25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49"/>
          <p:cNvGrpSpPr/>
          <p:nvPr/>
        </p:nvGrpSpPr>
        <p:grpSpPr>
          <a:xfrm>
            <a:off x="5767215" y="539992"/>
            <a:ext cx="246837" cy="387257"/>
            <a:chOff x="404525" y="4002625"/>
            <a:chExt cx="352625" cy="553225"/>
          </a:xfrm>
        </p:grpSpPr>
        <p:sp>
          <p:nvSpPr>
            <p:cNvPr id="1775" name="Google Shape;1775;p49"/>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9"/>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49"/>
          <p:cNvGrpSpPr/>
          <p:nvPr/>
        </p:nvGrpSpPr>
        <p:grpSpPr>
          <a:xfrm>
            <a:off x="76202" y="3970583"/>
            <a:ext cx="214917" cy="230335"/>
            <a:chOff x="424275" y="4593075"/>
            <a:chExt cx="307025" cy="329050"/>
          </a:xfrm>
        </p:grpSpPr>
        <p:sp>
          <p:nvSpPr>
            <p:cNvPr id="1781" name="Google Shape;1781;p49"/>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49"/>
          <p:cNvGrpSpPr/>
          <p:nvPr/>
        </p:nvGrpSpPr>
        <p:grpSpPr>
          <a:xfrm>
            <a:off x="8718295" y="1463555"/>
            <a:ext cx="214918" cy="250565"/>
            <a:chOff x="6571050" y="2495000"/>
            <a:chExt cx="307025" cy="357950"/>
          </a:xfrm>
        </p:grpSpPr>
        <p:sp>
          <p:nvSpPr>
            <p:cNvPr id="1785" name="Google Shape;1785;p49"/>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9"/>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9"/>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49"/>
          <p:cNvGrpSpPr/>
          <p:nvPr/>
        </p:nvGrpSpPr>
        <p:grpSpPr>
          <a:xfrm>
            <a:off x="719988" y="3125940"/>
            <a:ext cx="1103235" cy="1479835"/>
            <a:chOff x="393738" y="1475915"/>
            <a:chExt cx="1103235" cy="1479835"/>
          </a:xfrm>
        </p:grpSpPr>
        <p:sp>
          <p:nvSpPr>
            <p:cNvPr id="1789" name="Google Shape;1789;p49"/>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9"/>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9"/>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9"/>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9"/>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9"/>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9"/>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49"/>
          <p:cNvGrpSpPr/>
          <p:nvPr/>
        </p:nvGrpSpPr>
        <p:grpSpPr>
          <a:xfrm>
            <a:off x="6242647" y="540003"/>
            <a:ext cx="1675047" cy="149573"/>
            <a:chOff x="6242648" y="540003"/>
            <a:chExt cx="1675047" cy="149573"/>
          </a:xfrm>
        </p:grpSpPr>
        <p:sp>
          <p:nvSpPr>
            <p:cNvPr id="1797" name="Google Shape;1797;p49"/>
            <p:cNvSpPr/>
            <p:nvPr/>
          </p:nvSpPr>
          <p:spPr>
            <a:xfrm>
              <a:off x="6393183" y="550188"/>
              <a:ext cx="1514415" cy="129273"/>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9"/>
            <p:cNvSpPr/>
            <p:nvPr/>
          </p:nvSpPr>
          <p:spPr>
            <a:xfrm>
              <a:off x="6383085" y="540615"/>
              <a:ext cx="1534610" cy="14896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9"/>
            <p:cNvSpPr/>
            <p:nvPr/>
          </p:nvSpPr>
          <p:spPr>
            <a:xfrm>
              <a:off x="6242648" y="540003"/>
              <a:ext cx="160125" cy="149573"/>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9"/>
            <p:cNvSpPr/>
            <p:nvPr/>
          </p:nvSpPr>
          <p:spPr>
            <a:xfrm>
              <a:off x="6383085" y="604980"/>
              <a:ext cx="1407490" cy="19688"/>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9"/>
            <p:cNvSpPr/>
            <p:nvPr/>
          </p:nvSpPr>
          <p:spPr>
            <a:xfrm>
              <a:off x="7770870" y="550188"/>
              <a:ext cx="19705" cy="129273"/>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 name="Google Shape;1802;p49"/>
          <p:cNvGrpSpPr/>
          <p:nvPr/>
        </p:nvGrpSpPr>
        <p:grpSpPr>
          <a:xfrm>
            <a:off x="2051817" y="4064785"/>
            <a:ext cx="1100050" cy="540978"/>
            <a:chOff x="823225" y="4003400"/>
            <a:chExt cx="1571500" cy="772825"/>
          </a:xfrm>
        </p:grpSpPr>
        <p:sp>
          <p:nvSpPr>
            <p:cNvPr id="1803" name="Google Shape;1803;p49"/>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9"/>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19"/>
        <p:cNvGrpSpPr/>
        <p:nvPr/>
      </p:nvGrpSpPr>
      <p:grpSpPr>
        <a:xfrm>
          <a:off x="0" y="0"/>
          <a:ext cx="0" cy="0"/>
          <a:chOff x="0" y="0"/>
          <a:chExt cx="0" cy="0"/>
        </a:xfrm>
      </p:grpSpPr>
      <p:grpSp>
        <p:nvGrpSpPr>
          <p:cNvPr id="1620" name="Google Shape;1620;p47"/>
          <p:cNvGrpSpPr/>
          <p:nvPr/>
        </p:nvGrpSpPr>
        <p:grpSpPr>
          <a:xfrm>
            <a:off x="3596400" y="1848813"/>
            <a:ext cx="2030400" cy="2030400"/>
            <a:chOff x="3673025" y="1815988"/>
            <a:chExt cx="2030400" cy="2030400"/>
          </a:xfrm>
        </p:grpSpPr>
        <p:sp>
          <p:nvSpPr>
            <p:cNvPr id="1621" name="Google Shape;1621;p47"/>
            <p:cNvSpPr/>
            <p:nvPr/>
          </p:nvSpPr>
          <p:spPr>
            <a:xfrm rot="10800000">
              <a:off x="3754025" y="1896988"/>
              <a:ext cx="1949400" cy="1949400"/>
            </a:xfrm>
            <a:prstGeom prst="pie">
              <a:avLst>
                <a:gd name="adj1" fmla="val 1079717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7"/>
            <p:cNvSpPr/>
            <p:nvPr/>
          </p:nvSpPr>
          <p:spPr>
            <a:xfrm flipH="1">
              <a:off x="3754025" y="1815988"/>
              <a:ext cx="1949400" cy="1949400"/>
            </a:xfrm>
            <a:prstGeom prst="pie">
              <a:avLst>
                <a:gd name="adj1" fmla="val 1079717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7"/>
            <p:cNvSpPr/>
            <p:nvPr/>
          </p:nvSpPr>
          <p:spPr>
            <a:xfrm>
              <a:off x="3673025" y="1815988"/>
              <a:ext cx="1949400" cy="1949400"/>
            </a:xfrm>
            <a:prstGeom prst="pie">
              <a:avLst>
                <a:gd name="adj1" fmla="val 1079717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7"/>
            <p:cNvSpPr/>
            <p:nvPr/>
          </p:nvSpPr>
          <p:spPr>
            <a:xfrm rot="10800000" flipH="1">
              <a:off x="3673025" y="1896988"/>
              <a:ext cx="1949400" cy="1949400"/>
            </a:xfrm>
            <a:prstGeom prst="pie">
              <a:avLst>
                <a:gd name="adj1" fmla="val 1079717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47"/>
          <p:cNvGrpSpPr/>
          <p:nvPr/>
        </p:nvGrpSpPr>
        <p:grpSpPr>
          <a:xfrm>
            <a:off x="3556800" y="1810800"/>
            <a:ext cx="2030400" cy="2030400"/>
            <a:chOff x="3556800" y="1815988"/>
            <a:chExt cx="2030400" cy="2030400"/>
          </a:xfrm>
        </p:grpSpPr>
        <p:sp>
          <p:nvSpPr>
            <p:cNvPr id="1626" name="Google Shape;1626;p47"/>
            <p:cNvSpPr/>
            <p:nvPr/>
          </p:nvSpPr>
          <p:spPr>
            <a:xfrm flipH="1">
              <a:off x="3637800" y="1815988"/>
              <a:ext cx="1949400" cy="1949400"/>
            </a:xfrm>
            <a:prstGeom prst="pie">
              <a:avLst>
                <a:gd name="adj1" fmla="val 10797178"/>
                <a:gd name="adj2" fmla="val 1620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7"/>
            <p:cNvSpPr/>
            <p:nvPr/>
          </p:nvSpPr>
          <p:spPr>
            <a:xfrm rot="10800000">
              <a:off x="3637800" y="1896988"/>
              <a:ext cx="1949400" cy="1949400"/>
            </a:xfrm>
            <a:prstGeom prst="pie">
              <a:avLst>
                <a:gd name="adj1" fmla="val 10797178"/>
                <a:gd name="adj2" fmla="val 1620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7"/>
            <p:cNvSpPr/>
            <p:nvPr/>
          </p:nvSpPr>
          <p:spPr>
            <a:xfrm>
              <a:off x="3556800" y="1815988"/>
              <a:ext cx="1949400" cy="1949400"/>
            </a:xfrm>
            <a:prstGeom prst="pie">
              <a:avLst>
                <a:gd name="adj1" fmla="val 10797178"/>
                <a:gd name="adj2" fmla="val 1620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7"/>
            <p:cNvSpPr/>
            <p:nvPr/>
          </p:nvSpPr>
          <p:spPr>
            <a:xfrm rot="10800000" flipH="1">
              <a:off x="3556800" y="1896988"/>
              <a:ext cx="1949400" cy="1949400"/>
            </a:xfrm>
            <a:prstGeom prst="pie">
              <a:avLst>
                <a:gd name="adj1" fmla="val 10797178"/>
                <a:gd name="adj2" fmla="val 1620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0" name="Google Shape;1630;p47"/>
          <p:cNvSpPr txBox="1">
            <a:spLocks noGrp="1"/>
          </p:cNvSpPr>
          <p:nvPr>
            <p:ph type="subTitle" idx="7"/>
          </p:nvPr>
        </p:nvSpPr>
        <p:spPr>
          <a:xfrm>
            <a:off x="5739600" y="3229413"/>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Venus is the second planet from the Sun</a:t>
            </a:r>
            <a:endParaRPr/>
          </a:p>
        </p:txBody>
      </p:sp>
      <p:sp>
        <p:nvSpPr>
          <p:cNvPr id="1631" name="Google Shape;1631;p47"/>
          <p:cNvSpPr txBox="1">
            <a:spLocks noGrp="1"/>
          </p:cNvSpPr>
          <p:nvPr>
            <p:ph type="title" idx="8"/>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Types of measurement scales</a:t>
            </a:r>
            <a:endParaRPr/>
          </a:p>
        </p:txBody>
      </p:sp>
      <p:sp>
        <p:nvSpPr>
          <p:cNvPr id="1632" name="Google Shape;1632;p47"/>
          <p:cNvSpPr txBox="1">
            <a:spLocks noGrp="1"/>
          </p:cNvSpPr>
          <p:nvPr>
            <p:ph type="title"/>
          </p:nvPr>
        </p:nvSpPr>
        <p:spPr>
          <a:xfrm>
            <a:off x="1158000" y="1834326"/>
            <a:ext cx="2246400" cy="338400"/>
          </a:xfrm>
          <a:prstGeom prst="rect">
            <a:avLst/>
          </a:prstGeom>
        </p:spPr>
        <p:txBody>
          <a:bodyPr spcFirstLastPara="1" wrap="square" lIns="90000" tIns="91425" rIns="90000" bIns="91425" anchor="ctr" anchorCtr="0">
            <a:noAutofit/>
          </a:bodyPr>
          <a:lstStyle/>
          <a:p>
            <a:pPr marL="0" lvl="0" indent="0" algn="r" rtl="0">
              <a:spcBef>
                <a:spcPts val="0"/>
              </a:spcBef>
              <a:spcAft>
                <a:spcPts val="0"/>
              </a:spcAft>
              <a:buNone/>
            </a:pPr>
            <a:r>
              <a:rPr lang="en"/>
              <a:t>Saturn</a:t>
            </a:r>
            <a:endParaRPr/>
          </a:p>
        </p:txBody>
      </p:sp>
      <p:sp>
        <p:nvSpPr>
          <p:cNvPr id="1633" name="Google Shape;1633;p47"/>
          <p:cNvSpPr txBox="1">
            <a:spLocks noGrp="1"/>
          </p:cNvSpPr>
          <p:nvPr>
            <p:ph type="subTitle" idx="1"/>
          </p:nvPr>
        </p:nvSpPr>
        <p:spPr>
          <a:xfrm>
            <a:off x="1158000" y="2172726"/>
            <a:ext cx="2246400" cy="504000"/>
          </a:xfrm>
          <a:prstGeom prst="rect">
            <a:avLst/>
          </a:prstGeom>
        </p:spPr>
        <p:txBody>
          <a:bodyPr spcFirstLastPara="1" wrap="square" lIns="90000" tIns="91425" rIns="90000" bIns="91425" anchor="t" anchorCtr="0">
            <a:noAutofit/>
          </a:bodyPr>
          <a:lstStyle/>
          <a:p>
            <a:pPr marL="0" lvl="0" indent="0" algn="r" rtl="0">
              <a:spcBef>
                <a:spcPts val="0"/>
              </a:spcBef>
              <a:spcAft>
                <a:spcPts val="0"/>
              </a:spcAft>
              <a:buNone/>
            </a:pPr>
            <a:r>
              <a:rPr lang="en"/>
              <a:t>Saturn is a gas giant and has several rings</a:t>
            </a:r>
            <a:endParaRPr/>
          </a:p>
        </p:txBody>
      </p:sp>
      <p:sp>
        <p:nvSpPr>
          <p:cNvPr id="1634" name="Google Shape;1634;p47"/>
          <p:cNvSpPr txBox="1">
            <a:spLocks noGrp="1"/>
          </p:cNvSpPr>
          <p:nvPr>
            <p:ph type="title" idx="2"/>
          </p:nvPr>
        </p:nvSpPr>
        <p:spPr>
          <a:xfrm>
            <a:off x="5739600" y="1834326"/>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Mercury</a:t>
            </a:r>
            <a:endParaRPr/>
          </a:p>
        </p:txBody>
      </p:sp>
      <p:sp>
        <p:nvSpPr>
          <p:cNvPr id="1635" name="Google Shape;1635;p47"/>
          <p:cNvSpPr txBox="1">
            <a:spLocks noGrp="1"/>
          </p:cNvSpPr>
          <p:nvPr>
            <p:ph type="subTitle" idx="3"/>
          </p:nvPr>
        </p:nvSpPr>
        <p:spPr>
          <a:xfrm>
            <a:off x="5739600" y="2172726"/>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636" name="Google Shape;1636;p47"/>
          <p:cNvSpPr txBox="1">
            <a:spLocks noGrp="1"/>
          </p:cNvSpPr>
          <p:nvPr>
            <p:ph type="title" idx="4"/>
          </p:nvPr>
        </p:nvSpPr>
        <p:spPr>
          <a:xfrm>
            <a:off x="1158000" y="2891013"/>
            <a:ext cx="2246400" cy="338400"/>
          </a:xfrm>
          <a:prstGeom prst="rect">
            <a:avLst/>
          </a:prstGeom>
        </p:spPr>
        <p:txBody>
          <a:bodyPr spcFirstLastPara="1" wrap="square" lIns="90000" tIns="91425" rIns="90000" bIns="91425" anchor="ctr" anchorCtr="0">
            <a:noAutofit/>
          </a:bodyPr>
          <a:lstStyle/>
          <a:p>
            <a:pPr marL="0" lvl="0" indent="0" algn="r" rtl="0">
              <a:spcBef>
                <a:spcPts val="0"/>
              </a:spcBef>
              <a:spcAft>
                <a:spcPts val="0"/>
              </a:spcAft>
              <a:buNone/>
            </a:pPr>
            <a:r>
              <a:rPr lang="en"/>
              <a:t>Jupiter</a:t>
            </a:r>
            <a:endParaRPr/>
          </a:p>
        </p:txBody>
      </p:sp>
      <p:sp>
        <p:nvSpPr>
          <p:cNvPr id="1637" name="Google Shape;1637;p47"/>
          <p:cNvSpPr txBox="1">
            <a:spLocks noGrp="1"/>
          </p:cNvSpPr>
          <p:nvPr>
            <p:ph type="subTitle" idx="5"/>
          </p:nvPr>
        </p:nvSpPr>
        <p:spPr>
          <a:xfrm>
            <a:off x="1158000" y="3229413"/>
            <a:ext cx="2246400" cy="504000"/>
          </a:xfrm>
          <a:prstGeom prst="rect">
            <a:avLst/>
          </a:prstGeom>
        </p:spPr>
        <p:txBody>
          <a:bodyPr spcFirstLastPara="1" wrap="square" lIns="90000" tIns="91425" rIns="90000" bIns="91425" anchor="t" anchorCtr="0">
            <a:noAutofit/>
          </a:bodyPr>
          <a:lstStyle/>
          <a:p>
            <a:pPr marL="0" lvl="0" indent="0" algn="r" rtl="0">
              <a:spcBef>
                <a:spcPts val="0"/>
              </a:spcBef>
              <a:spcAft>
                <a:spcPts val="0"/>
              </a:spcAft>
              <a:buClr>
                <a:schemeClr val="dk1"/>
              </a:buClr>
              <a:buSzPts val="1100"/>
              <a:buFont typeface="Arial"/>
              <a:buNone/>
            </a:pPr>
            <a:r>
              <a:rPr lang="en"/>
              <a:t>Jupiter is the biggest planet of them all</a:t>
            </a:r>
            <a:endParaRPr/>
          </a:p>
        </p:txBody>
      </p:sp>
      <p:sp>
        <p:nvSpPr>
          <p:cNvPr id="1638" name="Google Shape;1638;p47"/>
          <p:cNvSpPr txBox="1">
            <a:spLocks noGrp="1"/>
          </p:cNvSpPr>
          <p:nvPr>
            <p:ph type="title" idx="6"/>
          </p:nvPr>
        </p:nvSpPr>
        <p:spPr>
          <a:xfrm>
            <a:off x="5739600" y="2891013"/>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Venus</a:t>
            </a:r>
            <a:endParaRPr/>
          </a:p>
        </p:txBody>
      </p:sp>
      <p:grpSp>
        <p:nvGrpSpPr>
          <p:cNvPr id="1639" name="Google Shape;1639;p47"/>
          <p:cNvGrpSpPr/>
          <p:nvPr/>
        </p:nvGrpSpPr>
        <p:grpSpPr>
          <a:xfrm>
            <a:off x="4785414" y="3055083"/>
            <a:ext cx="431990" cy="427947"/>
            <a:chOff x="1959575" y="2319225"/>
            <a:chExt cx="384025" cy="383225"/>
          </a:xfrm>
        </p:grpSpPr>
        <p:sp>
          <p:nvSpPr>
            <p:cNvPr id="1640" name="Google Shape;1640;p47"/>
            <p:cNvSpPr/>
            <p:nvPr/>
          </p:nvSpPr>
          <p:spPr>
            <a:xfrm>
              <a:off x="1965925" y="2367325"/>
              <a:ext cx="372125" cy="329575"/>
            </a:xfrm>
            <a:custGeom>
              <a:avLst/>
              <a:gdLst/>
              <a:ahLst/>
              <a:cxnLst/>
              <a:rect l="l" t="t" r="r" b="b"/>
              <a:pathLst>
                <a:path w="14885" h="13183" extrusionOk="0">
                  <a:moveTo>
                    <a:pt x="14260" y="0"/>
                  </a:moveTo>
                  <a:cubicBezTo>
                    <a:pt x="14226" y="0"/>
                    <a:pt x="14191" y="3"/>
                    <a:pt x="14156" y="8"/>
                  </a:cubicBezTo>
                  <a:lnTo>
                    <a:pt x="697" y="8"/>
                  </a:lnTo>
                  <a:cubicBezTo>
                    <a:pt x="317" y="8"/>
                    <a:pt x="0" y="325"/>
                    <a:pt x="0" y="705"/>
                  </a:cubicBezTo>
                  <a:lnTo>
                    <a:pt x="0" y="12454"/>
                  </a:lnTo>
                  <a:cubicBezTo>
                    <a:pt x="0" y="12866"/>
                    <a:pt x="317" y="13183"/>
                    <a:pt x="697" y="13183"/>
                  </a:cubicBezTo>
                  <a:lnTo>
                    <a:pt x="14156" y="13183"/>
                  </a:lnTo>
                  <a:cubicBezTo>
                    <a:pt x="14568" y="13183"/>
                    <a:pt x="14885" y="12866"/>
                    <a:pt x="14885" y="12454"/>
                  </a:cubicBezTo>
                  <a:lnTo>
                    <a:pt x="14885" y="705"/>
                  </a:lnTo>
                  <a:cubicBezTo>
                    <a:pt x="14885" y="300"/>
                    <a:pt x="14620" y="0"/>
                    <a:pt x="14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7"/>
            <p:cNvSpPr/>
            <p:nvPr/>
          </p:nvSpPr>
          <p:spPr>
            <a:xfrm>
              <a:off x="2299225" y="2365950"/>
              <a:ext cx="38825" cy="330175"/>
            </a:xfrm>
            <a:custGeom>
              <a:avLst/>
              <a:gdLst/>
              <a:ahLst/>
              <a:cxnLst/>
              <a:rect l="l" t="t" r="r" b="b"/>
              <a:pathLst>
                <a:path w="1553" h="13207" extrusionOk="0">
                  <a:moveTo>
                    <a:pt x="1" y="0"/>
                  </a:moveTo>
                  <a:cubicBezTo>
                    <a:pt x="381" y="0"/>
                    <a:pt x="697" y="317"/>
                    <a:pt x="697" y="729"/>
                  </a:cubicBezTo>
                  <a:lnTo>
                    <a:pt x="697" y="12478"/>
                  </a:lnTo>
                  <a:cubicBezTo>
                    <a:pt x="697" y="12889"/>
                    <a:pt x="381" y="13206"/>
                    <a:pt x="1" y="13206"/>
                  </a:cubicBezTo>
                  <a:lnTo>
                    <a:pt x="824" y="13206"/>
                  </a:lnTo>
                  <a:cubicBezTo>
                    <a:pt x="1236" y="13206"/>
                    <a:pt x="1553" y="12889"/>
                    <a:pt x="1553" y="12478"/>
                  </a:cubicBezTo>
                  <a:lnTo>
                    <a:pt x="1553" y="760"/>
                  </a:lnTo>
                  <a:cubicBezTo>
                    <a:pt x="1553" y="317"/>
                    <a:pt x="1236"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7"/>
            <p:cNvSpPr/>
            <p:nvPr/>
          </p:nvSpPr>
          <p:spPr>
            <a:xfrm>
              <a:off x="1965925" y="2421350"/>
              <a:ext cx="372125" cy="275550"/>
            </a:xfrm>
            <a:custGeom>
              <a:avLst/>
              <a:gdLst/>
              <a:ahLst/>
              <a:cxnLst/>
              <a:rect l="l" t="t" r="r" b="b"/>
              <a:pathLst>
                <a:path w="14885" h="11022" extrusionOk="0">
                  <a:moveTo>
                    <a:pt x="0" y="1"/>
                  </a:moveTo>
                  <a:lnTo>
                    <a:pt x="0" y="10293"/>
                  </a:lnTo>
                  <a:cubicBezTo>
                    <a:pt x="0" y="10705"/>
                    <a:pt x="317" y="11022"/>
                    <a:pt x="697" y="11022"/>
                  </a:cubicBezTo>
                  <a:lnTo>
                    <a:pt x="14156" y="11022"/>
                  </a:lnTo>
                  <a:cubicBezTo>
                    <a:pt x="14568" y="11022"/>
                    <a:pt x="14885" y="10705"/>
                    <a:pt x="14885" y="10293"/>
                  </a:cubicBezTo>
                  <a:lnTo>
                    <a:pt x="14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7"/>
            <p:cNvSpPr/>
            <p:nvPr/>
          </p:nvSpPr>
          <p:spPr>
            <a:xfrm>
              <a:off x="2299225" y="2421350"/>
              <a:ext cx="38825" cy="275550"/>
            </a:xfrm>
            <a:custGeom>
              <a:avLst/>
              <a:gdLst/>
              <a:ahLst/>
              <a:cxnLst/>
              <a:rect l="l" t="t" r="r" b="b"/>
              <a:pathLst>
                <a:path w="1553" h="11022" extrusionOk="0">
                  <a:moveTo>
                    <a:pt x="697" y="1"/>
                  </a:moveTo>
                  <a:lnTo>
                    <a:pt x="697" y="10293"/>
                  </a:lnTo>
                  <a:cubicBezTo>
                    <a:pt x="697" y="10705"/>
                    <a:pt x="381" y="11022"/>
                    <a:pt x="1" y="11022"/>
                  </a:cubicBezTo>
                  <a:lnTo>
                    <a:pt x="824" y="11022"/>
                  </a:lnTo>
                  <a:cubicBezTo>
                    <a:pt x="1236" y="11022"/>
                    <a:pt x="1553" y="10705"/>
                    <a:pt x="1553" y="10293"/>
                  </a:cubicBezTo>
                  <a:lnTo>
                    <a:pt x="155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7"/>
            <p:cNvSpPr/>
            <p:nvPr/>
          </p:nvSpPr>
          <p:spPr>
            <a:xfrm>
              <a:off x="2003125" y="246490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7"/>
            <p:cNvSpPr/>
            <p:nvPr/>
          </p:nvSpPr>
          <p:spPr>
            <a:xfrm>
              <a:off x="2261225" y="246490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7"/>
            <p:cNvSpPr/>
            <p:nvPr/>
          </p:nvSpPr>
          <p:spPr>
            <a:xfrm>
              <a:off x="2003125" y="2443525"/>
              <a:ext cx="296125" cy="205875"/>
            </a:xfrm>
            <a:custGeom>
              <a:avLst/>
              <a:gdLst/>
              <a:ahLst/>
              <a:cxnLst/>
              <a:rect l="l" t="t" r="r" b="b"/>
              <a:pathLst>
                <a:path w="11845" h="8235" extrusionOk="0">
                  <a:moveTo>
                    <a:pt x="1" y="1"/>
                  </a:moveTo>
                  <a:lnTo>
                    <a:pt x="1" y="7506"/>
                  </a:lnTo>
                  <a:cubicBezTo>
                    <a:pt x="1" y="7918"/>
                    <a:pt x="317" y="8235"/>
                    <a:pt x="697" y="8235"/>
                  </a:cubicBezTo>
                  <a:lnTo>
                    <a:pt x="11116" y="8235"/>
                  </a:lnTo>
                  <a:cubicBezTo>
                    <a:pt x="11528" y="8235"/>
                    <a:pt x="11845" y="7918"/>
                    <a:pt x="11845" y="7506"/>
                  </a:cubicBezTo>
                  <a:lnTo>
                    <a:pt x="1184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7"/>
            <p:cNvSpPr/>
            <p:nvPr/>
          </p:nvSpPr>
          <p:spPr>
            <a:xfrm>
              <a:off x="2261225" y="2443525"/>
              <a:ext cx="38025" cy="205875"/>
            </a:xfrm>
            <a:custGeom>
              <a:avLst/>
              <a:gdLst/>
              <a:ahLst/>
              <a:cxnLst/>
              <a:rect l="l" t="t" r="r" b="b"/>
              <a:pathLst>
                <a:path w="1521" h="8235" extrusionOk="0">
                  <a:moveTo>
                    <a:pt x="729" y="1"/>
                  </a:moveTo>
                  <a:lnTo>
                    <a:pt x="729" y="7506"/>
                  </a:lnTo>
                  <a:cubicBezTo>
                    <a:pt x="729" y="7918"/>
                    <a:pt x="412" y="8235"/>
                    <a:pt x="1" y="8235"/>
                  </a:cubicBezTo>
                  <a:lnTo>
                    <a:pt x="792" y="8235"/>
                  </a:lnTo>
                  <a:cubicBezTo>
                    <a:pt x="1204" y="8235"/>
                    <a:pt x="1521" y="7918"/>
                    <a:pt x="1521" y="7506"/>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7"/>
            <p:cNvSpPr/>
            <p:nvPr/>
          </p:nvSpPr>
          <p:spPr>
            <a:xfrm>
              <a:off x="2003125" y="242135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7"/>
            <p:cNvSpPr/>
            <p:nvPr/>
          </p:nvSpPr>
          <p:spPr>
            <a:xfrm>
              <a:off x="2261225" y="242135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7"/>
            <p:cNvSpPr/>
            <p:nvPr/>
          </p:nvSpPr>
          <p:spPr>
            <a:xfrm>
              <a:off x="2015000" y="2324775"/>
              <a:ext cx="23775" cy="64150"/>
            </a:xfrm>
            <a:custGeom>
              <a:avLst/>
              <a:gdLst/>
              <a:ahLst/>
              <a:cxnLst/>
              <a:rect l="l" t="t" r="r" b="b"/>
              <a:pathLst>
                <a:path w="951" h="2566" extrusionOk="0">
                  <a:moveTo>
                    <a:pt x="444" y="0"/>
                  </a:moveTo>
                  <a:cubicBezTo>
                    <a:pt x="191" y="0"/>
                    <a:pt x="1" y="190"/>
                    <a:pt x="1" y="444"/>
                  </a:cubicBezTo>
                  <a:lnTo>
                    <a:pt x="1" y="2122"/>
                  </a:lnTo>
                  <a:cubicBezTo>
                    <a:pt x="1" y="2376"/>
                    <a:pt x="191" y="2566"/>
                    <a:pt x="444" y="2566"/>
                  </a:cubicBezTo>
                  <a:lnTo>
                    <a:pt x="507" y="2566"/>
                  </a:lnTo>
                  <a:cubicBezTo>
                    <a:pt x="761" y="2566"/>
                    <a:pt x="951" y="2407"/>
                    <a:pt x="951" y="2185"/>
                  </a:cubicBezTo>
                  <a:lnTo>
                    <a:pt x="951" y="444"/>
                  </a:lnTo>
                  <a:cubicBezTo>
                    <a:pt x="951" y="190"/>
                    <a:pt x="76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7"/>
            <p:cNvSpPr/>
            <p:nvPr/>
          </p:nvSpPr>
          <p:spPr>
            <a:xfrm>
              <a:off x="2262800" y="2324775"/>
              <a:ext cx="23800" cy="64150"/>
            </a:xfrm>
            <a:custGeom>
              <a:avLst/>
              <a:gdLst/>
              <a:ahLst/>
              <a:cxnLst/>
              <a:rect l="l" t="t" r="r" b="b"/>
              <a:pathLst>
                <a:path w="952" h="2566" extrusionOk="0">
                  <a:moveTo>
                    <a:pt x="413" y="0"/>
                  </a:moveTo>
                  <a:cubicBezTo>
                    <a:pt x="191" y="0"/>
                    <a:pt x="1" y="190"/>
                    <a:pt x="1" y="444"/>
                  </a:cubicBezTo>
                  <a:lnTo>
                    <a:pt x="1" y="2122"/>
                  </a:lnTo>
                  <a:cubicBezTo>
                    <a:pt x="1" y="2376"/>
                    <a:pt x="191" y="2566"/>
                    <a:pt x="413" y="2566"/>
                  </a:cubicBezTo>
                  <a:lnTo>
                    <a:pt x="508" y="2566"/>
                  </a:lnTo>
                  <a:cubicBezTo>
                    <a:pt x="729" y="2566"/>
                    <a:pt x="888" y="2407"/>
                    <a:pt x="951" y="2185"/>
                  </a:cubicBezTo>
                  <a:lnTo>
                    <a:pt x="951" y="444"/>
                  </a:lnTo>
                  <a:cubicBezTo>
                    <a:pt x="951" y="190"/>
                    <a:pt x="729"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7"/>
            <p:cNvSpPr/>
            <p:nvPr/>
          </p:nvSpPr>
          <p:spPr>
            <a:xfrm>
              <a:off x="2019750" y="2486275"/>
              <a:ext cx="30100" cy="93450"/>
            </a:xfrm>
            <a:custGeom>
              <a:avLst/>
              <a:gdLst/>
              <a:ahLst/>
              <a:cxnLst/>
              <a:rect l="l" t="t" r="r" b="b"/>
              <a:pathLst>
                <a:path w="1204" h="3738" extrusionOk="0">
                  <a:moveTo>
                    <a:pt x="254" y="1"/>
                  </a:moveTo>
                  <a:cubicBezTo>
                    <a:pt x="127" y="1"/>
                    <a:pt x="1" y="96"/>
                    <a:pt x="1" y="222"/>
                  </a:cubicBezTo>
                  <a:cubicBezTo>
                    <a:pt x="1" y="349"/>
                    <a:pt x="127" y="476"/>
                    <a:pt x="254" y="476"/>
                  </a:cubicBezTo>
                  <a:lnTo>
                    <a:pt x="729" y="476"/>
                  </a:lnTo>
                  <a:lnTo>
                    <a:pt x="729" y="3516"/>
                  </a:lnTo>
                  <a:cubicBezTo>
                    <a:pt x="729" y="3643"/>
                    <a:pt x="856" y="3738"/>
                    <a:pt x="951" y="3738"/>
                  </a:cubicBezTo>
                  <a:cubicBezTo>
                    <a:pt x="1077" y="3738"/>
                    <a:pt x="1204" y="3643"/>
                    <a:pt x="1204" y="3516"/>
                  </a:cubicBezTo>
                  <a:lnTo>
                    <a:pt x="1204" y="222"/>
                  </a:lnTo>
                  <a:cubicBezTo>
                    <a:pt x="1204" y="64"/>
                    <a:pt x="1077" y="1"/>
                    <a:pt x="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7"/>
            <p:cNvSpPr/>
            <p:nvPr/>
          </p:nvSpPr>
          <p:spPr>
            <a:xfrm>
              <a:off x="2217675" y="2483525"/>
              <a:ext cx="64950" cy="94625"/>
            </a:xfrm>
            <a:custGeom>
              <a:avLst/>
              <a:gdLst/>
              <a:ahLst/>
              <a:cxnLst/>
              <a:rect l="l" t="t" r="r" b="b"/>
              <a:pathLst>
                <a:path w="2598" h="3785" extrusionOk="0">
                  <a:moveTo>
                    <a:pt x="1711" y="522"/>
                  </a:moveTo>
                  <a:lnTo>
                    <a:pt x="1711" y="2328"/>
                  </a:lnTo>
                  <a:lnTo>
                    <a:pt x="698" y="2328"/>
                  </a:lnTo>
                  <a:cubicBezTo>
                    <a:pt x="1078" y="1599"/>
                    <a:pt x="1553" y="744"/>
                    <a:pt x="1711" y="522"/>
                  </a:cubicBezTo>
                  <a:close/>
                  <a:moveTo>
                    <a:pt x="1740" y="1"/>
                  </a:moveTo>
                  <a:cubicBezTo>
                    <a:pt x="1638" y="1"/>
                    <a:pt x="1501" y="45"/>
                    <a:pt x="1363" y="206"/>
                  </a:cubicBezTo>
                  <a:cubicBezTo>
                    <a:pt x="1141" y="459"/>
                    <a:pt x="159" y="2233"/>
                    <a:pt x="33" y="2423"/>
                  </a:cubicBezTo>
                  <a:cubicBezTo>
                    <a:pt x="1" y="2518"/>
                    <a:pt x="1" y="2581"/>
                    <a:pt x="33" y="2676"/>
                  </a:cubicBezTo>
                  <a:cubicBezTo>
                    <a:pt x="96" y="2739"/>
                    <a:pt x="159" y="2803"/>
                    <a:pt x="254" y="2803"/>
                  </a:cubicBezTo>
                  <a:lnTo>
                    <a:pt x="1679" y="2803"/>
                  </a:lnTo>
                  <a:lnTo>
                    <a:pt x="1679" y="3531"/>
                  </a:lnTo>
                  <a:cubicBezTo>
                    <a:pt x="1679" y="3658"/>
                    <a:pt x="1743" y="3784"/>
                    <a:pt x="1901" y="3784"/>
                  </a:cubicBezTo>
                  <a:cubicBezTo>
                    <a:pt x="2028" y="3784"/>
                    <a:pt x="2154" y="3658"/>
                    <a:pt x="2154" y="3531"/>
                  </a:cubicBezTo>
                  <a:lnTo>
                    <a:pt x="2154" y="2803"/>
                  </a:lnTo>
                  <a:lnTo>
                    <a:pt x="2344" y="2803"/>
                  </a:lnTo>
                  <a:cubicBezTo>
                    <a:pt x="2471" y="2803"/>
                    <a:pt x="2598" y="2676"/>
                    <a:pt x="2598" y="2549"/>
                  </a:cubicBezTo>
                  <a:cubicBezTo>
                    <a:pt x="2598" y="2423"/>
                    <a:pt x="2471" y="2328"/>
                    <a:pt x="2344" y="2328"/>
                  </a:cubicBezTo>
                  <a:lnTo>
                    <a:pt x="2154" y="2328"/>
                  </a:lnTo>
                  <a:lnTo>
                    <a:pt x="2154" y="459"/>
                  </a:lnTo>
                  <a:cubicBezTo>
                    <a:pt x="2154" y="269"/>
                    <a:pt x="2028" y="111"/>
                    <a:pt x="1838" y="16"/>
                  </a:cubicBezTo>
                  <a:cubicBezTo>
                    <a:pt x="1812" y="7"/>
                    <a:pt x="1778"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7"/>
            <p:cNvSpPr/>
            <p:nvPr/>
          </p:nvSpPr>
          <p:spPr>
            <a:xfrm>
              <a:off x="2071225" y="2484700"/>
              <a:ext cx="58600" cy="97400"/>
            </a:xfrm>
            <a:custGeom>
              <a:avLst/>
              <a:gdLst/>
              <a:ahLst/>
              <a:cxnLst/>
              <a:rect l="l" t="t" r="r" b="b"/>
              <a:pathLst>
                <a:path w="2344" h="3896" extrusionOk="0">
                  <a:moveTo>
                    <a:pt x="1077" y="0"/>
                  </a:moveTo>
                  <a:cubicBezTo>
                    <a:pt x="570" y="0"/>
                    <a:pt x="127" y="380"/>
                    <a:pt x="32" y="887"/>
                  </a:cubicBezTo>
                  <a:cubicBezTo>
                    <a:pt x="0" y="1014"/>
                    <a:pt x="95" y="1109"/>
                    <a:pt x="190" y="1172"/>
                  </a:cubicBezTo>
                  <a:cubicBezTo>
                    <a:pt x="207" y="1176"/>
                    <a:pt x="224" y="1178"/>
                    <a:pt x="241" y="1178"/>
                  </a:cubicBezTo>
                  <a:cubicBezTo>
                    <a:pt x="349" y="1178"/>
                    <a:pt x="448" y="1096"/>
                    <a:pt x="475" y="1014"/>
                  </a:cubicBezTo>
                  <a:cubicBezTo>
                    <a:pt x="507" y="729"/>
                    <a:pt x="792" y="539"/>
                    <a:pt x="1077" y="539"/>
                  </a:cubicBezTo>
                  <a:cubicBezTo>
                    <a:pt x="1394" y="539"/>
                    <a:pt x="1679" y="792"/>
                    <a:pt x="1710" y="1109"/>
                  </a:cubicBezTo>
                  <a:cubicBezTo>
                    <a:pt x="1710" y="1362"/>
                    <a:pt x="1552" y="1552"/>
                    <a:pt x="1394" y="1837"/>
                  </a:cubicBezTo>
                  <a:cubicBezTo>
                    <a:pt x="887" y="2597"/>
                    <a:pt x="570" y="2977"/>
                    <a:pt x="412" y="3231"/>
                  </a:cubicBezTo>
                  <a:cubicBezTo>
                    <a:pt x="190" y="3484"/>
                    <a:pt x="158" y="3547"/>
                    <a:pt x="190" y="3706"/>
                  </a:cubicBezTo>
                  <a:cubicBezTo>
                    <a:pt x="253" y="3769"/>
                    <a:pt x="285" y="3801"/>
                    <a:pt x="348" y="3864"/>
                  </a:cubicBezTo>
                  <a:cubicBezTo>
                    <a:pt x="412" y="3864"/>
                    <a:pt x="443" y="3896"/>
                    <a:pt x="1077" y="3896"/>
                  </a:cubicBezTo>
                  <a:lnTo>
                    <a:pt x="2090" y="3896"/>
                  </a:lnTo>
                  <a:cubicBezTo>
                    <a:pt x="2217" y="3896"/>
                    <a:pt x="2344" y="3769"/>
                    <a:pt x="2344" y="3642"/>
                  </a:cubicBezTo>
                  <a:cubicBezTo>
                    <a:pt x="2312" y="3421"/>
                    <a:pt x="2185" y="3326"/>
                    <a:pt x="2059" y="3326"/>
                  </a:cubicBezTo>
                  <a:lnTo>
                    <a:pt x="792" y="3326"/>
                  </a:lnTo>
                  <a:cubicBezTo>
                    <a:pt x="1013" y="3104"/>
                    <a:pt x="1267" y="2692"/>
                    <a:pt x="1742" y="2027"/>
                  </a:cubicBezTo>
                  <a:cubicBezTo>
                    <a:pt x="1995" y="1711"/>
                    <a:pt x="2154" y="1394"/>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7"/>
            <p:cNvSpPr/>
            <p:nvPr/>
          </p:nvSpPr>
          <p:spPr>
            <a:xfrm>
              <a:off x="2147225" y="2484700"/>
              <a:ext cx="53850" cy="100575"/>
            </a:xfrm>
            <a:custGeom>
              <a:avLst/>
              <a:gdLst/>
              <a:ahLst/>
              <a:cxnLst/>
              <a:rect l="l" t="t" r="r" b="b"/>
              <a:pathLst>
                <a:path w="2154" h="4023" extrusionOk="0">
                  <a:moveTo>
                    <a:pt x="1077" y="0"/>
                  </a:moveTo>
                  <a:cubicBezTo>
                    <a:pt x="570" y="0"/>
                    <a:pt x="127" y="380"/>
                    <a:pt x="64" y="887"/>
                  </a:cubicBezTo>
                  <a:cubicBezTo>
                    <a:pt x="0" y="1014"/>
                    <a:pt x="95" y="1109"/>
                    <a:pt x="222" y="1172"/>
                  </a:cubicBezTo>
                  <a:cubicBezTo>
                    <a:pt x="239" y="1176"/>
                    <a:pt x="255" y="1178"/>
                    <a:pt x="271" y="1178"/>
                  </a:cubicBezTo>
                  <a:cubicBezTo>
                    <a:pt x="373" y="1178"/>
                    <a:pt x="448" y="1096"/>
                    <a:pt x="475" y="1014"/>
                  </a:cubicBezTo>
                  <a:cubicBezTo>
                    <a:pt x="539" y="729"/>
                    <a:pt x="792" y="539"/>
                    <a:pt x="1077" y="539"/>
                  </a:cubicBezTo>
                  <a:cubicBezTo>
                    <a:pt x="1425" y="539"/>
                    <a:pt x="1710" y="792"/>
                    <a:pt x="1710" y="1172"/>
                  </a:cubicBezTo>
                  <a:cubicBezTo>
                    <a:pt x="1710" y="1521"/>
                    <a:pt x="1457" y="1806"/>
                    <a:pt x="1077" y="1806"/>
                  </a:cubicBezTo>
                  <a:cubicBezTo>
                    <a:pt x="950" y="1806"/>
                    <a:pt x="855" y="1901"/>
                    <a:pt x="855" y="2027"/>
                  </a:cubicBezTo>
                  <a:cubicBezTo>
                    <a:pt x="855" y="2154"/>
                    <a:pt x="950" y="2281"/>
                    <a:pt x="1077" y="2281"/>
                  </a:cubicBezTo>
                  <a:cubicBezTo>
                    <a:pt x="1425" y="2281"/>
                    <a:pt x="1710" y="2534"/>
                    <a:pt x="1710" y="2914"/>
                  </a:cubicBezTo>
                  <a:cubicBezTo>
                    <a:pt x="1710" y="3262"/>
                    <a:pt x="1457" y="3547"/>
                    <a:pt x="1077" y="3547"/>
                  </a:cubicBezTo>
                  <a:cubicBezTo>
                    <a:pt x="760" y="3547"/>
                    <a:pt x="539" y="3294"/>
                    <a:pt x="475" y="3009"/>
                  </a:cubicBezTo>
                  <a:lnTo>
                    <a:pt x="475" y="2946"/>
                  </a:lnTo>
                  <a:cubicBezTo>
                    <a:pt x="475" y="2819"/>
                    <a:pt x="380" y="2692"/>
                    <a:pt x="254" y="2692"/>
                  </a:cubicBezTo>
                  <a:cubicBezTo>
                    <a:pt x="127" y="2692"/>
                    <a:pt x="0" y="2819"/>
                    <a:pt x="0" y="2946"/>
                  </a:cubicBezTo>
                  <a:lnTo>
                    <a:pt x="0" y="3104"/>
                  </a:lnTo>
                  <a:cubicBezTo>
                    <a:pt x="95" y="3611"/>
                    <a:pt x="539" y="4022"/>
                    <a:pt x="1077" y="4022"/>
                  </a:cubicBezTo>
                  <a:cubicBezTo>
                    <a:pt x="1679" y="4022"/>
                    <a:pt x="2154" y="3547"/>
                    <a:pt x="2154" y="2946"/>
                  </a:cubicBezTo>
                  <a:cubicBezTo>
                    <a:pt x="2154" y="2597"/>
                    <a:pt x="1995" y="2312"/>
                    <a:pt x="1742" y="2122"/>
                  </a:cubicBezTo>
                  <a:cubicBezTo>
                    <a:pt x="1995" y="1742"/>
                    <a:pt x="2154" y="1426"/>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7"/>
            <p:cNvSpPr/>
            <p:nvPr/>
          </p:nvSpPr>
          <p:spPr>
            <a:xfrm>
              <a:off x="2096550" y="2388100"/>
              <a:ext cx="120375" cy="11900"/>
            </a:xfrm>
            <a:custGeom>
              <a:avLst/>
              <a:gdLst/>
              <a:ahLst/>
              <a:cxnLst/>
              <a:rect l="l" t="t" r="r" b="b"/>
              <a:pathLst>
                <a:path w="4815" h="476" extrusionOk="0">
                  <a:moveTo>
                    <a:pt x="222" y="1"/>
                  </a:moveTo>
                  <a:cubicBezTo>
                    <a:pt x="95" y="1"/>
                    <a:pt x="0" y="128"/>
                    <a:pt x="0" y="223"/>
                  </a:cubicBezTo>
                  <a:cubicBezTo>
                    <a:pt x="0" y="349"/>
                    <a:pt x="95" y="476"/>
                    <a:pt x="222" y="476"/>
                  </a:cubicBezTo>
                  <a:lnTo>
                    <a:pt x="4592" y="476"/>
                  </a:lnTo>
                  <a:cubicBezTo>
                    <a:pt x="4688" y="476"/>
                    <a:pt x="4814" y="349"/>
                    <a:pt x="4814" y="223"/>
                  </a:cubicBezTo>
                  <a:cubicBezTo>
                    <a:pt x="4814" y="128"/>
                    <a:pt x="4688" y="1"/>
                    <a:pt x="4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7"/>
            <p:cNvSpPr/>
            <p:nvPr/>
          </p:nvSpPr>
          <p:spPr>
            <a:xfrm>
              <a:off x="1959575" y="2319225"/>
              <a:ext cx="384025" cy="383225"/>
            </a:xfrm>
            <a:custGeom>
              <a:avLst/>
              <a:gdLst/>
              <a:ahLst/>
              <a:cxnLst/>
              <a:rect l="l" t="t" r="r" b="b"/>
              <a:pathLst>
                <a:path w="15361" h="15329" extrusionOk="0">
                  <a:moveTo>
                    <a:pt x="2756" y="444"/>
                  </a:moveTo>
                  <a:cubicBezTo>
                    <a:pt x="2883" y="444"/>
                    <a:pt x="2978" y="539"/>
                    <a:pt x="2978" y="666"/>
                  </a:cubicBezTo>
                  <a:lnTo>
                    <a:pt x="2978" y="2407"/>
                  </a:lnTo>
                  <a:cubicBezTo>
                    <a:pt x="2978" y="2502"/>
                    <a:pt x="2883" y="2598"/>
                    <a:pt x="2756" y="2598"/>
                  </a:cubicBezTo>
                  <a:lnTo>
                    <a:pt x="2693" y="2598"/>
                  </a:lnTo>
                  <a:cubicBezTo>
                    <a:pt x="2566" y="2598"/>
                    <a:pt x="2503" y="2502"/>
                    <a:pt x="2503" y="2407"/>
                  </a:cubicBezTo>
                  <a:lnTo>
                    <a:pt x="2503" y="1932"/>
                  </a:lnTo>
                  <a:lnTo>
                    <a:pt x="2503" y="666"/>
                  </a:lnTo>
                  <a:cubicBezTo>
                    <a:pt x="2503" y="539"/>
                    <a:pt x="2566" y="444"/>
                    <a:pt x="2693" y="444"/>
                  </a:cubicBezTo>
                  <a:close/>
                  <a:moveTo>
                    <a:pt x="12637" y="444"/>
                  </a:moveTo>
                  <a:cubicBezTo>
                    <a:pt x="12763" y="444"/>
                    <a:pt x="12827" y="539"/>
                    <a:pt x="12827" y="666"/>
                  </a:cubicBezTo>
                  <a:lnTo>
                    <a:pt x="12827" y="2407"/>
                  </a:lnTo>
                  <a:cubicBezTo>
                    <a:pt x="12827" y="2502"/>
                    <a:pt x="12763" y="2598"/>
                    <a:pt x="12637" y="2598"/>
                  </a:cubicBezTo>
                  <a:lnTo>
                    <a:pt x="12542" y="2598"/>
                  </a:lnTo>
                  <a:cubicBezTo>
                    <a:pt x="12447" y="2598"/>
                    <a:pt x="12352" y="2502"/>
                    <a:pt x="12352" y="2407"/>
                  </a:cubicBezTo>
                  <a:lnTo>
                    <a:pt x="12352" y="666"/>
                  </a:lnTo>
                  <a:cubicBezTo>
                    <a:pt x="12352" y="539"/>
                    <a:pt x="12447" y="444"/>
                    <a:pt x="12542" y="444"/>
                  </a:cubicBezTo>
                  <a:close/>
                  <a:moveTo>
                    <a:pt x="13333" y="12415"/>
                  </a:moveTo>
                  <a:lnTo>
                    <a:pt x="13333" y="12478"/>
                  </a:lnTo>
                  <a:cubicBezTo>
                    <a:pt x="13333" y="12763"/>
                    <a:pt x="13143" y="12953"/>
                    <a:pt x="12858" y="12953"/>
                  </a:cubicBezTo>
                  <a:lnTo>
                    <a:pt x="5511" y="12953"/>
                  </a:lnTo>
                  <a:cubicBezTo>
                    <a:pt x="5384" y="12953"/>
                    <a:pt x="5258" y="13080"/>
                    <a:pt x="5258" y="13207"/>
                  </a:cubicBezTo>
                  <a:cubicBezTo>
                    <a:pt x="5258" y="13333"/>
                    <a:pt x="5384" y="13428"/>
                    <a:pt x="5511" y="13428"/>
                  </a:cubicBezTo>
                  <a:lnTo>
                    <a:pt x="12858" y="13428"/>
                  </a:lnTo>
                  <a:cubicBezTo>
                    <a:pt x="13017" y="13428"/>
                    <a:pt x="13175" y="13397"/>
                    <a:pt x="13333" y="13333"/>
                  </a:cubicBezTo>
                  <a:lnTo>
                    <a:pt x="13333" y="13397"/>
                  </a:lnTo>
                  <a:cubicBezTo>
                    <a:pt x="13333" y="13682"/>
                    <a:pt x="13143" y="13872"/>
                    <a:pt x="12858" y="13872"/>
                  </a:cubicBezTo>
                  <a:lnTo>
                    <a:pt x="2471" y="13872"/>
                  </a:lnTo>
                  <a:cubicBezTo>
                    <a:pt x="2186" y="13872"/>
                    <a:pt x="1996" y="13682"/>
                    <a:pt x="1996" y="13397"/>
                  </a:cubicBezTo>
                  <a:lnTo>
                    <a:pt x="1996" y="13333"/>
                  </a:lnTo>
                  <a:cubicBezTo>
                    <a:pt x="2091" y="13397"/>
                    <a:pt x="2313" y="13428"/>
                    <a:pt x="2471" y="13428"/>
                  </a:cubicBezTo>
                  <a:lnTo>
                    <a:pt x="4434" y="13428"/>
                  </a:lnTo>
                  <a:cubicBezTo>
                    <a:pt x="4561" y="13428"/>
                    <a:pt x="4688" y="13333"/>
                    <a:pt x="4688" y="13207"/>
                  </a:cubicBezTo>
                  <a:cubicBezTo>
                    <a:pt x="4688" y="13080"/>
                    <a:pt x="4561" y="12953"/>
                    <a:pt x="4434" y="12953"/>
                  </a:cubicBezTo>
                  <a:lnTo>
                    <a:pt x="2471" y="12953"/>
                  </a:lnTo>
                  <a:cubicBezTo>
                    <a:pt x="2186" y="12953"/>
                    <a:pt x="1996" y="12763"/>
                    <a:pt x="1996" y="12478"/>
                  </a:cubicBezTo>
                  <a:lnTo>
                    <a:pt x="1996" y="12415"/>
                  </a:lnTo>
                  <a:cubicBezTo>
                    <a:pt x="2091" y="12478"/>
                    <a:pt x="2313" y="12542"/>
                    <a:pt x="2471" y="12542"/>
                  </a:cubicBezTo>
                  <a:lnTo>
                    <a:pt x="12858" y="12542"/>
                  </a:lnTo>
                  <a:cubicBezTo>
                    <a:pt x="13017" y="12542"/>
                    <a:pt x="13175" y="12478"/>
                    <a:pt x="13333" y="12415"/>
                  </a:cubicBezTo>
                  <a:close/>
                  <a:moveTo>
                    <a:pt x="14885" y="4339"/>
                  </a:moveTo>
                  <a:lnTo>
                    <a:pt x="14885" y="14378"/>
                  </a:lnTo>
                  <a:lnTo>
                    <a:pt x="14917" y="14378"/>
                  </a:lnTo>
                  <a:cubicBezTo>
                    <a:pt x="14917" y="14663"/>
                    <a:pt x="14695" y="14917"/>
                    <a:pt x="14410" y="14917"/>
                  </a:cubicBezTo>
                  <a:lnTo>
                    <a:pt x="951" y="14917"/>
                  </a:lnTo>
                  <a:cubicBezTo>
                    <a:pt x="666" y="14917"/>
                    <a:pt x="444" y="14663"/>
                    <a:pt x="444" y="14378"/>
                  </a:cubicBezTo>
                  <a:lnTo>
                    <a:pt x="444" y="4339"/>
                  </a:lnTo>
                  <a:lnTo>
                    <a:pt x="1553" y="4339"/>
                  </a:lnTo>
                  <a:lnTo>
                    <a:pt x="1553" y="11623"/>
                  </a:lnTo>
                  <a:lnTo>
                    <a:pt x="1553" y="12478"/>
                  </a:lnTo>
                  <a:lnTo>
                    <a:pt x="1553" y="13365"/>
                  </a:lnTo>
                  <a:cubicBezTo>
                    <a:pt x="1553" y="13872"/>
                    <a:pt x="1933" y="14283"/>
                    <a:pt x="2471" y="14283"/>
                  </a:cubicBezTo>
                  <a:lnTo>
                    <a:pt x="12858" y="14283"/>
                  </a:lnTo>
                  <a:cubicBezTo>
                    <a:pt x="13397" y="14283"/>
                    <a:pt x="13777" y="13872"/>
                    <a:pt x="13777" y="13365"/>
                  </a:cubicBezTo>
                  <a:lnTo>
                    <a:pt x="13777" y="12478"/>
                  </a:lnTo>
                  <a:lnTo>
                    <a:pt x="13777" y="11623"/>
                  </a:lnTo>
                  <a:lnTo>
                    <a:pt x="13777" y="5163"/>
                  </a:lnTo>
                  <a:cubicBezTo>
                    <a:pt x="13777" y="5036"/>
                    <a:pt x="13650" y="4909"/>
                    <a:pt x="13555" y="4909"/>
                  </a:cubicBezTo>
                  <a:cubicBezTo>
                    <a:pt x="13428" y="4909"/>
                    <a:pt x="13302" y="5036"/>
                    <a:pt x="13302" y="5163"/>
                  </a:cubicBezTo>
                  <a:lnTo>
                    <a:pt x="13302" y="11623"/>
                  </a:lnTo>
                  <a:cubicBezTo>
                    <a:pt x="13302" y="11908"/>
                    <a:pt x="13112" y="12098"/>
                    <a:pt x="12827" y="12098"/>
                  </a:cubicBezTo>
                  <a:lnTo>
                    <a:pt x="2408" y="12098"/>
                  </a:lnTo>
                  <a:cubicBezTo>
                    <a:pt x="2154" y="12098"/>
                    <a:pt x="1933" y="11908"/>
                    <a:pt x="1933" y="11623"/>
                  </a:cubicBezTo>
                  <a:lnTo>
                    <a:pt x="1933" y="4339"/>
                  </a:lnTo>
                  <a:close/>
                  <a:moveTo>
                    <a:pt x="2693" y="1"/>
                  </a:moveTo>
                  <a:cubicBezTo>
                    <a:pt x="2344" y="1"/>
                    <a:pt x="2059" y="286"/>
                    <a:pt x="2059" y="666"/>
                  </a:cubicBezTo>
                  <a:lnTo>
                    <a:pt x="2059" y="1679"/>
                  </a:lnTo>
                  <a:lnTo>
                    <a:pt x="951" y="1679"/>
                  </a:lnTo>
                  <a:cubicBezTo>
                    <a:pt x="444" y="1679"/>
                    <a:pt x="1" y="2122"/>
                    <a:pt x="1" y="2629"/>
                  </a:cubicBezTo>
                  <a:lnTo>
                    <a:pt x="1" y="14378"/>
                  </a:lnTo>
                  <a:cubicBezTo>
                    <a:pt x="1" y="14917"/>
                    <a:pt x="444" y="15328"/>
                    <a:pt x="951" y="15328"/>
                  </a:cubicBezTo>
                  <a:lnTo>
                    <a:pt x="14410" y="15328"/>
                  </a:lnTo>
                  <a:cubicBezTo>
                    <a:pt x="14917" y="15328"/>
                    <a:pt x="15360" y="14885"/>
                    <a:pt x="15360" y="14378"/>
                  </a:cubicBezTo>
                  <a:lnTo>
                    <a:pt x="15360" y="2629"/>
                  </a:lnTo>
                  <a:cubicBezTo>
                    <a:pt x="15360" y="2091"/>
                    <a:pt x="14917" y="1679"/>
                    <a:pt x="14410" y="1679"/>
                  </a:cubicBezTo>
                  <a:lnTo>
                    <a:pt x="13270" y="1679"/>
                  </a:lnTo>
                  <a:lnTo>
                    <a:pt x="13270" y="666"/>
                  </a:lnTo>
                  <a:cubicBezTo>
                    <a:pt x="13270" y="286"/>
                    <a:pt x="12985" y="1"/>
                    <a:pt x="12637" y="1"/>
                  </a:cubicBezTo>
                  <a:lnTo>
                    <a:pt x="12542" y="1"/>
                  </a:lnTo>
                  <a:cubicBezTo>
                    <a:pt x="12193" y="1"/>
                    <a:pt x="11908" y="286"/>
                    <a:pt x="11908" y="666"/>
                  </a:cubicBezTo>
                  <a:lnTo>
                    <a:pt x="11908" y="1679"/>
                  </a:lnTo>
                  <a:lnTo>
                    <a:pt x="4244" y="1679"/>
                  </a:lnTo>
                  <a:cubicBezTo>
                    <a:pt x="4118" y="1679"/>
                    <a:pt x="3991" y="1806"/>
                    <a:pt x="3991" y="1932"/>
                  </a:cubicBezTo>
                  <a:cubicBezTo>
                    <a:pt x="3991" y="2027"/>
                    <a:pt x="4118" y="2154"/>
                    <a:pt x="4244" y="2154"/>
                  </a:cubicBezTo>
                  <a:lnTo>
                    <a:pt x="11908" y="2154"/>
                  </a:lnTo>
                  <a:lnTo>
                    <a:pt x="11908" y="2439"/>
                  </a:lnTo>
                  <a:cubicBezTo>
                    <a:pt x="11908" y="2788"/>
                    <a:pt x="12193" y="3073"/>
                    <a:pt x="12542" y="3073"/>
                  </a:cubicBezTo>
                  <a:lnTo>
                    <a:pt x="12637" y="3073"/>
                  </a:lnTo>
                  <a:cubicBezTo>
                    <a:pt x="12985" y="3073"/>
                    <a:pt x="13270" y="2788"/>
                    <a:pt x="13270" y="2439"/>
                  </a:cubicBezTo>
                  <a:lnTo>
                    <a:pt x="13270" y="2154"/>
                  </a:lnTo>
                  <a:lnTo>
                    <a:pt x="14410" y="2154"/>
                  </a:lnTo>
                  <a:cubicBezTo>
                    <a:pt x="14695" y="2154"/>
                    <a:pt x="14917" y="2407"/>
                    <a:pt x="14917" y="2661"/>
                  </a:cubicBezTo>
                  <a:lnTo>
                    <a:pt x="14917" y="3928"/>
                  </a:lnTo>
                  <a:lnTo>
                    <a:pt x="444" y="3928"/>
                  </a:lnTo>
                  <a:lnTo>
                    <a:pt x="444" y="2629"/>
                  </a:lnTo>
                  <a:cubicBezTo>
                    <a:pt x="444" y="2344"/>
                    <a:pt x="666" y="2122"/>
                    <a:pt x="951" y="2122"/>
                  </a:cubicBezTo>
                  <a:lnTo>
                    <a:pt x="2059" y="2122"/>
                  </a:lnTo>
                  <a:lnTo>
                    <a:pt x="2059" y="2407"/>
                  </a:lnTo>
                  <a:cubicBezTo>
                    <a:pt x="2059" y="2756"/>
                    <a:pt x="2344" y="3041"/>
                    <a:pt x="2693" y="3041"/>
                  </a:cubicBezTo>
                  <a:lnTo>
                    <a:pt x="2788" y="3041"/>
                  </a:lnTo>
                  <a:cubicBezTo>
                    <a:pt x="3136" y="3041"/>
                    <a:pt x="3421" y="2756"/>
                    <a:pt x="3421" y="2407"/>
                  </a:cubicBezTo>
                  <a:lnTo>
                    <a:pt x="3421" y="666"/>
                  </a:lnTo>
                  <a:cubicBezTo>
                    <a:pt x="3421" y="286"/>
                    <a:pt x="3136" y="1"/>
                    <a:pt x="2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47"/>
          <p:cNvGrpSpPr/>
          <p:nvPr/>
        </p:nvGrpSpPr>
        <p:grpSpPr>
          <a:xfrm>
            <a:off x="3926596" y="2166948"/>
            <a:ext cx="431995" cy="432015"/>
            <a:chOff x="4445600" y="155450"/>
            <a:chExt cx="386400" cy="384800"/>
          </a:xfrm>
        </p:grpSpPr>
        <p:sp>
          <p:nvSpPr>
            <p:cNvPr id="1659" name="Google Shape;1659;p47"/>
            <p:cNvSpPr/>
            <p:nvPr/>
          </p:nvSpPr>
          <p:spPr>
            <a:xfrm>
              <a:off x="4470150" y="180000"/>
              <a:ext cx="334925" cy="334925"/>
            </a:xfrm>
            <a:custGeom>
              <a:avLst/>
              <a:gdLst/>
              <a:ahLst/>
              <a:cxnLst/>
              <a:rect l="l" t="t" r="r" b="b"/>
              <a:pathLst>
                <a:path w="13397" h="13397" extrusionOk="0">
                  <a:moveTo>
                    <a:pt x="6714" y="0"/>
                  </a:moveTo>
                  <a:cubicBezTo>
                    <a:pt x="3009" y="0"/>
                    <a:pt x="64" y="3009"/>
                    <a:pt x="0" y="6682"/>
                  </a:cubicBezTo>
                  <a:cubicBezTo>
                    <a:pt x="0" y="10388"/>
                    <a:pt x="3009" y="13396"/>
                    <a:pt x="6714" y="13396"/>
                  </a:cubicBezTo>
                  <a:cubicBezTo>
                    <a:pt x="10388" y="13396"/>
                    <a:pt x="13396" y="10388"/>
                    <a:pt x="13396" y="6682"/>
                  </a:cubicBezTo>
                  <a:cubicBezTo>
                    <a:pt x="13396" y="3009"/>
                    <a:pt x="10388" y="0"/>
                    <a:pt x="6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7"/>
            <p:cNvSpPr/>
            <p:nvPr/>
          </p:nvSpPr>
          <p:spPr>
            <a:xfrm>
              <a:off x="4628500" y="180000"/>
              <a:ext cx="176575" cy="334925"/>
            </a:xfrm>
            <a:custGeom>
              <a:avLst/>
              <a:gdLst/>
              <a:ahLst/>
              <a:cxnLst/>
              <a:rect l="l" t="t" r="r" b="b"/>
              <a:pathLst>
                <a:path w="7063" h="13397" extrusionOk="0">
                  <a:moveTo>
                    <a:pt x="0" y="0"/>
                  </a:moveTo>
                  <a:cubicBezTo>
                    <a:pt x="3547" y="190"/>
                    <a:pt x="6239" y="3104"/>
                    <a:pt x="6239" y="6682"/>
                  </a:cubicBezTo>
                  <a:cubicBezTo>
                    <a:pt x="6239" y="10261"/>
                    <a:pt x="3547" y="13175"/>
                    <a:pt x="0" y="13396"/>
                  </a:cubicBezTo>
                  <a:lnTo>
                    <a:pt x="380" y="13396"/>
                  </a:lnTo>
                  <a:cubicBezTo>
                    <a:pt x="4054" y="13396"/>
                    <a:pt x="7062" y="10388"/>
                    <a:pt x="7062" y="6682"/>
                  </a:cubicBezTo>
                  <a:cubicBezTo>
                    <a:pt x="7062" y="3009"/>
                    <a:pt x="4085"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7"/>
            <p:cNvSpPr/>
            <p:nvPr/>
          </p:nvSpPr>
          <p:spPr>
            <a:xfrm>
              <a:off x="4453525" y="162575"/>
              <a:ext cx="371350" cy="372125"/>
            </a:xfrm>
            <a:custGeom>
              <a:avLst/>
              <a:gdLst/>
              <a:ahLst/>
              <a:cxnLst/>
              <a:rect l="l" t="t" r="r" b="b"/>
              <a:pathLst>
                <a:path w="14854" h="14885" extrusionOk="0">
                  <a:moveTo>
                    <a:pt x="6967" y="1"/>
                  </a:moveTo>
                  <a:lnTo>
                    <a:pt x="6967" y="6493"/>
                  </a:lnTo>
                  <a:cubicBezTo>
                    <a:pt x="6967" y="6714"/>
                    <a:pt x="6777" y="6968"/>
                    <a:pt x="6492" y="6968"/>
                  </a:cubicBezTo>
                  <a:lnTo>
                    <a:pt x="0" y="6968"/>
                  </a:lnTo>
                  <a:lnTo>
                    <a:pt x="0" y="7918"/>
                  </a:lnTo>
                  <a:lnTo>
                    <a:pt x="6492" y="7918"/>
                  </a:lnTo>
                  <a:cubicBezTo>
                    <a:pt x="6746" y="7918"/>
                    <a:pt x="6967" y="8108"/>
                    <a:pt x="6967" y="8393"/>
                  </a:cubicBezTo>
                  <a:lnTo>
                    <a:pt x="6967" y="14885"/>
                  </a:lnTo>
                  <a:lnTo>
                    <a:pt x="7886" y="14885"/>
                  </a:lnTo>
                  <a:lnTo>
                    <a:pt x="7886" y="8330"/>
                  </a:lnTo>
                  <a:cubicBezTo>
                    <a:pt x="7886" y="8108"/>
                    <a:pt x="8076" y="7854"/>
                    <a:pt x="8361" y="7854"/>
                  </a:cubicBezTo>
                  <a:lnTo>
                    <a:pt x="14853" y="7854"/>
                  </a:lnTo>
                  <a:lnTo>
                    <a:pt x="14853" y="6968"/>
                  </a:lnTo>
                  <a:lnTo>
                    <a:pt x="8361" y="6968"/>
                  </a:lnTo>
                  <a:cubicBezTo>
                    <a:pt x="8108" y="6968"/>
                    <a:pt x="7886" y="6746"/>
                    <a:pt x="7886" y="6493"/>
                  </a:cubicBezTo>
                  <a:lnTo>
                    <a:pt x="78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7"/>
            <p:cNvSpPr/>
            <p:nvPr/>
          </p:nvSpPr>
          <p:spPr>
            <a:xfrm>
              <a:off x="4633250" y="358925"/>
              <a:ext cx="29300" cy="175775"/>
            </a:xfrm>
            <a:custGeom>
              <a:avLst/>
              <a:gdLst/>
              <a:ahLst/>
              <a:cxnLst/>
              <a:rect l="l" t="t" r="r" b="b"/>
              <a:pathLst>
                <a:path w="1172" h="7031" extrusionOk="0">
                  <a:moveTo>
                    <a:pt x="1172" y="0"/>
                  </a:moveTo>
                  <a:cubicBezTo>
                    <a:pt x="1084" y="0"/>
                    <a:pt x="1006" y="24"/>
                    <a:pt x="939" y="64"/>
                  </a:cubicBezTo>
                  <a:lnTo>
                    <a:pt x="1172" y="64"/>
                  </a:lnTo>
                  <a:lnTo>
                    <a:pt x="1172" y="0"/>
                  </a:lnTo>
                  <a:close/>
                  <a:moveTo>
                    <a:pt x="634" y="64"/>
                  </a:moveTo>
                  <a:cubicBezTo>
                    <a:pt x="412" y="64"/>
                    <a:pt x="222" y="254"/>
                    <a:pt x="222" y="476"/>
                  </a:cubicBezTo>
                  <a:lnTo>
                    <a:pt x="222" y="6809"/>
                  </a:lnTo>
                  <a:cubicBezTo>
                    <a:pt x="222" y="6936"/>
                    <a:pt x="127" y="7031"/>
                    <a:pt x="0" y="7031"/>
                  </a:cubicBezTo>
                  <a:lnTo>
                    <a:pt x="697" y="7031"/>
                  </a:lnTo>
                  <a:lnTo>
                    <a:pt x="697" y="476"/>
                  </a:lnTo>
                  <a:cubicBezTo>
                    <a:pt x="697" y="322"/>
                    <a:pt x="788" y="153"/>
                    <a:pt x="939" y="64"/>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7"/>
            <p:cNvSpPr/>
            <p:nvPr/>
          </p:nvSpPr>
          <p:spPr>
            <a:xfrm>
              <a:off x="4634025" y="162575"/>
              <a:ext cx="28525" cy="174200"/>
            </a:xfrm>
            <a:custGeom>
              <a:avLst/>
              <a:gdLst/>
              <a:ahLst/>
              <a:cxnLst/>
              <a:rect l="l" t="t" r="r" b="b"/>
              <a:pathLst>
                <a:path w="1141" h="6968" extrusionOk="0">
                  <a:moveTo>
                    <a:pt x="1" y="1"/>
                  </a:moveTo>
                  <a:cubicBezTo>
                    <a:pt x="96" y="1"/>
                    <a:pt x="191" y="64"/>
                    <a:pt x="191" y="191"/>
                  </a:cubicBezTo>
                  <a:lnTo>
                    <a:pt x="191" y="6524"/>
                  </a:lnTo>
                  <a:cubicBezTo>
                    <a:pt x="191" y="6746"/>
                    <a:pt x="381" y="6968"/>
                    <a:pt x="634" y="6968"/>
                  </a:cubicBezTo>
                  <a:lnTo>
                    <a:pt x="1141" y="6968"/>
                  </a:lnTo>
                  <a:cubicBezTo>
                    <a:pt x="856" y="6968"/>
                    <a:pt x="634" y="6714"/>
                    <a:pt x="666" y="649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7"/>
            <p:cNvSpPr/>
            <p:nvPr/>
          </p:nvSpPr>
          <p:spPr>
            <a:xfrm>
              <a:off x="4808225" y="336750"/>
              <a:ext cx="16650" cy="21400"/>
            </a:xfrm>
            <a:custGeom>
              <a:avLst/>
              <a:gdLst/>
              <a:ahLst/>
              <a:cxnLst/>
              <a:rect l="l" t="t" r="r" b="b"/>
              <a:pathLst>
                <a:path w="666" h="856" extrusionOk="0">
                  <a:moveTo>
                    <a:pt x="0" y="1"/>
                  </a:moveTo>
                  <a:cubicBezTo>
                    <a:pt x="95" y="1"/>
                    <a:pt x="190" y="64"/>
                    <a:pt x="190" y="191"/>
                  </a:cubicBezTo>
                  <a:lnTo>
                    <a:pt x="190" y="666"/>
                  </a:lnTo>
                  <a:cubicBezTo>
                    <a:pt x="190" y="792"/>
                    <a:pt x="95" y="856"/>
                    <a:pt x="0" y="856"/>
                  </a:cubicBezTo>
                  <a:lnTo>
                    <a:pt x="665" y="85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7"/>
            <p:cNvSpPr/>
            <p:nvPr/>
          </p:nvSpPr>
          <p:spPr>
            <a:xfrm>
              <a:off x="4649875" y="229875"/>
              <a:ext cx="106900" cy="106900"/>
            </a:xfrm>
            <a:custGeom>
              <a:avLst/>
              <a:gdLst/>
              <a:ahLst/>
              <a:cxnLst/>
              <a:rect l="l" t="t" r="r" b="b"/>
              <a:pathLst>
                <a:path w="4276" h="4276" extrusionOk="0">
                  <a:moveTo>
                    <a:pt x="4276" y="0"/>
                  </a:moveTo>
                  <a:lnTo>
                    <a:pt x="0" y="4276"/>
                  </a:lnTo>
                  <a:lnTo>
                    <a:pt x="4276" y="4276"/>
                  </a:lnTo>
                  <a:lnTo>
                    <a:pt x="42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7"/>
            <p:cNvSpPr/>
            <p:nvPr/>
          </p:nvSpPr>
          <p:spPr>
            <a:xfrm>
              <a:off x="4731425" y="229875"/>
              <a:ext cx="25350" cy="106900"/>
            </a:xfrm>
            <a:custGeom>
              <a:avLst/>
              <a:gdLst/>
              <a:ahLst/>
              <a:cxnLst/>
              <a:rect l="l" t="t" r="r" b="b"/>
              <a:pathLst>
                <a:path w="1014" h="4276" extrusionOk="0">
                  <a:moveTo>
                    <a:pt x="1014" y="0"/>
                  </a:moveTo>
                  <a:lnTo>
                    <a:pt x="0" y="951"/>
                  </a:lnTo>
                  <a:lnTo>
                    <a:pt x="0" y="4276"/>
                  </a:lnTo>
                  <a:lnTo>
                    <a:pt x="1014" y="4276"/>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7"/>
            <p:cNvSpPr/>
            <p:nvPr/>
          </p:nvSpPr>
          <p:spPr>
            <a:xfrm>
              <a:off x="4731425" y="311425"/>
              <a:ext cx="23775" cy="23775"/>
            </a:xfrm>
            <a:custGeom>
              <a:avLst/>
              <a:gdLst/>
              <a:ahLst/>
              <a:cxnLst/>
              <a:rect l="l" t="t" r="r" b="b"/>
              <a:pathLst>
                <a:path w="951" h="951" extrusionOk="0">
                  <a:moveTo>
                    <a:pt x="0" y="0"/>
                  </a:moveTo>
                  <a:lnTo>
                    <a:pt x="0" y="950"/>
                  </a:lnTo>
                  <a:lnTo>
                    <a:pt x="950" y="950"/>
                  </a:lnTo>
                  <a:lnTo>
                    <a:pt x="9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7"/>
            <p:cNvSpPr/>
            <p:nvPr/>
          </p:nvSpPr>
          <p:spPr>
            <a:xfrm>
              <a:off x="4445600" y="155450"/>
              <a:ext cx="386400" cy="384800"/>
            </a:xfrm>
            <a:custGeom>
              <a:avLst/>
              <a:gdLst/>
              <a:ahLst/>
              <a:cxnLst/>
              <a:rect l="l" t="t" r="r" b="b"/>
              <a:pathLst>
                <a:path w="15456" h="15392" extrusionOk="0">
                  <a:moveTo>
                    <a:pt x="8393" y="1267"/>
                  </a:moveTo>
                  <a:cubicBezTo>
                    <a:pt x="9786" y="1426"/>
                    <a:pt x="11085" y="2027"/>
                    <a:pt x="12130" y="2977"/>
                  </a:cubicBezTo>
                  <a:lnTo>
                    <a:pt x="8393" y="6683"/>
                  </a:lnTo>
                  <a:lnTo>
                    <a:pt x="8393" y="1267"/>
                  </a:lnTo>
                  <a:close/>
                  <a:moveTo>
                    <a:pt x="12668" y="3516"/>
                  </a:moveTo>
                  <a:cubicBezTo>
                    <a:pt x="13492" y="4498"/>
                    <a:pt x="14030" y="5701"/>
                    <a:pt x="14125" y="6968"/>
                  </a:cubicBezTo>
                  <a:lnTo>
                    <a:pt x="12668" y="6968"/>
                  </a:lnTo>
                  <a:lnTo>
                    <a:pt x="12668" y="6239"/>
                  </a:lnTo>
                  <a:lnTo>
                    <a:pt x="12668" y="3516"/>
                  </a:lnTo>
                  <a:close/>
                  <a:moveTo>
                    <a:pt x="6999" y="1267"/>
                  </a:moveTo>
                  <a:lnTo>
                    <a:pt x="6999" y="6714"/>
                  </a:lnTo>
                  <a:cubicBezTo>
                    <a:pt x="6999" y="6873"/>
                    <a:pt x="6904" y="6999"/>
                    <a:pt x="6714" y="6999"/>
                  </a:cubicBezTo>
                  <a:lnTo>
                    <a:pt x="1267" y="6999"/>
                  </a:lnTo>
                  <a:cubicBezTo>
                    <a:pt x="1426" y="5543"/>
                    <a:pt x="2091" y="4149"/>
                    <a:pt x="3136" y="3136"/>
                  </a:cubicBezTo>
                  <a:cubicBezTo>
                    <a:pt x="4149" y="2091"/>
                    <a:pt x="5543" y="1426"/>
                    <a:pt x="6999" y="1267"/>
                  </a:cubicBezTo>
                  <a:close/>
                  <a:moveTo>
                    <a:pt x="12193" y="6493"/>
                  </a:moveTo>
                  <a:lnTo>
                    <a:pt x="12193" y="6999"/>
                  </a:lnTo>
                  <a:lnTo>
                    <a:pt x="11686" y="6999"/>
                  </a:lnTo>
                  <a:lnTo>
                    <a:pt x="11686" y="6493"/>
                  </a:lnTo>
                  <a:close/>
                  <a:moveTo>
                    <a:pt x="7918" y="444"/>
                  </a:moveTo>
                  <a:lnTo>
                    <a:pt x="7918" y="6714"/>
                  </a:lnTo>
                  <a:cubicBezTo>
                    <a:pt x="7918" y="6841"/>
                    <a:pt x="7950" y="6968"/>
                    <a:pt x="8013" y="7031"/>
                  </a:cubicBezTo>
                  <a:lnTo>
                    <a:pt x="7063" y="7981"/>
                  </a:lnTo>
                  <a:cubicBezTo>
                    <a:pt x="6968" y="7949"/>
                    <a:pt x="6841" y="7918"/>
                    <a:pt x="6746" y="7918"/>
                  </a:cubicBezTo>
                  <a:lnTo>
                    <a:pt x="444" y="7918"/>
                  </a:lnTo>
                  <a:lnTo>
                    <a:pt x="444" y="7443"/>
                  </a:lnTo>
                  <a:lnTo>
                    <a:pt x="6746" y="7443"/>
                  </a:lnTo>
                  <a:cubicBezTo>
                    <a:pt x="7126" y="7443"/>
                    <a:pt x="7443" y="7126"/>
                    <a:pt x="7443" y="6714"/>
                  </a:cubicBezTo>
                  <a:lnTo>
                    <a:pt x="7443" y="444"/>
                  </a:lnTo>
                  <a:close/>
                  <a:moveTo>
                    <a:pt x="6683" y="8361"/>
                  </a:moveTo>
                  <a:lnTo>
                    <a:pt x="3579" y="11465"/>
                  </a:lnTo>
                  <a:cubicBezTo>
                    <a:pt x="3484" y="11560"/>
                    <a:pt x="3484" y="11718"/>
                    <a:pt x="3579" y="11781"/>
                  </a:cubicBezTo>
                  <a:cubicBezTo>
                    <a:pt x="3611" y="11845"/>
                    <a:pt x="3674" y="11876"/>
                    <a:pt x="3738" y="11876"/>
                  </a:cubicBezTo>
                  <a:cubicBezTo>
                    <a:pt x="3769" y="11876"/>
                    <a:pt x="3833" y="11845"/>
                    <a:pt x="3896" y="11781"/>
                  </a:cubicBezTo>
                  <a:lnTo>
                    <a:pt x="6999" y="8678"/>
                  </a:lnTo>
                  <a:lnTo>
                    <a:pt x="6999" y="14093"/>
                  </a:lnTo>
                  <a:cubicBezTo>
                    <a:pt x="5543" y="13935"/>
                    <a:pt x="4213" y="13302"/>
                    <a:pt x="3136" y="12225"/>
                  </a:cubicBezTo>
                  <a:cubicBezTo>
                    <a:pt x="2091" y="11211"/>
                    <a:pt x="1426" y="9818"/>
                    <a:pt x="1267" y="8361"/>
                  </a:cubicBezTo>
                  <a:close/>
                  <a:moveTo>
                    <a:pt x="12193" y="3484"/>
                  </a:moveTo>
                  <a:lnTo>
                    <a:pt x="12193" y="6018"/>
                  </a:lnTo>
                  <a:lnTo>
                    <a:pt x="11433" y="6018"/>
                  </a:lnTo>
                  <a:cubicBezTo>
                    <a:pt x="11338" y="6018"/>
                    <a:pt x="11211" y="6144"/>
                    <a:pt x="11211" y="6239"/>
                  </a:cubicBezTo>
                  <a:lnTo>
                    <a:pt x="11211" y="6999"/>
                  </a:lnTo>
                  <a:lnTo>
                    <a:pt x="9343" y="6999"/>
                  </a:lnTo>
                  <a:cubicBezTo>
                    <a:pt x="9216" y="6999"/>
                    <a:pt x="9090" y="7126"/>
                    <a:pt x="9090" y="7253"/>
                  </a:cubicBezTo>
                  <a:cubicBezTo>
                    <a:pt x="9090" y="7348"/>
                    <a:pt x="9216" y="7474"/>
                    <a:pt x="9343" y="7474"/>
                  </a:cubicBezTo>
                  <a:lnTo>
                    <a:pt x="14885" y="7474"/>
                  </a:lnTo>
                  <a:lnTo>
                    <a:pt x="14885" y="7918"/>
                  </a:lnTo>
                  <a:lnTo>
                    <a:pt x="8646" y="7918"/>
                  </a:lnTo>
                  <a:cubicBezTo>
                    <a:pt x="8235" y="7918"/>
                    <a:pt x="7918" y="8234"/>
                    <a:pt x="7918" y="8615"/>
                  </a:cubicBezTo>
                  <a:lnTo>
                    <a:pt x="7918" y="14917"/>
                  </a:lnTo>
                  <a:lnTo>
                    <a:pt x="7443" y="14917"/>
                  </a:lnTo>
                  <a:lnTo>
                    <a:pt x="7443" y="8615"/>
                  </a:lnTo>
                  <a:cubicBezTo>
                    <a:pt x="7443" y="8520"/>
                    <a:pt x="7411" y="8393"/>
                    <a:pt x="7348" y="8298"/>
                  </a:cubicBezTo>
                  <a:lnTo>
                    <a:pt x="12193" y="3484"/>
                  </a:lnTo>
                  <a:close/>
                  <a:moveTo>
                    <a:pt x="7253" y="1"/>
                  </a:moveTo>
                  <a:cubicBezTo>
                    <a:pt x="7126" y="1"/>
                    <a:pt x="6999" y="127"/>
                    <a:pt x="6999" y="222"/>
                  </a:cubicBezTo>
                  <a:lnTo>
                    <a:pt x="6999" y="824"/>
                  </a:lnTo>
                  <a:cubicBezTo>
                    <a:pt x="5416" y="982"/>
                    <a:pt x="3959" y="1711"/>
                    <a:pt x="2819" y="2819"/>
                  </a:cubicBezTo>
                  <a:cubicBezTo>
                    <a:pt x="1647" y="3959"/>
                    <a:pt x="982" y="5416"/>
                    <a:pt x="824" y="6999"/>
                  </a:cubicBezTo>
                  <a:lnTo>
                    <a:pt x="222" y="6999"/>
                  </a:lnTo>
                  <a:cubicBezTo>
                    <a:pt x="127" y="6999"/>
                    <a:pt x="1" y="7126"/>
                    <a:pt x="1" y="7221"/>
                  </a:cubicBezTo>
                  <a:lnTo>
                    <a:pt x="1" y="8139"/>
                  </a:lnTo>
                  <a:cubicBezTo>
                    <a:pt x="1" y="8266"/>
                    <a:pt x="127" y="8393"/>
                    <a:pt x="222" y="8393"/>
                  </a:cubicBezTo>
                  <a:lnTo>
                    <a:pt x="824" y="8393"/>
                  </a:lnTo>
                  <a:cubicBezTo>
                    <a:pt x="982" y="9881"/>
                    <a:pt x="1616" y="11306"/>
                    <a:pt x="2661" y="12415"/>
                  </a:cubicBezTo>
                  <a:lnTo>
                    <a:pt x="1552" y="13523"/>
                  </a:lnTo>
                  <a:cubicBezTo>
                    <a:pt x="1457" y="13618"/>
                    <a:pt x="1457" y="13777"/>
                    <a:pt x="1552" y="13840"/>
                  </a:cubicBezTo>
                  <a:cubicBezTo>
                    <a:pt x="1586" y="13891"/>
                    <a:pt x="1638" y="13923"/>
                    <a:pt x="1699" y="13923"/>
                  </a:cubicBezTo>
                  <a:cubicBezTo>
                    <a:pt x="1751" y="13923"/>
                    <a:pt x="1810" y="13899"/>
                    <a:pt x="1869" y="13840"/>
                  </a:cubicBezTo>
                  <a:lnTo>
                    <a:pt x="2978" y="12731"/>
                  </a:lnTo>
                  <a:cubicBezTo>
                    <a:pt x="4086" y="13777"/>
                    <a:pt x="5511" y="14442"/>
                    <a:pt x="6999" y="14568"/>
                  </a:cubicBezTo>
                  <a:lnTo>
                    <a:pt x="6999" y="15138"/>
                  </a:lnTo>
                  <a:cubicBezTo>
                    <a:pt x="6999" y="15265"/>
                    <a:pt x="7126" y="15392"/>
                    <a:pt x="7253" y="15392"/>
                  </a:cubicBezTo>
                  <a:lnTo>
                    <a:pt x="8140" y="15392"/>
                  </a:lnTo>
                  <a:cubicBezTo>
                    <a:pt x="8266" y="15392"/>
                    <a:pt x="8393" y="15265"/>
                    <a:pt x="8393" y="15138"/>
                  </a:cubicBezTo>
                  <a:lnTo>
                    <a:pt x="8393" y="8646"/>
                  </a:lnTo>
                  <a:cubicBezTo>
                    <a:pt x="8393" y="8488"/>
                    <a:pt x="8520" y="8393"/>
                    <a:pt x="8678" y="8393"/>
                  </a:cubicBezTo>
                  <a:lnTo>
                    <a:pt x="14125" y="8393"/>
                  </a:lnTo>
                  <a:cubicBezTo>
                    <a:pt x="14030" y="9691"/>
                    <a:pt x="13460" y="10863"/>
                    <a:pt x="12637" y="11908"/>
                  </a:cubicBezTo>
                  <a:cubicBezTo>
                    <a:pt x="11718" y="12985"/>
                    <a:pt x="10546" y="13682"/>
                    <a:pt x="9185" y="13998"/>
                  </a:cubicBezTo>
                  <a:cubicBezTo>
                    <a:pt x="9058" y="14030"/>
                    <a:pt x="8995" y="14157"/>
                    <a:pt x="9026" y="14283"/>
                  </a:cubicBezTo>
                  <a:cubicBezTo>
                    <a:pt x="9058" y="14410"/>
                    <a:pt x="9153" y="14442"/>
                    <a:pt x="9280" y="14442"/>
                  </a:cubicBezTo>
                  <a:lnTo>
                    <a:pt x="9311" y="14442"/>
                  </a:lnTo>
                  <a:cubicBezTo>
                    <a:pt x="10736" y="14125"/>
                    <a:pt x="12003" y="13333"/>
                    <a:pt x="12985" y="12225"/>
                  </a:cubicBezTo>
                  <a:cubicBezTo>
                    <a:pt x="13903" y="11148"/>
                    <a:pt x="14473" y="9818"/>
                    <a:pt x="14600" y="8425"/>
                  </a:cubicBezTo>
                  <a:lnTo>
                    <a:pt x="15202" y="8425"/>
                  </a:lnTo>
                  <a:cubicBezTo>
                    <a:pt x="15328" y="8425"/>
                    <a:pt x="15455" y="8298"/>
                    <a:pt x="15455" y="8171"/>
                  </a:cubicBezTo>
                  <a:lnTo>
                    <a:pt x="15455" y="7253"/>
                  </a:lnTo>
                  <a:cubicBezTo>
                    <a:pt x="15392" y="7094"/>
                    <a:pt x="15297" y="6999"/>
                    <a:pt x="15170" y="6999"/>
                  </a:cubicBezTo>
                  <a:lnTo>
                    <a:pt x="14568" y="6999"/>
                  </a:lnTo>
                  <a:cubicBezTo>
                    <a:pt x="14410" y="5511"/>
                    <a:pt x="13777" y="4086"/>
                    <a:pt x="12732" y="2977"/>
                  </a:cubicBezTo>
                  <a:lnTo>
                    <a:pt x="13492" y="2217"/>
                  </a:lnTo>
                  <a:lnTo>
                    <a:pt x="13492" y="2661"/>
                  </a:lnTo>
                  <a:cubicBezTo>
                    <a:pt x="13492" y="2756"/>
                    <a:pt x="13618" y="2882"/>
                    <a:pt x="13745" y="2882"/>
                  </a:cubicBezTo>
                  <a:cubicBezTo>
                    <a:pt x="13840" y="2882"/>
                    <a:pt x="13967" y="2756"/>
                    <a:pt x="13967" y="2661"/>
                  </a:cubicBezTo>
                  <a:lnTo>
                    <a:pt x="13967" y="1647"/>
                  </a:lnTo>
                  <a:cubicBezTo>
                    <a:pt x="13967" y="1552"/>
                    <a:pt x="13903" y="1426"/>
                    <a:pt x="13745" y="1426"/>
                  </a:cubicBezTo>
                  <a:lnTo>
                    <a:pt x="12732" y="1426"/>
                  </a:lnTo>
                  <a:cubicBezTo>
                    <a:pt x="12637" y="1426"/>
                    <a:pt x="12510" y="1552"/>
                    <a:pt x="12510" y="1647"/>
                  </a:cubicBezTo>
                  <a:cubicBezTo>
                    <a:pt x="12510" y="1774"/>
                    <a:pt x="12637" y="1901"/>
                    <a:pt x="12732" y="1901"/>
                  </a:cubicBezTo>
                  <a:lnTo>
                    <a:pt x="13175" y="1901"/>
                  </a:lnTo>
                  <a:lnTo>
                    <a:pt x="12447" y="2661"/>
                  </a:lnTo>
                  <a:cubicBezTo>
                    <a:pt x="11338" y="1616"/>
                    <a:pt x="9913" y="951"/>
                    <a:pt x="8393" y="824"/>
                  </a:cubicBezTo>
                  <a:lnTo>
                    <a:pt x="8393" y="222"/>
                  </a:lnTo>
                  <a:cubicBezTo>
                    <a:pt x="8393" y="127"/>
                    <a:pt x="8266" y="1"/>
                    <a:pt x="8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47"/>
          <p:cNvGrpSpPr/>
          <p:nvPr/>
        </p:nvGrpSpPr>
        <p:grpSpPr>
          <a:xfrm>
            <a:off x="3926600" y="3053061"/>
            <a:ext cx="431988" cy="431992"/>
            <a:chOff x="6402751" y="2796660"/>
            <a:chExt cx="385600" cy="384300"/>
          </a:xfrm>
        </p:grpSpPr>
        <p:sp>
          <p:nvSpPr>
            <p:cNvPr id="1670" name="Google Shape;1670;p47"/>
            <p:cNvSpPr/>
            <p:nvPr/>
          </p:nvSpPr>
          <p:spPr>
            <a:xfrm>
              <a:off x="6405126" y="2802610"/>
              <a:ext cx="377700" cy="373600"/>
            </a:xfrm>
            <a:custGeom>
              <a:avLst/>
              <a:gdLst/>
              <a:ahLst/>
              <a:cxnLst/>
              <a:rect l="l" t="t" r="r" b="b"/>
              <a:pathLst>
                <a:path w="15108" h="14944" extrusionOk="0">
                  <a:moveTo>
                    <a:pt x="12580" y="6253"/>
                  </a:moveTo>
                  <a:cubicBezTo>
                    <a:pt x="12676" y="6253"/>
                    <a:pt x="12764" y="6317"/>
                    <a:pt x="12764" y="6425"/>
                  </a:cubicBezTo>
                  <a:lnTo>
                    <a:pt x="12764" y="12410"/>
                  </a:lnTo>
                  <a:cubicBezTo>
                    <a:pt x="12764" y="12537"/>
                    <a:pt x="12669" y="12600"/>
                    <a:pt x="12574" y="12600"/>
                  </a:cubicBezTo>
                  <a:lnTo>
                    <a:pt x="6588" y="12600"/>
                  </a:lnTo>
                  <a:cubicBezTo>
                    <a:pt x="6430" y="12600"/>
                    <a:pt x="6335" y="12410"/>
                    <a:pt x="6461" y="12283"/>
                  </a:cubicBezTo>
                  <a:lnTo>
                    <a:pt x="12447" y="6298"/>
                  </a:lnTo>
                  <a:cubicBezTo>
                    <a:pt x="12487" y="6268"/>
                    <a:pt x="12535" y="6253"/>
                    <a:pt x="12580" y="6253"/>
                  </a:cubicBezTo>
                  <a:close/>
                  <a:moveTo>
                    <a:pt x="14671" y="0"/>
                  </a:moveTo>
                  <a:cubicBezTo>
                    <a:pt x="14616" y="0"/>
                    <a:pt x="14560" y="9"/>
                    <a:pt x="14505" y="28"/>
                  </a:cubicBezTo>
                  <a:cubicBezTo>
                    <a:pt x="14410" y="28"/>
                    <a:pt x="14157" y="344"/>
                    <a:pt x="14062" y="408"/>
                  </a:cubicBezTo>
                  <a:lnTo>
                    <a:pt x="286" y="14184"/>
                  </a:lnTo>
                  <a:cubicBezTo>
                    <a:pt x="1" y="14469"/>
                    <a:pt x="223" y="14944"/>
                    <a:pt x="603" y="14944"/>
                  </a:cubicBezTo>
                  <a:lnTo>
                    <a:pt x="14664" y="14944"/>
                  </a:lnTo>
                  <a:cubicBezTo>
                    <a:pt x="14917" y="14944"/>
                    <a:pt x="15107" y="14754"/>
                    <a:pt x="15107" y="14500"/>
                  </a:cubicBezTo>
                  <a:lnTo>
                    <a:pt x="15107" y="439"/>
                  </a:lnTo>
                  <a:cubicBezTo>
                    <a:pt x="15107" y="158"/>
                    <a:pt x="14900" y="0"/>
                    <a:pt x="14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7"/>
            <p:cNvSpPr/>
            <p:nvPr/>
          </p:nvSpPr>
          <p:spPr>
            <a:xfrm>
              <a:off x="6545276" y="2938860"/>
              <a:ext cx="178950" cy="177975"/>
            </a:xfrm>
            <a:custGeom>
              <a:avLst/>
              <a:gdLst/>
              <a:ahLst/>
              <a:cxnLst/>
              <a:rect l="l" t="t" r="r" b="b"/>
              <a:pathLst>
                <a:path w="7158" h="7119" extrusionOk="0">
                  <a:moveTo>
                    <a:pt x="6947" y="0"/>
                  </a:moveTo>
                  <a:cubicBezTo>
                    <a:pt x="6911" y="0"/>
                    <a:pt x="6874" y="8"/>
                    <a:pt x="6841" y="25"/>
                  </a:cubicBezTo>
                  <a:lnTo>
                    <a:pt x="127" y="6802"/>
                  </a:lnTo>
                  <a:cubicBezTo>
                    <a:pt x="0" y="6928"/>
                    <a:pt x="64" y="7119"/>
                    <a:pt x="222" y="7119"/>
                  </a:cubicBezTo>
                  <a:lnTo>
                    <a:pt x="982" y="7119"/>
                  </a:lnTo>
                  <a:cubicBezTo>
                    <a:pt x="824" y="7119"/>
                    <a:pt x="760" y="6928"/>
                    <a:pt x="855" y="6802"/>
                  </a:cubicBezTo>
                  <a:lnTo>
                    <a:pt x="6841" y="816"/>
                  </a:lnTo>
                  <a:cubicBezTo>
                    <a:pt x="6882" y="775"/>
                    <a:pt x="6929" y="758"/>
                    <a:pt x="6975" y="758"/>
                  </a:cubicBezTo>
                  <a:cubicBezTo>
                    <a:pt x="7070" y="758"/>
                    <a:pt x="7158" y="836"/>
                    <a:pt x="7158" y="943"/>
                  </a:cubicBezTo>
                  <a:lnTo>
                    <a:pt x="7158" y="183"/>
                  </a:lnTo>
                  <a:cubicBezTo>
                    <a:pt x="7158" y="66"/>
                    <a:pt x="7053" y="0"/>
                    <a:pt x="694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7"/>
            <p:cNvSpPr/>
            <p:nvPr/>
          </p:nvSpPr>
          <p:spPr>
            <a:xfrm>
              <a:off x="6427301" y="2820885"/>
              <a:ext cx="205875" cy="201725"/>
            </a:xfrm>
            <a:custGeom>
              <a:avLst/>
              <a:gdLst/>
              <a:ahLst/>
              <a:cxnLst/>
              <a:rect l="l" t="t" r="r" b="b"/>
              <a:pathLst>
                <a:path w="8235" h="8069" extrusionOk="0">
                  <a:moveTo>
                    <a:pt x="5986" y="5124"/>
                  </a:moveTo>
                  <a:cubicBezTo>
                    <a:pt x="6366" y="5124"/>
                    <a:pt x="6683" y="5472"/>
                    <a:pt x="6683" y="5852"/>
                  </a:cubicBezTo>
                  <a:cubicBezTo>
                    <a:pt x="6746" y="6264"/>
                    <a:pt x="6366" y="6580"/>
                    <a:pt x="5986" y="6580"/>
                  </a:cubicBezTo>
                  <a:cubicBezTo>
                    <a:pt x="5574" y="6580"/>
                    <a:pt x="5258" y="6264"/>
                    <a:pt x="5258" y="5852"/>
                  </a:cubicBezTo>
                  <a:cubicBezTo>
                    <a:pt x="5258" y="5472"/>
                    <a:pt x="5574" y="5124"/>
                    <a:pt x="5986" y="5124"/>
                  </a:cubicBezTo>
                  <a:close/>
                  <a:moveTo>
                    <a:pt x="7755" y="0"/>
                  </a:moveTo>
                  <a:cubicBezTo>
                    <a:pt x="7703" y="0"/>
                    <a:pt x="7651" y="8"/>
                    <a:pt x="7601" y="25"/>
                  </a:cubicBezTo>
                  <a:cubicBezTo>
                    <a:pt x="7570" y="25"/>
                    <a:pt x="7285" y="310"/>
                    <a:pt x="7253" y="342"/>
                  </a:cubicBezTo>
                  <a:lnTo>
                    <a:pt x="286" y="7309"/>
                  </a:lnTo>
                  <a:cubicBezTo>
                    <a:pt x="1" y="7594"/>
                    <a:pt x="191" y="8069"/>
                    <a:pt x="602" y="8069"/>
                  </a:cubicBezTo>
                  <a:lnTo>
                    <a:pt x="7791" y="8069"/>
                  </a:lnTo>
                  <a:cubicBezTo>
                    <a:pt x="8045" y="8069"/>
                    <a:pt x="8235" y="7879"/>
                    <a:pt x="8235" y="7626"/>
                  </a:cubicBezTo>
                  <a:lnTo>
                    <a:pt x="8235" y="437"/>
                  </a:lnTo>
                  <a:cubicBezTo>
                    <a:pt x="8235" y="176"/>
                    <a:pt x="7998" y="0"/>
                    <a:pt x="7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7"/>
            <p:cNvSpPr/>
            <p:nvPr/>
          </p:nvSpPr>
          <p:spPr>
            <a:xfrm>
              <a:off x="6752701" y="2802660"/>
              <a:ext cx="30125" cy="371975"/>
            </a:xfrm>
            <a:custGeom>
              <a:avLst/>
              <a:gdLst/>
              <a:ahLst/>
              <a:cxnLst/>
              <a:rect l="l" t="t" r="r" b="b"/>
              <a:pathLst>
                <a:path w="1205" h="14879" extrusionOk="0">
                  <a:moveTo>
                    <a:pt x="755" y="1"/>
                  </a:moveTo>
                  <a:cubicBezTo>
                    <a:pt x="704" y="1"/>
                    <a:pt x="653" y="9"/>
                    <a:pt x="602" y="26"/>
                  </a:cubicBezTo>
                  <a:cubicBezTo>
                    <a:pt x="476" y="57"/>
                    <a:pt x="286" y="279"/>
                    <a:pt x="159" y="406"/>
                  </a:cubicBezTo>
                  <a:cubicBezTo>
                    <a:pt x="317" y="406"/>
                    <a:pt x="444" y="564"/>
                    <a:pt x="444" y="691"/>
                  </a:cubicBezTo>
                  <a:lnTo>
                    <a:pt x="444" y="14467"/>
                  </a:lnTo>
                  <a:cubicBezTo>
                    <a:pt x="444" y="14688"/>
                    <a:pt x="254" y="14878"/>
                    <a:pt x="1" y="14878"/>
                  </a:cubicBezTo>
                  <a:lnTo>
                    <a:pt x="761" y="14878"/>
                  </a:lnTo>
                  <a:cubicBezTo>
                    <a:pt x="1014" y="14878"/>
                    <a:pt x="1204" y="14688"/>
                    <a:pt x="1204" y="14467"/>
                  </a:cubicBezTo>
                  <a:lnTo>
                    <a:pt x="1204" y="406"/>
                  </a:lnTo>
                  <a:cubicBezTo>
                    <a:pt x="1204" y="171"/>
                    <a:pt x="990" y="1"/>
                    <a:pt x="75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7"/>
            <p:cNvSpPr/>
            <p:nvPr/>
          </p:nvSpPr>
          <p:spPr>
            <a:xfrm>
              <a:off x="6604651" y="2820885"/>
              <a:ext cx="28525" cy="201725"/>
            </a:xfrm>
            <a:custGeom>
              <a:avLst/>
              <a:gdLst/>
              <a:ahLst/>
              <a:cxnLst/>
              <a:rect l="l" t="t" r="r" b="b"/>
              <a:pathLst>
                <a:path w="1141" h="8069" extrusionOk="0">
                  <a:moveTo>
                    <a:pt x="661" y="0"/>
                  </a:moveTo>
                  <a:cubicBezTo>
                    <a:pt x="609" y="0"/>
                    <a:pt x="557" y="8"/>
                    <a:pt x="507" y="25"/>
                  </a:cubicBezTo>
                  <a:cubicBezTo>
                    <a:pt x="507" y="25"/>
                    <a:pt x="381" y="120"/>
                    <a:pt x="349" y="152"/>
                  </a:cubicBezTo>
                  <a:lnTo>
                    <a:pt x="159" y="342"/>
                  </a:lnTo>
                  <a:cubicBezTo>
                    <a:pt x="317" y="437"/>
                    <a:pt x="444" y="595"/>
                    <a:pt x="444" y="753"/>
                  </a:cubicBezTo>
                  <a:lnTo>
                    <a:pt x="444" y="7626"/>
                  </a:lnTo>
                  <a:cubicBezTo>
                    <a:pt x="444" y="7879"/>
                    <a:pt x="222" y="8069"/>
                    <a:pt x="1" y="8069"/>
                  </a:cubicBezTo>
                  <a:lnTo>
                    <a:pt x="697" y="8069"/>
                  </a:lnTo>
                  <a:cubicBezTo>
                    <a:pt x="951" y="8069"/>
                    <a:pt x="1141" y="7879"/>
                    <a:pt x="1141" y="7626"/>
                  </a:cubicBezTo>
                  <a:lnTo>
                    <a:pt x="1141" y="437"/>
                  </a:lnTo>
                  <a:cubicBezTo>
                    <a:pt x="1141" y="176"/>
                    <a:pt x="904" y="0"/>
                    <a:pt x="66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7"/>
            <p:cNvSpPr/>
            <p:nvPr/>
          </p:nvSpPr>
          <p:spPr>
            <a:xfrm>
              <a:off x="6402751" y="2796660"/>
              <a:ext cx="385600" cy="384300"/>
            </a:xfrm>
            <a:custGeom>
              <a:avLst/>
              <a:gdLst/>
              <a:ahLst/>
              <a:cxnLst/>
              <a:rect l="l" t="t" r="r" b="b"/>
              <a:pathLst>
                <a:path w="15424" h="15372" extrusionOk="0">
                  <a:moveTo>
                    <a:pt x="8773" y="1152"/>
                  </a:moveTo>
                  <a:cubicBezTo>
                    <a:pt x="8868" y="1152"/>
                    <a:pt x="8932" y="1184"/>
                    <a:pt x="8995" y="1342"/>
                  </a:cubicBezTo>
                  <a:lnTo>
                    <a:pt x="8995" y="5998"/>
                  </a:lnTo>
                  <a:lnTo>
                    <a:pt x="8995" y="8563"/>
                  </a:lnTo>
                  <a:cubicBezTo>
                    <a:pt x="8995" y="8721"/>
                    <a:pt x="8900" y="8816"/>
                    <a:pt x="8773" y="8816"/>
                  </a:cubicBezTo>
                  <a:lnTo>
                    <a:pt x="1584" y="8816"/>
                  </a:lnTo>
                  <a:cubicBezTo>
                    <a:pt x="1458" y="8816"/>
                    <a:pt x="1426" y="8721"/>
                    <a:pt x="1394" y="8690"/>
                  </a:cubicBezTo>
                  <a:cubicBezTo>
                    <a:pt x="1394" y="8658"/>
                    <a:pt x="1331" y="8563"/>
                    <a:pt x="1426" y="8436"/>
                  </a:cubicBezTo>
                  <a:lnTo>
                    <a:pt x="1933" y="7930"/>
                  </a:lnTo>
                  <a:lnTo>
                    <a:pt x="2059" y="8056"/>
                  </a:lnTo>
                  <a:cubicBezTo>
                    <a:pt x="2096" y="8093"/>
                    <a:pt x="2154" y="8129"/>
                    <a:pt x="2220" y="8129"/>
                  </a:cubicBezTo>
                  <a:cubicBezTo>
                    <a:pt x="2269" y="8129"/>
                    <a:pt x="2323" y="8110"/>
                    <a:pt x="2376" y="8056"/>
                  </a:cubicBezTo>
                  <a:cubicBezTo>
                    <a:pt x="2439" y="7961"/>
                    <a:pt x="2439" y="7803"/>
                    <a:pt x="2376" y="7739"/>
                  </a:cubicBezTo>
                  <a:lnTo>
                    <a:pt x="2249" y="7613"/>
                  </a:lnTo>
                  <a:lnTo>
                    <a:pt x="3073" y="6789"/>
                  </a:lnTo>
                  <a:lnTo>
                    <a:pt x="3200" y="6884"/>
                  </a:lnTo>
                  <a:cubicBezTo>
                    <a:pt x="3250" y="6935"/>
                    <a:pt x="3301" y="6968"/>
                    <a:pt x="3357" y="6968"/>
                  </a:cubicBezTo>
                  <a:cubicBezTo>
                    <a:pt x="3405" y="6968"/>
                    <a:pt x="3457" y="6943"/>
                    <a:pt x="3516" y="6884"/>
                  </a:cubicBezTo>
                  <a:cubicBezTo>
                    <a:pt x="3611" y="6821"/>
                    <a:pt x="3611" y="6663"/>
                    <a:pt x="3516" y="6568"/>
                  </a:cubicBezTo>
                  <a:lnTo>
                    <a:pt x="3390" y="6473"/>
                  </a:lnTo>
                  <a:lnTo>
                    <a:pt x="4245" y="5618"/>
                  </a:lnTo>
                  <a:lnTo>
                    <a:pt x="4340" y="5744"/>
                  </a:lnTo>
                  <a:cubicBezTo>
                    <a:pt x="4390" y="5795"/>
                    <a:pt x="4450" y="5828"/>
                    <a:pt x="4510" y="5828"/>
                  </a:cubicBezTo>
                  <a:cubicBezTo>
                    <a:pt x="4561" y="5828"/>
                    <a:pt x="4612" y="5803"/>
                    <a:pt x="4656" y="5744"/>
                  </a:cubicBezTo>
                  <a:cubicBezTo>
                    <a:pt x="4751" y="5681"/>
                    <a:pt x="4751" y="5523"/>
                    <a:pt x="4656" y="5428"/>
                  </a:cubicBezTo>
                  <a:lnTo>
                    <a:pt x="4561" y="5301"/>
                  </a:lnTo>
                  <a:lnTo>
                    <a:pt x="5385" y="4478"/>
                  </a:lnTo>
                  <a:lnTo>
                    <a:pt x="5511" y="4604"/>
                  </a:lnTo>
                  <a:cubicBezTo>
                    <a:pt x="5548" y="4641"/>
                    <a:pt x="5606" y="4677"/>
                    <a:pt x="5672" y="4677"/>
                  </a:cubicBezTo>
                  <a:cubicBezTo>
                    <a:pt x="5721" y="4677"/>
                    <a:pt x="5775" y="4658"/>
                    <a:pt x="5828" y="4604"/>
                  </a:cubicBezTo>
                  <a:cubicBezTo>
                    <a:pt x="5891" y="4509"/>
                    <a:pt x="5891" y="4351"/>
                    <a:pt x="5828" y="4288"/>
                  </a:cubicBezTo>
                  <a:lnTo>
                    <a:pt x="5701" y="4161"/>
                  </a:lnTo>
                  <a:lnTo>
                    <a:pt x="6620" y="3243"/>
                  </a:lnTo>
                  <a:lnTo>
                    <a:pt x="6715" y="3369"/>
                  </a:lnTo>
                  <a:cubicBezTo>
                    <a:pt x="6766" y="3420"/>
                    <a:pt x="6826" y="3453"/>
                    <a:pt x="6885" y="3453"/>
                  </a:cubicBezTo>
                  <a:cubicBezTo>
                    <a:pt x="6936" y="3453"/>
                    <a:pt x="6987" y="3428"/>
                    <a:pt x="7031" y="3369"/>
                  </a:cubicBezTo>
                  <a:cubicBezTo>
                    <a:pt x="7126" y="3306"/>
                    <a:pt x="7126" y="3148"/>
                    <a:pt x="7031" y="3052"/>
                  </a:cubicBezTo>
                  <a:lnTo>
                    <a:pt x="6936" y="2926"/>
                  </a:lnTo>
                  <a:lnTo>
                    <a:pt x="7760" y="2102"/>
                  </a:lnTo>
                  <a:lnTo>
                    <a:pt x="7887" y="2229"/>
                  </a:lnTo>
                  <a:cubicBezTo>
                    <a:pt x="7923" y="2266"/>
                    <a:pt x="7981" y="2302"/>
                    <a:pt x="8047" y="2302"/>
                  </a:cubicBezTo>
                  <a:cubicBezTo>
                    <a:pt x="8096" y="2302"/>
                    <a:pt x="8150" y="2283"/>
                    <a:pt x="8203" y="2229"/>
                  </a:cubicBezTo>
                  <a:cubicBezTo>
                    <a:pt x="8267" y="2134"/>
                    <a:pt x="8267" y="1976"/>
                    <a:pt x="8203" y="1912"/>
                  </a:cubicBezTo>
                  <a:lnTo>
                    <a:pt x="8077" y="1786"/>
                  </a:lnTo>
                  <a:lnTo>
                    <a:pt x="8615" y="1247"/>
                  </a:lnTo>
                  <a:cubicBezTo>
                    <a:pt x="8678" y="1184"/>
                    <a:pt x="8742" y="1152"/>
                    <a:pt x="8773" y="1152"/>
                  </a:cubicBezTo>
                  <a:close/>
                  <a:moveTo>
                    <a:pt x="14771" y="0"/>
                  </a:moveTo>
                  <a:cubicBezTo>
                    <a:pt x="14591" y="0"/>
                    <a:pt x="14415" y="71"/>
                    <a:pt x="14284" y="202"/>
                  </a:cubicBezTo>
                  <a:lnTo>
                    <a:pt x="9407" y="5079"/>
                  </a:lnTo>
                  <a:lnTo>
                    <a:pt x="9407" y="1437"/>
                  </a:lnTo>
                  <a:cubicBezTo>
                    <a:pt x="9407" y="1152"/>
                    <a:pt x="9248" y="931"/>
                    <a:pt x="9027" y="836"/>
                  </a:cubicBezTo>
                  <a:cubicBezTo>
                    <a:pt x="8948" y="806"/>
                    <a:pt x="8870" y="792"/>
                    <a:pt x="8792" y="792"/>
                  </a:cubicBezTo>
                  <a:cubicBezTo>
                    <a:pt x="8619" y="792"/>
                    <a:pt x="8451" y="863"/>
                    <a:pt x="8298" y="994"/>
                  </a:cubicBezTo>
                  <a:lnTo>
                    <a:pt x="1109" y="8215"/>
                  </a:lnTo>
                  <a:cubicBezTo>
                    <a:pt x="919" y="8405"/>
                    <a:pt x="856" y="8690"/>
                    <a:pt x="951" y="8911"/>
                  </a:cubicBezTo>
                  <a:cubicBezTo>
                    <a:pt x="1078" y="9165"/>
                    <a:pt x="1268" y="9323"/>
                    <a:pt x="1553" y="9323"/>
                  </a:cubicBezTo>
                  <a:lnTo>
                    <a:pt x="5986" y="9323"/>
                  </a:lnTo>
                  <a:lnTo>
                    <a:pt x="6398" y="9766"/>
                  </a:lnTo>
                  <a:cubicBezTo>
                    <a:pt x="6450" y="9801"/>
                    <a:pt x="6512" y="9826"/>
                    <a:pt x="6573" y="9826"/>
                  </a:cubicBezTo>
                  <a:cubicBezTo>
                    <a:pt x="6623" y="9826"/>
                    <a:pt x="6672" y="9809"/>
                    <a:pt x="6715" y="9766"/>
                  </a:cubicBezTo>
                  <a:cubicBezTo>
                    <a:pt x="6810" y="9671"/>
                    <a:pt x="6810" y="9513"/>
                    <a:pt x="6715" y="9450"/>
                  </a:cubicBezTo>
                  <a:lnTo>
                    <a:pt x="6620" y="9323"/>
                  </a:lnTo>
                  <a:lnTo>
                    <a:pt x="8742" y="9323"/>
                  </a:lnTo>
                  <a:cubicBezTo>
                    <a:pt x="9090" y="9323"/>
                    <a:pt x="9407" y="9038"/>
                    <a:pt x="9407" y="8658"/>
                  </a:cubicBezTo>
                  <a:lnTo>
                    <a:pt x="9407" y="6599"/>
                  </a:lnTo>
                  <a:cubicBezTo>
                    <a:pt x="9469" y="6662"/>
                    <a:pt x="9558" y="6724"/>
                    <a:pt x="9657" y="6724"/>
                  </a:cubicBezTo>
                  <a:cubicBezTo>
                    <a:pt x="9709" y="6724"/>
                    <a:pt x="9764" y="6706"/>
                    <a:pt x="9818" y="6663"/>
                  </a:cubicBezTo>
                  <a:cubicBezTo>
                    <a:pt x="9882" y="6599"/>
                    <a:pt x="9882" y="6441"/>
                    <a:pt x="9818" y="6346"/>
                  </a:cubicBezTo>
                  <a:lnTo>
                    <a:pt x="9407" y="5966"/>
                  </a:lnTo>
                  <a:lnTo>
                    <a:pt x="9407" y="5713"/>
                  </a:lnTo>
                  <a:lnTo>
                    <a:pt x="10515" y="4604"/>
                  </a:lnTo>
                  <a:lnTo>
                    <a:pt x="11053" y="5111"/>
                  </a:lnTo>
                  <a:cubicBezTo>
                    <a:pt x="11087" y="5162"/>
                    <a:pt x="11139" y="5195"/>
                    <a:pt x="11200" y="5195"/>
                  </a:cubicBezTo>
                  <a:cubicBezTo>
                    <a:pt x="11252" y="5195"/>
                    <a:pt x="11311" y="5170"/>
                    <a:pt x="11370" y="5111"/>
                  </a:cubicBezTo>
                  <a:cubicBezTo>
                    <a:pt x="11433" y="5048"/>
                    <a:pt x="11433" y="4889"/>
                    <a:pt x="11370" y="4794"/>
                  </a:cubicBezTo>
                  <a:lnTo>
                    <a:pt x="10832" y="4288"/>
                  </a:lnTo>
                  <a:lnTo>
                    <a:pt x="12067" y="3052"/>
                  </a:lnTo>
                  <a:lnTo>
                    <a:pt x="12574" y="3591"/>
                  </a:lnTo>
                  <a:cubicBezTo>
                    <a:pt x="12626" y="3626"/>
                    <a:pt x="12687" y="3651"/>
                    <a:pt x="12748" y="3651"/>
                  </a:cubicBezTo>
                  <a:cubicBezTo>
                    <a:pt x="12798" y="3651"/>
                    <a:pt x="12847" y="3634"/>
                    <a:pt x="12890" y="3591"/>
                  </a:cubicBezTo>
                  <a:cubicBezTo>
                    <a:pt x="12985" y="3496"/>
                    <a:pt x="12985" y="3338"/>
                    <a:pt x="12890" y="3274"/>
                  </a:cubicBezTo>
                  <a:lnTo>
                    <a:pt x="12384" y="2736"/>
                  </a:lnTo>
                  <a:lnTo>
                    <a:pt x="13619" y="1532"/>
                  </a:lnTo>
                  <a:lnTo>
                    <a:pt x="14125" y="2039"/>
                  </a:lnTo>
                  <a:cubicBezTo>
                    <a:pt x="14180" y="2076"/>
                    <a:pt x="14235" y="2112"/>
                    <a:pt x="14296" y="2112"/>
                  </a:cubicBezTo>
                  <a:cubicBezTo>
                    <a:pt x="14341" y="2112"/>
                    <a:pt x="14388" y="2093"/>
                    <a:pt x="14442" y="2039"/>
                  </a:cubicBezTo>
                  <a:cubicBezTo>
                    <a:pt x="14537" y="1944"/>
                    <a:pt x="14537" y="1786"/>
                    <a:pt x="14442" y="1722"/>
                  </a:cubicBezTo>
                  <a:lnTo>
                    <a:pt x="13935" y="1184"/>
                  </a:lnTo>
                  <a:lnTo>
                    <a:pt x="14600" y="519"/>
                  </a:lnTo>
                  <a:cubicBezTo>
                    <a:pt x="14648" y="487"/>
                    <a:pt x="14695" y="479"/>
                    <a:pt x="14739" y="479"/>
                  </a:cubicBezTo>
                  <a:cubicBezTo>
                    <a:pt x="14782" y="479"/>
                    <a:pt x="14822" y="487"/>
                    <a:pt x="14854" y="487"/>
                  </a:cubicBezTo>
                  <a:cubicBezTo>
                    <a:pt x="14885" y="487"/>
                    <a:pt x="14949" y="551"/>
                    <a:pt x="14949" y="677"/>
                  </a:cubicBezTo>
                  <a:lnTo>
                    <a:pt x="14949" y="14738"/>
                  </a:lnTo>
                  <a:cubicBezTo>
                    <a:pt x="14949" y="14865"/>
                    <a:pt x="14885" y="14928"/>
                    <a:pt x="14759" y="14928"/>
                  </a:cubicBezTo>
                  <a:lnTo>
                    <a:pt x="698" y="14928"/>
                  </a:lnTo>
                  <a:cubicBezTo>
                    <a:pt x="603" y="14928"/>
                    <a:pt x="508" y="14865"/>
                    <a:pt x="508" y="14802"/>
                  </a:cubicBezTo>
                  <a:cubicBezTo>
                    <a:pt x="508" y="14770"/>
                    <a:pt x="476" y="14707"/>
                    <a:pt x="539" y="14580"/>
                  </a:cubicBezTo>
                  <a:lnTo>
                    <a:pt x="1268" y="13852"/>
                  </a:lnTo>
                  <a:lnTo>
                    <a:pt x="1774" y="14390"/>
                  </a:lnTo>
                  <a:cubicBezTo>
                    <a:pt x="1829" y="14427"/>
                    <a:pt x="1884" y="14463"/>
                    <a:pt x="1945" y="14463"/>
                  </a:cubicBezTo>
                  <a:cubicBezTo>
                    <a:pt x="1990" y="14463"/>
                    <a:pt x="2038" y="14443"/>
                    <a:pt x="2091" y="14390"/>
                  </a:cubicBezTo>
                  <a:cubicBezTo>
                    <a:pt x="2186" y="14295"/>
                    <a:pt x="2186" y="14137"/>
                    <a:pt x="2091" y="14073"/>
                  </a:cubicBezTo>
                  <a:lnTo>
                    <a:pt x="1584" y="13535"/>
                  </a:lnTo>
                  <a:lnTo>
                    <a:pt x="2819" y="12331"/>
                  </a:lnTo>
                  <a:lnTo>
                    <a:pt x="3326" y="12838"/>
                  </a:lnTo>
                  <a:cubicBezTo>
                    <a:pt x="3363" y="12875"/>
                    <a:pt x="3420" y="12911"/>
                    <a:pt x="3487" y="12911"/>
                  </a:cubicBezTo>
                  <a:cubicBezTo>
                    <a:pt x="3536" y="12911"/>
                    <a:pt x="3589" y="12892"/>
                    <a:pt x="3643" y="12838"/>
                  </a:cubicBezTo>
                  <a:cubicBezTo>
                    <a:pt x="3706" y="12775"/>
                    <a:pt x="3706" y="12616"/>
                    <a:pt x="3643" y="12521"/>
                  </a:cubicBezTo>
                  <a:lnTo>
                    <a:pt x="3136" y="12015"/>
                  </a:lnTo>
                  <a:lnTo>
                    <a:pt x="4435" y="10685"/>
                  </a:lnTo>
                  <a:lnTo>
                    <a:pt x="4941" y="11223"/>
                  </a:lnTo>
                  <a:cubicBezTo>
                    <a:pt x="4993" y="11258"/>
                    <a:pt x="5046" y="11283"/>
                    <a:pt x="5103" y="11283"/>
                  </a:cubicBezTo>
                  <a:cubicBezTo>
                    <a:pt x="5150" y="11283"/>
                    <a:pt x="5201" y="11266"/>
                    <a:pt x="5258" y="11223"/>
                  </a:cubicBezTo>
                  <a:cubicBezTo>
                    <a:pt x="5353" y="11128"/>
                    <a:pt x="5353" y="10970"/>
                    <a:pt x="5258" y="10906"/>
                  </a:cubicBezTo>
                  <a:lnTo>
                    <a:pt x="4751" y="10368"/>
                  </a:lnTo>
                  <a:lnTo>
                    <a:pt x="5100" y="10020"/>
                  </a:lnTo>
                  <a:cubicBezTo>
                    <a:pt x="5195" y="9956"/>
                    <a:pt x="5195" y="9798"/>
                    <a:pt x="5100" y="9703"/>
                  </a:cubicBezTo>
                  <a:cubicBezTo>
                    <a:pt x="5068" y="9671"/>
                    <a:pt x="5013" y="9655"/>
                    <a:pt x="4953" y="9655"/>
                  </a:cubicBezTo>
                  <a:cubicBezTo>
                    <a:pt x="4894" y="9655"/>
                    <a:pt x="4830" y="9671"/>
                    <a:pt x="4783" y="9703"/>
                  </a:cubicBezTo>
                  <a:lnTo>
                    <a:pt x="223" y="14263"/>
                  </a:lnTo>
                  <a:cubicBezTo>
                    <a:pt x="33" y="14453"/>
                    <a:pt x="1" y="14738"/>
                    <a:pt x="64" y="14992"/>
                  </a:cubicBezTo>
                  <a:cubicBezTo>
                    <a:pt x="191" y="15213"/>
                    <a:pt x="444" y="15372"/>
                    <a:pt x="666" y="15372"/>
                  </a:cubicBezTo>
                  <a:lnTo>
                    <a:pt x="14727" y="15372"/>
                  </a:lnTo>
                  <a:cubicBezTo>
                    <a:pt x="15075" y="15372"/>
                    <a:pt x="15392" y="15087"/>
                    <a:pt x="15392" y="14707"/>
                  </a:cubicBezTo>
                  <a:lnTo>
                    <a:pt x="15392" y="646"/>
                  </a:lnTo>
                  <a:cubicBezTo>
                    <a:pt x="15424" y="424"/>
                    <a:pt x="15265" y="171"/>
                    <a:pt x="15012" y="44"/>
                  </a:cubicBezTo>
                  <a:cubicBezTo>
                    <a:pt x="14934" y="15"/>
                    <a:pt x="14852" y="0"/>
                    <a:pt x="14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7"/>
            <p:cNvSpPr/>
            <p:nvPr/>
          </p:nvSpPr>
          <p:spPr>
            <a:xfrm>
              <a:off x="6560326" y="2951335"/>
              <a:ext cx="171025" cy="169450"/>
            </a:xfrm>
            <a:custGeom>
              <a:avLst/>
              <a:gdLst/>
              <a:ahLst/>
              <a:cxnLst/>
              <a:rect l="l" t="t" r="r" b="b"/>
              <a:pathLst>
                <a:path w="6841" h="6778" extrusionOk="0">
                  <a:moveTo>
                    <a:pt x="6398" y="1"/>
                  </a:moveTo>
                  <a:cubicBezTo>
                    <a:pt x="6295" y="1"/>
                    <a:pt x="6197" y="43"/>
                    <a:pt x="6112" y="127"/>
                  </a:cubicBezTo>
                  <a:lnTo>
                    <a:pt x="127" y="6113"/>
                  </a:lnTo>
                  <a:cubicBezTo>
                    <a:pt x="32" y="6208"/>
                    <a:pt x="0" y="6366"/>
                    <a:pt x="63" y="6525"/>
                  </a:cubicBezTo>
                  <a:cubicBezTo>
                    <a:pt x="127" y="6683"/>
                    <a:pt x="253" y="6778"/>
                    <a:pt x="443" y="6778"/>
                  </a:cubicBezTo>
                  <a:lnTo>
                    <a:pt x="6429" y="6778"/>
                  </a:lnTo>
                  <a:cubicBezTo>
                    <a:pt x="6682" y="6778"/>
                    <a:pt x="6841" y="6588"/>
                    <a:pt x="6841" y="6366"/>
                  </a:cubicBezTo>
                  <a:lnTo>
                    <a:pt x="6841" y="5669"/>
                  </a:lnTo>
                  <a:cubicBezTo>
                    <a:pt x="6841" y="5543"/>
                    <a:pt x="6714" y="5416"/>
                    <a:pt x="6587" y="5416"/>
                  </a:cubicBezTo>
                  <a:cubicBezTo>
                    <a:pt x="6461" y="5416"/>
                    <a:pt x="6366" y="5543"/>
                    <a:pt x="6366" y="5669"/>
                  </a:cubicBezTo>
                  <a:lnTo>
                    <a:pt x="6366" y="6334"/>
                  </a:lnTo>
                  <a:lnTo>
                    <a:pt x="507" y="6334"/>
                  </a:lnTo>
                  <a:lnTo>
                    <a:pt x="6366" y="476"/>
                  </a:lnTo>
                  <a:lnTo>
                    <a:pt x="6366" y="4593"/>
                  </a:lnTo>
                  <a:cubicBezTo>
                    <a:pt x="6334" y="4783"/>
                    <a:pt x="6429" y="4878"/>
                    <a:pt x="6556" y="4878"/>
                  </a:cubicBezTo>
                  <a:cubicBezTo>
                    <a:pt x="6682" y="4878"/>
                    <a:pt x="6809" y="4751"/>
                    <a:pt x="6809" y="4624"/>
                  </a:cubicBezTo>
                  <a:lnTo>
                    <a:pt x="6809" y="444"/>
                  </a:lnTo>
                  <a:cubicBezTo>
                    <a:pt x="6809" y="286"/>
                    <a:pt x="6682" y="127"/>
                    <a:pt x="6556" y="32"/>
                  </a:cubicBezTo>
                  <a:cubicBezTo>
                    <a:pt x="6503" y="11"/>
                    <a:pt x="6450" y="1"/>
                    <a:pt x="6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7"/>
            <p:cNvSpPr/>
            <p:nvPr/>
          </p:nvSpPr>
          <p:spPr>
            <a:xfrm>
              <a:off x="6553201" y="2943435"/>
              <a:ext cx="47525" cy="47525"/>
            </a:xfrm>
            <a:custGeom>
              <a:avLst/>
              <a:gdLst/>
              <a:ahLst/>
              <a:cxnLst/>
              <a:rect l="l" t="t" r="r" b="b"/>
              <a:pathLst>
                <a:path w="1901" h="1901" extrusionOk="0">
                  <a:moveTo>
                    <a:pt x="950" y="412"/>
                  </a:moveTo>
                  <a:cubicBezTo>
                    <a:pt x="1235" y="412"/>
                    <a:pt x="1457" y="633"/>
                    <a:pt x="1457" y="918"/>
                  </a:cubicBezTo>
                  <a:cubicBezTo>
                    <a:pt x="1457" y="1235"/>
                    <a:pt x="1203" y="1425"/>
                    <a:pt x="950" y="1425"/>
                  </a:cubicBezTo>
                  <a:cubicBezTo>
                    <a:pt x="665" y="1425"/>
                    <a:pt x="443" y="1203"/>
                    <a:pt x="443" y="918"/>
                  </a:cubicBezTo>
                  <a:cubicBezTo>
                    <a:pt x="443" y="633"/>
                    <a:pt x="665" y="412"/>
                    <a:pt x="950" y="412"/>
                  </a:cubicBezTo>
                  <a:close/>
                  <a:moveTo>
                    <a:pt x="950" y="0"/>
                  </a:moveTo>
                  <a:cubicBezTo>
                    <a:pt x="443" y="0"/>
                    <a:pt x="0" y="443"/>
                    <a:pt x="0" y="950"/>
                  </a:cubicBezTo>
                  <a:cubicBezTo>
                    <a:pt x="0" y="1457"/>
                    <a:pt x="443" y="1900"/>
                    <a:pt x="950" y="1900"/>
                  </a:cubicBezTo>
                  <a:cubicBezTo>
                    <a:pt x="1457" y="1900"/>
                    <a:pt x="1900" y="1457"/>
                    <a:pt x="1900" y="950"/>
                  </a:cubicBezTo>
                  <a:cubicBezTo>
                    <a:pt x="1900" y="412"/>
                    <a:pt x="1489"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47"/>
          <p:cNvGrpSpPr/>
          <p:nvPr/>
        </p:nvGrpSpPr>
        <p:grpSpPr>
          <a:xfrm>
            <a:off x="4846815" y="2166961"/>
            <a:ext cx="309182" cy="431988"/>
            <a:chOff x="5393768" y="1314043"/>
            <a:chExt cx="309182" cy="431988"/>
          </a:xfrm>
        </p:grpSpPr>
        <p:sp>
          <p:nvSpPr>
            <p:cNvPr id="1679" name="Google Shape;1679;p47"/>
            <p:cNvSpPr/>
            <p:nvPr/>
          </p:nvSpPr>
          <p:spPr>
            <a:xfrm>
              <a:off x="5400141" y="1347442"/>
              <a:ext cx="296591" cy="392348"/>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7"/>
            <p:cNvSpPr/>
            <p:nvPr/>
          </p:nvSpPr>
          <p:spPr>
            <a:xfrm>
              <a:off x="5427079" y="1374507"/>
              <a:ext cx="242685" cy="324717"/>
            </a:xfrm>
            <a:custGeom>
              <a:avLst/>
              <a:gdLst/>
              <a:ahLst/>
              <a:cxnLst/>
              <a:rect l="l" t="t" r="r" b="b"/>
              <a:pathLst>
                <a:path w="7883" h="10510" extrusionOk="0">
                  <a:moveTo>
                    <a:pt x="1" y="0"/>
                  </a:moveTo>
                  <a:lnTo>
                    <a:pt x="1" y="10509"/>
                  </a:lnTo>
                  <a:lnTo>
                    <a:pt x="7883" y="10509"/>
                  </a:lnTo>
                  <a:lnTo>
                    <a:pt x="78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7"/>
            <p:cNvSpPr/>
            <p:nvPr/>
          </p:nvSpPr>
          <p:spPr>
            <a:xfrm>
              <a:off x="5487665" y="1320315"/>
              <a:ext cx="121512" cy="54222"/>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7"/>
            <p:cNvSpPr/>
            <p:nvPr/>
          </p:nvSpPr>
          <p:spPr>
            <a:xfrm>
              <a:off x="5464114" y="1506371"/>
              <a:ext cx="33803" cy="33769"/>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7"/>
            <p:cNvSpPr/>
            <p:nvPr/>
          </p:nvSpPr>
          <p:spPr>
            <a:xfrm>
              <a:off x="5464114" y="1567174"/>
              <a:ext cx="33803" cy="33924"/>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7"/>
            <p:cNvSpPr/>
            <p:nvPr/>
          </p:nvSpPr>
          <p:spPr>
            <a:xfrm>
              <a:off x="5464114" y="1628132"/>
              <a:ext cx="33803" cy="33769"/>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7"/>
            <p:cNvSpPr/>
            <p:nvPr/>
          </p:nvSpPr>
          <p:spPr>
            <a:xfrm>
              <a:off x="5460881" y="1401572"/>
              <a:ext cx="40453" cy="40597"/>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7"/>
            <p:cNvSpPr/>
            <p:nvPr/>
          </p:nvSpPr>
          <p:spPr>
            <a:xfrm>
              <a:off x="5393768" y="1314043"/>
              <a:ext cx="309182" cy="431988"/>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7"/>
            <p:cNvSpPr/>
            <p:nvPr/>
          </p:nvSpPr>
          <p:spPr>
            <a:xfrm>
              <a:off x="5540401" y="1341046"/>
              <a:ext cx="16778" cy="12698"/>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7"/>
            <p:cNvSpPr/>
            <p:nvPr/>
          </p:nvSpPr>
          <p:spPr>
            <a:xfrm>
              <a:off x="5420737" y="1368111"/>
              <a:ext cx="255245" cy="337353"/>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7"/>
            <p:cNvSpPr/>
            <p:nvPr/>
          </p:nvSpPr>
          <p:spPr>
            <a:xfrm>
              <a:off x="5512694" y="1503374"/>
              <a:ext cx="78134" cy="12698"/>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7"/>
            <p:cNvSpPr/>
            <p:nvPr/>
          </p:nvSpPr>
          <p:spPr>
            <a:xfrm>
              <a:off x="5512694" y="1530439"/>
              <a:ext cx="125391" cy="12698"/>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7"/>
            <p:cNvSpPr/>
            <p:nvPr/>
          </p:nvSpPr>
          <p:spPr>
            <a:xfrm>
              <a:off x="5512694" y="1564332"/>
              <a:ext cx="78134" cy="12698"/>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7"/>
            <p:cNvSpPr/>
            <p:nvPr/>
          </p:nvSpPr>
          <p:spPr>
            <a:xfrm>
              <a:off x="5512694" y="1591397"/>
              <a:ext cx="125391" cy="12698"/>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7"/>
            <p:cNvSpPr/>
            <p:nvPr/>
          </p:nvSpPr>
          <p:spPr>
            <a:xfrm>
              <a:off x="5512694" y="1625135"/>
              <a:ext cx="78134" cy="12698"/>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7"/>
            <p:cNvSpPr/>
            <p:nvPr/>
          </p:nvSpPr>
          <p:spPr>
            <a:xfrm>
              <a:off x="5512694" y="1652200"/>
              <a:ext cx="124621" cy="12698"/>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7"/>
            <p:cNvSpPr/>
            <p:nvPr/>
          </p:nvSpPr>
          <p:spPr>
            <a:xfrm>
              <a:off x="5512694" y="1401973"/>
              <a:ext cx="125391" cy="12698"/>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7"/>
            <p:cNvSpPr/>
            <p:nvPr/>
          </p:nvSpPr>
          <p:spPr>
            <a:xfrm>
              <a:off x="5458788" y="1462807"/>
              <a:ext cx="179297" cy="12667"/>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7"/>
            <p:cNvSpPr/>
            <p:nvPr/>
          </p:nvSpPr>
          <p:spPr>
            <a:xfrm>
              <a:off x="5512694" y="1429038"/>
              <a:ext cx="37682" cy="12698"/>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7"/>
            <p:cNvSpPr/>
            <p:nvPr/>
          </p:nvSpPr>
          <p:spPr>
            <a:xfrm>
              <a:off x="5559827" y="1429038"/>
              <a:ext cx="37805" cy="12698"/>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7"/>
            <p:cNvSpPr/>
            <p:nvPr/>
          </p:nvSpPr>
          <p:spPr>
            <a:xfrm>
              <a:off x="5454509" y="1503405"/>
              <a:ext cx="46394" cy="39763"/>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7"/>
            <p:cNvSpPr/>
            <p:nvPr/>
          </p:nvSpPr>
          <p:spPr>
            <a:xfrm>
              <a:off x="5454509" y="1564332"/>
              <a:ext cx="46394" cy="39763"/>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7"/>
            <p:cNvSpPr/>
            <p:nvPr/>
          </p:nvSpPr>
          <p:spPr>
            <a:xfrm>
              <a:off x="5454509" y="1625135"/>
              <a:ext cx="46394" cy="39794"/>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7"/>
            <p:cNvSpPr/>
            <p:nvPr/>
          </p:nvSpPr>
          <p:spPr>
            <a:xfrm>
              <a:off x="5461159" y="1401850"/>
              <a:ext cx="39745" cy="39887"/>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706"/>
        <p:cNvGrpSpPr/>
        <p:nvPr/>
      </p:nvGrpSpPr>
      <p:grpSpPr>
        <a:xfrm>
          <a:off x="0" y="0"/>
          <a:ext cx="0" cy="0"/>
          <a:chOff x="0" y="0"/>
          <a:chExt cx="0" cy="0"/>
        </a:xfrm>
      </p:grpSpPr>
      <p:sp>
        <p:nvSpPr>
          <p:cNvPr id="1707" name="Google Shape;1707;p48"/>
          <p:cNvSpPr txBox="1">
            <a:spLocks noGrp="1"/>
          </p:cNvSpPr>
          <p:nvPr>
            <p:ph type="title"/>
          </p:nvPr>
        </p:nvSpPr>
        <p:spPr>
          <a:xfrm>
            <a:off x="4727997" y="1147950"/>
            <a:ext cx="3232800" cy="18009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A picture reinforces the concept</a:t>
            </a:r>
            <a:endParaRPr/>
          </a:p>
        </p:txBody>
      </p:sp>
      <p:sp>
        <p:nvSpPr>
          <p:cNvPr id="1708" name="Google Shape;1708;p48"/>
          <p:cNvSpPr txBox="1">
            <a:spLocks noGrp="1"/>
          </p:cNvSpPr>
          <p:nvPr>
            <p:ph type="subTitle" idx="1"/>
          </p:nvPr>
        </p:nvSpPr>
        <p:spPr>
          <a:xfrm>
            <a:off x="4727997" y="2948850"/>
            <a:ext cx="3232800" cy="10467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Images reveal large amounts of data, so remember: use an image instead of a long text. Your audience will appreciate it</a:t>
            </a:r>
            <a:endParaRPr/>
          </a:p>
        </p:txBody>
      </p:sp>
      <p:grpSp>
        <p:nvGrpSpPr>
          <p:cNvPr id="1709" name="Google Shape;1709;p48"/>
          <p:cNvGrpSpPr/>
          <p:nvPr/>
        </p:nvGrpSpPr>
        <p:grpSpPr>
          <a:xfrm>
            <a:off x="76200" y="76205"/>
            <a:ext cx="1552162" cy="755352"/>
            <a:chOff x="359700" y="4031500"/>
            <a:chExt cx="2217375" cy="1079075"/>
          </a:xfrm>
        </p:grpSpPr>
        <p:sp>
          <p:nvSpPr>
            <p:cNvPr id="1710" name="Google Shape;1710;p48"/>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8"/>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 name="Google Shape;1712;p48"/>
          <p:cNvGrpSpPr/>
          <p:nvPr/>
        </p:nvGrpSpPr>
        <p:grpSpPr>
          <a:xfrm>
            <a:off x="1856952" y="540003"/>
            <a:ext cx="1675047" cy="149573"/>
            <a:chOff x="4790625" y="1824675"/>
            <a:chExt cx="2392925" cy="213675"/>
          </a:xfrm>
        </p:grpSpPr>
        <p:sp>
          <p:nvSpPr>
            <p:cNvPr id="1713" name="Google Shape;1713;p48"/>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8"/>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8"/>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8"/>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8"/>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48"/>
          <p:cNvGrpSpPr/>
          <p:nvPr/>
        </p:nvGrpSpPr>
        <p:grpSpPr>
          <a:xfrm>
            <a:off x="76202" y="1060140"/>
            <a:ext cx="214917" cy="230335"/>
            <a:chOff x="424275" y="4593075"/>
            <a:chExt cx="307025" cy="329050"/>
          </a:xfrm>
        </p:grpSpPr>
        <p:sp>
          <p:nvSpPr>
            <p:cNvPr id="1719" name="Google Shape;1719;p48"/>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8"/>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8"/>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48"/>
          <p:cNvGrpSpPr/>
          <p:nvPr/>
        </p:nvGrpSpPr>
        <p:grpSpPr>
          <a:xfrm>
            <a:off x="719997" y="1136360"/>
            <a:ext cx="346832" cy="1809080"/>
            <a:chOff x="4713875" y="2486650"/>
            <a:chExt cx="495475" cy="2584400"/>
          </a:xfrm>
        </p:grpSpPr>
        <p:sp>
          <p:nvSpPr>
            <p:cNvPr id="1723" name="Google Shape;1723;p48"/>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8"/>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8"/>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8"/>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8"/>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8"/>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8"/>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8"/>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8"/>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8"/>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8"/>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8"/>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8"/>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8"/>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8"/>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38" name="Google Shape;1738;p48"/>
          <p:cNvPicPr preferRelativeResize="0"/>
          <p:nvPr/>
        </p:nvPicPr>
        <p:blipFill rotWithShape="1">
          <a:blip r:embed="rId3">
            <a:alphaModFix/>
          </a:blip>
          <a:srcRect t="28339" b="5011"/>
          <a:stretch/>
        </p:blipFill>
        <p:spPr>
          <a:xfrm>
            <a:off x="1183203" y="1136350"/>
            <a:ext cx="3042001" cy="3042002"/>
          </a:xfrm>
          <a:prstGeom prst="rect">
            <a:avLst/>
          </a:prstGeom>
          <a:noFill/>
          <a:ln>
            <a:noFill/>
          </a:ln>
        </p:spPr>
      </p:pic>
      <p:sp>
        <p:nvSpPr>
          <p:cNvPr id="1739" name="Google Shape;1739;p48"/>
          <p:cNvSpPr/>
          <p:nvPr/>
        </p:nvSpPr>
        <p:spPr>
          <a:xfrm>
            <a:off x="1224000" y="1188000"/>
            <a:ext cx="3042000" cy="3042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08"/>
        <p:cNvGrpSpPr/>
        <p:nvPr/>
      </p:nvGrpSpPr>
      <p:grpSpPr>
        <a:xfrm>
          <a:off x="0" y="0"/>
          <a:ext cx="0" cy="0"/>
          <a:chOff x="0" y="0"/>
          <a:chExt cx="0" cy="0"/>
        </a:xfrm>
      </p:grpSpPr>
      <p:grpSp>
        <p:nvGrpSpPr>
          <p:cNvPr id="1809" name="Google Shape;1809;p50"/>
          <p:cNvGrpSpPr/>
          <p:nvPr/>
        </p:nvGrpSpPr>
        <p:grpSpPr>
          <a:xfrm>
            <a:off x="6177632" y="1491000"/>
            <a:ext cx="2246400" cy="432000"/>
            <a:chOff x="3542423" y="-134062"/>
            <a:chExt cx="1800000" cy="432000"/>
          </a:xfrm>
        </p:grpSpPr>
        <p:sp>
          <p:nvSpPr>
            <p:cNvPr id="1810" name="Google Shape;1810;p50"/>
            <p:cNvSpPr/>
            <p:nvPr/>
          </p:nvSpPr>
          <p:spPr>
            <a:xfrm>
              <a:off x="3542423" y="-134062"/>
              <a:ext cx="1800000" cy="4320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0"/>
            <p:cNvSpPr/>
            <p:nvPr/>
          </p:nvSpPr>
          <p:spPr>
            <a:xfrm>
              <a:off x="3542423" y="-134050"/>
              <a:ext cx="1800000" cy="1434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2" name="Google Shape;1812;p50"/>
          <p:cNvSpPr/>
          <p:nvPr/>
        </p:nvSpPr>
        <p:spPr>
          <a:xfrm>
            <a:off x="6189647" y="1644113"/>
            <a:ext cx="1666800" cy="271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3" name="Google Shape;1813;p50"/>
          <p:cNvGrpSpPr/>
          <p:nvPr/>
        </p:nvGrpSpPr>
        <p:grpSpPr>
          <a:xfrm>
            <a:off x="6289952" y="1724799"/>
            <a:ext cx="2021760" cy="190800"/>
            <a:chOff x="2182320" y="1724799"/>
            <a:chExt cx="2021760" cy="190800"/>
          </a:xfrm>
        </p:grpSpPr>
        <p:cxnSp>
          <p:nvCxnSpPr>
            <p:cNvPr id="1814" name="Google Shape;1814;p50"/>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15" name="Google Shape;1815;p50"/>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16" name="Google Shape;1816;p50"/>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17" name="Google Shape;1817;p50"/>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18" name="Google Shape;1818;p50"/>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19" name="Google Shape;1819;p50"/>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20" name="Google Shape;1820;p50"/>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21" name="Google Shape;1821;p50"/>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22" name="Google Shape;1822;p50"/>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23" name="Google Shape;1823;p50"/>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24" name="Google Shape;1824;p50"/>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25" name="Google Shape;1825;p50"/>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26" name="Google Shape;1826;p50"/>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27" name="Google Shape;1827;p50"/>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28" name="Google Shape;1828;p50"/>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29" name="Google Shape;1829;p50"/>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30" name="Google Shape;1830;p50"/>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31" name="Google Shape;1831;p50"/>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32" name="Google Shape;1832;p50"/>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grpSp>
      <p:grpSp>
        <p:nvGrpSpPr>
          <p:cNvPr id="1833" name="Google Shape;1833;p50"/>
          <p:cNvGrpSpPr/>
          <p:nvPr/>
        </p:nvGrpSpPr>
        <p:grpSpPr>
          <a:xfrm>
            <a:off x="6177632" y="3247200"/>
            <a:ext cx="2246400" cy="432000"/>
            <a:chOff x="3542423" y="-134062"/>
            <a:chExt cx="1800000" cy="432000"/>
          </a:xfrm>
        </p:grpSpPr>
        <p:sp>
          <p:nvSpPr>
            <p:cNvPr id="1834" name="Google Shape;1834;p50"/>
            <p:cNvSpPr/>
            <p:nvPr/>
          </p:nvSpPr>
          <p:spPr>
            <a:xfrm>
              <a:off x="3542423" y="-134062"/>
              <a:ext cx="1800000" cy="4320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0"/>
            <p:cNvSpPr/>
            <p:nvPr/>
          </p:nvSpPr>
          <p:spPr>
            <a:xfrm>
              <a:off x="3542423" y="-134050"/>
              <a:ext cx="1800000" cy="1434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6" name="Google Shape;1836;p50"/>
          <p:cNvSpPr/>
          <p:nvPr/>
        </p:nvSpPr>
        <p:spPr>
          <a:xfrm>
            <a:off x="6189647" y="3400313"/>
            <a:ext cx="1889100" cy="271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50"/>
          <p:cNvGrpSpPr/>
          <p:nvPr/>
        </p:nvGrpSpPr>
        <p:grpSpPr>
          <a:xfrm>
            <a:off x="6289952" y="3480999"/>
            <a:ext cx="2021760" cy="190800"/>
            <a:chOff x="2182320" y="1724799"/>
            <a:chExt cx="2021760" cy="190800"/>
          </a:xfrm>
        </p:grpSpPr>
        <p:cxnSp>
          <p:nvCxnSpPr>
            <p:cNvPr id="1838" name="Google Shape;1838;p50"/>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39" name="Google Shape;1839;p50"/>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40" name="Google Shape;1840;p50"/>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41" name="Google Shape;1841;p50"/>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42" name="Google Shape;1842;p50"/>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43" name="Google Shape;1843;p50"/>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44" name="Google Shape;1844;p50"/>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45" name="Google Shape;1845;p50"/>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46" name="Google Shape;1846;p50"/>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47" name="Google Shape;1847;p50"/>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48" name="Google Shape;1848;p50"/>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49" name="Google Shape;1849;p50"/>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50" name="Google Shape;1850;p50"/>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51" name="Google Shape;1851;p50"/>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52" name="Google Shape;1852;p50"/>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53" name="Google Shape;1853;p50"/>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54" name="Google Shape;1854;p50"/>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55" name="Google Shape;1855;p50"/>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56" name="Google Shape;1856;p50"/>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grpSp>
      <p:sp>
        <p:nvSpPr>
          <p:cNvPr id="1857" name="Google Shape;1857;p50"/>
          <p:cNvSpPr txBox="1">
            <a:spLocks noGrp="1"/>
          </p:cNvSpPr>
          <p:nvPr>
            <p:ph type="title" idx="4"/>
          </p:nvPr>
        </p:nvSpPr>
        <p:spPr>
          <a:xfrm>
            <a:off x="6177600" y="20016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Venus</a:t>
            </a:r>
            <a:endParaRPr/>
          </a:p>
        </p:txBody>
      </p:sp>
      <p:sp>
        <p:nvSpPr>
          <p:cNvPr id="1858" name="Google Shape;1858;p50"/>
          <p:cNvSpPr txBox="1">
            <a:spLocks noGrp="1"/>
          </p:cNvSpPr>
          <p:nvPr>
            <p:ph type="title" idx="2"/>
          </p:nvPr>
        </p:nvSpPr>
        <p:spPr>
          <a:xfrm>
            <a:off x="2070104" y="20016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Mercury</a:t>
            </a:r>
            <a:endParaRPr/>
          </a:p>
        </p:txBody>
      </p:sp>
      <p:sp>
        <p:nvSpPr>
          <p:cNvPr id="1859" name="Google Shape;1859;p50"/>
          <p:cNvSpPr txBox="1">
            <a:spLocks noGrp="1"/>
          </p:cNvSpPr>
          <p:nvPr>
            <p:ph type="subTitle" idx="1"/>
          </p:nvPr>
        </p:nvSpPr>
        <p:spPr>
          <a:xfrm>
            <a:off x="2070104" y="23400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860" name="Google Shape;1860;p50"/>
          <p:cNvSpPr txBox="1">
            <a:spLocks noGrp="1"/>
          </p:cNvSpPr>
          <p:nvPr>
            <p:ph type="title" idx="6"/>
          </p:nvPr>
        </p:nvSpPr>
        <p:spPr>
          <a:xfrm>
            <a:off x="4827600" y="1490400"/>
            <a:ext cx="1350000" cy="432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75%</a:t>
            </a:r>
            <a:endParaRPr/>
          </a:p>
        </p:txBody>
      </p:sp>
      <p:sp>
        <p:nvSpPr>
          <p:cNvPr id="1861" name="Google Shape;1861;p50"/>
          <p:cNvSpPr txBox="1">
            <a:spLocks noGrp="1"/>
          </p:cNvSpPr>
          <p:nvPr>
            <p:ph type="subTitle" idx="8"/>
          </p:nvPr>
        </p:nvSpPr>
        <p:spPr>
          <a:xfrm>
            <a:off x="2070104" y="40968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Despite being red, Mars is a cold place</a:t>
            </a:r>
            <a:endParaRPr/>
          </a:p>
        </p:txBody>
      </p:sp>
      <p:sp>
        <p:nvSpPr>
          <p:cNvPr id="1862" name="Google Shape;1862;p50"/>
          <p:cNvSpPr txBox="1">
            <a:spLocks noGrp="1"/>
          </p:cNvSpPr>
          <p:nvPr>
            <p:ph type="title" idx="15"/>
          </p:nvPr>
        </p:nvSpPr>
        <p:spPr>
          <a:xfrm>
            <a:off x="4827600" y="3247200"/>
            <a:ext cx="1350000" cy="432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85%</a:t>
            </a:r>
            <a:endParaRPr/>
          </a:p>
        </p:txBody>
      </p:sp>
      <p:sp>
        <p:nvSpPr>
          <p:cNvPr id="1863" name="Google Shape;1863;p50"/>
          <p:cNvSpPr txBox="1">
            <a:spLocks noGrp="1"/>
          </p:cNvSpPr>
          <p:nvPr>
            <p:ph type="title" idx="3"/>
          </p:nvPr>
        </p:nvSpPr>
        <p:spPr>
          <a:xfrm>
            <a:off x="720000" y="1490400"/>
            <a:ext cx="1350000" cy="432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55%</a:t>
            </a:r>
            <a:endParaRPr/>
          </a:p>
        </p:txBody>
      </p:sp>
      <p:sp>
        <p:nvSpPr>
          <p:cNvPr id="1864" name="Google Shape;1864;p50"/>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Interpreting number lines </a:t>
            </a:r>
            <a:endParaRPr/>
          </a:p>
        </p:txBody>
      </p:sp>
      <p:sp>
        <p:nvSpPr>
          <p:cNvPr id="1865" name="Google Shape;1865;p50"/>
          <p:cNvSpPr txBox="1">
            <a:spLocks noGrp="1"/>
          </p:cNvSpPr>
          <p:nvPr>
            <p:ph type="subTitle" idx="5"/>
          </p:nvPr>
        </p:nvSpPr>
        <p:spPr>
          <a:xfrm>
            <a:off x="6177600" y="23400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Venus is the second planet from the Sun</a:t>
            </a:r>
            <a:endParaRPr/>
          </a:p>
        </p:txBody>
      </p:sp>
      <p:sp>
        <p:nvSpPr>
          <p:cNvPr id="1866" name="Google Shape;1866;p50"/>
          <p:cNvSpPr txBox="1">
            <a:spLocks noGrp="1"/>
          </p:cNvSpPr>
          <p:nvPr>
            <p:ph type="title" idx="7"/>
          </p:nvPr>
        </p:nvSpPr>
        <p:spPr>
          <a:xfrm>
            <a:off x="2070104" y="37584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Mars</a:t>
            </a:r>
            <a:endParaRPr/>
          </a:p>
        </p:txBody>
      </p:sp>
      <p:sp>
        <p:nvSpPr>
          <p:cNvPr id="1867" name="Google Shape;1867;p50"/>
          <p:cNvSpPr txBox="1">
            <a:spLocks noGrp="1"/>
          </p:cNvSpPr>
          <p:nvPr>
            <p:ph type="title" idx="9"/>
          </p:nvPr>
        </p:nvSpPr>
        <p:spPr>
          <a:xfrm>
            <a:off x="720000" y="3247200"/>
            <a:ext cx="1350000" cy="432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70%</a:t>
            </a:r>
            <a:endParaRPr/>
          </a:p>
        </p:txBody>
      </p:sp>
      <p:sp>
        <p:nvSpPr>
          <p:cNvPr id="1868" name="Google Shape;1868;p50"/>
          <p:cNvSpPr txBox="1">
            <a:spLocks noGrp="1"/>
          </p:cNvSpPr>
          <p:nvPr>
            <p:ph type="title" idx="13"/>
          </p:nvPr>
        </p:nvSpPr>
        <p:spPr>
          <a:xfrm>
            <a:off x="6177600" y="37584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Earth</a:t>
            </a:r>
            <a:endParaRPr/>
          </a:p>
        </p:txBody>
      </p:sp>
      <p:sp>
        <p:nvSpPr>
          <p:cNvPr id="1869" name="Google Shape;1869;p50"/>
          <p:cNvSpPr txBox="1">
            <a:spLocks noGrp="1"/>
          </p:cNvSpPr>
          <p:nvPr>
            <p:ph type="subTitle" idx="14"/>
          </p:nvPr>
        </p:nvSpPr>
        <p:spPr>
          <a:xfrm>
            <a:off x="6177600" y="40968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Earth is the third planet from the Sun</a:t>
            </a:r>
            <a:endParaRPr/>
          </a:p>
        </p:txBody>
      </p:sp>
      <p:grpSp>
        <p:nvGrpSpPr>
          <p:cNvPr id="1870" name="Google Shape;1870;p50"/>
          <p:cNvGrpSpPr/>
          <p:nvPr/>
        </p:nvGrpSpPr>
        <p:grpSpPr>
          <a:xfrm>
            <a:off x="2070000" y="1491000"/>
            <a:ext cx="2246400" cy="432000"/>
            <a:chOff x="3542423" y="-134062"/>
            <a:chExt cx="1800000" cy="432000"/>
          </a:xfrm>
        </p:grpSpPr>
        <p:sp>
          <p:nvSpPr>
            <p:cNvPr id="1871" name="Google Shape;1871;p50"/>
            <p:cNvSpPr/>
            <p:nvPr/>
          </p:nvSpPr>
          <p:spPr>
            <a:xfrm>
              <a:off x="3542423" y="-134062"/>
              <a:ext cx="1800000" cy="4320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0"/>
            <p:cNvSpPr/>
            <p:nvPr/>
          </p:nvSpPr>
          <p:spPr>
            <a:xfrm>
              <a:off x="3542423" y="-134050"/>
              <a:ext cx="1800000" cy="1434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3" name="Google Shape;1873;p50"/>
          <p:cNvSpPr/>
          <p:nvPr/>
        </p:nvSpPr>
        <p:spPr>
          <a:xfrm>
            <a:off x="2082015" y="1644113"/>
            <a:ext cx="1222200" cy="271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4" name="Google Shape;1874;p50"/>
          <p:cNvGrpSpPr/>
          <p:nvPr/>
        </p:nvGrpSpPr>
        <p:grpSpPr>
          <a:xfrm>
            <a:off x="2070000" y="3247200"/>
            <a:ext cx="2246400" cy="432000"/>
            <a:chOff x="3542423" y="-134062"/>
            <a:chExt cx="1800000" cy="432000"/>
          </a:xfrm>
        </p:grpSpPr>
        <p:sp>
          <p:nvSpPr>
            <p:cNvPr id="1875" name="Google Shape;1875;p50"/>
            <p:cNvSpPr/>
            <p:nvPr/>
          </p:nvSpPr>
          <p:spPr>
            <a:xfrm>
              <a:off x="3542423" y="-134062"/>
              <a:ext cx="1800000" cy="432000"/>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0"/>
            <p:cNvSpPr/>
            <p:nvPr/>
          </p:nvSpPr>
          <p:spPr>
            <a:xfrm>
              <a:off x="3542423" y="-134050"/>
              <a:ext cx="1800000" cy="1434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7" name="Google Shape;1877;p50"/>
          <p:cNvSpPr/>
          <p:nvPr/>
        </p:nvSpPr>
        <p:spPr>
          <a:xfrm>
            <a:off x="2082015" y="3400313"/>
            <a:ext cx="1555800" cy="2715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8" name="Google Shape;1878;p50"/>
          <p:cNvGrpSpPr/>
          <p:nvPr/>
        </p:nvGrpSpPr>
        <p:grpSpPr>
          <a:xfrm>
            <a:off x="2182320" y="3480999"/>
            <a:ext cx="2021760" cy="190800"/>
            <a:chOff x="2182320" y="1724799"/>
            <a:chExt cx="2021760" cy="190800"/>
          </a:xfrm>
        </p:grpSpPr>
        <p:cxnSp>
          <p:nvCxnSpPr>
            <p:cNvPr id="1879" name="Google Shape;1879;p50"/>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0" name="Google Shape;1880;p50"/>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81" name="Google Shape;1881;p50"/>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2" name="Google Shape;1882;p50"/>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83" name="Google Shape;1883;p50"/>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4" name="Google Shape;1884;p50"/>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85" name="Google Shape;1885;p50"/>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6" name="Google Shape;1886;p50"/>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87" name="Google Shape;1887;p50"/>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8" name="Google Shape;1888;p50"/>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89" name="Google Shape;1889;p50"/>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90" name="Google Shape;1890;p50"/>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91" name="Google Shape;1891;p50"/>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92" name="Google Shape;1892;p50"/>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93" name="Google Shape;1893;p50"/>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94" name="Google Shape;1894;p50"/>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95" name="Google Shape;1895;p50"/>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896" name="Google Shape;1896;p50"/>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897" name="Google Shape;1897;p50"/>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grpSp>
      <p:grpSp>
        <p:nvGrpSpPr>
          <p:cNvPr id="1898" name="Google Shape;1898;p50"/>
          <p:cNvGrpSpPr/>
          <p:nvPr/>
        </p:nvGrpSpPr>
        <p:grpSpPr>
          <a:xfrm>
            <a:off x="2182320" y="1724799"/>
            <a:ext cx="2021760" cy="190800"/>
            <a:chOff x="2182320" y="1724799"/>
            <a:chExt cx="2021760" cy="190800"/>
          </a:xfrm>
        </p:grpSpPr>
        <p:cxnSp>
          <p:nvCxnSpPr>
            <p:cNvPr id="1899" name="Google Shape;1899;p50"/>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0" name="Google Shape;1900;p50"/>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1" name="Google Shape;1901;p50"/>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2" name="Google Shape;1902;p50"/>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3" name="Google Shape;1903;p50"/>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4" name="Google Shape;1904;p50"/>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5" name="Google Shape;1905;p50"/>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6" name="Google Shape;1906;p50"/>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7" name="Google Shape;1907;p50"/>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1908" name="Google Shape;1908;p50"/>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09" name="Google Shape;1909;p50"/>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0" name="Google Shape;1910;p50"/>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1" name="Google Shape;1911;p50"/>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2" name="Google Shape;1912;p50"/>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3" name="Google Shape;1913;p50"/>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4" name="Google Shape;1914;p50"/>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5" name="Google Shape;1915;p50"/>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6" name="Google Shape;1916;p50"/>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1917" name="Google Shape;1917;p50"/>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51"/>
          <p:cNvSpPr/>
          <p:nvPr/>
        </p:nvSpPr>
        <p:spPr>
          <a:xfrm>
            <a:off x="4066794" y="1335600"/>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3" name="Google Shape;1923;p51"/>
          <p:cNvSpPr/>
          <p:nvPr/>
        </p:nvSpPr>
        <p:spPr>
          <a:xfrm>
            <a:off x="4573200" y="2115600"/>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4" name="Google Shape;1924;p51"/>
          <p:cNvSpPr/>
          <p:nvPr/>
        </p:nvSpPr>
        <p:spPr>
          <a:xfrm>
            <a:off x="4573200" y="3675600"/>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5" name="Google Shape;1925;p51"/>
          <p:cNvSpPr/>
          <p:nvPr/>
        </p:nvSpPr>
        <p:spPr>
          <a:xfrm>
            <a:off x="4066800" y="2895600"/>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26" name="Google Shape;1926;p51"/>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Measuring line segments</a:t>
            </a:r>
            <a:endParaRPr/>
          </a:p>
        </p:txBody>
      </p:sp>
      <p:cxnSp>
        <p:nvCxnSpPr>
          <p:cNvPr id="1927" name="Google Shape;1927;p51"/>
          <p:cNvCxnSpPr>
            <a:stCxn id="1922" idx="2"/>
            <a:endCxn id="1923" idx="0"/>
          </p:cNvCxnSpPr>
          <p:nvPr/>
        </p:nvCxnSpPr>
        <p:spPr>
          <a:xfrm rot="-5400000" flipH="1">
            <a:off x="4433994" y="1724400"/>
            <a:ext cx="276000" cy="506400"/>
          </a:xfrm>
          <a:prstGeom prst="curvedConnector3">
            <a:avLst>
              <a:gd name="adj1" fmla="val 50000"/>
            </a:avLst>
          </a:prstGeom>
          <a:noFill/>
          <a:ln w="19050" cap="flat" cmpd="sng">
            <a:solidFill>
              <a:schemeClr val="dk1"/>
            </a:solidFill>
            <a:prstDash val="dash"/>
            <a:round/>
            <a:headEnd type="none" w="med" len="med"/>
            <a:tailEnd type="none" w="med" len="med"/>
          </a:ln>
        </p:spPr>
      </p:cxnSp>
      <p:cxnSp>
        <p:nvCxnSpPr>
          <p:cNvPr id="1928" name="Google Shape;1928;p51"/>
          <p:cNvCxnSpPr>
            <a:stCxn id="1923" idx="2"/>
            <a:endCxn id="1925" idx="0"/>
          </p:cNvCxnSpPr>
          <p:nvPr/>
        </p:nvCxnSpPr>
        <p:spPr>
          <a:xfrm rot="5400000">
            <a:off x="4434000" y="2504400"/>
            <a:ext cx="276000" cy="506400"/>
          </a:xfrm>
          <a:prstGeom prst="curvedConnector3">
            <a:avLst>
              <a:gd name="adj1" fmla="val 50000"/>
            </a:avLst>
          </a:prstGeom>
          <a:noFill/>
          <a:ln w="19050" cap="flat" cmpd="sng">
            <a:solidFill>
              <a:schemeClr val="dk1"/>
            </a:solidFill>
            <a:prstDash val="dash"/>
            <a:round/>
            <a:headEnd type="none" w="med" len="med"/>
            <a:tailEnd type="none" w="med" len="med"/>
          </a:ln>
        </p:spPr>
      </p:cxnSp>
      <p:cxnSp>
        <p:nvCxnSpPr>
          <p:cNvPr id="1929" name="Google Shape;1929;p51"/>
          <p:cNvCxnSpPr>
            <a:stCxn id="1925" idx="2"/>
            <a:endCxn id="1924" idx="0"/>
          </p:cNvCxnSpPr>
          <p:nvPr/>
        </p:nvCxnSpPr>
        <p:spPr>
          <a:xfrm rot="-5400000" flipH="1">
            <a:off x="4434000" y="3284400"/>
            <a:ext cx="276000" cy="506400"/>
          </a:xfrm>
          <a:prstGeom prst="curvedConnector3">
            <a:avLst>
              <a:gd name="adj1" fmla="val 50000"/>
            </a:avLst>
          </a:prstGeom>
          <a:noFill/>
          <a:ln w="19050" cap="flat" cmpd="sng">
            <a:solidFill>
              <a:schemeClr val="dk1"/>
            </a:solidFill>
            <a:prstDash val="dash"/>
            <a:round/>
            <a:headEnd type="none" w="med" len="med"/>
            <a:tailEnd type="none" w="med" len="med"/>
          </a:ln>
        </p:spPr>
      </p:cxnSp>
      <p:sp>
        <p:nvSpPr>
          <p:cNvPr id="1930" name="Google Shape;1930;p51"/>
          <p:cNvSpPr txBox="1"/>
          <p:nvPr/>
        </p:nvSpPr>
        <p:spPr>
          <a:xfrm>
            <a:off x="5192400" y="219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Saturn</a:t>
            </a:r>
            <a:endParaRPr sz="2400">
              <a:solidFill>
                <a:schemeClr val="lt1"/>
              </a:solidFill>
              <a:latin typeface="Exo 2 Black"/>
              <a:ea typeface="Exo 2 Black"/>
              <a:cs typeface="Exo 2 Black"/>
              <a:sym typeface="Exo 2 Black"/>
            </a:endParaRPr>
          </a:p>
        </p:txBody>
      </p:sp>
      <p:sp>
        <p:nvSpPr>
          <p:cNvPr id="1931" name="Google Shape;1931;p51"/>
          <p:cNvSpPr txBox="1"/>
          <p:nvPr/>
        </p:nvSpPr>
        <p:spPr>
          <a:xfrm>
            <a:off x="5192400" y="253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sp>
        <p:nvSpPr>
          <p:cNvPr id="1932" name="Google Shape;1932;p51"/>
          <p:cNvSpPr txBox="1"/>
          <p:nvPr/>
        </p:nvSpPr>
        <p:spPr>
          <a:xfrm>
            <a:off x="5192400" y="375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Jupiter</a:t>
            </a:r>
            <a:endParaRPr sz="2400">
              <a:solidFill>
                <a:schemeClr val="lt1"/>
              </a:solidFill>
              <a:latin typeface="Exo 2 Black"/>
              <a:ea typeface="Exo 2 Black"/>
              <a:cs typeface="Exo 2 Black"/>
              <a:sym typeface="Exo 2 Black"/>
            </a:endParaRPr>
          </a:p>
        </p:txBody>
      </p:sp>
      <p:sp>
        <p:nvSpPr>
          <p:cNvPr id="1933" name="Google Shape;1933;p51"/>
          <p:cNvSpPr txBox="1"/>
          <p:nvPr/>
        </p:nvSpPr>
        <p:spPr>
          <a:xfrm>
            <a:off x="5192400" y="409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 of them all</a:t>
            </a:r>
            <a:endParaRPr>
              <a:solidFill>
                <a:schemeClr val="dk1"/>
              </a:solidFill>
              <a:latin typeface="Montserrat Medium"/>
              <a:ea typeface="Montserrat Medium"/>
              <a:cs typeface="Montserrat Medium"/>
              <a:sym typeface="Montserrat Medium"/>
            </a:endParaRPr>
          </a:p>
        </p:txBody>
      </p:sp>
      <p:sp>
        <p:nvSpPr>
          <p:cNvPr id="1934" name="Google Shape;1934;p51"/>
          <p:cNvSpPr txBox="1"/>
          <p:nvPr/>
        </p:nvSpPr>
        <p:spPr>
          <a:xfrm>
            <a:off x="1705200" y="1418400"/>
            <a:ext cx="2246400" cy="338400"/>
          </a:xfrm>
          <a:prstGeom prst="rect">
            <a:avLst/>
          </a:prstGeom>
          <a:noFill/>
          <a:ln>
            <a:noFill/>
          </a:ln>
        </p:spPr>
        <p:txBody>
          <a:bodyPr spcFirstLastPara="1" wrap="square" lIns="90000" tIns="91425" rIns="90000" bIns="91425" anchor="ctr" anchorCtr="0">
            <a:noAutofit/>
          </a:bodyPr>
          <a:lstStyle/>
          <a:p>
            <a:pPr marL="0" lvl="0" indent="0" algn="r" rtl="0">
              <a:spcBef>
                <a:spcPts val="0"/>
              </a:spcBef>
              <a:spcAft>
                <a:spcPts val="0"/>
              </a:spcAft>
              <a:buNone/>
            </a:pPr>
            <a:r>
              <a:rPr lang="en" sz="2400">
                <a:solidFill>
                  <a:schemeClr val="lt1"/>
                </a:solidFill>
                <a:latin typeface="Exo 2 Black"/>
                <a:ea typeface="Exo 2 Black"/>
                <a:cs typeface="Exo 2 Black"/>
                <a:sym typeface="Exo 2 Black"/>
              </a:rPr>
              <a:t>Earth</a:t>
            </a:r>
            <a:endParaRPr sz="2400">
              <a:solidFill>
                <a:schemeClr val="lt1"/>
              </a:solidFill>
              <a:latin typeface="Exo 2 Black"/>
              <a:ea typeface="Exo 2 Black"/>
              <a:cs typeface="Exo 2 Black"/>
              <a:sym typeface="Exo 2 Black"/>
            </a:endParaRPr>
          </a:p>
        </p:txBody>
      </p:sp>
      <p:sp>
        <p:nvSpPr>
          <p:cNvPr id="1935" name="Google Shape;1935;p51"/>
          <p:cNvSpPr txBox="1"/>
          <p:nvPr/>
        </p:nvSpPr>
        <p:spPr>
          <a:xfrm>
            <a:off x="1705200" y="1756800"/>
            <a:ext cx="2246400" cy="504000"/>
          </a:xfrm>
          <a:prstGeom prst="rect">
            <a:avLst/>
          </a:prstGeom>
          <a:noFill/>
          <a:ln>
            <a:noFill/>
          </a:ln>
        </p:spPr>
        <p:txBody>
          <a:bodyPr spcFirstLastPara="1" wrap="square" lIns="90000" tIns="91425" rIns="90000"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Earth is the only planet that harbors life</a:t>
            </a:r>
            <a:endParaRPr>
              <a:solidFill>
                <a:schemeClr val="dk1"/>
              </a:solidFill>
              <a:latin typeface="Montserrat Medium"/>
              <a:ea typeface="Montserrat Medium"/>
              <a:cs typeface="Montserrat Medium"/>
              <a:sym typeface="Montserrat Medium"/>
            </a:endParaRPr>
          </a:p>
        </p:txBody>
      </p:sp>
      <p:sp>
        <p:nvSpPr>
          <p:cNvPr id="1936" name="Google Shape;1936;p51"/>
          <p:cNvSpPr txBox="1"/>
          <p:nvPr/>
        </p:nvSpPr>
        <p:spPr>
          <a:xfrm>
            <a:off x="1705200" y="2978400"/>
            <a:ext cx="2246400" cy="338400"/>
          </a:xfrm>
          <a:prstGeom prst="rect">
            <a:avLst/>
          </a:prstGeom>
          <a:noFill/>
          <a:ln>
            <a:noFill/>
          </a:ln>
        </p:spPr>
        <p:txBody>
          <a:bodyPr spcFirstLastPara="1" wrap="square" lIns="90000" tIns="91425" rIns="90000" bIns="91425" anchor="ctr" anchorCtr="0">
            <a:noAutofit/>
          </a:bodyPr>
          <a:lstStyle/>
          <a:p>
            <a:pPr marL="0" lvl="0" indent="0" algn="r" rtl="0">
              <a:spcBef>
                <a:spcPts val="0"/>
              </a:spcBef>
              <a:spcAft>
                <a:spcPts val="0"/>
              </a:spcAft>
              <a:buNone/>
            </a:pPr>
            <a:r>
              <a:rPr lang="en" sz="2400">
                <a:solidFill>
                  <a:schemeClr val="lt1"/>
                </a:solidFill>
                <a:latin typeface="Exo 2 Black"/>
                <a:ea typeface="Exo 2 Black"/>
                <a:cs typeface="Exo 2 Black"/>
                <a:sym typeface="Exo 2 Black"/>
              </a:rPr>
              <a:t>Venus</a:t>
            </a:r>
            <a:endParaRPr sz="2400">
              <a:solidFill>
                <a:schemeClr val="lt1"/>
              </a:solidFill>
              <a:latin typeface="Exo 2 Black"/>
              <a:ea typeface="Exo 2 Black"/>
              <a:cs typeface="Exo 2 Black"/>
              <a:sym typeface="Exo 2 Black"/>
            </a:endParaRPr>
          </a:p>
        </p:txBody>
      </p:sp>
      <p:sp>
        <p:nvSpPr>
          <p:cNvPr id="1937" name="Google Shape;1937;p51"/>
          <p:cNvSpPr txBox="1"/>
          <p:nvPr/>
        </p:nvSpPr>
        <p:spPr>
          <a:xfrm>
            <a:off x="1705200" y="3316800"/>
            <a:ext cx="2246400" cy="504000"/>
          </a:xfrm>
          <a:prstGeom prst="rect">
            <a:avLst/>
          </a:prstGeom>
          <a:noFill/>
          <a:ln>
            <a:noFill/>
          </a:ln>
        </p:spPr>
        <p:txBody>
          <a:bodyPr spcFirstLastPara="1" wrap="square" lIns="90000" tIns="91425" rIns="90000"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grpSp>
        <p:nvGrpSpPr>
          <p:cNvPr id="1938" name="Google Shape;1938;p51"/>
          <p:cNvGrpSpPr/>
          <p:nvPr/>
        </p:nvGrpSpPr>
        <p:grpSpPr>
          <a:xfrm>
            <a:off x="4126400" y="2964138"/>
            <a:ext cx="384800" cy="366925"/>
            <a:chOff x="5067100" y="163825"/>
            <a:chExt cx="384800" cy="366925"/>
          </a:xfrm>
        </p:grpSpPr>
        <p:sp>
          <p:nvSpPr>
            <p:cNvPr id="1939" name="Google Shape;1939;p51"/>
            <p:cNvSpPr/>
            <p:nvPr/>
          </p:nvSpPr>
          <p:spPr>
            <a:xfrm>
              <a:off x="5073450" y="168900"/>
              <a:ext cx="372925" cy="356300"/>
            </a:xfrm>
            <a:custGeom>
              <a:avLst/>
              <a:gdLst/>
              <a:ahLst/>
              <a:cxnLst/>
              <a:rect l="l" t="t" r="r" b="b"/>
              <a:pathLst>
                <a:path w="14917" h="14252" extrusionOk="0">
                  <a:moveTo>
                    <a:pt x="14916" y="1"/>
                  </a:moveTo>
                  <a:lnTo>
                    <a:pt x="13650" y="1236"/>
                  </a:lnTo>
                  <a:lnTo>
                    <a:pt x="4307" y="10135"/>
                  </a:lnTo>
                  <a:lnTo>
                    <a:pt x="0" y="14252"/>
                  </a:lnTo>
                  <a:lnTo>
                    <a:pt x="14916" y="14252"/>
                  </a:lnTo>
                  <a:lnTo>
                    <a:pt x="149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1"/>
            <p:cNvSpPr/>
            <p:nvPr/>
          </p:nvSpPr>
          <p:spPr>
            <a:xfrm>
              <a:off x="5415475" y="168900"/>
              <a:ext cx="30900" cy="355525"/>
            </a:xfrm>
            <a:custGeom>
              <a:avLst/>
              <a:gdLst/>
              <a:ahLst/>
              <a:cxnLst/>
              <a:rect l="l" t="t" r="r" b="b"/>
              <a:pathLst>
                <a:path w="1236" h="14221" extrusionOk="0">
                  <a:moveTo>
                    <a:pt x="5" y="1199"/>
                  </a:moveTo>
                  <a:lnTo>
                    <a:pt x="5" y="1199"/>
                  </a:lnTo>
                  <a:cubicBezTo>
                    <a:pt x="4" y="1201"/>
                    <a:pt x="2" y="1203"/>
                    <a:pt x="0" y="1204"/>
                  </a:cubicBezTo>
                  <a:lnTo>
                    <a:pt x="5" y="1199"/>
                  </a:lnTo>
                  <a:close/>
                  <a:moveTo>
                    <a:pt x="1235" y="1"/>
                  </a:moveTo>
                  <a:lnTo>
                    <a:pt x="5" y="1199"/>
                  </a:lnTo>
                  <a:lnTo>
                    <a:pt x="5" y="1199"/>
                  </a:lnTo>
                  <a:cubicBezTo>
                    <a:pt x="54" y="1153"/>
                    <a:pt x="112" y="1133"/>
                    <a:pt x="168" y="1133"/>
                  </a:cubicBezTo>
                  <a:cubicBezTo>
                    <a:pt x="294" y="1133"/>
                    <a:pt x="412" y="1233"/>
                    <a:pt x="412" y="1363"/>
                  </a:cubicBezTo>
                  <a:lnTo>
                    <a:pt x="412" y="14220"/>
                  </a:lnTo>
                  <a:lnTo>
                    <a:pt x="1235" y="14220"/>
                  </a:lnTo>
                  <a:lnTo>
                    <a:pt x="123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1"/>
            <p:cNvSpPr/>
            <p:nvPr/>
          </p:nvSpPr>
          <p:spPr>
            <a:xfrm>
              <a:off x="5073450" y="423050"/>
              <a:ext cx="148075" cy="102150"/>
            </a:xfrm>
            <a:custGeom>
              <a:avLst/>
              <a:gdLst/>
              <a:ahLst/>
              <a:cxnLst/>
              <a:rect l="l" t="t" r="r" b="b"/>
              <a:pathLst>
                <a:path w="5923" h="4086" extrusionOk="0">
                  <a:moveTo>
                    <a:pt x="4307" y="1"/>
                  </a:moveTo>
                  <a:lnTo>
                    <a:pt x="0" y="4086"/>
                  </a:lnTo>
                  <a:lnTo>
                    <a:pt x="5922" y="4086"/>
                  </a:lnTo>
                  <a:cubicBezTo>
                    <a:pt x="5922" y="2503"/>
                    <a:pt x="5289" y="1046"/>
                    <a:pt x="4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1"/>
            <p:cNvSpPr/>
            <p:nvPr/>
          </p:nvSpPr>
          <p:spPr>
            <a:xfrm>
              <a:off x="5170025" y="422250"/>
              <a:ext cx="52275" cy="102950"/>
            </a:xfrm>
            <a:custGeom>
              <a:avLst/>
              <a:gdLst/>
              <a:ahLst/>
              <a:cxnLst/>
              <a:rect l="l" t="t" r="r" b="b"/>
              <a:pathLst>
                <a:path w="2091" h="4118" extrusionOk="0">
                  <a:moveTo>
                    <a:pt x="444" y="1"/>
                  </a:moveTo>
                  <a:lnTo>
                    <a:pt x="1" y="444"/>
                  </a:lnTo>
                  <a:cubicBezTo>
                    <a:pt x="793" y="1458"/>
                    <a:pt x="1268" y="2756"/>
                    <a:pt x="1268" y="4118"/>
                  </a:cubicBezTo>
                  <a:lnTo>
                    <a:pt x="2091" y="4118"/>
                  </a:lnTo>
                  <a:cubicBezTo>
                    <a:pt x="2059" y="2535"/>
                    <a:pt x="1426" y="1078"/>
                    <a:pt x="44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1"/>
            <p:cNvSpPr/>
            <p:nvPr/>
          </p:nvSpPr>
          <p:spPr>
            <a:xfrm>
              <a:off x="5414675" y="492725"/>
              <a:ext cx="31700" cy="31700"/>
            </a:xfrm>
            <a:custGeom>
              <a:avLst/>
              <a:gdLst/>
              <a:ahLst/>
              <a:cxnLst/>
              <a:rect l="l" t="t" r="r" b="b"/>
              <a:pathLst>
                <a:path w="1268" h="1268" extrusionOk="0">
                  <a:moveTo>
                    <a:pt x="1" y="1"/>
                  </a:moveTo>
                  <a:lnTo>
                    <a:pt x="1" y="1267"/>
                  </a:lnTo>
                  <a:lnTo>
                    <a:pt x="1267" y="1267"/>
                  </a:lnTo>
                  <a:lnTo>
                    <a:pt x="12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1"/>
            <p:cNvSpPr/>
            <p:nvPr/>
          </p:nvSpPr>
          <p:spPr>
            <a:xfrm>
              <a:off x="5417850" y="493525"/>
              <a:ext cx="28525" cy="31675"/>
            </a:xfrm>
            <a:custGeom>
              <a:avLst/>
              <a:gdLst/>
              <a:ahLst/>
              <a:cxnLst/>
              <a:rect l="l" t="t" r="r" b="b"/>
              <a:pathLst>
                <a:path w="1141" h="1267" extrusionOk="0">
                  <a:moveTo>
                    <a:pt x="349" y="0"/>
                  </a:moveTo>
                  <a:lnTo>
                    <a:pt x="349" y="919"/>
                  </a:lnTo>
                  <a:cubicBezTo>
                    <a:pt x="349" y="1109"/>
                    <a:pt x="190" y="1267"/>
                    <a:pt x="0" y="1267"/>
                  </a:cubicBezTo>
                  <a:lnTo>
                    <a:pt x="1140" y="1267"/>
                  </a:lnTo>
                  <a:lnTo>
                    <a:pt x="11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1"/>
            <p:cNvSpPr/>
            <p:nvPr/>
          </p:nvSpPr>
          <p:spPr>
            <a:xfrm>
              <a:off x="5137575" y="468000"/>
              <a:ext cx="56225" cy="42950"/>
            </a:xfrm>
            <a:custGeom>
              <a:avLst/>
              <a:gdLst/>
              <a:ahLst/>
              <a:cxnLst/>
              <a:rect l="l" t="t" r="r" b="b"/>
              <a:pathLst>
                <a:path w="2249" h="1718" extrusionOk="0">
                  <a:moveTo>
                    <a:pt x="792" y="451"/>
                  </a:moveTo>
                  <a:cubicBezTo>
                    <a:pt x="1014" y="451"/>
                    <a:pt x="1109" y="641"/>
                    <a:pt x="1235" y="863"/>
                  </a:cubicBezTo>
                  <a:lnTo>
                    <a:pt x="1077" y="1116"/>
                  </a:lnTo>
                  <a:cubicBezTo>
                    <a:pt x="1077" y="1116"/>
                    <a:pt x="950" y="1275"/>
                    <a:pt x="792" y="1275"/>
                  </a:cubicBezTo>
                  <a:cubicBezTo>
                    <a:pt x="697" y="1275"/>
                    <a:pt x="475" y="1243"/>
                    <a:pt x="475" y="863"/>
                  </a:cubicBezTo>
                  <a:cubicBezTo>
                    <a:pt x="475" y="609"/>
                    <a:pt x="665" y="451"/>
                    <a:pt x="792" y="451"/>
                  </a:cubicBezTo>
                  <a:close/>
                  <a:moveTo>
                    <a:pt x="851" y="1"/>
                  </a:moveTo>
                  <a:cubicBezTo>
                    <a:pt x="822" y="1"/>
                    <a:pt x="792" y="3"/>
                    <a:pt x="760" y="8"/>
                  </a:cubicBezTo>
                  <a:cubicBezTo>
                    <a:pt x="539" y="8"/>
                    <a:pt x="380" y="71"/>
                    <a:pt x="222" y="229"/>
                  </a:cubicBezTo>
                  <a:cubicBezTo>
                    <a:pt x="64" y="388"/>
                    <a:pt x="0" y="641"/>
                    <a:pt x="0" y="863"/>
                  </a:cubicBezTo>
                  <a:cubicBezTo>
                    <a:pt x="0" y="1465"/>
                    <a:pt x="380" y="1718"/>
                    <a:pt x="792" y="1718"/>
                  </a:cubicBezTo>
                  <a:cubicBezTo>
                    <a:pt x="1140" y="1718"/>
                    <a:pt x="1394" y="1433"/>
                    <a:pt x="1425" y="1338"/>
                  </a:cubicBezTo>
                  <a:lnTo>
                    <a:pt x="1457" y="1306"/>
                  </a:lnTo>
                  <a:cubicBezTo>
                    <a:pt x="1552" y="1433"/>
                    <a:pt x="1615" y="1655"/>
                    <a:pt x="1901" y="1718"/>
                  </a:cubicBezTo>
                  <a:cubicBezTo>
                    <a:pt x="2091" y="1718"/>
                    <a:pt x="2249" y="1528"/>
                    <a:pt x="2249" y="1306"/>
                  </a:cubicBezTo>
                  <a:cubicBezTo>
                    <a:pt x="2249" y="1180"/>
                    <a:pt x="2186" y="1085"/>
                    <a:pt x="2059" y="1085"/>
                  </a:cubicBezTo>
                  <a:cubicBezTo>
                    <a:pt x="1964" y="1085"/>
                    <a:pt x="1901" y="1116"/>
                    <a:pt x="1869" y="1148"/>
                  </a:cubicBezTo>
                  <a:cubicBezTo>
                    <a:pt x="1806" y="1085"/>
                    <a:pt x="1774" y="1021"/>
                    <a:pt x="1742" y="958"/>
                  </a:cubicBezTo>
                  <a:lnTo>
                    <a:pt x="2027" y="546"/>
                  </a:lnTo>
                  <a:cubicBezTo>
                    <a:pt x="2091" y="483"/>
                    <a:pt x="2091" y="324"/>
                    <a:pt x="1964" y="229"/>
                  </a:cubicBezTo>
                  <a:cubicBezTo>
                    <a:pt x="1930" y="207"/>
                    <a:pt x="1893" y="197"/>
                    <a:pt x="1854" y="197"/>
                  </a:cubicBezTo>
                  <a:cubicBezTo>
                    <a:pt x="1783" y="197"/>
                    <a:pt x="1709" y="231"/>
                    <a:pt x="1647" y="293"/>
                  </a:cubicBezTo>
                  <a:lnTo>
                    <a:pt x="1489" y="483"/>
                  </a:lnTo>
                  <a:cubicBezTo>
                    <a:pt x="1430" y="336"/>
                    <a:pt x="1209"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1"/>
            <p:cNvSpPr/>
            <p:nvPr/>
          </p:nvSpPr>
          <p:spPr>
            <a:xfrm>
              <a:off x="5067100" y="163825"/>
              <a:ext cx="384800" cy="366925"/>
            </a:xfrm>
            <a:custGeom>
              <a:avLst/>
              <a:gdLst/>
              <a:ahLst/>
              <a:cxnLst/>
              <a:rect l="l" t="t" r="r" b="b"/>
              <a:pathLst>
                <a:path w="15392" h="14677" extrusionOk="0">
                  <a:moveTo>
                    <a:pt x="14917" y="13410"/>
                  </a:moveTo>
                  <a:lnTo>
                    <a:pt x="14917" y="14233"/>
                  </a:lnTo>
                  <a:lnTo>
                    <a:pt x="14094" y="14233"/>
                  </a:lnTo>
                  <a:lnTo>
                    <a:pt x="14094" y="13410"/>
                  </a:lnTo>
                  <a:close/>
                  <a:moveTo>
                    <a:pt x="15166" y="1"/>
                  </a:moveTo>
                  <a:cubicBezTo>
                    <a:pt x="15104" y="1"/>
                    <a:pt x="15034" y="23"/>
                    <a:pt x="15012" y="46"/>
                  </a:cubicBezTo>
                  <a:lnTo>
                    <a:pt x="8520" y="6284"/>
                  </a:lnTo>
                  <a:cubicBezTo>
                    <a:pt x="8425" y="6348"/>
                    <a:pt x="8425" y="6506"/>
                    <a:pt x="8520" y="6569"/>
                  </a:cubicBezTo>
                  <a:cubicBezTo>
                    <a:pt x="8551" y="6617"/>
                    <a:pt x="8607" y="6641"/>
                    <a:pt x="8666" y="6641"/>
                  </a:cubicBezTo>
                  <a:cubicBezTo>
                    <a:pt x="8726" y="6641"/>
                    <a:pt x="8789" y="6617"/>
                    <a:pt x="8836" y="6569"/>
                  </a:cubicBezTo>
                  <a:lnTo>
                    <a:pt x="14949" y="742"/>
                  </a:lnTo>
                  <a:lnTo>
                    <a:pt x="14949" y="12903"/>
                  </a:lnTo>
                  <a:lnTo>
                    <a:pt x="13904" y="12903"/>
                  </a:lnTo>
                  <a:cubicBezTo>
                    <a:pt x="13777" y="12903"/>
                    <a:pt x="13650" y="13030"/>
                    <a:pt x="13650" y="13157"/>
                  </a:cubicBezTo>
                  <a:lnTo>
                    <a:pt x="13650" y="14233"/>
                  </a:lnTo>
                  <a:lnTo>
                    <a:pt x="793" y="14233"/>
                  </a:lnTo>
                  <a:lnTo>
                    <a:pt x="4498" y="10655"/>
                  </a:lnTo>
                  <a:cubicBezTo>
                    <a:pt x="5195" y="11446"/>
                    <a:pt x="5670" y="12396"/>
                    <a:pt x="5860" y="13442"/>
                  </a:cubicBezTo>
                  <a:cubicBezTo>
                    <a:pt x="5891" y="13537"/>
                    <a:pt x="6018" y="13632"/>
                    <a:pt x="6145" y="13632"/>
                  </a:cubicBezTo>
                  <a:cubicBezTo>
                    <a:pt x="6240" y="13600"/>
                    <a:pt x="6335" y="13473"/>
                    <a:pt x="6335" y="13347"/>
                  </a:cubicBezTo>
                  <a:cubicBezTo>
                    <a:pt x="6145" y="12238"/>
                    <a:pt x="5638" y="11225"/>
                    <a:pt x="4878" y="10338"/>
                  </a:cubicBezTo>
                  <a:lnTo>
                    <a:pt x="7918" y="7456"/>
                  </a:lnTo>
                  <a:lnTo>
                    <a:pt x="8361" y="7899"/>
                  </a:lnTo>
                  <a:cubicBezTo>
                    <a:pt x="8396" y="7934"/>
                    <a:pt x="8450" y="7959"/>
                    <a:pt x="8512" y="7959"/>
                  </a:cubicBezTo>
                  <a:cubicBezTo>
                    <a:pt x="8564" y="7959"/>
                    <a:pt x="8621" y="7942"/>
                    <a:pt x="8678" y="7899"/>
                  </a:cubicBezTo>
                  <a:cubicBezTo>
                    <a:pt x="8741" y="7804"/>
                    <a:pt x="8741" y="7646"/>
                    <a:pt x="8678" y="7583"/>
                  </a:cubicBezTo>
                  <a:lnTo>
                    <a:pt x="8076" y="6981"/>
                  </a:lnTo>
                  <a:cubicBezTo>
                    <a:pt x="8029" y="6934"/>
                    <a:pt x="7966" y="6910"/>
                    <a:pt x="7906" y="6910"/>
                  </a:cubicBezTo>
                  <a:cubicBezTo>
                    <a:pt x="7847" y="6910"/>
                    <a:pt x="7791" y="6934"/>
                    <a:pt x="7760" y="6981"/>
                  </a:cubicBezTo>
                  <a:lnTo>
                    <a:pt x="4403" y="10180"/>
                  </a:lnTo>
                  <a:lnTo>
                    <a:pt x="96" y="14265"/>
                  </a:lnTo>
                  <a:cubicBezTo>
                    <a:pt x="1" y="14328"/>
                    <a:pt x="1" y="14423"/>
                    <a:pt x="32" y="14487"/>
                  </a:cubicBezTo>
                  <a:cubicBezTo>
                    <a:pt x="96" y="14582"/>
                    <a:pt x="159" y="14677"/>
                    <a:pt x="254" y="14677"/>
                  </a:cubicBezTo>
                  <a:lnTo>
                    <a:pt x="15170" y="14677"/>
                  </a:lnTo>
                  <a:cubicBezTo>
                    <a:pt x="15297" y="14677"/>
                    <a:pt x="15392" y="14550"/>
                    <a:pt x="15392" y="14423"/>
                  </a:cubicBezTo>
                  <a:lnTo>
                    <a:pt x="15392" y="13157"/>
                  </a:lnTo>
                  <a:lnTo>
                    <a:pt x="15392" y="204"/>
                  </a:lnTo>
                  <a:cubicBezTo>
                    <a:pt x="15392" y="141"/>
                    <a:pt x="15329" y="46"/>
                    <a:pt x="15234" y="14"/>
                  </a:cubicBezTo>
                  <a:cubicBezTo>
                    <a:pt x="15215" y="5"/>
                    <a:pt x="15191" y="1"/>
                    <a:pt x="1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1"/>
            <p:cNvSpPr/>
            <p:nvPr/>
          </p:nvSpPr>
          <p:spPr>
            <a:xfrm>
              <a:off x="5311750" y="390400"/>
              <a:ext cx="12700" cy="11700"/>
            </a:xfrm>
            <a:custGeom>
              <a:avLst/>
              <a:gdLst/>
              <a:ahLst/>
              <a:cxnLst/>
              <a:rect l="l" t="t" r="r" b="b"/>
              <a:pathLst>
                <a:path w="508" h="468" extrusionOk="0">
                  <a:moveTo>
                    <a:pt x="234" y="0"/>
                  </a:moveTo>
                  <a:cubicBezTo>
                    <a:pt x="175" y="0"/>
                    <a:pt x="111" y="24"/>
                    <a:pt x="64" y="72"/>
                  </a:cubicBezTo>
                  <a:cubicBezTo>
                    <a:pt x="1" y="135"/>
                    <a:pt x="1" y="293"/>
                    <a:pt x="64" y="388"/>
                  </a:cubicBezTo>
                  <a:lnTo>
                    <a:pt x="127" y="420"/>
                  </a:lnTo>
                  <a:cubicBezTo>
                    <a:pt x="159" y="452"/>
                    <a:pt x="206" y="467"/>
                    <a:pt x="262" y="467"/>
                  </a:cubicBezTo>
                  <a:cubicBezTo>
                    <a:pt x="317" y="467"/>
                    <a:pt x="381" y="452"/>
                    <a:pt x="444" y="420"/>
                  </a:cubicBezTo>
                  <a:cubicBezTo>
                    <a:pt x="507" y="325"/>
                    <a:pt x="507" y="167"/>
                    <a:pt x="444" y="103"/>
                  </a:cubicBezTo>
                  <a:lnTo>
                    <a:pt x="381" y="72"/>
                  </a:lnTo>
                  <a:cubicBezTo>
                    <a:pt x="349" y="24"/>
                    <a:pt x="29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1"/>
            <p:cNvSpPr/>
            <p:nvPr/>
          </p:nvSpPr>
          <p:spPr>
            <a:xfrm>
              <a:off x="5330750" y="409200"/>
              <a:ext cx="12700" cy="11900"/>
            </a:xfrm>
            <a:custGeom>
              <a:avLst/>
              <a:gdLst/>
              <a:ahLst/>
              <a:cxnLst/>
              <a:rect l="l" t="t" r="r" b="b"/>
              <a:pathLst>
                <a:path w="508" h="476" extrusionOk="0">
                  <a:moveTo>
                    <a:pt x="222" y="0"/>
                  </a:moveTo>
                  <a:cubicBezTo>
                    <a:pt x="167" y="0"/>
                    <a:pt x="111" y="16"/>
                    <a:pt x="64" y="48"/>
                  </a:cubicBezTo>
                  <a:cubicBezTo>
                    <a:pt x="1" y="143"/>
                    <a:pt x="1" y="301"/>
                    <a:pt x="64" y="365"/>
                  </a:cubicBezTo>
                  <a:lnTo>
                    <a:pt x="96" y="428"/>
                  </a:lnTo>
                  <a:cubicBezTo>
                    <a:pt x="143" y="460"/>
                    <a:pt x="206" y="475"/>
                    <a:pt x="266" y="475"/>
                  </a:cubicBezTo>
                  <a:cubicBezTo>
                    <a:pt x="325" y="475"/>
                    <a:pt x="381" y="460"/>
                    <a:pt x="412" y="428"/>
                  </a:cubicBezTo>
                  <a:cubicBezTo>
                    <a:pt x="507" y="333"/>
                    <a:pt x="507" y="175"/>
                    <a:pt x="412" y="111"/>
                  </a:cubicBezTo>
                  <a:lnTo>
                    <a:pt x="381" y="48"/>
                  </a:lnTo>
                  <a:cubicBezTo>
                    <a:pt x="333" y="16"/>
                    <a:pt x="27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1"/>
            <p:cNvSpPr/>
            <p:nvPr/>
          </p:nvSpPr>
          <p:spPr>
            <a:xfrm>
              <a:off x="5350550" y="429000"/>
              <a:ext cx="12700" cy="11900"/>
            </a:xfrm>
            <a:custGeom>
              <a:avLst/>
              <a:gdLst/>
              <a:ahLst/>
              <a:cxnLst/>
              <a:rect l="l" t="t" r="r" b="b"/>
              <a:pathLst>
                <a:path w="508" h="476" extrusionOk="0">
                  <a:moveTo>
                    <a:pt x="222" y="0"/>
                  </a:moveTo>
                  <a:cubicBezTo>
                    <a:pt x="167" y="0"/>
                    <a:pt x="111" y="16"/>
                    <a:pt x="64" y="48"/>
                  </a:cubicBezTo>
                  <a:cubicBezTo>
                    <a:pt x="0" y="143"/>
                    <a:pt x="0" y="301"/>
                    <a:pt x="64" y="364"/>
                  </a:cubicBezTo>
                  <a:lnTo>
                    <a:pt x="95" y="428"/>
                  </a:lnTo>
                  <a:cubicBezTo>
                    <a:pt x="143" y="459"/>
                    <a:pt x="206" y="475"/>
                    <a:pt x="266" y="475"/>
                  </a:cubicBezTo>
                  <a:cubicBezTo>
                    <a:pt x="325" y="475"/>
                    <a:pt x="380" y="459"/>
                    <a:pt x="412" y="428"/>
                  </a:cubicBezTo>
                  <a:cubicBezTo>
                    <a:pt x="507" y="333"/>
                    <a:pt x="507" y="174"/>
                    <a:pt x="412" y="111"/>
                  </a:cubicBezTo>
                  <a:lnTo>
                    <a:pt x="380" y="48"/>
                  </a:lnTo>
                  <a:cubicBezTo>
                    <a:pt x="333" y="16"/>
                    <a:pt x="27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1"/>
            <p:cNvSpPr/>
            <p:nvPr/>
          </p:nvSpPr>
          <p:spPr>
            <a:xfrm>
              <a:off x="5368750" y="448000"/>
              <a:ext cx="13500" cy="12300"/>
            </a:xfrm>
            <a:custGeom>
              <a:avLst/>
              <a:gdLst/>
              <a:ahLst/>
              <a:cxnLst/>
              <a:rect l="l" t="t" r="r" b="b"/>
              <a:pathLst>
                <a:path w="540" h="492" extrusionOk="0">
                  <a:moveTo>
                    <a:pt x="242" y="0"/>
                  </a:moveTo>
                  <a:cubicBezTo>
                    <a:pt x="183" y="0"/>
                    <a:pt x="127" y="16"/>
                    <a:pt x="96" y="48"/>
                  </a:cubicBezTo>
                  <a:cubicBezTo>
                    <a:pt x="1" y="143"/>
                    <a:pt x="1" y="301"/>
                    <a:pt x="96" y="364"/>
                  </a:cubicBezTo>
                  <a:lnTo>
                    <a:pt x="127" y="396"/>
                  </a:lnTo>
                  <a:cubicBezTo>
                    <a:pt x="191" y="459"/>
                    <a:pt x="246" y="491"/>
                    <a:pt x="298" y="491"/>
                  </a:cubicBezTo>
                  <a:cubicBezTo>
                    <a:pt x="349" y="491"/>
                    <a:pt x="397" y="459"/>
                    <a:pt x="444" y="396"/>
                  </a:cubicBezTo>
                  <a:cubicBezTo>
                    <a:pt x="539" y="333"/>
                    <a:pt x="539" y="174"/>
                    <a:pt x="444" y="79"/>
                  </a:cubicBezTo>
                  <a:lnTo>
                    <a:pt x="412" y="48"/>
                  </a:lnTo>
                  <a:cubicBezTo>
                    <a:pt x="365" y="16"/>
                    <a:pt x="302"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1"/>
            <p:cNvSpPr/>
            <p:nvPr/>
          </p:nvSpPr>
          <p:spPr>
            <a:xfrm>
              <a:off x="5388550" y="467775"/>
              <a:ext cx="13475" cy="11725"/>
            </a:xfrm>
            <a:custGeom>
              <a:avLst/>
              <a:gdLst/>
              <a:ahLst/>
              <a:cxnLst/>
              <a:rect l="l" t="t" r="r" b="b"/>
              <a:pathLst>
                <a:path w="539" h="469" extrusionOk="0">
                  <a:moveTo>
                    <a:pt x="242" y="1"/>
                  </a:moveTo>
                  <a:cubicBezTo>
                    <a:pt x="183" y="1"/>
                    <a:pt x="127" y="17"/>
                    <a:pt x="95" y="48"/>
                  </a:cubicBezTo>
                  <a:cubicBezTo>
                    <a:pt x="0" y="143"/>
                    <a:pt x="0" y="302"/>
                    <a:pt x="95" y="365"/>
                  </a:cubicBezTo>
                  <a:lnTo>
                    <a:pt x="127" y="397"/>
                  </a:lnTo>
                  <a:cubicBezTo>
                    <a:pt x="175" y="444"/>
                    <a:pt x="230" y="468"/>
                    <a:pt x="285" y="468"/>
                  </a:cubicBezTo>
                  <a:cubicBezTo>
                    <a:pt x="341" y="468"/>
                    <a:pt x="396" y="444"/>
                    <a:pt x="444" y="397"/>
                  </a:cubicBezTo>
                  <a:cubicBezTo>
                    <a:pt x="539" y="333"/>
                    <a:pt x="539" y="175"/>
                    <a:pt x="444" y="80"/>
                  </a:cubicBezTo>
                  <a:lnTo>
                    <a:pt x="412" y="48"/>
                  </a:lnTo>
                  <a:cubicBezTo>
                    <a:pt x="365" y="17"/>
                    <a:pt x="301"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1"/>
            <p:cNvSpPr/>
            <p:nvPr/>
          </p:nvSpPr>
          <p:spPr>
            <a:xfrm>
              <a:off x="5291950" y="370600"/>
              <a:ext cx="12700" cy="11700"/>
            </a:xfrm>
            <a:custGeom>
              <a:avLst/>
              <a:gdLst/>
              <a:ahLst/>
              <a:cxnLst/>
              <a:rect l="l" t="t" r="r" b="b"/>
              <a:pathLst>
                <a:path w="508" h="468" extrusionOk="0">
                  <a:moveTo>
                    <a:pt x="234" y="1"/>
                  </a:moveTo>
                  <a:cubicBezTo>
                    <a:pt x="175" y="1"/>
                    <a:pt x="112" y="24"/>
                    <a:pt x="64" y="72"/>
                  </a:cubicBezTo>
                  <a:cubicBezTo>
                    <a:pt x="1" y="135"/>
                    <a:pt x="1" y="294"/>
                    <a:pt x="64" y="389"/>
                  </a:cubicBezTo>
                  <a:lnTo>
                    <a:pt x="128" y="420"/>
                  </a:lnTo>
                  <a:cubicBezTo>
                    <a:pt x="159" y="452"/>
                    <a:pt x="215" y="468"/>
                    <a:pt x="274" y="468"/>
                  </a:cubicBezTo>
                  <a:cubicBezTo>
                    <a:pt x="333" y="468"/>
                    <a:pt x="397" y="452"/>
                    <a:pt x="444" y="420"/>
                  </a:cubicBezTo>
                  <a:cubicBezTo>
                    <a:pt x="508" y="325"/>
                    <a:pt x="508" y="167"/>
                    <a:pt x="444" y="104"/>
                  </a:cubicBezTo>
                  <a:lnTo>
                    <a:pt x="381" y="72"/>
                  </a:lnTo>
                  <a:cubicBezTo>
                    <a:pt x="349" y="24"/>
                    <a:pt x="294"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51"/>
          <p:cNvGrpSpPr/>
          <p:nvPr/>
        </p:nvGrpSpPr>
        <p:grpSpPr>
          <a:xfrm>
            <a:off x="4631613" y="3748163"/>
            <a:ext cx="387175" cy="358875"/>
            <a:chOff x="2580300" y="1250200"/>
            <a:chExt cx="387175" cy="358875"/>
          </a:xfrm>
        </p:grpSpPr>
        <p:sp>
          <p:nvSpPr>
            <p:cNvPr id="1954" name="Google Shape;1954;p51"/>
            <p:cNvSpPr/>
            <p:nvPr/>
          </p:nvSpPr>
          <p:spPr>
            <a:xfrm>
              <a:off x="2585825" y="1278900"/>
              <a:ext cx="290600" cy="289000"/>
            </a:xfrm>
            <a:custGeom>
              <a:avLst/>
              <a:gdLst/>
              <a:ahLst/>
              <a:cxnLst/>
              <a:rect l="l" t="t" r="r" b="b"/>
              <a:pathLst>
                <a:path w="11624" h="11560" extrusionOk="0">
                  <a:moveTo>
                    <a:pt x="9628" y="1"/>
                  </a:moveTo>
                  <a:lnTo>
                    <a:pt x="476" y="9121"/>
                  </a:lnTo>
                  <a:lnTo>
                    <a:pt x="1" y="11560"/>
                  </a:lnTo>
                  <a:lnTo>
                    <a:pt x="1" y="11560"/>
                  </a:lnTo>
                  <a:lnTo>
                    <a:pt x="2471" y="11117"/>
                  </a:lnTo>
                  <a:lnTo>
                    <a:pt x="11624" y="1964"/>
                  </a:lnTo>
                  <a:lnTo>
                    <a:pt x="96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1"/>
            <p:cNvSpPr/>
            <p:nvPr/>
          </p:nvSpPr>
          <p:spPr>
            <a:xfrm>
              <a:off x="2585825" y="1278900"/>
              <a:ext cx="290600" cy="289000"/>
            </a:xfrm>
            <a:custGeom>
              <a:avLst/>
              <a:gdLst/>
              <a:ahLst/>
              <a:cxnLst/>
              <a:rect l="l" t="t" r="r" b="b"/>
              <a:pathLst>
                <a:path w="11624" h="11560" extrusionOk="0">
                  <a:moveTo>
                    <a:pt x="9628" y="1"/>
                  </a:moveTo>
                  <a:lnTo>
                    <a:pt x="11212" y="1584"/>
                  </a:lnTo>
                  <a:lnTo>
                    <a:pt x="2059" y="10705"/>
                  </a:lnTo>
                  <a:lnTo>
                    <a:pt x="128" y="11085"/>
                  </a:lnTo>
                  <a:lnTo>
                    <a:pt x="1" y="11560"/>
                  </a:lnTo>
                  <a:lnTo>
                    <a:pt x="2471" y="11117"/>
                  </a:lnTo>
                  <a:lnTo>
                    <a:pt x="11624" y="1964"/>
                  </a:lnTo>
                  <a:lnTo>
                    <a:pt x="9628"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1"/>
            <p:cNvSpPr/>
            <p:nvPr/>
          </p:nvSpPr>
          <p:spPr>
            <a:xfrm>
              <a:off x="2794050" y="1278900"/>
              <a:ext cx="81575" cy="81575"/>
            </a:xfrm>
            <a:custGeom>
              <a:avLst/>
              <a:gdLst/>
              <a:ahLst/>
              <a:cxnLst/>
              <a:rect l="l" t="t" r="r" b="b"/>
              <a:pathLst>
                <a:path w="3263" h="3263" extrusionOk="0">
                  <a:moveTo>
                    <a:pt x="1268" y="1"/>
                  </a:moveTo>
                  <a:lnTo>
                    <a:pt x="1" y="1267"/>
                  </a:lnTo>
                  <a:lnTo>
                    <a:pt x="1964" y="3263"/>
                  </a:lnTo>
                  <a:lnTo>
                    <a:pt x="3263" y="1996"/>
                  </a:lnTo>
                  <a:lnTo>
                    <a:pt x="1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1"/>
            <p:cNvSpPr/>
            <p:nvPr/>
          </p:nvSpPr>
          <p:spPr>
            <a:xfrm>
              <a:off x="2832850" y="1317700"/>
              <a:ext cx="42775" cy="42775"/>
            </a:xfrm>
            <a:custGeom>
              <a:avLst/>
              <a:gdLst/>
              <a:ahLst/>
              <a:cxnLst/>
              <a:rect l="l" t="t" r="r" b="b"/>
              <a:pathLst>
                <a:path w="1711" h="1711" extrusionOk="0">
                  <a:moveTo>
                    <a:pt x="1331" y="1"/>
                  </a:moveTo>
                  <a:lnTo>
                    <a:pt x="1" y="1299"/>
                  </a:lnTo>
                  <a:lnTo>
                    <a:pt x="412" y="1711"/>
                  </a:lnTo>
                  <a:lnTo>
                    <a:pt x="1711" y="381"/>
                  </a:lnTo>
                  <a:lnTo>
                    <a:pt x="133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1"/>
            <p:cNvSpPr/>
            <p:nvPr/>
          </p:nvSpPr>
          <p:spPr>
            <a:xfrm>
              <a:off x="2823350" y="1256750"/>
              <a:ext cx="76825" cy="74425"/>
            </a:xfrm>
            <a:custGeom>
              <a:avLst/>
              <a:gdLst/>
              <a:ahLst/>
              <a:cxnLst/>
              <a:rect l="l" t="t" r="r" b="b"/>
              <a:pathLst>
                <a:path w="3073" h="2977" extrusionOk="0">
                  <a:moveTo>
                    <a:pt x="1299" y="0"/>
                  </a:moveTo>
                  <a:cubicBezTo>
                    <a:pt x="1117" y="0"/>
                    <a:pt x="935" y="63"/>
                    <a:pt x="792" y="190"/>
                  </a:cubicBezTo>
                  <a:lnTo>
                    <a:pt x="1" y="982"/>
                  </a:lnTo>
                  <a:lnTo>
                    <a:pt x="1996" y="2977"/>
                  </a:lnTo>
                  <a:lnTo>
                    <a:pt x="2788" y="2185"/>
                  </a:lnTo>
                  <a:cubicBezTo>
                    <a:pt x="3073" y="1900"/>
                    <a:pt x="3073" y="1457"/>
                    <a:pt x="2788" y="1203"/>
                  </a:cubicBezTo>
                  <a:lnTo>
                    <a:pt x="1806" y="190"/>
                  </a:lnTo>
                  <a:cubicBezTo>
                    <a:pt x="1663" y="63"/>
                    <a:pt x="1481"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1"/>
            <p:cNvSpPr/>
            <p:nvPr/>
          </p:nvSpPr>
          <p:spPr>
            <a:xfrm>
              <a:off x="2844725" y="1256000"/>
              <a:ext cx="55450" cy="74400"/>
            </a:xfrm>
            <a:custGeom>
              <a:avLst/>
              <a:gdLst/>
              <a:ahLst/>
              <a:cxnLst/>
              <a:rect l="l" t="t" r="r" b="b"/>
              <a:pathLst>
                <a:path w="2218" h="2976" extrusionOk="0">
                  <a:moveTo>
                    <a:pt x="413" y="0"/>
                  </a:moveTo>
                  <a:cubicBezTo>
                    <a:pt x="334" y="0"/>
                    <a:pt x="258" y="11"/>
                    <a:pt x="191" y="30"/>
                  </a:cubicBezTo>
                  <a:cubicBezTo>
                    <a:pt x="96" y="62"/>
                    <a:pt x="32" y="125"/>
                    <a:pt x="1" y="157"/>
                  </a:cubicBezTo>
                  <a:cubicBezTo>
                    <a:pt x="48" y="109"/>
                    <a:pt x="112" y="85"/>
                    <a:pt x="175" y="85"/>
                  </a:cubicBezTo>
                  <a:cubicBezTo>
                    <a:pt x="238" y="85"/>
                    <a:pt x="302" y="109"/>
                    <a:pt x="349" y="157"/>
                  </a:cubicBezTo>
                  <a:cubicBezTo>
                    <a:pt x="666" y="442"/>
                    <a:pt x="1268" y="1075"/>
                    <a:pt x="1268" y="1075"/>
                  </a:cubicBezTo>
                  <a:cubicBezTo>
                    <a:pt x="1521" y="1328"/>
                    <a:pt x="1521" y="1772"/>
                    <a:pt x="1268" y="2057"/>
                  </a:cubicBezTo>
                  <a:lnTo>
                    <a:pt x="729" y="2564"/>
                  </a:lnTo>
                  <a:lnTo>
                    <a:pt x="1141" y="2975"/>
                  </a:lnTo>
                  <a:lnTo>
                    <a:pt x="1933" y="2183"/>
                  </a:lnTo>
                  <a:cubicBezTo>
                    <a:pt x="2218" y="1898"/>
                    <a:pt x="2218" y="1455"/>
                    <a:pt x="1933" y="1170"/>
                  </a:cubicBezTo>
                  <a:lnTo>
                    <a:pt x="951" y="188"/>
                  </a:lnTo>
                  <a:cubicBezTo>
                    <a:pt x="796" y="56"/>
                    <a:pt x="596" y="0"/>
                    <a:pt x="41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1"/>
            <p:cNvSpPr/>
            <p:nvPr/>
          </p:nvSpPr>
          <p:spPr>
            <a:xfrm>
              <a:off x="2586625" y="1506925"/>
              <a:ext cx="61000" cy="60975"/>
            </a:xfrm>
            <a:custGeom>
              <a:avLst/>
              <a:gdLst/>
              <a:ahLst/>
              <a:cxnLst/>
              <a:rect l="l" t="t" r="r" b="b"/>
              <a:pathLst>
                <a:path w="2440" h="2439" extrusionOk="0">
                  <a:moveTo>
                    <a:pt x="444" y="0"/>
                  </a:moveTo>
                  <a:lnTo>
                    <a:pt x="1" y="2439"/>
                  </a:lnTo>
                  <a:lnTo>
                    <a:pt x="2439" y="1996"/>
                  </a:lnTo>
                  <a:cubicBezTo>
                    <a:pt x="2217" y="1552"/>
                    <a:pt x="1964" y="1172"/>
                    <a:pt x="1584" y="855"/>
                  </a:cubicBezTo>
                  <a:cubicBezTo>
                    <a:pt x="1236" y="475"/>
                    <a:pt x="887" y="222"/>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1"/>
            <p:cNvSpPr/>
            <p:nvPr/>
          </p:nvSpPr>
          <p:spPr>
            <a:xfrm>
              <a:off x="2585825" y="1544125"/>
              <a:ext cx="61000" cy="23775"/>
            </a:xfrm>
            <a:custGeom>
              <a:avLst/>
              <a:gdLst/>
              <a:ahLst/>
              <a:cxnLst/>
              <a:rect l="l" t="t" r="r" b="b"/>
              <a:pathLst>
                <a:path w="2440" h="951" extrusionOk="0">
                  <a:moveTo>
                    <a:pt x="223" y="96"/>
                  </a:moveTo>
                  <a:cubicBezTo>
                    <a:pt x="215" y="111"/>
                    <a:pt x="210" y="125"/>
                    <a:pt x="208" y="140"/>
                  </a:cubicBezTo>
                  <a:lnTo>
                    <a:pt x="208" y="140"/>
                  </a:lnTo>
                  <a:lnTo>
                    <a:pt x="223" y="96"/>
                  </a:lnTo>
                  <a:close/>
                  <a:moveTo>
                    <a:pt x="2186" y="1"/>
                  </a:moveTo>
                  <a:lnTo>
                    <a:pt x="413" y="317"/>
                  </a:lnTo>
                  <a:cubicBezTo>
                    <a:pt x="399" y="321"/>
                    <a:pt x="386" y="322"/>
                    <a:pt x="373" y="322"/>
                  </a:cubicBezTo>
                  <a:cubicBezTo>
                    <a:pt x="276" y="322"/>
                    <a:pt x="191" y="237"/>
                    <a:pt x="208" y="140"/>
                  </a:cubicBezTo>
                  <a:lnTo>
                    <a:pt x="208" y="140"/>
                  </a:lnTo>
                  <a:lnTo>
                    <a:pt x="128" y="381"/>
                  </a:lnTo>
                  <a:lnTo>
                    <a:pt x="1" y="951"/>
                  </a:lnTo>
                  <a:lnTo>
                    <a:pt x="2439" y="508"/>
                  </a:lnTo>
                  <a:cubicBezTo>
                    <a:pt x="2376" y="349"/>
                    <a:pt x="2249" y="159"/>
                    <a:pt x="218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1"/>
            <p:cNvSpPr/>
            <p:nvPr/>
          </p:nvSpPr>
          <p:spPr>
            <a:xfrm>
              <a:off x="2617500" y="1327200"/>
              <a:ext cx="209850" cy="209825"/>
            </a:xfrm>
            <a:custGeom>
              <a:avLst/>
              <a:gdLst/>
              <a:ahLst/>
              <a:cxnLst/>
              <a:rect l="l" t="t" r="r" b="b"/>
              <a:pathLst>
                <a:path w="8394" h="8393" extrusionOk="0">
                  <a:moveTo>
                    <a:pt x="7728" y="1"/>
                  </a:moveTo>
                  <a:lnTo>
                    <a:pt x="1" y="7728"/>
                  </a:lnTo>
                  <a:cubicBezTo>
                    <a:pt x="191" y="7886"/>
                    <a:pt x="476" y="8108"/>
                    <a:pt x="666" y="8393"/>
                  </a:cubicBezTo>
                  <a:lnTo>
                    <a:pt x="8393" y="666"/>
                  </a:lnTo>
                  <a:lnTo>
                    <a:pt x="7728"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1"/>
            <p:cNvSpPr/>
            <p:nvPr/>
          </p:nvSpPr>
          <p:spPr>
            <a:xfrm>
              <a:off x="2732300" y="1379250"/>
              <a:ext cx="228850" cy="222500"/>
            </a:xfrm>
            <a:custGeom>
              <a:avLst/>
              <a:gdLst/>
              <a:ahLst/>
              <a:cxnLst/>
              <a:rect l="l" t="t" r="r" b="b"/>
              <a:pathLst>
                <a:path w="9154" h="8900" extrusionOk="0">
                  <a:moveTo>
                    <a:pt x="6350" y="1"/>
                  </a:moveTo>
                  <a:cubicBezTo>
                    <a:pt x="6192" y="1"/>
                    <a:pt x="6034" y="56"/>
                    <a:pt x="5923" y="167"/>
                  </a:cubicBezTo>
                  <a:lnTo>
                    <a:pt x="697" y="5392"/>
                  </a:lnTo>
                  <a:cubicBezTo>
                    <a:pt x="1" y="6057"/>
                    <a:pt x="1" y="7166"/>
                    <a:pt x="697" y="7863"/>
                  </a:cubicBezTo>
                  <a:lnTo>
                    <a:pt x="1236" y="8401"/>
                  </a:lnTo>
                  <a:cubicBezTo>
                    <a:pt x="1568" y="8733"/>
                    <a:pt x="2012" y="8900"/>
                    <a:pt x="2455" y="8900"/>
                  </a:cubicBezTo>
                  <a:cubicBezTo>
                    <a:pt x="2898" y="8900"/>
                    <a:pt x="3342" y="8733"/>
                    <a:pt x="3674" y="8401"/>
                  </a:cubicBezTo>
                  <a:lnTo>
                    <a:pt x="8900" y="3176"/>
                  </a:lnTo>
                  <a:cubicBezTo>
                    <a:pt x="9153" y="2954"/>
                    <a:pt x="9153" y="2542"/>
                    <a:pt x="8900" y="2321"/>
                  </a:cubicBezTo>
                  <a:lnTo>
                    <a:pt x="6778" y="167"/>
                  </a:lnTo>
                  <a:cubicBezTo>
                    <a:pt x="6667" y="56"/>
                    <a:pt x="6509" y="1"/>
                    <a:pt x="6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1"/>
            <p:cNvSpPr/>
            <p:nvPr/>
          </p:nvSpPr>
          <p:spPr>
            <a:xfrm>
              <a:off x="2775850" y="1380075"/>
              <a:ext cx="185300" cy="223675"/>
            </a:xfrm>
            <a:custGeom>
              <a:avLst/>
              <a:gdLst/>
              <a:ahLst/>
              <a:cxnLst/>
              <a:rect l="l" t="t" r="r" b="b"/>
              <a:pathLst>
                <a:path w="7412" h="8947" extrusionOk="0">
                  <a:moveTo>
                    <a:pt x="4625" y="1"/>
                  </a:moveTo>
                  <a:cubicBezTo>
                    <a:pt x="4507" y="1"/>
                    <a:pt x="4385" y="34"/>
                    <a:pt x="4276" y="102"/>
                  </a:cubicBezTo>
                  <a:cubicBezTo>
                    <a:pt x="4244" y="134"/>
                    <a:pt x="4213" y="134"/>
                    <a:pt x="4181" y="166"/>
                  </a:cubicBezTo>
                  <a:lnTo>
                    <a:pt x="4023" y="324"/>
                  </a:lnTo>
                  <a:cubicBezTo>
                    <a:pt x="4102" y="277"/>
                    <a:pt x="4189" y="253"/>
                    <a:pt x="4276" y="253"/>
                  </a:cubicBezTo>
                  <a:cubicBezTo>
                    <a:pt x="4363" y="253"/>
                    <a:pt x="4450" y="277"/>
                    <a:pt x="4529" y="324"/>
                  </a:cubicBezTo>
                  <a:lnTo>
                    <a:pt x="6398" y="2193"/>
                  </a:lnTo>
                  <a:cubicBezTo>
                    <a:pt x="6619" y="2446"/>
                    <a:pt x="6619" y="2826"/>
                    <a:pt x="6398" y="3079"/>
                  </a:cubicBezTo>
                  <a:lnTo>
                    <a:pt x="1172" y="8273"/>
                  </a:lnTo>
                  <a:cubicBezTo>
                    <a:pt x="856" y="8621"/>
                    <a:pt x="444" y="8748"/>
                    <a:pt x="1" y="8811"/>
                  </a:cubicBezTo>
                  <a:cubicBezTo>
                    <a:pt x="224" y="8901"/>
                    <a:pt x="467" y="8947"/>
                    <a:pt x="711" y="8947"/>
                  </a:cubicBezTo>
                  <a:cubicBezTo>
                    <a:pt x="1160" y="8947"/>
                    <a:pt x="1615" y="8791"/>
                    <a:pt x="1964" y="8463"/>
                  </a:cubicBezTo>
                  <a:lnTo>
                    <a:pt x="7189" y="3238"/>
                  </a:lnTo>
                  <a:cubicBezTo>
                    <a:pt x="7411" y="2921"/>
                    <a:pt x="7411" y="2541"/>
                    <a:pt x="7189" y="2319"/>
                  </a:cubicBezTo>
                  <a:lnTo>
                    <a:pt x="5036" y="166"/>
                  </a:lnTo>
                  <a:cubicBezTo>
                    <a:pt x="4928" y="58"/>
                    <a:pt x="4779" y="1"/>
                    <a:pt x="462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1"/>
            <p:cNvSpPr/>
            <p:nvPr/>
          </p:nvSpPr>
          <p:spPr>
            <a:xfrm>
              <a:off x="2754475" y="1389750"/>
              <a:ext cx="194000" cy="194000"/>
            </a:xfrm>
            <a:custGeom>
              <a:avLst/>
              <a:gdLst/>
              <a:ahLst/>
              <a:cxnLst/>
              <a:rect l="l" t="t" r="r" b="b"/>
              <a:pathLst>
                <a:path w="7760" h="7760" extrusionOk="0">
                  <a:moveTo>
                    <a:pt x="4751" y="0"/>
                  </a:moveTo>
                  <a:lnTo>
                    <a:pt x="0" y="4719"/>
                  </a:lnTo>
                  <a:lnTo>
                    <a:pt x="3041" y="7759"/>
                  </a:lnTo>
                  <a:lnTo>
                    <a:pt x="7759" y="3009"/>
                  </a:lnTo>
                  <a:lnTo>
                    <a:pt x="47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1"/>
            <p:cNvSpPr/>
            <p:nvPr/>
          </p:nvSpPr>
          <p:spPr>
            <a:xfrm>
              <a:off x="2818600" y="1453875"/>
              <a:ext cx="130675" cy="129875"/>
            </a:xfrm>
            <a:custGeom>
              <a:avLst/>
              <a:gdLst/>
              <a:ahLst/>
              <a:cxnLst/>
              <a:rect l="l" t="t" r="r" b="b"/>
              <a:pathLst>
                <a:path w="5227" h="5195" extrusionOk="0">
                  <a:moveTo>
                    <a:pt x="4751" y="1"/>
                  </a:moveTo>
                  <a:lnTo>
                    <a:pt x="1" y="4719"/>
                  </a:lnTo>
                  <a:lnTo>
                    <a:pt x="476" y="5194"/>
                  </a:lnTo>
                  <a:lnTo>
                    <a:pt x="5226" y="476"/>
                  </a:lnTo>
                  <a:lnTo>
                    <a:pt x="475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1"/>
            <p:cNvSpPr/>
            <p:nvPr/>
          </p:nvSpPr>
          <p:spPr>
            <a:xfrm>
              <a:off x="2811475" y="1454550"/>
              <a:ext cx="78400" cy="68700"/>
            </a:xfrm>
            <a:custGeom>
              <a:avLst/>
              <a:gdLst/>
              <a:ahLst/>
              <a:cxnLst/>
              <a:rect l="l" t="t" r="r" b="b"/>
              <a:pathLst>
                <a:path w="3136" h="2748" extrusionOk="0">
                  <a:moveTo>
                    <a:pt x="2196" y="0"/>
                  </a:moveTo>
                  <a:cubicBezTo>
                    <a:pt x="1778" y="0"/>
                    <a:pt x="1270" y="225"/>
                    <a:pt x="856" y="639"/>
                  </a:cubicBezTo>
                  <a:cubicBezTo>
                    <a:pt x="222" y="1304"/>
                    <a:pt x="1" y="2159"/>
                    <a:pt x="412" y="2539"/>
                  </a:cubicBezTo>
                  <a:cubicBezTo>
                    <a:pt x="544" y="2681"/>
                    <a:pt x="736" y="2748"/>
                    <a:pt x="957" y="2748"/>
                  </a:cubicBezTo>
                  <a:cubicBezTo>
                    <a:pt x="1376" y="2748"/>
                    <a:pt x="1898" y="2510"/>
                    <a:pt x="2312" y="2095"/>
                  </a:cubicBezTo>
                  <a:cubicBezTo>
                    <a:pt x="2946" y="1462"/>
                    <a:pt x="3136" y="607"/>
                    <a:pt x="2756" y="195"/>
                  </a:cubicBezTo>
                  <a:cubicBezTo>
                    <a:pt x="2613" y="63"/>
                    <a:pt x="2417" y="0"/>
                    <a:pt x="2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1"/>
            <p:cNvSpPr/>
            <p:nvPr/>
          </p:nvSpPr>
          <p:spPr>
            <a:xfrm>
              <a:off x="2828900" y="1454400"/>
              <a:ext cx="61775" cy="69250"/>
            </a:xfrm>
            <a:custGeom>
              <a:avLst/>
              <a:gdLst/>
              <a:ahLst/>
              <a:cxnLst/>
              <a:rect l="l" t="t" r="r" b="b"/>
              <a:pathLst>
                <a:path w="2471" h="2770" extrusionOk="0">
                  <a:moveTo>
                    <a:pt x="1483" y="1"/>
                  </a:moveTo>
                  <a:cubicBezTo>
                    <a:pt x="1414" y="1"/>
                    <a:pt x="1342" y="4"/>
                    <a:pt x="1267" y="11"/>
                  </a:cubicBezTo>
                  <a:cubicBezTo>
                    <a:pt x="1330" y="43"/>
                    <a:pt x="1394" y="106"/>
                    <a:pt x="1489" y="170"/>
                  </a:cubicBezTo>
                  <a:cubicBezTo>
                    <a:pt x="1901" y="581"/>
                    <a:pt x="1679" y="1436"/>
                    <a:pt x="1045" y="2070"/>
                  </a:cubicBezTo>
                  <a:cubicBezTo>
                    <a:pt x="729" y="2386"/>
                    <a:pt x="349" y="2640"/>
                    <a:pt x="0" y="2703"/>
                  </a:cubicBezTo>
                  <a:cubicBezTo>
                    <a:pt x="97" y="2748"/>
                    <a:pt x="211" y="2770"/>
                    <a:pt x="336" y="2770"/>
                  </a:cubicBezTo>
                  <a:cubicBezTo>
                    <a:pt x="742" y="2770"/>
                    <a:pt x="1260" y="2537"/>
                    <a:pt x="1647" y="2101"/>
                  </a:cubicBezTo>
                  <a:cubicBezTo>
                    <a:pt x="2281" y="1468"/>
                    <a:pt x="2471" y="645"/>
                    <a:pt x="2091" y="201"/>
                  </a:cubicBezTo>
                  <a:cubicBezTo>
                    <a:pt x="1941" y="52"/>
                    <a:pt x="1734" y="1"/>
                    <a:pt x="148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1"/>
            <p:cNvSpPr/>
            <p:nvPr/>
          </p:nvSpPr>
          <p:spPr>
            <a:xfrm>
              <a:off x="2580300" y="1250200"/>
              <a:ext cx="325425" cy="323250"/>
            </a:xfrm>
            <a:custGeom>
              <a:avLst/>
              <a:gdLst/>
              <a:ahLst/>
              <a:cxnLst/>
              <a:rect l="l" t="t" r="r" b="b"/>
              <a:pathLst>
                <a:path w="13017" h="12930" extrusionOk="0">
                  <a:moveTo>
                    <a:pt x="11021" y="436"/>
                  </a:moveTo>
                  <a:cubicBezTo>
                    <a:pt x="11140" y="436"/>
                    <a:pt x="11259" y="484"/>
                    <a:pt x="11369" y="579"/>
                  </a:cubicBezTo>
                  <a:lnTo>
                    <a:pt x="12351" y="1560"/>
                  </a:lnTo>
                  <a:cubicBezTo>
                    <a:pt x="12541" y="1782"/>
                    <a:pt x="12541" y="2035"/>
                    <a:pt x="12351" y="2257"/>
                  </a:cubicBezTo>
                  <a:lnTo>
                    <a:pt x="11845" y="2764"/>
                  </a:lnTo>
                  <a:lnTo>
                    <a:pt x="10166" y="1085"/>
                  </a:lnTo>
                  <a:lnTo>
                    <a:pt x="10673" y="579"/>
                  </a:lnTo>
                  <a:cubicBezTo>
                    <a:pt x="10784" y="484"/>
                    <a:pt x="10902" y="436"/>
                    <a:pt x="11021" y="436"/>
                  </a:cubicBezTo>
                  <a:close/>
                  <a:moveTo>
                    <a:pt x="9849" y="1465"/>
                  </a:moveTo>
                  <a:lnTo>
                    <a:pt x="11496" y="3112"/>
                  </a:lnTo>
                  <a:lnTo>
                    <a:pt x="10514" y="4094"/>
                  </a:lnTo>
                  <a:lnTo>
                    <a:pt x="10008" y="3587"/>
                  </a:lnTo>
                  <a:lnTo>
                    <a:pt x="9691" y="3271"/>
                  </a:lnTo>
                  <a:lnTo>
                    <a:pt x="8868" y="2447"/>
                  </a:lnTo>
                  <a:lnTo>
                    <a:pt x="9849" y="1465"/>
                  </a:lnTo>
                  <a:close/>
                  <a:moveTo>
                    <a:pt x="8519" y="2732"/>
                  </a:moveTo>
                  <a:lnTo>
                    <a:pt x="8868" y="3081"/>
                  </a:lnTo>
                  <a:lnTo>
                    <a:pt x="8108" y="3841"/>
                  </a:lnTo>
                  <a:cubicBezTo>
                    <a:pt x="8044" y="3904"/>
                    <a:pt x="8044" y="4062"/>
                    <a:pt x="8108" y="4157"/>
                  </a:cubicBezTo>
                  <a:cubicBezTo>
                    <a:pt x="8155" y="4189"/>
                    <a:pt x="8218" y="4205"/>
                    <a:pt x="8278" y="4205"/>
                  </a:cubicBezTo>
                  <a:cubicBezTo>
                    <a:pt x="8337" y="4205"/>
                    <a:pt x="8393" y="4189"/>
                    <a:pt x="8424" y="4157"/>
                  </a:cubicBezTo>
                  <a:lnTo>
                    <a:pt x="9184" y="3397"/>
                  </a:lnTo>
                  <a:lnTo>
                    <a:pt x="9533" y="3746"/>
                  </a:lnTo>
                  <a:lnTo>
                    <a:pt x="2185" y="11124"/>
                  </a:lnTo>
                  <a:lnTo>
                    <a:pt x="1805" y="10744"/>
                  </a:lnTo>
                  <a:lnTo>
                    <a:pt x="7664" y="4886"/>
                  </a:lnTo>
                  <a:cubicBezTo>
                    <a:pt x="7759" y="4822"/>
                    <a:pt x="7759" y="4664"/>
                    <a:pt x="7664" y="4569"/>
                  </a:cubicBezTo>
                  <a:cubicBezTo>
                    <a:pt x="7633" y="4537"/>
                    <a:pt x="7577" y="4521"/>
                    <a:pt x="7518" y="4521"/>
                  </a:cubicBezTo>
                  <a:cubicBezTo>
                    <a:pt x="7458" y="4521"/>
                    <a:pt x="7395" y="4537"/>
                    <a:pt x="7348" y="4569"/>
                  </a:cubicBezTo>
                  <a:lnTo>
                    <a:pt x="1457" y="10491"/>
                  </a:lnTo>
                  <a:cubicBezTo>
                    <a:pt x="1330" y="10396"/>
                    <a:pt x="1172" y="10269"/>
                    <a:pt x="1014" y="10206"/>
                  </a:cubicBezTo>
                  <a:lnTo>
                    <a:pt x="8519" y="2732"/>
                  </a:lnTo>
                  <a:close/>
                  <a:moveTo>
                    <a:pt x="855" y="10586"/>
                  </a:moveTo>
                  <a:cubicBezTo>
                    <a:pt x="1077" y="10713"/>
                    <a:pt x="1235" y="10839"/>
                    <a:pt x="1394" y="10966"/>
                  </a:cubicBezTo>
                  <a:cubicBezTo>
                    <a:pt x="1584" y="11124"/>
                    <a:pt x="1774" y="11314"/>
                    <a:pt x="1964" y="11536"/>
                  </a:cubicBezTo>
                  <a:cubicBezTo>
                    <a:pt x="2090" y="11694"/>
                    <a:pt x="2217" y="11853"/>
                    <a:pt x="2344" y="12074"/>
                  </a:cubicBezTo>
                  <a:lnTo>
                    <a:pt x="507" y="12391"/>
                  </a:lnTo>
                  <a:lnTo>
                    <a:pt x="855" y="10586"/>
                  </a:lnTo>
                  <a:close/>
                  <a:moveTo>
                    <a:pt x="11021" y="1"/>
                  </a:moveTo>
                  <a:cubicBezTo>
                    <a:pt x="10784" y="1"/>
                    <a:pt x="10546" y="88"/>
                    <a:pt x="10356" y="262"/>
                  </a:cubicBezTo>
                  <a:lnTo>
                    <a:pt x="507" y="10111"/>
                  </a:lnTo>
                  <a:cubicBezTo>
                    <a:pt x="475" y="10174"/>
                    <a:pt x="475" y="10174"/>
                    <a:pt x="444" y="10238"/>
                  </a:cubicBezTo>
                  <a:lnTo>
                    <a:pt x="0" y="12645"/>
                  </a:lnTo>
                  <a:cubicBezTo>
                    <a:pt x="0" y="12771"/>
                    <a:pt x="64" y="12930"/>
                    <a:pt x="285" y="12930"/>
                  </a:cubicBezTo>
                  <a:lnTo>
                    <a:pt x="2692" y="12486"/>
                  </a:lnTo>
                  <a:cubicBezTo>
                    <a:pt x="2724" y="12486"/>
                    <a:pt x="2755" y="12486"/>
                    <a:pt x="2819" y="12423"/>
                  </a:cubicBezTo>
                  <a:lnTo>
                    <a:pt x="3927" y="11314"/>
                  </a:lnTo>
                  <a:cubicBezTo>
                    <a:pt x="3991" y="11219"/>
                    <a:pt x="3991" y="11061"/>
                    <a:pt x="3927" y="10998"/>
                  </a:cubicBezTo>
                  <a:cubicBezTo>
                    <a:pt x="3880" y="10950"/>
                    <a:pt x="3816" y="10927"/>
                    <a:pt x="3757" y="10927"/>
                  </a:cubicBezTo>
                  <a:cubicBezTo>
                    <a:pt x="3698" y="10927"/>
                    <a:pt x="3642" y="10950"/>
                    <a:pt x="3611" y="10998"/>
                  </a:cubicBezTo>
                  <a:lnTo>
                    <a:pt x="2724" y="11853"/>
                  </a:lnTo>
                  <a:cubicBezTo>
                    <a:pt x="2660" y="11694"/>
                    <a:pt x="2565" y="11599"/>
                    <a:pt x="2439" y="11473"/>
                  </a:cubicBezTo>
                  <a:lnTo>
                    <a:pt x="9849" y="4062"/>
                  </a:lnTo>
                  <a:lnTo>
                    <a:pt x="10198" y="4411"/>
                  </a:lnTo>
                  <a:lnTo>
                    <a:pt x="4339" y="10269"/>
                  </a:lnTo>
                  <a:cubicBezTo>
                    <a:pt x="4276" y="10364"/>
                    <a:pt x="4276" y="10523"/>
                    <a:pt x="4339" y="10586"/>
                  </a:cubicBezTo>
                  <a:cubicBezTo>
                    <a:pt x="4386" y="10634"/>
                    <a:pt x="4450" y="10657"/>
                    <a:pt x="4509" y="10657"/>
                  </a:cubicBezTo>
                  <a:cubicBezTo>
                    <a:pt x="4569" y="10657"/>
                    <a:pt x="4624" y="10634"/>
                    <a:pt x="4656" y="10586"/>
                  </a:cubicBezTo>
                  <a:lnTo>
                    <a:pt x="12668" y="2574"/>
                  </a:lnTo>
                  <a:cubicBezTo>
                    <a:pt x="13016" y="2194"/>
                    <a:pt x="13016" y="1624"/>
                    <a:pt x="12668" y="1244"/>
                  </a:cubicBezTo>
                  <a:lnTo>
                    <a:pt x="11686" y="262"/>
                  </a:lnTo>
                  <a:cubicBezTo>
                    <a:pt x="11496" y="88"/>
                    <a:pt x="11259" y="1"/>
                    <a:pt x="11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1"/>
            <p:cNvSpPr/>
            <p:nvPr/>
          </p:nvSpPr>
          <p:spPr>
            <a:xfrm>
              <a:off x="2730725" y="1374700"/>
              <a:ext cx="236750" cy="234375"/>
            </a:xfrm>
            <a:custGeom>
              <a:avLst/>
              <a:gdLst/>
              <a:ahLst/>
              <a:cxnLst/>
              <a:rect l="l" t="t" r="r" b="b"/>
              <a:pathLst>
                <a:path w="9470" h="9375" extrusionOk="0">
                  <a:moveTo>
                    <a:pt x="6398" y="381"/>
                  </a:moveTo>
                  <a:cubicBezTo>
                    <a:pt x="6524" y="381"/>
                    <a:pt x="6619" y="444"/>
                    <a:pt x="6683" y="507"/>
                  </a:cubicBezTo>
                  <a:lnTo>
                    <a:pt x="8836" y="2661"/>
                  </a:lnTo>
                  <a:cubicBezTo>
                    <a:pt x="8963" y="2819"/>
                    <a:pt x="8963" y="3041"/>
                    <a:pt x="8836" y="3199"/>
                  </a:cubicBezTo>
                  <a:lnTo>
                    <a:pt x="8741" y="3294"/>
                  </a:lnTo>
                  <a:lnTo>
                    <a:pt x="6049" y="602"/>
                  </a:lnTo>
                  <a:lnTo>
                    <a:pt x="6113" y="507"/>
                  </a:lnTo>
                  <a:cubicBezTo>
                    <a:pt x="6176" y="444"/>
                    <a:pt x="6303" y="381"/>
                    <a:pt x="6398" y="381"/>
                  </a:cubicBezTo>
                  <a:close/>
                  <a:moveTo>
                    <a:pt x="5733" y="951"/>
                  </a:moveTo>
                  <a:lnTo>
                    <a:pt x="8424" y="3643"/>
                  </a:lnTo>
                  <a:lnTo>
                    <a:pt x="3991" y="8076"/>
                  </a:lnTo>
                  <a:lnTo>
                    <a:pt x="2439" y="6524"/>
                  </a:lnTo>
                  <a:cubicBezTo>
                    <a:pt x="2407" y="6493"/>
                    <a:pt x="2352" y="6477"/>
                    <a:pt x="2292" y="6477"/>
                  </a:cubicBezTo>
                  <a:cubicBezTo>
                    <a:pt x="2233" y="6477"/>
                    <a:pt x="2170" y="6493"/>
                    <a:pt x="2122" y="6524"/>
                  </a:cubicBezTo>
                  <a:cubicBezTo>
                    <a:pt x="2059" y="6619"/>
                    <a:pt x="2059" y="6778"/>
                    <a:pt x="2122" y="6841"/>
                  </a:cubicBezTo>
                  <a:lnTo>
                    <a:pt x="3674" y="8393"/>
                  </a:lnTo>
                  <a:cubicBezTo>
                    <a:pt x="3547" y="8520"/>
                    <a:pt x="3389" y="8615"/>
                    <a:pt x="3199" y="8741"/>
                  </a:cubicBezTo>
                  <a:cubicBezTo>
                    <a:pt x="3167" y="8741"/>
                    <a:pt x="3136" y="8773"/>
                    <a:pt x="3072" y="8773"/>
                  </a:cubicBezTo>
                  <a:cubicBezTo>
                    <a:pt x="2895" y="8856"/>
                    <a:pt x="2708" y="8895"/>
                    <a:pt x="2521" y="8895"/>
                  </a:cubicBezTo>
                  <a:cubicBezTo>
                    <a:pt x="2138" y="8895"/>
                    <a:pt x="1755" y="8733"/>
                    <a:pt x="1457" y="8456"/>
                  </a:cubicBezTo>
                  <a:lnTo>
                    <a:pt x="887" y="7918"/>
                  </a:lnTo>
                  <a:cubicBezTo>
                    <a:pt x="634" y="7633"/>
                    <a:pt x="475" y="7253"/>
                    <a:pt x="475" y="6841"/>
                  </a:cubicBezTo>
                  <a:cubicBezTo>
                    <a:pt x="475" y="6461"/>
                    <a:pt x="634" y="6049"/>
                    <a:pt x="887" y="5764"/>
                  </a:cubicBezTo>
                  <a:lnTo>
                    <a:pt x="982" y="5701"/>
                  </a:lnTo>
                  <a:lnTo>
                    <a:pt x="1426" y="6144"/>
                  </a:lnTo>
                  <a:cubicBezTo>
                    <a:pt x="1457" y="6176"/>
                    <a:pt x="1513" y="6192"/>
                    <a:pt x="1572" y="6192"/>
                  </a:cubicBezTo>
                  <a:cubicBezTo>
                    <a:pt x="1631" y="6192"/>
                    <a:pt x="1695" y="6176"/>
                    <a:pt x="1742" y="6144"/>
                  </a:cubicBezTo>
                  <a:cubicBezTo>
                    <a:pt x="1806" y="6049"/>
                    <a:pt x="1806" y="5891"/>
                    <a:pt x="1742" y="5828"/>
                  </a:cubicBezTo>
                  <a:lnTo>
                    <a:pt x="1299" y="5384"/>
                  </a:lnTo>
                  <a:lnTo>
                    <a:pt x="5733" y="951"/>
                  </a:lnTo>
                  <a:close/>
                  <a:moveTo>
                    <a:pt x="6398" y="1"/>
                  </a:moveTo>
                  <a:cubicBezTo>
                    <a:pt x="6176" y="1"/>
                    <a:pt x="5986" y="64"/>
                    <a:pt x="5828" y="222"/>
                  </a:cubicBezTo>
                  <a:lnTo>
                    <a:pt x="602" y="5448"/>
                  </a:lnTo>
                  <a:cubicBezTo>
                    <a:pt x="222" y="5828"/>
                    <a:pt x="0" y="6334"/>
                    <a:pt x="0" y="6841"/>
                  </a:cubicBezTo>
                  <a:cubicBezTo>
                    <a:pt x="0" y="7348"/>
                    <a:pt x="190" y="7886"/>
                    <a:pt x="602" y="8235"/>
                  </a:cubicBezTo>
                  <a:lnTo>
                    <a:pt x="1140" y="8773"/>
                  </a:lnTo>
                  <a:cubicBezTo>
                    <a:pt x="1489" y="9153"/>
                    <a:pt x="2027" y="9375"/>
                    <a:pt x="2534" y="9375"/>
                  </a:cubicBezTo>
                  <a:cubicBezTo>
                    <a:pt x="3009" y="9375"/>
                    <a:pt x="3547" y="9185"/>
                    <a:pt x="3927" y="8773"/>
                  </a:cubicBezTo>
                  <a:lnTo>
                    <a:pt x="9153" y="3548"/>
                  </a:lnTo>
                  <a:cubicBezTo>
                    <a:pt x="9469" y="3199"/>
                    <a:pt x="9469" y="2693"/>
                    <a:pt x="9153" y="2376"/>
                  </a:cubicBezTo>
                  <a:lnTo>
                    <a:pt x="6999" y="222"/>
                  </a:lnTo>
                  <a:cubicBezTo>
                    <a:pt x="6841" y="64"/>
                    <a:pt x="6651" y="1"/>
                    <a:pt x="6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1"/>
            <p:cNvSpPr/>
            <p:nvPr/>
          </p:nvSpPr>
          <p:spPr>
            <a:xfrm>
              <a:off x="2809900" y="1448650"/>
              <a:ext cx="83950" cy="80475"/>
            </a:xfrm>
            <a:custGeom>
              <a:avLst/>
              <a:gdLst/>
              <a:ahLst/>
              <a:cxnLst/>
              <a:rect l="l" t="t" r="r" b="b"/>
              <a:pathLst>
                <a:path w="3358" h="3219" extrusionOk="0">
                  <a:moveTo>
                    <a:pt x="2329" y="446"/>
                  </a:moveTo>
                  <a:cubicBezTo>
                    <a:pt x="2462" y="446"/>
                    <a:pt x="2603" y="482"/>
                    <a:pt x="2692" y="590"/>
                  </a:cubicBezTo>
                  <a:cubicBezTo>
                    <a:pt x="2882" y="811"/>
                    <a:pt x="2851" y="1065"/>
                    <a:pt x="2819" y="1223"/>
                  </a:cubicBezTo>
                  <a:cubicBezTo>
                    <a:pt x="2724" y="1540"/>
                    <a:pt x="2534" y="1856"/>
                    <a:pt x="2249" y="2173"/>
                  </a:cubicBezTo>
                  <a:cubicBezTo>
                    <a:pt x="1886" y="2557"/>
                    <a:pt x="1436" y="2769"/>
                    <a:pt x="1085" y="2769"/>
                  </a:cubicBezTo>
                  <a:cubicBezTo>
                    <a:pt x="915" y="2769"/>
                    <a:pt x="769" y="2720"/>
                    <a:pt x="665" y="2616"/>
                  </a:cubicBezTo>
                  <a:cubicBezTo>
                    <a:pt x="475" y="2458"/>
                    <a:pt x="507" y="2141"/>
                    <a:pt x="539" y="1983"/>
                  </a:cubicBezTo>
                  <a:cubicBezTo>
                    <a:pt x="634" y="1666"/>
                    <a:pt x="824" y="1350"/>
                    <a:pt x="1109" y="1033"/>
                  </a:cubicBezTo>
                  <a:cubicBezTo>
                    <a:pt x="1362" y="748"/>
                    <a:pt x="1710" y="558"/>
                    <a:pt x="2059" y="495"/>
                  </a:cubicBezTo>
                  <a:cubicBezTo>
                    <a:pt x="2128" y="467"/>
                    <a:pt x="2226" y="446"/>
                    <a:pt x="2329" y="446"/>
                  </a:cubicBezTo>
                  <a:close/>
                  <a:moveTo>
                    <a:pt x="2280" y="1"/>
                  </a:moveTo>
                  <a:cubicBezTo>
                    <a:pt x="2170" y="1"/>
                    <a:pt x="2053" y="17"/>
                    <a:pt x="1932" y="51"/>
                  </a:cubicBezTo>
                  <a:cubicBezTo>
                    <a:pt x="1552" y="115"/>
                    <a:pt x="1140" y="368"/>
                    <a:pt x="792" y="716"/>
                  </a:cubicBezTo>
                  <a:cubicBezTo>
                    <a:pt x="444" y="1065"/>
                    <a:pt x="190" y="1476"/>
                    <a:pt x="127" y="1856"/>
                  </a:cubicBezTo>
                  <a:cubicBezTo>
                    <a:pt x="0" y="2300"/>
                    <a:pt x="64" y="2711"/>
                    <a:pt x="349" y="2933"/>
                  </a:cubicBezTo>
                  <a:cubicBezTo>
                    <a:pt x="539" y="3123"/>
                    <a:pt x="792" y="3218"/>
                    <a:pt x="1077" y="3218"/>
                  </a:cubicBezTo>
                  <a:cubicBezTo>
                    <a:pt x="1552" y="3218"/>
                    <a:pt x="2090" y="2965"/>
                    <a:pt x="2566" y="2490"/>
                  </a:cubicBezTo>
                  <a:cubicBezTo>
                    <a:pt x="2914" y="2141"/>
                    <a:pt x="3167" y="1761"/>
                    <a:pt x="3231" y="1350"/>
                  </a:cubicBezTo>
                  <a:cubicBezTo>
                    <a:pt x="3357" y="906"/>
                    <a:pt x="3231" y="526"/>
                    <a:pt x="3009" y="273"/>
                  </a:cubicBezTo>
                  <a:cubicBezTo>
                    <a:pt x="2825" y="112"/>
                    <a:pt x="2574" y="1"/>
                    <a:pt x="2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 name="Google Shape;1972;p51"/>
          <p:cNvGrpSpPr/>
          <p:nvPr/>
        </p:nvGrpSpPr>
        <p:grpSpPr>
          <a:xfrm>
            <a:off x="4126006" y="1395987"/>
            <a:ext cx="385575" cy="383225"/>
            <a:chOff x="5579408" y="2796960"/>
            <a:chExt cx="385575" cy="383225"/>
          </a:xfrm>
        </p:grpSpPr>
        <p:sp>
          <p:nvSpPr>
            <p:cNvPr id="1973" name="Google Shape;1973;p51"/>
            <p:cNvSpPr/>
            <p:nvPr/>
          </p:nvSpPr>
          <p:spPr>
            <a:xfrm>
              <a:off x="5579408" y="2802685"/>
              <a:ext cx="377675" cy="373525"/>
            </a:xfrm>
            <a:custGeom>
              <a:avLst/>
              <a:gdLst/>
              <a:ahLst/>
              <a:cxnLst/>
              <a:rect l="l" t="t" r="r" b="b"/>
              <a:pathLst>
                <a:path w="15107" h="14941" extrusionOk="0">
                  <a:moveTo>
                    <a:pt x="12858" y="1640"/>
                  </a:moveTo>
                  <a:cubicBezTo>
                    <a:pt x="13174" y="1640"/>
                    <a:pt x="13428" y="1861"/>
                    <a:pt x="13428" y="2178"/>
                  </a:cubicBezTo>
                  <a:cubicBezTo>
                    <a:pt x="13428" y="2495"/>
                    <a:pt x="13174" y="2748"/>
                    <a:pt x="12858" y="2748"/>
                  </a:cubicBezTo>
                  <a:cubicBezTo>
                    <a:pt x="12541" y="2748"/>
                    <a:pt x="12319" y="2495"/>
                    <a:pt x="12319" y="2178"/>
                  </a:cubicBezTo>
                  <a:cubicBezTo>
                    <a:pt x="12319" y="1861"/>
                    <a:pt x="12541" y="1640"/>
                    <a:pt x="12858" y="1640"/>
                  </a:cubicBezTo>
                  <a:close/>
                  <a:moveTo>
                    <a:pt x="12339" y="1"/>
                  </a:moveTo>
                  <a:cubicBezTo>
                    <a:pt x="12153" y="1"/>
                    <a:pt x="11971" y="72"/>
                    <a:pt x="11844" y="215"/>
                  </a:cubicBezTo>
                  <a:lnTo>
                    <a:pt x="285" y="11774"/>
                  </a:lnTo>
                  <a:cubicBezTo>
                    <a:pt x="0" y="12027"/>
                    <a:pt x="0" y="12534"/>
                    <a:pt x="285" y="12787"/>
                  </a:cubicBezTo>
                  <a:lnTo>
                    <a:pt x="2217" y="14751"/>
                  </a:lnTo>
                  <a:cubicBezTo>
                    <a:pt x="2359" y="14877"/>
                    <a:pt x="2549" y="14941"/>
                    <a:pt x="2735" y="14941"/>
                  </a:cubicBezTo>
                  <a:cubicBezTo>
                    <a:pt x="2922" y="14941"/>
                    <a:pt x="3104" y="14877"/>
                    <a:pt x="3230" y="14751"/>
                  </a:cubicBezTo>
                  <a:lnTo>
                    <a:pt x="11274" y="6707"/>
                  </a:lnTo>
                  <a:lnTo>
                    <a:pt x="14790" y="3160"/>
                  </a:lnTo>
                  <a:cubicBezTo>
                    <a:pt x="15106" y="2875"/>
                    <a:pt x="15106" y="2431"/>
                    <a:pt x="14790" y="2146"/>
                  </a:cubicBezTo>
                  <a:lnTo>
                    <a:pt x="12858" y="215"/>
                  </a:lnTo>
                  <a:cubicBezTo>
                    <a:pt x="12715" y="72"/>
                    <a:pt x="12525" y="1"/>
                    <a:pt x="12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1"/>
            <p:cNvSpPr/>
            <p:nvPr/>
          </p:nvSpPr>
          <p:spPr>
            <a:xfrm>
              <a:off x="5622158" y="2843660"/>
              <a:ext cx="334925" cy="332550"/>
            </a:xfrm>
            <a:custGeom>
              <a:avLst/>
              <a:gdLst/>
              <a:ahLst/>
              <a:cxnLst/>
              <a:rect l="l" t="t" r="r" b="b"/>
              <a:pathLst>
                <a:path w="13397" h="13302" extrusionOk="0">
                  <a:moveTo>
                    <a:pt x="12573" y="1"/>
                  </a:moveTo>
                  <a:lnTo>
                    <a:pt x="12621" y="49"/>
                  </a:lnTo>
                  <a:lnTo>
                    <a:pt x="12621" y="49"/>
                  </a:lnTo>
                  <a:cubicBezTo>
                    <a:pt x="12606" y="32"/>
                    <a:pt x="12590" y="16"/>
                    <a:pt x="12573" y="1"/>
                  </a:cubicBezTo>
                  <a:close/>
                  <a:moveTo>
                    <a:pt x="0" y="12573"/>
                  </a:moveTo>
                  <a:cubicBezTo>
                    <a:pt x="8" y="12582"/>
                    <a:pt x="16" y="12591"/>
                    <a:pt x="24" y="12599"/>
                  </a:cubicBezTo>
                  <a:lnTo>
                    <a:pt x="24" y="12599"/>
                  </a:lnTo>
                  <a:lnTo>
                    <a:pt x="0" y="12573"/>
                  </a:lnTo>
                  <a:close/>
                  <a:moveTo>
                    <a:pt x="12621" y="49"/>
                  </a:moveTo>
                  <a:cubicBezTo>
                    <a:pt x="12857" y="314"/>
                    <a:pt x="12841" y="776"/>
                    <a:pt x="12573" y="1014"/>
                  </a:cubicBezTo>
                  <a:lnTo>
                    <a:pt x="9058" y="4561"/>
                  </a:lnTo>
                  <a:lnTo>
                    <a:pt x="1014" y="12573"/>
                  </a:lnTo>
                  <a:cubicBezTo>
                    <a:pt x="871" y="12716"/>
                    <a:pt x="681" y="12787"/>
                    <a:pt x="495" y="12787"/>
                  </a:cubicBezTo>
                  <a:cubicBezTo>
                    <a:pt x="320" y="12787"/>
                    <a:pt x="149" y="12724"/>
                    <a:pt x="24" y="12599"/>
                  </a:cubicBezTo>
                  <a:lnTo>
                    <a:pt x="24" y="12599"/>
                  </a:lnTo>
                  <a:lnTo>
                    <a:pt x="507" y="13112"/>
                  </a:lnTo>
                  <a:cubicBezTo>
                    <a:pt x="649" y="13238"/>
                    <a:pt x="839" y="13302"/>
                    <a:pt x="1025" y="13302"/>
                  </a:cubicBezTo>
                  <a:cubicBezTo>
                    <a:pt x="1212" y="13302"/>
                    <a:pt x="1394" y="13238"/>
                    <a:pt x="1520" y="13112"/>
                  </a:cubicBezTo>
                  <a:lnTo>
                    <a:pt x="9564" y="5068"/>
                  </a:lnTo>
                  <a:lnTo>
                    <a:pt x="13080" y="1553"/>
                  </a:lnTo>
                  <a:cubicBezTo>
                    <a:pt x="13396" y="1236"/>
                    <a:pt x="13396" y="792"/>
                    <a:pt x="13080" y="507"/>
                  </a:cubicBezTo>
                  <a:lnTo>
                    <a:pt x="12621" y="49"/>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1"/>
            <p:cNvSpPr/>
            <p:nvPr/>
          </p:nvSpPr>
          <p:spPr>
            <a:xfrm>
              <a:off x="5861258" y="2802685"/>
              <a:ext cx="95825" cy="166900"/>
            </a:xfrm>
            <a:custGeom>
              <a:avLst/>
              <a:gdLst/>
              <a:ahLst/>
              <a:cxnLst/>
              <a:rect l="l" t="t" r="r" b="b"/>
              <a:pathLst>
                <a:path w="3833" h="6676" extrusionOk="0">
                  <a:moveTo>
                    <a:pt x="1584" y="1640"/>
                  </a:moveTo>
                  <a:cubicBezTo>
                    <a:pt x="1900" y="1640"/>
                    <a:pt x="2154" y="1861"/>
                    <a:pt x="2154" y="2178"/>
                  </a:cubicBezTo>
                  <a:cubicBezTo>
                    <a:pt x="2154" y="2495"/>
                    <a:pt x="1900" y="2748"/>
                    <a:pt x="1584" y="2748"/>
                  </a:cubicBezTo>
                  <a:cubicBezTo>
                    <a:pt x="1267" y="2748"/>
                    <a:pt x="1045" y="2495"/>
                    <a:pt x="1045" y="2178"/>
                  </a:cubicBezTo>
                  <a:cubicBezTo>
                    <a:pt x="1045" y="1861"/>
                    <a:pt x="1267" y="1640"/>
                    <a:pt x="1584" y="1640"/>
                  </a:cubicBezTo>
                  <a:close/>
                  <a:moveTo>
                    <a:pt x="1065" y="1"/>
                  </a:moveTo>
                  <a:cubicBezTo>
                    <a:pt x="879" y="1"/>
                    <a:pt x="697" y="72"/>
                    <a:pt x="570" y="215"/>
                  </a:cubicBezTo>
                  <a:lnTo>
                    <a:pt x="0" y="753"/>
                  </a:lnTo>
                  <a:lnTo>
                    <a:pt x="0" y="6675"/>
                  </a:lnTo>
                  <a:lnTo>
                    <a:pt x="3516" y="3128"/>
                  </a:lnTo>
                  <a:cubicBezTo>
                    <a:pt x="3832" y="2875"/>
                    <a:pt x="3832" y="2431"/>
                    <a:pt x="3516" y="2146"/>
                  </a:cubicBezTo>
                  <a:lnTo>
                    <a:pt x="1584" y="215"/>
                  </a:lnTo>
                  <a:cubicBezTo>
                    <a:pt x="1441" y="72"/>
                    <a:pt x="1251"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1"/>
            <p:cNvSpPr/>
            <p:nvPr/>
          </p:nvSpPr>
          <p:spPr>
            <a:xfrm>
              <a:off x="5861258" y="2802635"/>
              <a:ext cx="95825" cy="167725"/>
            </a:xfrm>
            <a:custGeom>
              <a:avLst/>
              <a:gdLst/>
              <a:ahLst/>
              <a:cxnLst/>
              <a:rect l="l" t="t" r="r" b="b"/>
              <a:pathLst>
                <a:path w="3833" h="6709" extrusionOk="0">
                  <a:moveTo>
                    <a:pt x="1065" y="1"/>
                  </a:moveTo>
                  <a:cubicBezTo>
                    <a:pt x="974" y="1"/>
                    <a:pt x="881" y="19"/>
                    <a:pt x="792" y="58"/>
                  </a:cubicBezTo>
                  <a:lnTo>
                    <a:pt x="2692" y="1958"/>
                  </a:lnTo>
                  <a:cubicBezTo>
                    <a:pt x="2977" y="2243"/>
                    <a:pt x="2977" y="2718"/>
                    <a:pt x="2692" y="2972"/>
                  </a:cubicBezTo>
                  <a:lnTo>
                    <a:pt x="0" y="5664"/>
                  </a:lnTo>
                  <a:lnTo>
                    <a:pt x="0" y="6709"/>
                  </a:lnTo>
                  <a:lnTo>
                    <a:pt x="3516" y="3194"/>
                  </a:lnTo>
                  <a:cubicBezTo>
                    <a:pt x="3832" y="2877"/>
                    <a:pt x="3832" y="2433"/>
                    <a:pt x="3516" y="2148"/>
                  </a:cubicBezTo>
                  <a:lnTo>
                    <a:pt x="1584" y="217"/>
                  </a:lnTo>
                  <a:cubicBezTo>
                    <a:pt x="1453" y="86"/>
                    <a:pt x="1263" y="1"/>
                    <a:pt x="106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1"/>
            <p:cNvSpPr/>
            <p:nvPr/>
          </p:nvSpPr>
          <p:spPr>
            <a:xfrm>
              <a:off x="5580183" y="2796960"/>
              <a:ext cx="384800" cy="383225"/>
            </a:xfrm>
            <a:custGeom>
              <a:avLst/>
              <a:gdLst/>
              <a:ahLst/>
              <a:cxnLst/>
              <a:rect l="l" t="t" r="r" b="b"/>
              <a:pathLst>
                <a:path w="15392" h="15329" extrusionOk="0">
                  <a:moveTo>
                    <a:pt x="12320" y="0"/>
                  </a:moveTo>
                  <a:cubicBezTo>
                    <a:pt x="12067" y="0"/>
                    <a:pt x="11845" y="95"/>
                    <a:pt x="11655" y="285"/>
                  </a:cubicBezTo>
                  <a:lnTo>
                    <a:pt x="2059" y="9913"/>
                  </a:lnTo>
                  <a:cubicBezTo>
                    <a:pt x="2028" y="9976"/>
                    <a:pt x="1933" y="10103"/>
                    <a:pt x="2059" y="10229"/>
                  </a:cubicBezTo>
                  <a:lnTo>
                    <a:pt x="2661" y="10799"/>
                  </a:lnTo>
                  <a:cubicBezTo>
                    <a:pt x="2695" y="10850"/>
                    <a:pt x="2747" y="10883"/>
                    <a:pt x="2807" y="10883"/>
                  </a:cubicBezTo>
                  <a:cubicBezTo>
                    <a:pt x="2860" y="10883"/>
                    <a:pt x="2919" y="10858"/>
                    <a:pt x="2978" y="10799"/>
                  </a:cubicBezTo>
                  <a:cubicBezTo>
                    <a:pt x="3041" y="10736"/>
                    <a:pt x="3041" y="10578"/>
                    <a:pt x="2978" y="10483"/>
                  </a:cubicBezTo>
                  <a:lnTo>
                    <a:pt x="2534" y="10071"/>
                  </a:lnTo>
                  <a:lnTo>
                    <a:pt x="3643" y="8963"/>
                  </a:lnTo>
                  <a:lnTo>
                    <a:pt x="4086" y="9374"/>
                  </a:lnTo>
                  <a:cubicBezTo>
                    <a:pt x="4120" y="9425"/>
                    <a:pt x="4172" y="9458"/>
                    <a:pt x="4232" y="9458"/>
                  </a:cubicBezTo>
                  <a:cubicBezTo>
                    <a:pt x="4285" y="9458"/>
                    <a:pt x="4344" y="9433"/>
                    <a:pt x="4403" y="9374"/>
                  </a:cubicBezTo>
                  <a:cubicBezTo>
                    <a:pt x="4466" y="9311"/>
                    <a:pt x="4466" y="9153"/>
                    <a:pt x="4403" y="9058"/>
                  </a:cubicBezTo>
                  <a:lnTo>
                    <a:pt x="3959" y="8646"/>
                  </a:lnTo>
                  <a:lnTo>
                    <a:pt x="5068" y="7506"/>
                  </a:lnTo>
                  <a:lnTo>
                    <a:pt x="5511" y="7949"/>
                  </a:lnTo>
                  <a:cubicBezTo>
                    <a:pt x="5545" y="8000"/>
                    <a:pt x="5597" y="8033"/>
                    <a:pt x="5658" y="8033"/>
                  </a:cubicBezTo>
                  <a:cubicBezTo>
                    <a:pt x="5710" y="8033"/>
                    <a:pt x="5769" y="8008"/>
                    <a:pt x="5828" y="7949"/>
                  </a:cubicBezTo>
                  <a:cubicBezTo>
                    <a:pt x="5891" y="7886"/>
                    <a:pt x="5891" y="7727"/>
                    <a:pt x="5828" y="7632"/>
                  </a:cubicBezTo>
                  <a:lnTo>
                    <a:pt x="5384" y="7189"/>
                  </a:lnTo>
                  <a:lnTo>
                    <a:pt x="6493" y="6081"/>
                  </a:lnTo>
                  <a:lnTo>
                    <a:pt x="6936" y="6524"/>
                  </a:lnTo>
                  <a:cubicBezTo>
                    <a:pt x="6970" y="6575"/>
                    <a:pt x="7022" y="6608"/>
                    <a:pt x="7083" y="6608"/>
                  </a:cubicBezTo>
                  <a:cubicBezTo>
                    <a:pt x="7135" y="6608"/>
                    <a:pt x="7194" y="6583"/>
                    <a:pt x="7253" y="6524"/>
                  </a:cubicBezTo>
                  <a:cubicBezTo>
                    <a:pt x="7316" y="6461"/>
                    <a:pt x="7316" y="6302"/>
                    <a:pt x="7253" y="6207"/>
                  </a:cubicBezTo>
                  <a:lnTo>
                    <a:pt x="6810" y="5764"/>
                  </a:lnTo>
                  <a:lnTo>
                    <a:pt x="7918" y="4656"/>
                  </a:lnTo>
                  <a:lnTo>
                    <a:pt x="8361" y="5099"/>
                  </a:lnTo>
                  <a:cubicBezTo>
                    <a:pt x="8395" y="5150"/>
                    <a:pt x="8447" y="5183"/>
                    <a:pt x="8508" y="5183"/>
                  </a:cubicBezTo>
                  <a:cubicBezTo>
                    <a:pt x="8560" y="5183"/>
                    <a:pt x="8619" y="5158"/>
                    <a:pt x="8678" y="5099"/>
                  </a:cubicBezTo>
                  <a:cubicBezTo>
                    <a:pt x="8741" y="5036"/>
                    <a:pt x="8741" y="4877"/>
                    <a:pt x="8678" y="4782"/>
                  </a:cubicBezTo>
                  <a:lnTo>
                    <a:pt x="8235" y="4339"/>
                  </a:lnTo>
                  <a:lnTo>
                    <a:pt x="9343" y="3231"/>
                  </a:lnTo>
                  <a:lnTo>
                    <a:pt x="9786" y="3674"/>
                  </a:lnTo>
                  <a:cubicBezTo>
                    <a:pt x="9820" y="3725"/>
                    <a:pt x="9872" y="3757"/>
                    <a:pt x="9933" y="3757"/>
                  </a:cubicBezTo>
                  <a:cubicBezTo>
                    <a:pt x="9985" y="3757"/>
                    <a:pt x="10044" y="3733"/>
                    <a:pt x="10103" y="3674"/>
                  </a:cubicBezTo>
                  <a:cubicBezTo>
                    <a:pt x="10167" y="3611"/>
                    <a:pt x="10167" y="3452"/>
                    <a:pt x="10103" y="3357"/>
                  </a:cubicBezTo>
                  <a:lnTo>
                    <a:pt x="9660" y="2914"/>
                  </a:lnTo>
                  <a:lnTo>
                    <a:pt x="11117" y="1457"/>
                  </a:lnTo>
                  <a:lnTo>
                    <a:pt x="11117" y="4181"/>
                  </a:lnTo>
                  <a:cubicBezTo>
                    <a:pt x="11117" y="4307"/>
                    <a:pt x="11243" y="4434"/>
                    <a:pt x="11370" y="4434"/>
                  </a:cubicBezTo>
                  <a:cubicBezTo>
                    <a:pt x="11497" y="4434"/>
                    <a:pt x="11592" y="4307"/>
                    <a:pt x="11592" y="4181"/>
                  </a:cubicBezTo>
                  <a:lnTo>
                    <a:pt x="11592" y="1014"/>
                  </a:lnTo>
                  <a:lnTo>
                    <a:pt x="12130" y="507"/>
                  </a:lnTo>
                  <a:cubicBezTo>
                    <a:pt x="12162" y="475"/>
                    <a:pt x="12193" y="444"/>
                    <a:pt x="12225" y="444"/>
                  </a:cubicBezTo>
                  <a:cubicBezTo>
                    <a:pt x="12320" y="380"/>
                    <a:pt x="12383" y="380"/>
                    <a:pt x="12478" y="380"/>
                  </a:cubicBezTo>
                  <a:cubicBezTo>
                    <a:pt x="12605" y="380"/>
                    <a:pt x="12700" y="444"/>
                    <a:pt x="12827" y="539"/>
                  </a:cubicBezTo>
                  <a:lnTo>
                    <a:pt x="14759" y="2502"/>
                  </a:lnTo>
                  <a:cubicBezTo>
                    <a:pt x="14854" y="2565"/>
                    <a:pt x="14917" y="2692"/>
                    <a:pt x="14917" y="2850"/>
                  </a:cubicBezTo>
                  <a:cubicBezTo>
                    <a:pt x="14917" y="3009"/>
                    <a:pt x="14885" y="3072"/>
                    <a:pt x="14759" y="3199"/>
                  </a:cubicBezTo>
                  <a:lnTo>
                    <a:pt x="11655" y="6334"/>
                  </a:lnTo>
                  <a:lnTo>
                    <a:pt x="11655" y="5289"/>
                  </a:lnTo>
                  <a:cubicBezTo>
                    <a:pt x="11655" y="5194"/>
                    <a:pt x="11528" y="5067"/>
                    <a:pt x="11402" y="5067"/>
                  </a:cubicBezTo>
                  <a:cubicBezTo>
                    <a:pt x="11275" y="5067"/>
                    <a:pt x="11180" y="5194"/>
                    <a:pt x="11180" y="5289"/>
                  </a:cubicBezTo>
                  <a:lnTo>
                    <a:pt x="11180" y="6809"/>
                  </a:lnTo>
                  <a:lnTo>
                    <a:pt x="9596" y="8393"/>
                  </a:lnTo>
                  <a:lnTo>
                    <a:pt x="9153" y="7949"/>
                  </a:lnTo>
                  <a:cubicBezTo>
                    <a:pt x="9106" y="7918"/>
                    <a:pt x="9042" y="7902"/>
                    <a:pt x="8983" y="7902"/>
                  </a:cubicBezTo>
                  <a:cubicBezTo>
                    <a:pt x="8923" y="7902"/>
                    <a:pt x="8868" y="7918"/>
                    <a:pt x="8836" y="7949"/>
                  </a:cubicBezTo>
                  <a:cubicBezTo>
                    <a:pt x="8741" y="8044"/>
                    <a:pt x="8741" y="8203"/>
                    <a:pt x="8836" y="8266"/>
                  </a:cubicBezTo>
                  <a:lnTo>
                    <a:pt x="9280" y="8709"/>
                  </a:lnTo>
                  <a:lnTo>
                    <a:pt x="6778" y="11211"/>
                  </a:lnTo>
                  <a:lnTo>
                    <a:pt x="6335" y="10768"/>
                  </a:lnTo>
                  <a:cubicBezTo>
                    <a:pt x="6303" y="10736"/>
                    <a:pt x="6247" y="10720"/>
                    <a:pt x="6188" y="10720"/>
                  </a:cubicBezTo>
                  <a:cubicBezTo>
                    <a:pt x="6129" y="10720"/>
                    <a:pt x="6065" y="10736"/>
                    <a:pt x="6018" y="10768"/>
                  </a:cubicBezTo>
                  <a:cubicBezTo>
                    <a:pt x="5955" y="10831"/>
                    <a:pt x="5955" y="11021"/>
                    <a:pt x="6018" y="11084"/>
                  </a:cubicBezTo>
                  <a:lnTo>
                    <a:pt x="6461" y="11528"/>
                  </a:lnTo>
                  <a:lnTo>
                    <a:pt x="3959" y="14030"/>
                  </a:lnTo>
                  <a:lnTo>
                    <a:pt x="3516" y="13586"/>
                  </a:lnTo>
                  <a:cubicBezTo>
                    <a:pt x="3484" y="13539"/>
                    <a:pt x="3429" y="13515"/>
                    <a:pt x="3370" y="13515"/>
                  </a:cubicBezTo>
                  <a:cubicBezTo>
                    <a:pt x="3310" y="13515"/>
                    <a:pt x="3247" y="13539"/>
                    <a:pt x="3199" y="13586"/>
                  </a:cubicBezTo>
                  <a:cubicBezTo>
                    <a:pt x="3136" y="13650"/>
                    <a:pt x="3136" y="13808"/>
                    <a:pt x="3199" y="13903"/>
                  </a:cubicBezTo>
                  <a:lnTo>
                    <a:pt x="3643" y="14346"/>
                  </a:lnTo>
                  <a:lnTo>
                    <a:pt x="3199" y="14758"/>
                  </a:lnTo>
                  <a:cubicBezTo>
                    <a:pt x="3136" y="14853"/>
                    <a:pt x="3009" y="14916"/>
                    <a:pt x="2851" y="14916"/>
                  </a:cubicBezTo>
                  <a:cubicBezTo>
                    <a:pt x="2724" y="14916"/>
                    <a:pt x="2629" y="14885"/>
                    <a:pt x="2503" y="14758"/>
                  </a:cubicBezTo>
                  <a:lnTo>
                    <a:pt x="571" y="12826"/>
                  </a:lnTo>
                  <a:cubicBezTo>
                    <a:pt x="476" y="12763"/>
                    <a:pt x="412" y="12636"/>
                    <a:pt x="412" y="12478"/>
                  </a:cubicBezTo>
                  <a:cubicBezTo>
                    <a:pt x="412" y="12319"/>
                    <a:pt x="444" y="12224"/>
                    <a:pt x="571" y="12129"/>
                  </a:cubicBezTo>
                  <a:lnTo>
                    <a:pt x="951" y="11718"/>
                  </a:lnTo>
                  <a:lnTo>
                    <a:pt x="1394" y="12161"/>
                  </a:lnTo>
                  <a:cubicBezTo>
                    <a:pt x="1431" y="12198"/>
                    <a:pt x="1488" y="12234"/>
                    <a:pt x="1555" y="12234"/>
                  </a:cubicBezTo>
                  <a:cubicBezTo>
                    <a:pt x="1604" y="12234"/>
                    <a:pt x="1657" y="12215"/>
                    <a:pt x="1711" y="12161"/>
                  </a:cubicBezTo>
                  <a:cubicBezTo>
                    <a:pt x="1774" y="12066"/>
                    <a:pt x="1774" y="11908"/>
                    <a:pt x="1711" y="11844"/>
                  </a:cubicBezTo>
                  <a:lnTo>
                    <a:pt x="1268" y="11401"/>
                  </a:lnTo>
                  <a:lnTo>
                    <a:pt x="1774" y="10894"/>
                  </a:lnTo>
                  <a:cubicBezTo>
                    <a:pt x="1869" y="10799"/>
                    <a:pt x="1869" y="10641"/>
                    <a:pt x="1774" y="10578"/>
                  </a:cubicBezTo>
                  <a:cubicBezTo>
                    <a:pt x="1743" y="10530"/>
                    <a:pt x="1687" y="10506"/>
                    <a:pt x="1628" y="10506"/>
                  </a:cubicBezTo>
                  <a:cubicBezTo>
                    <a:pt x="1568" y="10506"/>
                    <a:pt x="1505" y="10530"/>
                    <a:pt x="1458" y="10578"/>
                  </a:cubicBezTo>
                  <a:lnTo>
                    <a:pt x="286" y="11749"/>
                  </a:lnTo>
                  <a:cubicBezTo>
                    <a:pt x="96" y="11908"/>
                    <a:pt x="1" y="12161"/>
                    <a:pt x="1" y="12414"/>
                  </a:cubicBezTo>
                  <a:cubicBezTo>
                    <a:pt x="1" y="12700"/>
                    <a:pt x="96" y="12890"/>
                    <a:pt x="286" y="13111"/>
                  </a:cubicBezTo>
                  <a:lnTo>
                    <a:pt x="2218" y="15043"/>
                  </a:lnTo>
                  <a:cubicBezTo>
                    <a:pt x="2376" y="15201"/>
                    <a:pt x="2629" y="15328"/>
                    <a:pt x="2883" y="15328"/>
                  </a:cubicBezTo>
                  <a:cubicBezTo>
                    <a:pt x="3136" y="15328"/>
                    <a:pt x="3358" y="15233"/>
                    <a:pt x="3579" y="15043"/>
                  </a:cubicBezTo>
                  <a:lnTo>
                    <a:pt x="15139" y="3484"/>
                  </a:lnTo>
                  <a:cubicBezTo>
                    <a:pt x="15297" y="3326"/>
                    <a:pt x="15392" y="3072"/>
                    <a:pt x="15392" y="2819"/>
                  </a:cubicBezTo>
                  <a:cubicBezTo>
                    <a:pt x="15202" y="2629"/>
                    <a:pt x="15139" y="2375"/>
                    <a:pt x="14917" y="2217"/>
                  </a:cubicBezTo>
                  <a:lnTo>
                    <a:pt x="12985" y="285"/>
                  </a:lnTo>
                  <a:cubicBezTo>
                    <a:pt x="12827" y="95"/>
                    <a:pt x="12605" y="0"/>
                    <a:pt x="12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1"/>
            <p:cNvSpPr/>
            <p:nvPr/>
          </p:nvSpPr>
          <p:spPr>
            <a:xfrm>
              <a:off x="5881033" y="2837335"/>
              <a:ext cx="39625" cy="39600"/>
            </a:xfrm>
            <a:custGeom>
              <a:avLst/>
              <a:gdLst/>
              <a:ahLst/>
              <a:cxnLst/>
              <a:rect l="l" t="t" r="r" b="b"/>
              <a:pathLst>
                <a:path w="1585" h="1584" extrusionOk="0">
                  <a:moveTo>
                    <a:pt x="824" y="444"/>
                  </a:moveTo>
                  <a:cubicBezTo>
                    <a:pt x="1046" y="444"/>
                    <a:pt x="1204" y="602"/>
                    <a:pt x="1204" y="792"/>
                  </a:cubicBezTo>
                  <a:cubicBezTo>
                    <a:pt x="1204" y="1014"/>
                    <a:pt x="1046" y="1172"/>
                    <a:pt x="824" y="1172"/>
                  </a:cubicBezTo>
                  <a:cubicBezTo>
                    <a:pt x="603" y="1172"/>
                    <a:pt x="476" y="1014"/>
                    <a:pt x="476" y="792"/>
                  </a:cubicBezTo>
                  <a:cubicBezTo>
                    <a:pt x="476" y="602"/>
                    <a:pt x="634" y="444"/>
                    <a:pt x="824" y="444"/>
                  </a:cubicBezTo>
                  <a:close/>
                  <a:moveTo>
                    <a:pt x="793" y="0"/>
                  </a:moveTo>
                  <a:cubicBezTo>
                    <a:pt x="349" y="0"/>
                    <a:pt x="1" y="380"/>
                    <a:pt x="1" y="792"/>
                  </a:cubicBezTo>
                  <a:cubicBezTo>
                    <a:pt x="1" y="1235"/>
                    <a:pt x="349" y="1584"/>
                    <a:pt x="793" y="1584"/>
                  </a:cubicBezTo>
                  <a:cubicBezTo>
                    <a:pt x="1236" y="1584"/>
                    <a:pt x="1584" y="1235"/>
                    <a:pt x="1584" y="792"/>
                  </a:cubicBezTo>
                  <a:cubicBezTo>
                    <a:pt x="1584" y="380"/>
                    <a:pt x="1236" y="0"/>
                    <a:pt x="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9" name="Google Shape;1979;p51"/>
          <p:cNvGrpSpPr/>
          <p:nvPr/>
        </p:nvGrpSpPr>
        <p:grpSpPr>
          <a:xfrm>
            <a:off x="4609202" y="2151593"/>
            <a:ext cx="431995" cy="432015"/>
            <a:chOff x="4445600" y="155450"/>
            <a:chExt cx="386400" cy="384800"/>
          </a:xfrm>
        </p:grpSpPr>
        <p:sp>
          <p:nvSpPr>
            <p:cNvPr id="1980" name="Google Shape;1980;p51"/>
            <p:cNvSpPr/>
            <p:nvPr/>
          </p:nvSpPr>
          <p:spPr>
            <a:xfrm>
              <a:off x="4470150" y="180000"/>
              <a:ext cx="334925" cy="334925"/>
            </a:xfrm>
            <a:custGeom>
              <a:avLst/>
              <a:gdLst/>
              <a:ahLst/>
              <a:cxnLst/>
              <a:rect l="l" t="t" r="r" b="b"/>
              <a:pathLst>
                <a:path w="13397" h="13397" extrusionOk="0">
                  <a:moveTo>
                    <a:pt x="6714" y="0"/>
                  </a:moveTo>
                  <a:cubicBezTo>
                    <a:pt x="3009" y="0"/>
                    <a:pt x="64" y="3009"/>
                    <a:pt x="0" y="6682"/>
                  </a:cubicBezTo>
                  <a:cubicBezTo>
                    <a:pt x="0" y="10388"/>
                    <a:pt x="3009" y="13396"/>
                    <a:pt x="6714" y="13396"/>
                  </a:cubicBezTo>
                  <a:cubicBezTo>
                    <a:pt x="10388" y="13396"/>
                    <a:pt x="13396" y="10388"/>
                    <a:pt x="13396" y="6682"/>
                  </a:cubicBezTo>
                  <a:cubicBezTo>
                    <a:pt x="13396" y="3009"/>
                    <a:pt x="10388" y="0"/>
                    <a:pt x="6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1"/>
            <p:cNvSpPr/>
            <p:nvPr/>
          </p:nvSpPr>
          <p:spPr>
            <a:xfrm>
              <a:off x="4628500" y="180000"/>
              <a:ext cx="176575" cy="334925"/>
            </a:xfrm>
            <a:custGeom>
              <a:avLst/>
              <a:gdLst/>
              <a:ahLst/>
              <a:cxnLst/>
              <a:rect l="l" t="t" r="r" b="b"/>
              <a:pathLst>
                <a:path w="7063" h="13397" extrusionOk="0">
                  <a:moveTo>
                    <a:pt x="0" y="0"/>
                  </a:moveTo>
                  <a:cubicBezTo>
                    <a:pt x="3547" y="190"/>
                    <a:pt x="6239" y="3104"/>
                    <a:pt x="6239" y="6682"/>
                  </a:cubicBezTo>
                  <a:cubicBezTo>
                    <a:pt x="6239" y="10261"/>
                    <a:pt x="3547" y="13175"/>
                    <a:pt x="0" y="13396"/>
                  </a:cubicBezTo>
                  <a:lnTo>
                    <a:pt x="380" y="13396"/>
                  </a:lnTo>
                  <a:cubicBezTo>
                    <a:pt x="4054" y="13396"/>
                    <a:pt x="7062" y="10388"/>
                    <a:pt x="7062" y="6682"/>
                  </a:cubicBezTo>
                  <a:cubicBezTo>
                    <a:pt x="7062" y="3009"/>
                    <a:pt x="4085"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1"/>
            <p:cNvSpPr/>
            <p:nvPr/>
          </p:nvSpPr>
          <p:spPr>
            <a:xfrm>
              <a:off x="4453525" y="162575"/>
              <a:ext cx="371350" cy="372125"/>
            </a:xfrm>
            <a:custGeom>
              <a:avLst/>
              <a:gdLst/>
              <a:ahLst/>
              <a:cxnLst/>
              <a:rect l="l" t="t" r="r" b="b"/>
              <a:pathLst>
                <a:path w="14854" h="14885" extrusionOk="0">
                  <a:moveTo>
                    <a:pt x="6967" y="1"/>
                  </a:moveTo>
                  <a:lnTo>
                    <a:pt x="6967" y="6493"/>
                  </a:lnTo>
                  <a:cubicBezTo>
                    <a:pt x="6967" y="6714"/>
                    <a:pt x="6777" y="6968"/>
                    <a:pt x="6492" y="6968"/>
                  </a:cubicBezTo>
                  <a:lnTo>
                    <a:pt x="0" y="6968"/>
                  </a:lnTo>
                  <a:lnTo>
                    <a:pt x="0" y="7918"/>
                  </a:lnTo>
                  <a:lnTo>
                    <a:pt x="6492" y="7918"/>
                  </a:lnTo>
                  <a:cubicBezTo>
                    <a:pt x="6746" y="7918"/>
                    <a:pt x="6967" y="8108"/>
                    <a:pt x="6967" y="8393"/>
                  </a:cubicBezTo>
                  <a:lnTo>
                    <a:pt x="6967" y="14885"/>
                  </a:lnTo>
                  <a:lnTo>
                    <a:pt x="7886" y="14885"/>
                  </a:lnTo>
                  <a:lnTo>
                    <a:pt x="7886" y="8330"/>
                  </a:lnTo>
                  <a:cubicBezTo>
                    <a:pt x="7886" y="8108"/>
                    <a:pt x="8076" y="7854"/>
                    <a:pt x="8361" y="7854"/>
                  </a:cubicBezTo>
                  <a:lnTo>
                    <a:pt x="14853" y="7854"/>
                  </a:lnTo>
                  <a:lnTo>
                    <a:pt x="14853" y="6968"/>
                  </a:lnTo>
                  <a:lnTo>
                    <a:pt x="8361" y="6968"/>
                  </a:lnTo>
                  <a:cubicBezTo>
                    <a:pt x="8108" y="6968"/>
                    <a:pt x="7886" y="6746"/>
                    <a:pt x="7886" y="6493"/>
                  </a:cubicBezTo>
                  <a:lnTo>
                    <a:pt x="78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1"/>
            <p:cNvSpPr/>
            <p:nvPr/>
          </p:nvSpPr>
          <p:spPr>
            <a:xfrm>
              <a:off x="4633250" y="358925"/>
              <a:ext cx="29300" cy="175775"/>
            </a:xfrm>
            <a:custGeom>
              <a:avLst/>
              <a:gdLst/>
              <a:ahLst/>
              <a:cxnLst/>
              <a:rect l="l" t="t" r="r" b="b"/>
              <a:pathLst>
                <a:path w="1172" h="7031" extrusionOk="0">
                  <a:moveTo>
                    <a:pt x="1172" y="0"/>
                  </a:moveTo>
                  <a:cubicBezTo>
                    <a:pt x="1084" y="0"/>
                    <a:pt x="1006" y="24"/>
                    <a:pt x="939" y="64"/>
                  </a:cubicBezTo>
                  <a:lnTo>
                    <a:pt x="1172" y="64"/>
                  </a:lnTo>
                  <a:lnTo>
                    <a:pt x="1172" y="0"/>
                  </a:lnTo>
                  <a:close/>
                  <a:moveTo>
                    <a:pt x="634" y="64"/>
                  </a:moveTo>
                  <a:cubicBezTo>
                    <a:pt x="412" y="64"/>
                    <a:pt x="222" y="254"/>
                    <a:pt x="222" y="476"/>
                  </a:cubicBezTo>
                  <a:lnTo>
                    <a:pt x="222" y="6809"/>
                  </a:lnTo>
                  <a:cubicBezTo>
                    <a:pt x="222" y="6936"/>
                    <a:pt x="127" y="7031"/>
                    <a:pt x="0" y="7031"/>
                  </a:cubicBezTo>
                  <a:lnTo>
                    <a:pt x="697" y="7031"/>
                  </a:lnTo>
                  <a:lnTo>
                    <a:pt x="697" y="476"/>
                  </a:lnTo>
                  <a:cubicBezTo>
                    <a:pt x="697" y="322"/>
                    <a:pt x="788" y="153"/>
                    <a:pt x="939" y="64"/>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1"/>
            <p:cNvSpPr/>
            <p:nvPr/>
          </p:nvSpPr>
          <p:spPr>
            <a:xfrm>
              <a:off x="4634025" y="162575"/>
              <a:ext cx="28525" cy="174200"/>
            </a:xfrm>
            <a:custGeom>
              <a:avLst/>
              <a:gdLst/>
              <a:ahLst/>
              <a:cxnLst/>
              <a:rect l="l" t="t" r="r" b="b"/>
              <a:pathLst>
                <a:path w="1141" h="6968" extrusionOk="0">
                  <a:moveTo>
                    <a:pt x="1" y="1"/>
                  </a:moveTo>
                  <a:cubicBezTo>
                    <a:pt x="96" y="1"/>
                    <a:pt x="191" y="64"/>
                    <a:pt x="191" y="191"/>
                  </a:cubicBezTo>
                  <a:lnTo>
                    <a:pt x="191" y="6524"/>
                  </a:lnTo>
                  <a:cubicBezTo>
                    <a:pt x="191" y="6746"/>
                    <a:pt x="381" y="6968"/>
                    <a:pt x="634" y="6968"/>
                  </a:cubicBezTo>
                  <a:lnTo>
                    <a:pt x="1141" y="6968"/>
                  </a:lnTo>
                  <a:cubicBezTo>
                    <a:pt x="856" y="6968"/>
                    <a:pt x="634" y="6714"/>
                    <a:pt x="666" y="649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1"/>
            <p:cNvSpPr/>
            <p:nvPr/>
          </p:nvSpPr>
          <p:spPr>
            <a:xfrm>
              <a:off x="4808225" y="336750"/>
              <a:ext cx="16650" cy="21400"/>
            </a:xfrm>
            <a:custGeom>
              <a:avLst/>
              <a:gdLst/>
              <a:ahLst/>
              <a:cxnLst/>
              <a:rect l="l" t="t" r="r" b="b"/>
              <a:pathLst>
                <a:path w="666" h="856" extrusionOk="0">
                  <a:moveTo>
                    <a:pt x="0" y="1"/>
                  </a:moveTo>
                  <a:cubicBezTo>
                    <a:pt x="95" y="1"/>
                    <a:pt x="190" y="64"/>
                    <a:pt x="190" y="191"/>
                  </a:cubicBezTo>
                  <a:lnTo>
                    <a:pt x="190" y="666"/>
                  </a:lnTo>
                  <a:cubicBezTo>
                    <a:pt x="190" y="792"/>
                    <a:pt x="95" y="856"/>
                    <a:pt x="0" y="856"/>
                  </a:cubicBezTo>
                  <a:lnTo>
                    <a:pt x="665" y="85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1"/>
            <p:cNvSpPr/>
            <p:nvPr/>
          </p:nvSpPr>
          <p:spPr>
            <a:xfrm>
              <a:off x="4649875" y="229875"/>
              <a:ext cx="106900" cy="106900"/>
            </a:xfrm>
            <a:custGeom>
              <a:avLst/>
              <a:gdLst/>
              <a:ahLst/>
              <a:cxnLst/>
              <a:rect l="l" t="t" r="r" b="b"/>
              <a:pathLst>
                <a:path w="4276" h="4276" extrusionOk="0">
                  <a:moveTo>
                    <a:pt x="4276" y="0"/>
                  </a:moveTo>
                  <a:lnTo>
                    <a:pt x="0" y="4276"/>
                  </a:lnTo>
                  <a:lnTo>
                    <a:pt x="4276" y="4276"/>
                  </a:lnTo>
                  <a:lnTo>
                    <a:pt x="42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1"/>
            <p:cNvSpPr/>
            <p:nvPr/>
          </p:nvSpPr>
          <p:spPr>
            <a:xfrm>
              <a:off x="4731425" y="229875"/>
              <a:ext cx="25350" cy="106900"/>
            </a:xfrm>
            <a:custGeom>
              <a:avLst/>
              <a:gdLst/>
              <a:ahLst/>
              <a:cxnLst/>
              <a:rect l="l" t="t" r="r" b="b"/>
              <a:pathLst>
                <a:path w="1014" h="4276" extrusionOk="0">
                  <a:moveTo>
                    <a:pt x="1014" y="0"/>
                  </a:moveTo>
                  <a:lnTo>
                    <a:pt x="0" y="951"/>
                  </a:lnTo>
                  <a:lnTo>
                    <a:pt x="0" y="4276"/>
                  </a:lnTo>
                  <a:lnTo>
                    <a:pt x="1014" y="4276"/>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1"/>
            <p:cNvSpPr/>
            <p:nvPr/>
          </p:nvSpPr>
          <p:spPr>
            <a:xfrm>
              <a:off x="4731425" y="311425"/>
              <a:ext cx="23775" cy="23775"/>
            </a:xfrm>
            <a:custGeom>
              <a:avLst/>
              <a:gdLst/>
              <a:ahLst/>
              <a:cxnLst/>
              <a:rect l="l" t="t" r="r" b="b"/>
              <a:pathLst>
                <a:path w="951" h="951" extrusionOk="0">
                  <a:moveTo>
                    <a:pt x="0" y="0"/>
                  </a:moveTo>
                  <a:lnTo>
                    <a:pt x="0" y="950"/>
                  </a:lnTo>
                  <a:lnTo>
                    <a:pt x="950" y="950"/>
                  </a:lnTo>
                  <a:lnTo>
                    <a:pt x="9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1"/>
            <p:cNvSpPr/>
            <p:nvPr/>
          </p:nvSpPr>
          <p:spPr>
            <a:xfrm>
              <a:off x="4445600" y="155450"/>
              <a:ext cx="386400" cy="384800"/>
            </a:xfrm>
            <a:custGeom>
              <a:avLst/>
              <a:gdLst/>
              <a:ahLst/>
              <a:cxnLst/>
              <a:rect l="l" t="t" r="r" b="b"/>
              <a:pathLst>
                <a:path w="15456" h="15392" extrusionOk="0">
                  <a:moveTo>
                    <a:pt x="8393" y="1267"/>
                  </a:moveTo>
                  <a:cubicBezTo>
                    <a:pt x="9786" y="1426"/>
                    <a:pt x="11085" y="2027"/>
                    <a:pt x="12130" y="2977"/>
                  </a:cubicBezTo>
                  <a:lnTo>
                    <a:pt x="8393" y="6683"/>
                  </a:lnTo>
                  <a:lnTo>
                    <a:pt x="8393" y="1267"/>
                  </a:lnTo>
                  <a:close/>
                  <a:moveTo>
                    <a:pt x="12668" y="3516"/>
                  </a:moveTo>
                  <a:cubicBezTo>
                    <a:pt x="13492" y="4498"/>
                    <a:pt x="14030" y="5701"/>
                    <a:pt x="14125" y="6968"/>
                  </a:cubicBezTo>
                  <a:lnTo>
                    <a:pt x="12668" y="6968"/>
                  </a:lnTo>
                  <a:lnTo>
                    <a:pt x="12668" y="6239"/>
                  </a:lnTo>
                  <a:lnTo>
                    <a:pt x="12668" y="3516"/>
                  </a:lnTo>
                  <a:close/>
                  <a:moveTo>
                    <a:pt x="6999" y="1267"/>
                  </a:moveTo>
                  <a:lnTo>
                    <a:pt x="6999" y="6714"/>
                  </a:lnTo>
                  <a:cubicBezTo>
                    <a:pt x="6999" y="6873"/>
                    <a:pt x="6904" y="6999"/>
                    <a:pt x="6714" y="6999"/>
                  </a:cubicBezTo>
                  <a:lnTo>
                    <a:pt x="1267" y="6999"/>
                  </a:lnTo>
                  <a:cubicBezTo>
                    <a:pt x="1426" y="5543"/>
                    <a:pt x="2091" y="4149"/>
                    <a:pt x="3136" y="3136"/>
                  </a:cubicBezTo>
                  <a:cubicBezTo>
                    <a:pt x="4149" y="2091"/>
                    <a:pt x="5543" y="1426"/>
                    <a:pt x="6999" y="1267"/>
                  </a:cubicBezTo>
                  <a:close/>
                  <a:moveTo>
                    <a:pt x="12193" y="6493"/>
                  </a:moveTo>
                  <a:lnTo>
                    <a:pt x="12193" y="6999"/>
                  </a:lnTo>
                  <a:lnTo>
                    <a:pt x="11686" y="6999"/>
                  </a:lnTo>
                  <a:lnTo>
                    <a:pt x="11686" y="6493"/>
                  </a:lnTo>
                  <a:close/>
                  <a:moveTo>
                    <a:pt x="7918" y="444"/>
                  </a:moveTo>
                  <a:lnTo>
                    <a:pt x="7918" y="6714"/>
                  </a:lnTo>
                  <a:cubicBezTo>
                    <a:pt x="7918" y="6841"/>
                    <a:pt x="7950" y="6968"/>
                    <a:pt x="8013" y="7031"/>
                  </a:cubicBezTo>
                  <a:lnTo>
                    <a:pt x="7063" y="7981"/>
                  </a:lnTo>
                  <a:cubicBezTo>
                    <a:pt x="6968" y="7949"/>
                    <a:pt x="6841" y="7918"/>
                    <a:pt x="6746" y="7918"/>
                  </a:cubicBezTo>
                  <a:lnTo>
                    <a:pt x="444" y="7918"/>
                  </a:lnTo>
                  <a:lnTo>
                    <a:pt x="444" y="7443"/>
                  </a:lnTo>
                  <a:lnTo>
                    <a:pt x="6746" y="7443"/>
                  </a:lnTo>
                  <a:cubicBezTo>
                    <a:pt x="7126" y="7443"/>
                    <a:pt x="7443" y="7126"/>
                    <a:pt x="7443" y="6714"/>
                  </a:cubicBezTo>
                  <a:lnTo>
                    <a:pt x="7443" y="444"/>
                  </a:lnTo>
                  <a:close/>
                  <a:moveTo>
                    <a:pt x="6683" y="8361"/>
                  </a:moveTo>
                  <a:lnTo>
                    <a:pt x="3579" y="11465"/>
                  </a:lnTo>
                  <a:cubicBezTo>
                    <a:pt x="3484" y="11560"/>
                    <a:pt x="3484" y="11718"/>
                    <a:pt x="3579" y="11781"/>
                  </a:cubicBezTo>
                  <a:cubicBezTo>
                    <a:pt x="3611" y="11845"/>
                    <a:pt x="3674" y="11876"/>
                    <a:pt x="3738" y="11876"/>
                  </a:cubicBezTo>
                  <a:cubicBezTo>
                    <a:pt x="3769" y="11876"/>
                    <a:pt x="3833" y="11845"/>
                    <a:pt x="3896" y="11781"/>
                  </a:cubicBezTo>
                  <a:lnTo>
                    <a:pt x="6999" y="8678"/>
                  </a:lnTo>
                  <a:lnTo>
                    <a:pt x="6999" y="14093"/>
                  </a:lnTo>
                  <a:cubicBezTo>
                    <a:pt x="5543" y="13935"/>
                    <a:pt x="4213" y="13302"/>
                    <a:pt x="3136" y="12225"/>
                  </a:cubicBezTo>
                  <a:cubicBezTo>
                    <a:pt x="2091" y="11211"/>
                    <a:pt x="1426" y="9818"/>
                    <a:pt x="1267" y="8361"/>
                  </a:cubicBezTo>
                  <a:close/>
                  <a:moveTo>
                    <a:pt x="12193" y="3484"/>
                  </a:moveTo>
                  <a:lnTo>
                    <a:pt x="12193" y="6018"/>
                  </a:lnTo>
                  <a:lnTo>
                    <a:pt x="11433" y="6018"/>
                  </a:lnTo>
                  <a:cubicBezTo>
                    <a:pt x="11338" y="6018"/>
                    <a:pt x="11211" y="6144"/>
                    <a:pt x="11211" y="6239"/>
                  </a:cubicBezTo>
                  <a:lnTo>
                    <a:pt x="11211" y="6999"/>
                  </a:lnTo>
                  <a:lnTo>
                    <a:pt x="9343" y="6999"/>
                  </a:lnTo>
                  <a:cubicBezTo>
                    <a:pt x="9216" y="6999"/>
                    <a:pt x="9090" y="7126"/>
                    <a:pt x="9090" y="7253"/>
                  </a:cubicBezTo>
                  <a:cubicBezTo>
                    <a:pt x="9090" y="7348"/>
                    <a:pt x="9216" y="7474"/>
                    <a:pt x="9343" y="7474"/>
                  </a:cubicBezTo>
                  <a:lnTo>
                    <a:pt x="14885" y="7474"/>
                  </a:lnTo>
                  <a:lnTo>
                    <a:pt x="14885" y="7918"/>
                  </a:lnTo>
                  <a:lnTo>
                    <a:pt x="8646" y="7918"/>
                  </a:lnTo>
                  <a:cubicBezTo>
                    <a:pt x="8235" y="7918"/>
                    <a:pt x="7918" y="8234"/>
                    <a:pt x="7918" y="8615"/>
                  </a:cubicBezTo>
                  <a:lnTo>
                    <a:pt x="7918" y="14917"/>
                  </a:lnTo>
                  <a:lnTo>
                    <a:pt x="7443" y="14917"/>
                  </a:lnTo>
                  <a:lnTo>
                    <a:pt x="7443" y="8615"/>
                  </a:lnTo>
                  <a:cubicBezTo>
                    <a:pt x="7443" y="8520"/>
                    <a:pt x="7411" y="8393"/>
                    <a:pt x="7348" y="8298"/>
                  </a:cubicBezTo>
                  <a:lnTo>
                    <a:pt x="12193" y="3484"/>
                  </a:lnTo>
                  <a:close/>
                  <a:moveTo>
                    <a:pt x="7253" y="1"/>
                  </a:moveTo>
                  <a:cubicBezTo>
                    <a:pt x="7126" y="1"/>
                    <a:pt x="6999" y="127"/>
                    <a:pt x="6999" y="222"/>
                  </a:cubicBezTo>
                  <a:lnTo>
                    <a:pt x="6999" y="824"/>
                  </a:lnTo>
                  <a:cubicBezTo>
                    <a:pt x="5416" y="982"/>
                    <a:pt x="3959" y="1711"/>
                    <a:pt x="2819" y="2819"/>
                  </a:cubicBezTo>
                  <a:cubicBezTo>
                    <a:pt x="1647" y="3959"/>
                    <a:pt x="982" y="5416"/>
                    <a:pt x="824" y="6999"/>
                  </a:cubicBezTo>
                  <a:lnTo>
                    <a:pt x="222" y="6999"/>
                  </a:lnTo>
                  <a:cubicBezTo>
                    <a:pt x="127" y="6999"/>
                    <a:pt x="1" y="7126"/>
                    <a:pt x="1" y="7221"/>
                  </a:cubicBezTo>
                  <a:lnTo>
                    <a:pt x="1" y="8139"/>
                  </a:lnTo>
                  <a:cubicBezTo>
                    <a:pt x="1" y="8266"/>
                    <a:pt x="127" y="8393"/>
                    <a:pt x="222" y="8393"/>
                  </a:cubicBezTo>
                  <a:lnTo>
                    <a:pt x="824" y="8393"/>
                  </a:lnTo>
                  <a:cubicBezTo>
                    <a:pt x="982" y="9881"/>
                    <a:pt x="1616" y="11306"/>
                    <a:pt x="2661" y="12415"/>
                  </a:cubicBezTo>
                  <a:lnTo>
                    <a:pt x="1552" y="13523"/>
                  </a:lnTo>
                  <a:cubicBezTo>
                    <a:pt x="1457" y="13618"/>
                    <a:pt x="1457" y="13777"/>
                    <a:pt x="1552" y="13840"/>
                  </a:cubicBezTo>
                  <a:cubicBezTo>
                    <a:pt x="1586" y="13891"/>
                    <a:pt x="1638" y="13923"/>
                    <a:pt x="1699" y="13923"/>
                  </a:cubicBezTo>
                  <a:cubicBezTo>
                    <a:pt x="1751" y="13923"/>
                    <a:pt x="1810" y="13899"/>
                    <a:pt x="1869" y="13840"/>
                  </a:cubicBezTo>
                  <a:lnTo>
                    <a:pt x="2978" y="12731"/>
                  </a:lnTo>
                  <a:cubicBezTo>
                    <a:pt x="4086" y="13777"/>
                    <a:pt x="5511" y="14442"/>
                    <a:pt x="6999" y="14568"/>
                  </a:cubicBezTo>
                  <a:lnTo>
                    <a:pt x="6999" y="15138"/>
                  </a:lnTo>
                  <a:cubicBezTo>
                    <a:pt x="6999" y="15265"/>
                    <a:pt x="7126" y="15392"/>
                    <a:pt x="7253" y="15392"/>
                  </a:cubicBezTo>
                  <a:lnTo>
                    <a:pt x="8140" y="15392"/>
                  </a:lnTo>
                  <a:cubicBezTo>
                    <a:pt x="8266" y="15392"/>
                    <a:pt x="8393" y="15265"/>
                    <a:pt x="8393" y="15138"/>
                  </a:cubicBezTo>
                  <a:lnTo>
                    <a:pt x="8393" y="8646"/>
                  </a:lnTo>
                  <a:cubicBezTo>
                    <a:pt x="8393" y="8488"/>
                    <a:pt x="8520" y="8393"/>
                    <a:pt x="8678" y="8393"/>
                  </a:cubicBezTo>
                  <a:lnTo>
                    <a:pt x="14125" y="8393"/>
                  </a:lnTo>
                  <a:cubicBezTo>
                    <a:pt x="14030" y="9691"/>
                    <a:pt x="13460" y="10863"/>
                    <a:pt x="12637" y="11908"/>
                  </a:cubicBezTo>
                  <a:cubicBezTo>
                    <a:pt x="11718" y="12985"/>
                    <a:pt x="10546" y="13682"/>
                    <a:pt x="9185" y="13998"/>
                  </a:cubicBezTo>
                  <a:cubicBezTo>
                    <a:pt x="9058" y="14030"/>
                    <a:pt x="8995" y="14157"/>
                    <a:pt x="9026" y="14283"/>
                  </a:cubicBezTo>
                  <a:cubicBezTo>
                    <a:pt x="9058" y="14410"/>
                    <a:pt x="9153" y="14442"/>
                    <a:pt x="9280" y="14442"/>
                  </a:cubicBezTo>
                  <a:lnTo>
                    <a:pt x="9311" y="14442"/>
                  </a:lnTo>
                  <a:cubicBezTo>
                    <a:pt x="10736" y="14125"/>
                    <a:pt x="12003" y="13333"/>
                    <a:pt x="12985" y="12225"/>
                  </a:cubicBezTo>
                  <a:cubicBezTo>
                    <a:pt x="13903" y="11148"/>
                    <a:pt x="14473" y="9818"/>
                    <a:pt x="14600" y="8425"/>
                  </a:cubicBezTo>
                  <a:lnTo>
                    <a:pt x="15202" y="8425"/>
                  </a:lnTo>
                  <a:cubicBezTo>
                    <a:pt x="15328" y="8425"/>
                    <a:pt x="15455" y="8298"/>
                    <a:pt x="15455" y="8171"/>
                  </a:cubicBezTo>
                  <a:lnTo>
                    <a:pt x="15455" y="7253"/>
                  </a:lnTo>
                  <a:cubicBezTo>
                    <a:pt x="15392" y="7094"/>
                    <a:pt x="15297" y="6999"/>
                    <a:pt x="15170" y="6999"/>
                  </a:cubicBezTo>
                  <a:lnTo>
                    <a:pt x="14568" y="6999"/>
                  </a:lnTo>
                  <a:cubicBezTo>
                    <a:pt x="14410" y="5511"/>
                    <a:pt x="13777" y="4086"/>
                    <a:pt x="12732" y="2977"/>
                  </a:cubicBezTo>
                  <a:lnTo>
                    <a:pt x="13492" y="2217"/>
                  </a:lnTo>
                  <a:lnTo>
                    <a:pt x="13492" y="2661"/>
                  </a:lnTo>
                  <a:cubicBezTo>
                    <a:pt x="13492" y="2756"/>
                    <a:pt x="13618" y="2882"/>
                    <a:pt x="13745" y="2882"/>
                  </a:cubicBezTo>
                  <a:cubicBezTo>
                    <a:pt x="13840" y="2882"/>
                    <a:pt x="13967" y="2756"/>
                    <a:pt x="13967" y="2661"/>
                  </a:cubicBezTo>
                  <a:lnTo>
                    <a:pt x="13967" y="1647"/>
                  </a:lnTo>
                  <a:cubicBezTo>
                    <a:pt x="13967" y="1552"/>
                    <a:pt x="13903" y="1426"/>
                    <a:pt x="13745" y="1426"/>
                  </a:cubicBezTo>
                  <a:lnTo>
                    <a:pt x="12732" y="1426"/>
                  </a:lnTo>
                  <a:cubicBezTo>
                    <a:pt x="12637" y="1426"/>
                    <a:pt x="12510" y="1552"/>
                    <a:pt x="12510" y="1647"/>
                  </a:cubicBezTo>
                  <a:cubicBezTo>
                    <a:pt x="12510" y="1774"/>
                    <a:pt x="12637" y="1901"/>
                    <a:pt x="12732" y="1901"/>
                  </a:cubicBezTo>
                  <a:lnTo>
                    <a:pt x="13175" y="1901"/>
                  </a:lnTo>
                  <a:lnTo>
                    <a:pt x="12447" y="2661"/>
                  </a:lnTo>
                  <a:cubicBezTo>
                    <a:pt x="11338" y="1616"/>
                    <a:pt x="9913" y="951"/>
                    <a:pt x="8393" y="824"/>
                  </a:cubicBezTo>
                  <a:lnTo>
                    <a:pt x="8393" y="222"/>
                  </a:lnTo>
                  <a:cubicBezTo>
                    <a:pt x="8393" y="127"/>
                    <a:pt x="8266" y="1"/>
                    <a:pt x="8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993"/>
        <p:cNvGrpSpPr/>
        <p:nvPr/>
      </p:nvGrpSpPr>
      <p:grpSpPr>
        <a:xfrm>
          <a:off x="0" y="0"/>
          <a:ext cx="0" cy="0"/>
          <a:chOff x="0" y="0"/>
          <a:chExt cx="0" cy="0"/>
        </a:xfrm>
      </p:grpSpPr>
      <p:graphicFrame>
        <p:nvGraphicFramePr>
          <p:cNvPr id="1994" name="Google Shape;1994;p52"/>
          <p:cNvGraphicFramePr/>
          <p:nvPr/>
        </p:nvGraphicFramePr>
        <p:xfrm>
          <a:off x="720000" y="1377575"/>
          <a:ext cx="7704000" cy="2906500"/>
        </p:xfrm>
        <a:graphic>
          <a:graphicData uri="http://schemas.openxmlformats.org/drawingml/2006/table">
            <a:tbl>
              <a:tblPr>
                <a:noFill/>
                <a:tableStyleId>{6DB1AAB7-5D48-44D1-ADD0-C9FBA1A4767F}</a:tableStyleId>
              </a:tblPr>
              <a:tblGrid>
                <a:gridCol w="1540800">
                  <a:extLst>
                    <a:ext uri="{9D8B030D-6E8A-4147-A177-3AD203B41FA5}">
                      <a16:colId xmlns:a16="http://schemas.microsoft.com/office/drawing/2014/main" val="20000"/>
                    </a:ext>
                  </a:extLst>
                </a:gridCol>
                <a:gridCol w="1540800">
                  <a:extLst>
                    <a:ext uri="{9D8B030D-6E8A-4147-A177-3AD203B41FA5}">
                      <a16:colId xmlns:a16="http://schemas.microsoft.com/office/drawing/2014/main" val="20001"/>
                    </a:ext>
                  </a:extLst>
                </a:gridCol>
                <a:gridCol w="1540800">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581300">
                <a:tc>
                  <a:txBody>
                    <a:bodyPr/>
                    <a:lstStyle/>
                    <a:p>
                      <a:pPr marL="0" lvl="0" indent="0" algn="l" rtl="0">
                        <a:spcBef>
                          <a:spcPts val="0"/>
                        </a:spcBef>
                        <a:spcAft>
                          <a:spcPts val="0"/>
                        </a:spcAft>
                        <a:buNone/>
                      </a:pPr>
                      <a:endParaRPr sz="2400">
                        <a:solidFill>
                          <a:schemeClr val="lt1"/>
                        </a:solidFill>
                        <a:latin typeface="Exo 2 Black"/>
                        <a:ea typeface="Exo 2 Black"/>
                        <a:cs typeface="Exo 2 Black"/>
                        <a:sym typeface="Exo 2 Black"/>
                      </a:endParaRPr>
                    </a:p>
                  </a:txBody>
                  <a:tcPr marL="90000" marR="90000" marT="91425" marB="91425">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Nominal</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Ordinal</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Interval</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Ratio</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81300">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Categories</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81300">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Rank order</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81300">
                <a:tc>
                  <a:txBody>
                    <a:bodyPr/>
                    <a:lstStyle/>
                    <a:p>
                      <a:pPr marL="0" lvl="0" indent="0" algn="ctr" rtl="0">
                        <a:spcBef>
                          <a:spcPts val="0"/>
                        </a:spcBef>
                        <a:spcAft>
                          <a:spcPts val="0"/>
                        </a:spcAft>
                        <a:buClr>
                          <a:schemeClr val="dk1"/>
                        </a:buClr>
                        <a:buSzPts val="1100"/>
                        <a:buFont typeface="Arial"/>
                        <a:buNone/>
                      </a:pPr>
                      <a:r>
                        <a:rPr lang="en">
                          <a:solidFill>
                            <a:schemeClr val="dk1"/>
                          </a:solidFill>
                          <a:latin typeface="Montserrat Medium"/>
                          <a:ea typeface="Montserrat Medium"/>
                          <a:cs typeface="Montserrat Medium"/>
                          <a:sym typeface="Montserrat Medium"/>
                        </a:rPr>
                        <a:t>Equal intervals</a:t>
                      </a:r>
                      <a:endParaRPr sz="2400">
                        <a:solidFill>
                          <a:schemeClr val="lt1"/>
                        </a:solidFill>
                        <a:latin typeface="Exo 2 Black"/>
                        <a:ea typeface="Exo 2 Black"/>
                        <a:cs typeface="Exo 2 Black"/>
                        <a:sym typeface="Exo 2 Black"/>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81300">
                <a:tc>
                  <a:txBody>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True zero</a:t>
                      </a:r>
                      <a:endParaRPr>
                        <a:solidFill>
                          <a:schemeClr val="dk1"/>
                        </a:solidFill>
                        <a:latin typeface="Montserrat Medium"/>
                        <a:ea typeface="Montserrat Medium"/>
                        <a:cs typeface="Montserrat Medium"/>
                        <a:sym typeface="Montserrat Medium"/>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solidFill>
                          <a:schemeClr val="dk1"/>
                        </a:solidFill>
                        <a:latin typeface="Montserrat Medium"/>
                        <a:ea typeface="Montserrat Medium"/>
                        <a:cs typeface="Montserrat Medium"/>
                        <a:sym typeface="Montserrat Medium"/>
                      </a:endParaRPr>
                    </a:p>
                  </a:txBody>
                  <a:tcPr marL="90000" marR="90000"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995" name="Google Shape;1995;p52"/>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Levels of measurement</a:t>
            </a:r>
            <a:endParaRPr/>
          </a:p>
        </p:txBody>
      </p:sp>
      <p:grpSp>
        <p:nvGrpSpPr>
          <p:cNvPr id="1996" name="Google Shape;1996;p52"/>
          <p:cNvGrpSpPr/>
          <p:nvPr/>
        </p:nvGrpSpPr>
        <p:grpSpPr>
          <a:xfrm>
            <a:off x="2815191" y="2087573"/>
            <a:ext cx="432018" cy="324004"/>
            <a:chOff x="2863542" y="2101218"/>
            <a:chExt cx="386455" cy="287569"/>
          </a:xfrm>
        </p:grpSpPr>
        <p:sp>
          <p:nvSpPr>
            <p:cNvPr id="1997" name="Google Shape;1997;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52"/>
          <p:cNvGrpSpPr/>
          <p:nvPr/>
        </p:nvGrpSpPr>
        <p:grpSpPr>
          <a:xfrm>
            <a:off x="4355991" y="2087573"/>
            <a:ext cx="432018" cy="324004"/>
            <a:chOff x="2863542" y="2101218"/>
            <a:chExt cx="386455" cy="287569"/>
          </a:xfrm>
        </p:grpSpPr>
        <p:sp>
          <p:nvSpPr>
            <p:cNvPr id="2002" name="Google Shape;2002;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 name="Google Shape;2006;p52"/>
          <p:cNvGrpSpPr/>
          <p:nvPr/>
        </p:nvGrpSpPr>
        <p:grpSpPr>
          <a:xfrm>
            <a:off x="4355991" y="2668823"/>
            <a:ext cx="432018" cy="324004"/>
            <a:chOff x="2863542" y="2101218"/>
            <a:chExt cx="386455" cy="287569"/>
          </a:xfrm>
        </p:grpSpPr>
        <p:sp>
          <p:nvSpPr>
            <p:cNvPr id="2007" name="Google Shape;2007;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52"/>
          <p:cNvGrpSpPr/>
          <p:nvPr/>
        </p:nvGrpSpPr>
        <p:grpSpPr>
          <a:xfrm>
            <a:off x="5896791" y="2087573"/>
            <a:ext cx="432018" cy="324004"/>
            <a:chOff x="2863542" y="2101218"/>
            <a:chExt cx="386455" cy="287569"/>
          </a:xfrm>
        </p:grpSpPr>
        <p:sp>
          <p:nvSpPr>
            <p:cNvPr id="2012" name="Google Shape;2012;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 name="Google Shape;2016;p52"/>
          <p:cNvGrpSpPr/>
          <p:nvPr/>
        </p:nvGrpSpPr>
        <p:grpSpPr>
          <a:xfrm>
            <a:off x="5896791" y="2668823"/>
            <a:ext cx="432018" cy="324004"/>
            <a:chOff x="2863542" y="2101218"/>
            <a:chExt cx="386455" cy="287569"/>
          </a:xfrm>
        </p:grpSpPr>
        <p:sp>
          <p:nvSpPr>
            <p:cNvPr id="2017" name="Google Shape;2017;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52"/>
          <p:cNvGrpSpPr/>
          <p:nvPr/>
        </p:nvGrpSpPr>
        <p:grpSpPr>
          <a:xfrm>
            <a:off x="5896791" y="3250173"/>
            <a:ext cx="432018" cy="324004"/>
            <a:chOff x="2863542" y="2101218"/>
            <a:chExt cx="386455" cy="287569"/>
          </a:xfrm>
        </p:grpSpPr>
        <p:sp>
          <p:nvSpPr>
            <p:cNvPr id="2022" name="Google Shape;2022;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52"/>
          <p:cNvGrpSpPr/>
          <p:nvPr/>
        </p:nvGrpSpPr>
        <p:grpSpPr>
          <a:xfrm>
            <a:off x="7437591" y="2087573"/>
            <a:ext cx="432018" cy="324004"/>
            <a:chOff x="2863542" y="2101218"/>
            <a:chExt cx="386455" cy="287569"/>
          </a:xfrm>
        </p:grpSpPr>
        <p:sp>
          <p:nvSpPr>
            <p:cNvPr id="2027" name="Google Shape;2027;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52"/>
          <p:cNvGrpSpPr/>
          <p:nvPr/>
        </p:nvGrpSpPr>
        <p:grpSpPr>
          <a:xfrm>
            <a:off x="7437591" y="2668823"/>
            <a:ext cx="432018" cy="324004"/>
            <a:chOff x="2863542" y="2101218"/>
            <a:chExt cx="386455" cy="287569"/>
          </a:xfrm>
        </p:grpSpPr>
        <p:sp>
          <p:nvSpPr>
            <p:cNvPr id="2032" name="Google Shape;2032;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 name="Google Shape;2036;p52"/>
          <p:cNvGrpSpPr/>
          <p:nvPr/>
        </p:nvGrpSpPr>
        <p:grpSpPr>
          <a:xfrm>
            <a:off x="7437591" y="3250173"/>
            <a:ext cx="432018" cy="324004"/>
            <a:chOff x="2863542" y="2101218"/>
            <a:chExt cx="386455" cy="287569"/>
          </a:xfrm>
        </p:grpSpPr>
        <p:sp>
          <p:nvSpPr>
            <p:cNvPr id="2037" name="Google Shape;2037;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 name="Google Shape;2041;p52"/>
          <p:cNvGrpSpPr/>
          <p:nvPr/>
        </p:nvGrpSpPr>
        <p:grpSpPr>
          <a:xfrm>
            <a:off x="7437591" y="3831473"/>
            <a:ext cx="432018" cy="324004"/>
            <a:chOff x="2863542" y="2101218"/>
            <a:chExt cx="386455" cy="287569"/>
          </a:xfrm>
        </p:grpSpPr>
        <p:sp>
          <p:nvSpPr>
            <p:cNvPr id="2042" name="Google Shape;2042;p52"/>
            <p:cNvSpPr/>
            <p:nvPr/>
          </p:nvSpPr>
          <p:spPr>
            <a:xfrm>
              <a:off x="2870170" y="21073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2"/>
            <p:cNvSpPr/>
            <p:nvPr/>
          </p:nvSpPr>
          <p:spPr>
            <a:xfrm>
              <a:off x="2985166" y="21457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2"/>
            <p:cNvSpPr/>
            <p:nvPr/>
          </p:nvSpPr>
          <p:spPr>
            <a:xfrm>
              <a:off x="2863542" y="21974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2"/>
            <p:cNvSpPr/>
            <p:nvPr/>
          </p:nvSpPr>
          <p:spPr>
            <a:xfrm>
              <a:off x="2957792" y="21012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2103"/>
        <p:cNvGrpSpPr/>
        <p:nvPr/>
      </p:nvGrpSpPr>
      <p:grpSpPr>
        <a:xfrm>
          <a:off x="0" y="0"/>
          <a:ext cx="0" cy="0"/>
          <a:chOff x="0" y="0"/>
          <a:chExt cx="0" cy="0"/>
        </a:xfrm>
      </p:grpSpPr>
      <p:sp>
        <p:nvSpPr>
          <p:cNvPr id="2104" name="Google Shape;2104;p54"/>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Use a graph, too</a:t>
            </a:r>
            <a:endParaRPr/>
          </a:p>
        </p:txBody>
      </p:sp>
      <p:sp>
        <p:nvSpPr>
          <p:cNvPr id="2105" name="Google Shape;2105;p54"/>
          <p:cNvSpPr txBox="1"/>
          <p:nvPr/>
        </p:nvSpPr>
        <p:spPr>
          <a:xfrm>
            <a:off x="1328400" y="4091000"/>
            <a:ext cx="3049200" cy="512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1100">
                <a:solidFill>
                  <a:schemeClr val="dk1"/>
                </a:solidFill>
                <a:latin typeface="Montserrat Medium"/>
                <a:ea typeface="Montserrat Medium"/>
                <a:cs typeface="Montserrat Medium"/>
                <a:sym typeface="Montserrat Medium"/>
              </a:rPr>
              <a:t>Follow the link in the graph to modify its data and then paste the new one here. </a:t>
            </a:r>
            <a:r>
              <a:rPr lang="en" sz="11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100">
              <a:solidFill>
                <a:schemeClr val="dk1"/>
              </a:solidFill>
              <a:latin typeface="Montserrat Medium"/>
              <a:ea typeface="Montserrat Medium"/>
              <a:cs typeface="Montserrat Medium"/>
              <a:sym typeface="Montserrat Medium"/>
            </a:endParaRPr>
          </a:p>
        </p:txBody>
      </p:sp>
      <p:sp>
        <p:nvSpPr>
          <p:cNvPr id="2106" name="Google Shape;2106;p54"/>
          <p:cNvSpPr txBox="1"/>
          <p:nvPr/>
        </p:nvSpPr>
        <p:spPr>
          <a:xfrm>
            <a:off x="5570400" y="409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sp>
        <p:nvSpPr>
          <p:cNvPr id="2107" name="Google Shape;2107;p54"/>
          <p:cNvSpPr txBox="1"/>
          <p:nvPr/>
        </p:nvSpPr>
        <p:spPr>
          <a:xfrm>
            <a:off x="5570400" y="29265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 of them all</a:t>
            </a:r>
            <a:endParaRPr>
              <a:solidFill>
                <a:schemeClr val="dk1"/>
              </a:solidFill>
              <a:latin typeface="Montserrat Medium"/>
              <a:ea typeface="Montserrat Medium"/>
              <a:cs typeface="Montserrat Medium"/>
              <a:sym typeface="Montserrat Medium"/>
            </a:endParaRPr>
          </a:p>
        </p:txBody>
      </p:sp>
      <p:sp>
        <p:nvSpPr>
          <p:cNvPr id="2108" name="Google Shape;2108;p54"/>
          <p:cNvSpPr txBox="1"/>
          <p:nvPr/>
        </p:nvSpPr>
        <p:spPr>
          <a:xfrm>
            <a:off x="5570400" y="14181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Mars</a:t>
            </a:r>
            <a:endParaRPr sz="2400">
              <a:solidFill>
                <a:schemeClr val="lt1"/>
              </a:solidFill>
              <a:latin typeface="Exo 2 Black"/>
              <a:ea typeface="Exo 2 Black"/>
              <a:cs typeface="Exo 2 Black"/>
              <a:sym typeface="Exo 2 Black"/>
            </a:endParaRPr>
          </a:p>
        </p:txBody>
      </p:sp>
      <p:sp>
        <p:nvSpPr>
          <p:cNvPr id="2109" name="Google Shape;2109;p54"/>
          <p:cNvSpPr txBox="1"/>
          <p:nvPr/>
        </p:nvSpPr>
        <p:spPr>
          <a:xfrm>
            <a:off x="5570400" y="17565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Despite being red, Mars is a cold place</a:t>
            </a:r>
            <a:endParaRPr>
              <a:solidFill>
                <a:schemeClr val="dk1"/>
              </a:solidFill>
              <a:latin typeface="Montserrat Medium"/>
              <a:ea typeface="Montserrat Medium"/>
              <a:cs typeface="Montserrat Medium"/>
              <a:sym typeface="Montserrat Medium"/>
            </a:endParaRPr>
          </a:p>
        </p:txBody>
      </p:sp>
      <p:sp>
        <p:nvSpPr>
          <p:cNvPr id="2110" name="Google Shape;2110;p54"/>
          <p:cNvSpPr txBox="1"/>
          <p:nvPr/>
        </p:nvSpPr>
        <p:spPr>
          <a:xfrm>
            <a:off x="5570400" y="25881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Jupiter</a:t>
            </a:r>
            <a:endParaRPr sz="2400">
              <a:solidFill>
                <a:schemeClr val="lt1"/>
              </a:solidFill>
              <a:latin typeface="Exo 2 Black"/>
              <a:ea typeface="Exo 2 Black"/>
              <a:cs typeface="Exo 2 Black"/>
              <a:sym typeface="Exo 2 Black"/>
            </a:endParaRPr>
          </a:p>
        </p:txBody>
      </p:sp>
      <p:sp>
        <p:nvSpPr>
          <p:cNvPr id="2111" name="Google Shape;2111;p54"/>
          <p:cNvSpPr txBox="1"/>
          <p:nvPr/>
        </p:nvSpPr>
        <p:spPr>
          <a:xfrm>
            <a:off x="5570400" y="375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Saturn</a:t>
            </a:r>
            <a:endParaRPr sz="2400">
              <a:solidFill>
                <a:schemeClr val="lt1"/>
              </a:solidFill>
              <a:latin typeface="Exo 2 Black"/>
              <a:ea typeface="Exo 2 Black"/>
              <a:cs typeface="Exo 2 Black"/>
              <a:sym typeface="Exo 2 Black"/>
            </a:endParaRPr>
          </a:p>
        </p:txBody>
      </p:sp>
      <p:sp>
        <p:nvSpPr>
          <p:cNvPr id="2112" name="Google Shape;2112;p54"/>
          <p:cNvSpPr/>
          <p:nvPr/>
        </p:nvSpPr>
        <p:spPr>
          <a:xfrm>
            <a:off x="4986000" y="1371600"/>
            <a:ext cx="432000" cy="431400"/>
          </a:xfrm>
          <a:prstGeom prst="roundRect">
            <a:avLst>
              <a:gd name="adj" fmla="val 6149"/>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pic>
        <p:nvPicPr>
          <p:cNvPr id="2113" name="Google Shape;2113;p54" title="Chart">
            <a:hlinkClick r:id="rId4"/>
          </p:cNvPr>
          <p:cNvPicPr preferRelativeResize="0"/>
          <p:nvPr/>
        </p:nvPicPr>
        <p:blipFill>
          <a:blip r:embed="rId5">
            <a:alphaModFix/>
          </a:blip>
          <a:stretch>
            <a:fillRect/>
          </a:stretch>
        </p:blipFill>
        <p:spPr>
          <a:xfrm>
            <a:off x="1173975" y="1194675"/>
            <a:ext cx="3326825" cy="2505800"/>
          </a:xfrm>
          <a:prstGeom prst="rect">
            <a:avLst/>
          </a:prstGeom>
          <a:noFill/>
          <a:ln>
            <a:noFill/>
          </a:ln>
        </p:spPr>
      </p:pic>
      <p:sp>
        <p:nvSpPr>
          <p:cNvPr id="2114" name="Google Shape;2114;p54"/>
          <p:cNvSpPr/>
          <p:nvPr/>
        </p:nvSpPr>
        <p:spPr>
          <a:xfrm>
            <a:off x="4986000" y="2541600"/>
            <a:ext cx="432000" cy="431400"/>
          </a:xfrm>
          <a:prstGeom prst="roundRect">
            <a:avLst>
              <a:gd name="adj" fmla="val 6149"/>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5" name="Google Shape;2115;p54"/>
          <p:cNvSpPr/>
          <p:nvPr/>
        </p:nvSpPr>
        <p:spPr>
          <a:xfrm>
            <a:off x="4986000" y="3712200"/>
            <a:ext cx="432000" cy="431400"/>
          </a:xfrm>
          <a:prstGeom prst="roundRect">
            <a:avLst>
              <a:gd name="adj" fmla="val 6149"/>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119"/>
        <p:cNvGrpSpPr/>
        <p:nvPr/>
      </p:nvGrpSpPr>
      <p:grpSpPr>
        <a:xfrm>
          <a:off x="0" y="0"/>
          <a:ext cx="0" cy="0"/>
          <a:chOff x="0" y="0"/>
          <a:chExt cx="0" cy="0"/>
        </a:xfrm>
      </p:grpSpPr>
      <p:sp>
        <p:nvSpPr>
          <p:cNvPr id="2120" name="Google Shape;2120;p55"/>
          <p:cNvSpPr txBox="1">
            <a:spLocks noGrp="1"/>
          </p:cNvSpPr>
          <p:nvPr>
            <p:ph type="title" idx="9"/>
          </p:nvPr>
        </p:nvSpPr>
        <p:spPr>
          <a:xfrm>
            <a:off x="5498400" y="2588095"/>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Mercury</a:t>
            </a:r>
            <a:endParaRPr/>
          </a:p>
        </p:txBody>
      </p:sp>
      <p:sp>
        <p:nvSpPr>
          <p:cNvPr id="2121" name="Google Shape;2121;p55"/>
          <p:cNvSpPr txBox="1">
            <a:spLocks noGrp="1"/>
          </p:cNvSpPr>
          <p:nvPr>
            <p:ph type="subTitle" idx="13"/>
          </p:nvPr>
        </p:nvSpPr>
        <p:spPr>
          <a:xfrm>
            <a:off x="5498400" y="29265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2122" name="Google Shape;2122;p55"/>
          <p:cNvSpPr txBox="1">
            <a:spLocks noGrp="1"/>
          </p:cNvSpPr>
          <p:nvPr>
            <p:ph type="title" idx="14"/>
          </p:nvPr>
        </p:nvSpPr>
        <p:spPr>
          <a:xfrm>
            <a:off x="5498400" y="37584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Venus</a:t>
            </a:r>
            <a:endParaRPr/>
          </a:p>
        </p:txBody>
      </p:sp>
      <p:sp>
        <p:nvSpPr>
          <p:cNvPr id="2123" name="Google Shape;2123;p55"/>
          <p:cNvSpPr txBox="1">
            <a:spLocks noGrp="1"/>
          </p:cNvSpPr>
          <p:nvPr>
            <p:ph type="subTitle" idx="15"/>
          </p:nvPr>
        </p:nvSpPr>
        <p:spPr>
          <a:xfrm>
            <a:off x="5498400" y="40968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Venus is the second planet from the Sun</a:t>
            </a:r>
            <a:endParaRPr/>
          </a:p>
        </p:txBody>
      </p:sp>
      <p:sp>
        <p:nvSpPr>
          <p:cNvPr id="2124" name="Google Shape;2124;p55"/>
          <p:cNvSpPr txBox="1">
            <a:spLocks noGrp="1"/>
          </p:cNvSpPr>
          <p:nvPr>
            <p:ph type="subTitle" idx="8"/>
          </p:nvPr>
        </p:nvSpPr>
        <p:spPr>
          <a:xfrm>
            <a:off x="1400400" y="4096800"/>
            <a:ext cx="2246400" cy="504000"/>
          </a:xfrm>
          <a:prstGeom prst="rect">
            <a:avLst/>
          </a:prstGeom>
        </p:spPr>
        <p:txBody>
          <a:bodyPr spcFirstLastPara="1" wrap="square" lIns="90000" tIns="91425" rIns="90000" bIns="91425" anchor="t" anchorCtr="0">
            <a:noAutofit/>
          </a:bodyPr>
          <a:lstStyle/>
          <a:p>
            <a:pPr marL="0" lvl="0" indent="0" algn="r" rtl="0">
              <a:spcBef>
                <a:spcPts val="0"/>
              </a:spcBef>
              <a:spcAft>
                <a:spcPts val="0"/>
              </a:spcAft>
              <a:buNone/>
            </a:pPr>
            <a:r>
              <a:rPr lang="en"/>
              <a:t>Saturn is a gas giant and has several rings</a:t>
            </a:r>
            <a:endParaRPr/>
          </a:p>
        </p:txBody>
      </p:sp>
      <p:sp>
        <p:nvSpPr>
          <p:cNvPr id="2125" name="Google Shape;2125;p55"/>
          <p:cNvSpPr txBox="1">
            <a:spLocks noGrp="1"/>
          </p:cNvSpPr>
          <p:nvPr>
            <p:ph type="subTitle" idx="6"/>
          </p:nvPr>
        </p:nvSpPr>
        <p:spPr>
          <a:xfrm>
            <a:off x="1400400" y="2926500"/>
            <a:ext cx="2246400" cy="504000"/>
          </a:xfrm>
          <a:prstGeom prst="rect">
            <a:avLst/>
          </a:prstGeom>
        </p:spPr>
        <p:txBody>
          <a:bodyPr spcFirstLastPara="1" wrap="square" lIns="90000" tIns="91425" rIns="90000"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2126" name="Google Shape;2126;p55"/>
          <p:cNvSpPr txBox="1">
            <a:spLocks noGrp="1"/>
          </p:cNvSpPr>
          <p:nvPr>
            <p:ph type="subTitle" idx="4"/>
          </p:nvPr>
        </p:nvSpPr>
        <p:spPr>
          <a:xfrm>
            <a:off x="5498400" y="17568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Earth is the only planet that harbors life</a:t>
            </a:r>
            <a:endParaRPr/>
          </a:p>
        </p:txBody>
      </p:sp>
      <p:sp>
        <p:nvSpPr>
          <p:cNvPr id="2127" name="Google Shape;2127;p55"/>
          <p:cNvSpPr txBox="1">
            <a:spLocks noGrp="1"/>
          </p:cNvSpPr>
          <p:nvPr>
            <p:ph type="title" idx="2"/>
          </p:nvPr>
        </p:nvSpPr>
        <p:spPr>
          <a:xfrm>
            <a:off x="1400400" y="1418100"/>
            <a:ext cx="2246400" cy="338400"/>
          </a:xfrm>
          <a:prstGeom prst="rect">
            <a:avLst/>
          </a:prstGeom>
        </p:spPr>
        <p:txBody>
          <a:bodyPr spcFirstLastPara="1" wrap="square" lIns="90000" tIns="91425" rIns="90000" bIns="91425" anchor="ctr" anchorCtr="0">
            <a:noAutofit/>
          </a:bodyPr>
          <a:lstStyle/>
          <a:p>
            <a:pPr marL="0" lvl="0" indent="0" algn="r" rtl="0">
              <a:spcBef>
                <a:spcPts val="0"/>
              </a:spcBef>
              <a:spcAft>
                <a:spcPts val="0"/>
              </a:spcAft>
              <a:buNone/>
            </a:pPr>
            <a:r>
              <a:rPr lang="en"/>
              <a:t>Mars</a:t>
            </a:r>
            <a:endParaRPr/>
          </a:p>
        </p:txBody>
      </p:sp>
      <p:sp>
        <p:nvSpPr>
          <p:cNvPr id="2128" name="Google Shape;2128;p55"/>
          <p:cNvSpPr txBox="1">
            <a:spLocks noGrp="1"/>
          </p:cNvSpPr>
          <p:nvPr>
            <p:ph type="subTitle" idx="1"/>
          </p:nvPr>
        </p:nvSpPr>
        <p:spPr>
          <a:xfrm>
            <a:off x="1400400" y="1756500"/>
            <a:ext cx="2246400" cy="504000"/>
          </a:xfrm>
          <a:prstGeom prst="rect">
            <a:avLst/>
          </a:prstGeom>
        </p:spPr>
        <p:txBody>
          <a:bodyPr spcFirstLastPara="1" wrap="square" lIns="90000" tIns="91425" rIns="90000" bIns="91425" anchor="t" anchorCtr="0">
            <a:noAutofit/>
          </a:bodyPr>
          <a:lstStyle/>
          <a:p>
            <a:pPr marL="0" lvl="0" indent="0" algn="r" rtl="0">
              <a:spcBef>
                <a:spcPts val="0"/>
              </a:spcBef>
              <a:spcAft>
                <a:spcPts val="0"/>
              </a:spcAft>
              <a:buNone/>
            </a:pPr>
            <a:r>
              <a:rPr lang="en"/>
              <a:t>Despite being red, Mars is a cold place</a:t>
            </a:r>
            <a:endParaRPr/>
          </a:p>
        </p:txBody>
      </p:sp>
      <p:sp>
        <p:nvSpPr>
          <p:cNvPr id="2129" name="Google Shape;2129;p55"/>
          <p:cNvSpPr txBox="1">
            <a:spLocks noGrp="1"/>
          </p:cNvSpPr>
          <p:nvPr>
            <p:ph type="title" idx="3"/>
          </p:nvPr>
        </p:nvSpPr>
        <p:spPr>
          <a:xfrm>
            <a:off x="5498400" y="14184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Earth</a:t>
            </a:r>
            <a:endParaRPr/>
          </a:p>
        </p:txBody>
      </p:sp>
      <p:sp>
        <p:nvSpPr>
          <p:cNvPr id="2130" name="Google Shape;2130;p55"/>
          <p:cNvSpPr txBox="1">
            <a:spLocks noGrp="1"/>
          </p:cNvSpPr>
          <p:nvPr>
            <p:ph type="title" idx="5"/>
          </p:nvPr>
        </p:nvSpPr>
        <p:spPr>
          <a:xfrm>
            <a:off x="1400400" y="2588095"/>
            <a:ext cx="2246400" cy="338400"/>
          </a:xfrm>
          <a:prstGeom prst="rect">
            <a:avLst/>
          </a:prstGeom>
        </p:spPr>
        <p:txBody>
          <a:bodyPr spcFirstLastPara="1" wrap="square" lIns="90000" tIns="91425" rIns="90000" bIns="91425" anchor="ctr" anchorCtr="0">
            <a:noAutofit/>
          </a:bodyPr>
          <a:lstStyle/>
          <a:p>
            <a:pPr marL="0" lvl="0" indent="0" algn="r" rtl="0">
              <a:spcBef>
                <a:spcPts val="0"/>
              </a:spcBef>
              <a:spcAft>
                <a:spcPts val="0"/>
              </a:spcAft>
              <a:buNone/>
            </a:pPr>
            <a:r>
              <a:rPr lang="en"/>
              <a:t>Jupiter</a:t>
            </a:r>
            <a:endParaRPr/>
          </a:p>
        </p:txBody>
      </p:sp>
      <p:sp>
        <p:nvSpPr>
          <p:cNvPr id="2131" name="Google Shape;2131;p55"/>
          <p:cNvSpPr txBox="1">
            <a:spLocks noGrp="1"/>
          </p:cNvSpPr>
          <p:nvPr>
            <p:ph type="title" idx="7"/>
          </p:nvPr>
        </p:nvSpPr>
        <p:spPr>
          <a:xfrm>
            <a:off x="1400400" y="3758400"/>
            <a:ext cx="2246400" cy="338400"/>
          </a:xfrm>
          <a:prstGeom prst="rect">
            <a:avLst/>
          </a:prstGeom>
        </p:spPr>
        <p:txBody>
          <a:bodyPr spcFirstLastPara="1" wrap="square" lIns="90000" tIns="91425" rIns="90000" bIns="91425" anchor="ctr" anchorCtr="0">
            <a:noAutofit/>
          </a:bodyPr>
          <a:lstStyle/>
          <a:p>
            <a:pPr marL="0" lvl="0" indent="0" algn="r" rtl="0">
              <a:spcBef>
                <a:spcPts val="0"/>
              </a:spcBef>
              <a:spcAft>
                <a:spcPts val="0"/>
              </a:spcAft>
              <a:buNone/>
            </a:pPr>
            <a:r>
              <a:rPr lang="en"/>
              <a:t>Saturn</a:t>
            </a:r>
            <a:endParaRPr/>
          </a:p>
        </p:txBody>
      </p:sp>
      <p:sp>
        <p:nvSpPr>
          <p:cNvPr id="2132" name="Google Shape;2132;p55"/>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Accuracy and precision</a:t>
            </a:r>
            <a:endParaRPr/>
          </a:p>
        </p:txBody>
      </p:sp>
      <p:grpSp>
        <p:nvGrpSpPr>
          <p:cNvPr id="2133" name="Google Shape;2133;p55"/>
          <p:cNvGrpSpPr/>
          <p:nvPr/>
        </p:nvGrpSpPr>
        <p:grpSpPr>
          <a:xfrm>
            <a:off x="8825218" y="1784635"/>
            <a:ext cx="242585" cy="475038"/>
            <a:chOff x="6833975" y="3957025"/>
            <a:chExt cx="346550" cy="678625"/>
          </a:xfrm>
        </p:grpSpPr>
        <p:sp>
          <p:nvSpPr>
            <p:cNvPr id="2134" name="Google Shape;2134;p55"/>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55"/>
          <p:cNvGrpSpPr/>
          <p:nvPr/>
        </p:nvGrpSpPr>
        <p:grpSpPr>
          <a:xfrm>
            <a:off x="6060897" y="76195"/>
            <a:ext cx="1675047" cy="149573"/>
            <a:chOff x="4790625" y="1824675"/>
            <a:chExt cx="2392925" cy="213675"/>
          </a:xfrm>
        </p:grpSpPr>
        <p:sp>
          <p:nvSpPr>
            <p:cNvPr id="2138" name="Google Shape;2138;p55"/>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5"/>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 name="Google Shape;2143;p55"/>
          <p:cNvGrpSpPr/>
          <p:nvPr/>
        </p:nvGrpSpPr>
        <p:grpSpPr>
          <a:xfrm>
            <a:off x="8852883" y="2488272"/>
            <a:ext cx="214918" cy="250565"/>
            <a:chOff x="6571050" y="2495000"/>
            <a:chExt cx="307025" cy="357950"/>
          </a:xfrm>
        </p:grpSpPr>
        <p:sp>
          <p:nvSpPr>
            <p:cNvPr id="2144" name="Google Shape;2144;p55"/>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 name="Google Shape;2147;p55"/>
          <p:cNvGrpSpPr/>
          <p:nvPr/>
        </p:nvGrpSpPr>
        <p:grpSpPr>
          <a:xfrm>
            <a:off x="7964555" y="76190"/>
            <a:ext cx="1103235" cy="1479835"/>
            <a:chOff x="393738" y="1475915"/>
            <a:chExt cx="1103235" cy="1479835"/>
          </a:xfrm>
        </p:grpSpPr>
        <p:sp>
          <p:nvSpPr>
            <p:cNvPr id="2148" name="Google Shape;2148;p55"/>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55"/>
          <p:cNvGrpSpPr/>
          <p:nvPr/>
        </p:nvGrpSpPr>
        <p:grpSpPr>
          <a:xfrm>
            <a:off x="3797999" y="2559095"/>
            <a:ext cx="432003" cy="396400"/>
            <a:chOff x="5821258" y="1590490"/>
            <a:chExt cx="432003" cy="396400"/>
          </a:xfrm>
        </p:grpSpPr>
        <p:sp>
          <p:nvSpPr>
            <p:cNvPr id="2156" name="Google Shape;2156;p55"/>
            <p:cNvSpPr/>
            <p:nvPr/>
          </p:nvSpPr>
          <p:spPr>
            <a:xfrm>
              <a:off x="5843635" y="1823131"/>
              <a:ext cx="108638" cy="47649"/>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5"/>
            <p:cNvSpPr/>
            <p:nvPr/>
          </p:nvSpPr>
          <p:spPr>
            <a:xfrm>
              <a:off x="6024585" y="1672115"/>
              <a:ext cx="24951" cy="259930"/>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5"/>
            <p:cNvSpPr/>
            <p:nvPr/>
          </p:nvSpPr>
          <p:spPr>
            <a:xfrm>
              <a:off x="6024585" y="1672115"/>
              <a:ext cx="16699" cy="259930"/>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6101629" y="1797581"/>
              <a:ext cx="145524" cy="25576"/>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6101629" y="1801863"/>
              <a:ext cx="145524" cy="21295"/>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6122676" y="1823131"/>
              <a:ext cx="108610" cy="47649"/>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5843635" y="1823131"/>
              <a:ext cx="67044" cy="47677"/>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6122676" y="1823131"/>
              <a:ext cx="66905" cy="47677"/>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5877753" y="1665025"/>
              <a:ext cx="39739" cy="34166"/>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6151726" y="1665025"/>
              <a:ext cx="39739" cy="34166"/>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5978503" y="1929470"/>
              <a:ext cx="117139" cy="28134"/>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5978503" y="1938033"/>
              <a:ext cx="117139" cy="19571"/>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5964490" y="1955019"/>
              <a:ext cx="145552" cy="25576"/>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5964490" y="1959301"/>
              <a:ext cx="145552" cy="21295"/>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6003953" y="1625826"/>
              <a:ext cx="57850" cy="4967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5883486" y="1664970"/>
              <a:ext cx="29742" cy="34222"/>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6157459" y="1664970"/>
              <a:ext cx="29603" cy="34222"/>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6012344" y="1625742"/>
              <a:ext cx="37329" cy="49790"/>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5827767" y="1797581"/>
              <a:ext cx="145552" cy="25576"/>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5827656" y="1801863"/>
              <a:ext cx="145524" cy="21295"/>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5821258" y="1590490"/>
              <a:ext cx="432003" cy="396400"/>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 name="Google Shape;2177;p55"/>
          <p:cNvGrpSpPr/>
          <p:nvPr/>
        </p:nvGrpSpPr>
        <p:grpSpPr>
          <a:xfrm>
            <a:off x="5021197" y="2541288"/>
            <a:ext cx="217607" cy="432015"/>
            <a:chOff x="2805998" y="1554895"/>
            <a:chExt cx="217607" cy="432015"/>
          </a:xfrm>
        </p:grpSpPr>
        <p:sp>
          <p:nvSpPr>
            <p:cNvPr id="2178" name="Google Shape;2178;p55"/>
            <p:cNvSpPr/>
            <p:nvPr/>
          </p:nvSpPr>
          <p:spPr>
            <a:xfrm>
              <a:off x="2812362" y="1561265"/>
              <a:ext cx="205003" cy="65361"/>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2950853" y="1561265"/>
              <a:ext cx="66512" cy="65361"/>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2845633" y="1626594"/>
              <a:ext cx="137441" cy="353945"/>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2845633" y="1626594"/>
              <a:ext cx="137441" cy="354068"/>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2805998" y="1554895"/>
              <a:ext cx="217607" cy="432015"/>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5"/>
          <p:cNvGrpSpPr/>
          <p:nvPr/>
        </p:nvGrpSpPr>
        <p:grpSpPr>
          <a:xfrm>
            <a:off x="4950338" y="1370993"/>
            <a:ext cx="359325" cy="432001"/>
            <a:chOff x="3349183" y="1618513"/>
            <a:chExt cx="359325" cy="432001"/>
          </a:xfrm>
        </p:grpSpPr>
        <p:sp>
          <p:nvSpPr>
            <p:cNvPr id="2184" name="Google Shape;2184;p55"/>
            <p:cNvSpPr/>
            <p:nvPr/>
          </p:nvSpPr>
          <p:spPr>
            <a:xfrm>
              <a:off x="3408180" y="1703325"/>
              <a:ext cx="36656" cy="40433"/>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3620065" y="1703325"/>
              <a:ext cx="36803" cy="40433"/>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3513829" y="1671263"/>
              <a:ext cx="37361" cy="38311"/>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3513829" y="1671263"/>
              <a:ext cx="25221" cy="38311"/>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3349183" y="1703325"/>
              <a:ext cx="353210" cy="34073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3362617" y="1703325"/>
              <a:ext cx="185042" cy="340762"/>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3378902" y="1730997"/>
              <a:ext cx="296066" cy="285446"/>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3390073" y="1730967"/>
              <a:ext cx="150943" cy="28547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3398421" y="1750063"/>
              <a:ext cx="256442" cy="247371"/>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3408180" y="1749946"/>
              <a:ext cx="139068" cy="24748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3624034" y="1671233"/>
              <a:ext cx="65639" cy="55698"/>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3375375" y="1671174"/>
              <a:ext cx="65639" cy="55816"/>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3491635" y="1624908"/>
              <a:ext cx="81777" cy="49510"/>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3624034" y="1671204"/>
              <a:ext cx="58437" cy="55728"/>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3375492" y="1671204"/>
              <a:ext cx="58320" cy="55698"/>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3491635" y="1624908"/>
              <a:ext cx="35656" cy="49510"/>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3509860" y="1856742"/>
              <a:ext cx="39507" cy="33949"/>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3515534" y="1856771"/>
              <a:ext cx="27896" cy="33979"/>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3371965" y="1724573"/>
              <a:ext cx="309088" cy="298148"/>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3392483" y="1743580"/>
              <a:ext cx="269611" cy="260102"/>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3507744" y="1790083"/>
              <a:ext cx="49119" cy="106829"/>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3355974" y="1618513"/>
              <a:ext cx="352534" cy="432001"/>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55"/>
          <p:cNvGrpSpPr/>
          <p:nvPr/>
        </p:nvGrpSpPr>
        <p:grpSpPr>
          <a:xfrm>
            <a:off x="4913994" y="3781480"/>
            <a:ext cx="432012" cy="292223"/>
            <a:chOff x="2826290" y="-122218"/>
            <a:chExt cx="432012" cy="292223"/>
          </a:xfrm>
        </p:grpSpPr>
        <p:sp>
          <p:nvSpPr>
            <p:cNvPr id="2207" name="Google Shape;2207;p55"/>
            <p:cNvSpPr/>
            <p:nvPr/>
          </p:nvSpPr>
          <p:spPr>
            <a:xfrm>
              <a:off x="2987493" y="99488"/>
              <a:ext cx="234531" cy="64163"/>
            </a:xfrm>
            <a:custGeom>
              <a:avLst/>
              <a:gdLst/>
              <a:ahLst/>
              <a:cxnLst/>
              <a:rect l="l" t="t" r="r" b="b"/>
              <a:pathLst>
                <a:path w="7571" h="2080" extrusionOk="0">
                  <a:moveTo>
                    <a:pt x="0" y="1"/>
                  </a:moveTo>
                  <a:lnTo>
                    <a:pt x="0" y="2079"/>
                  </a:lnTo>
                  <a:lnTo>
                    <a:pt x="7570" y="2079"/>
                  </a:lnTo>
                  <a:lnTo>
                    <a:pt x="75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2832702" y="-94486"/>
              <a:ext cx="189613" cy="258132"/>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2832702" y="-94486"/>
              <a:ext cx="189613" cy="258132"/>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2946294" y="-115956"/>
              <a:ext cx="92530" cy="82795"/>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3221985" y="72835"/>
              <a:ext cx="29924" cy="90815"/>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2857391" y="-94362"/>
              <a:ext cx="164924" cy="231480"/>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2865011" y="-42075"/>
              <a:ext cx="109289" cy="93129"/>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2865011" y="-42075"/>
              <a:ext cx="109289" cy="93129"/>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2893231" y="-42167"/>
              <a:ext cx="81068" cy="70209"/>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2826290" y="66480"/>
              <a:ext cx="432012" cy="103524"/>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2918198" y="-122218"/>
              <a:ext cx="125985" cy="192519"/>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2826290" y="-97324"/>
              <a:ext cx="84538" cy="194617"/>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2872229" y="-48460"/>
              <a:ext cx="100491" cy="62374"/>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2880530" y="-8203"/>
              <a:ext cx="103868" cy="65520"/>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55"/>
          <p:cNvGrpSpPr/>
          <p:nvPr/>
        </p:nvGrpSpPr>
        <p:grpSpPr>
          <a:xfrm>
            <a:off x="3805573" y="1370987"/>
            <a:ext cx="416854" cy="432012"/>
            <a:chOff x="2611910" y="-511812"/>
            <a:chExt cx="416854" cy="432012"/>
          </a:xfrm>
        </p:grpSpPr>
        <p:sp>
          <p:nvSpPr>
            <p:cNvPr id="2222" name="Google Shape;2222;p55"/>
            <p:cNvSpPr/>
            <p:nvPr/>
          </p:nvSpPr>
          <p:spPr>
            <a:xfrm>
              <a:off x="2671321" y="-401634"/>
              <a:ext cx="82498" cy="79779"/>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2889245" y="-401728"/>
              <a:ext cx="82498" cy="79873"/>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2684624" y="-186085"/>
              <a:ext cx="104213" cy="99786"/>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2854197" y="-186085"/>
              <a:ext cx="104213" cy="99786"/>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2677303" y="-398326"/>
              <a:ext cx="288308" cy="28884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2703348" y="-370734"/>
              <a:ext cx="247589" cy="233594"/>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2703348" y="-370734"/>
              <a:ext cx="247589" cy="233594"/>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2668767" y="-505382"/>
              <a:ext cx="305506" cy="84617"/>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2748397" y="-368768"/>
              <a:ext cx="197305" cy="229568"/>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2804381" y="-341489"/>
              <a:ext cx="31435" cy="112334"/>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2802886" y="-260026"/>
              <a:ext cx="77856" cy="74910"/>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2856751" y="-194544"/>
              <a:ext cx="31" cy="31"/>
            </a:xfrm>
            <a:custGeom>
              <a:avLst/>
              <a:gdLst/>
              <a:ahLst/>
              <a:cxnLst/>
              <a:rect l="l" t="t" r="r" b="b"/>
              <a:pathLst>
                <a:path w="1" h="1" extrusionOk="0">
                  <a:moveTo>
                    <a:pt x="1" y="0"/>
                  </a:move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2618795" y="-452853"/>
              <a:ext cx="114526" cy="106747"/>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2618795" y="-452853"/>
              <a:ext cx="114526" cy="106747"/>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2637488" y="-452853"/>
              <a:ext cx="92375" cy="73193"/>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2909589" y="-452759"/>
              <a:ext cx="114526" cy="106653"/>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2909589" y="-452759"/>
              <a:ext cx="114526" cy="106653"/>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2942051" y="-443614"/>
              <a:ext cx="82062" cy="95541"/>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2611910" y="-511812"/>
              <a:ext cx="416854" cy="432012"/>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2680605" y="-377195"/>
              <a:ext cx="268245" cy="246641"/>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2797776" y="-347950"/>
              <a:ext cx="96020" cy="169265"/>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55"/>
          <p:cNvGrpSpPr/>
          <p:nvPr/>
        </p:nvGrpSpPr>
        <p:grpSpPr>
          <a:xfrm>
            <a:off x="3798004" y="3852854"/>
            <a:ext cx="431993" cy="149467"/>
            <a:chOff x="1791624" y="-697250"/>
            <a:chExt cx="431993" cy="149467"/>
          </a:xfrm>
        </p:grpSpPr>
        <p:sp>
          <p:nvSpPr>
            <p:cNvPr id="2244" name="Google Shape;2244;p55"/>
            <p:cNvSpPr/>
            <p:nvPr/>
          </p:nvSpPr>
          <p:spPr>
            <a:xfrm>
              <a:off x="1798189" y="-690726"/>
              <a:ext cx="418895" cy="136574"/>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1798189" y="-632846"/>
              <a:ext cx="418895" cy="78691"/>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5"/>
            <p:cNvSpPr/>
            <p:nvPr/>
          </p:nvSpPr>
          <p:spPr>
            <a:xfrm>
              <a:off x="1798189" y="-604369"/>
              <a:ext cx="418895" cy="50214"/>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1791624" y="-697250"/>
              <a:ext cx="431993" cy="149467"/>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51"/>
        <p:cNvGrpSpPr/>
        <p:nvPr/>
      </p:nvGrpSpPr>
      <p:grpSpPr>
        <a:xfrm>
          <a:off x="0" y="0"/>
          <a:ext cx="0" cy="0"/>
          <a:chOff x="0" y="0"/>
          <a:chExt cx="0" cy="0"/>
        </a:xfrm>
      </p:grpSpPr>
      <p:sp>
        <p:nvSpPr>
          <p:cNvPr id="2252" name="Google Shape;2252;p56"/>
          <p:cNvSpPr txBox="1">
            <a:spLocks noGrp="1"/>
          </p:cNvSpPr>
          <p:nvPr>
            <p:ph type="title"/>
          </p:nvPr>
        </p:nvSpPr>
        <p:spPr>
          <a:xfrm>
            <a:off x="720000" y="540000"/>
            <a:ext cx="3708900" cy="11937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78"/>
        <p:cNvGrpSpPr/>
        <p:nvPr/>
      </p:nvGrpSpPr>
      <p:grpSpPr>
        <a:xfrm>
          <a:off x="0" y="0"/>
          <a:ext cx="0" cy="0"/>
          <a:chOff x="0" y="0"/>
          <a:chExt cx="0" cy="0"/>
        </a:xfrm>
      </p:grpSpPr>
      <p:sp>
        <p:nvSpPr>
          <p:cNvPr id="1079" name="Google Shape;1079;p39"/>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KHỞI ĐỘNG</a:t>
            </a:r>
            <a:endParaRPr dirty="0"/>
          </a:p>
        </p:txBody>
      </p:sp>
      <p:sp>
        <p:nvSpPr>
          <p:cNvPr id="3" name="TextBox 2">
            <a:extLst>
              <a:ext uri="{FF2B5EF4-FFF2-40B4-BE49-F238E27FC236}">
                <a16:creationId xmlns:a16="http://schemas.microsoft.com/office/drawing/2014/main" id="{293A3100-B24D-0496-260C-B266DEFA719E}"/>
              </a:ext>
            </a:extLst>
          </p:cNvPr>
          <p:cNvSpPr txBox="1"/>
          <p:nvPr/>
        </p:nvSpPr>
        <p:spPr>
          <a:xfrm>
            <a:off x="924910" y="2798812"/>
            <a:ext cx="6463629" cy="400110"/>
          </a:xfrm>
          <a:prstGeom prst="rect">
            <a:avLst/>
          </a:prstGeom>
          <a:noFill/>
        </p:spPr>
        <p:txBody>
          <a:bodyPr wrap="none" rtlCol="0">
            <a:spAutoFit/>
          </a:bodyPr>
          <a:lstStyle/>
          <a:p>
            <a:pPr marL="285750" indent="-285750">
              <a:buFont typeface="Arial" panose="020B0604020202020204" pitchFamily="34" charset="0"/>
              <a:buChar char="•"/>
            </a:pPr>
            <a:r>
              <a:rPr lang="vi-VN" sz="2000" dirty="0">
                <a:latin typeface="Montserrat Medium" panose="00000600000000000000" pitchFamily="2" charset="0"/>
              </a:rPr>
              <a:t>Nhắc lại cách tìm chu vi của một hình phẳng?</a:t>
            </a:r>
            <a:endParaRPr lang="en-US" sz="2000" dirty="0">
              <a:latin typeface="Montserrat Medium" panose="00000600000000000000" pitchFamily="2" charset="0"/>
            </a:endParaRPr>
          </a:p>
        </p:txBody>
      </p:sp>
      <p:sp>
        <p:nvSpPr>
          <p:cNvPr id="4" name="TextBox 3">
            <a:extLst>
              <a:ext uri="{FF2B5EF4-FFF2-40B4-BE49-F238E27FC236}">
                <a16:creationId xmlns:a16="http://schemas.microsoft.com/office/drawing/2014/main" id="{DE1A826E-2792-AFDA-9F59-B15B5ADAB5D2}"/>
              </a:ext>
            </a:extLst>
          </p:cNvPr>
          <p:cNvSpPr txBox="1"/>
          <p:nvPr/>
        </p:nvSpPr>
        <p:spPr>
          <a:xfrm>
            <a:off x="924910" y="1944578"/>
            <a:ext cx="6050054" cy="400110"/>
          </a:xfrm>
          <a:prstGeom prst="rect">
            <a:avLst/>
          </a:prstGeom>
          <a:noFill/>
        </p:spPr>
        <p:txBody>
          <a:bodyPr wrap="none" rtlCol="0">
            <a:spAutoFit/>
          </a:bodyPr>
          <a:lstStyle/>
          <a:p>
            <a:pPr marL="285750" indent="-285750">
              <a:buFont typeface="Arial" panose="020B0604020202020204" pitchFamily="34" charset="0"/>
              <a:buChar char="•"/>
            </a:pPr>
            <a:r>
              <a:rPr lang="vi-VN" sz="2000" dirty="0">
                <a:latin typeface="Montserrat Medium" panose="00000600000000000000" pitchFamily="2" charset="0"/>
              </a:rPr>
              <a:t>Nhắc lại các tính chất của hình bình hành?</a:t>
            </a:r>
            <a:endParaRPr lang="en-US" sz="2000" dirty="0">
              <a:latin typeface="Montserrat Medium" panose="00000600000000000000" pitchFamily="2" charset="0"/>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256"/>
        <p:cNvGrpSpPr/>
        <p:nvPr/>
      </p:nvGrpSpPr>
      <p:grpSpPr>
        <a:xfrm>
          <a:off x="0" y="0"/>
          <a:ext cx="0" cy="0"/>
          <a:chOff x="0" y="0"/>
          <a:chExt cx="0" cy="0"/>
        </a:xfrm>
      </p:grpSpPr>
      <p:sp>
        <p:nvSpPr>
          <p:cNvPr id="2257" name="Google Shape;2257;p57"/>
          <p:cNvSpPr txBox="1">
            <a:spLocks noGrp="1"/>
          </p:cNvSpPr>
          <p:nvPr>
            <p:ph type="title"/>
          </p:nvPr>
        </p:nvSpPr>
        <p:spPr>
          <a:xfrm>
            <a:off x="720000" y="1210225"/>
            <a:ext cx="7704000" cy="27231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Awesome words</a:t>
            </a:r>
            <a:endParaRPr/>
          </a:p>
        </p:txBody>
      </p:sp>
      <p:grpSp>
        <p:nvGrpSpPr>
          <p:cNvPr id="2258" name="Google Shape;2258;p57"/>
          <p:cNvGrpSpPr/>
          <p:nvPr/>
        </p:nvGrpSpPr>
        <p:grpSpPr>
          <a:xfrm>
            <a:off x="8720973" y="3258210"/>
            <a:ext cx="346832" cy="1809080"/>
            <a:chOff x="4713875" y="2486650"/>
            <a:chExt cx="495475" cy="2584400"/>
          </a:xfrm>
        </p:grpSpPr>
        <p:sp>
          <p:nvSpPr>
            <p:cNvPr id="2259" name="Google Shape;2259;p57"/>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7"/>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7"/>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7"/>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7"/>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7"/>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7"/>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7"/>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7"/>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7"/>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7"/>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7"/>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7"/>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7"/>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7"/>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57"/>
          <p:cNvGrpSpPr/>
          <p:nvPr/>
        </p:nvGrpSpPr>
        <p:grpSpPr>
          <a:xfrm>
            <a:off x="76200" y="76205"/>
            <a:ext cx="1552162" cy="755352"/>
            <a:chOff x="359700" y="4031500"/>
            <a:chExt cx="2217375" cy="1079075"/>
          </a:xfrm>
        </p:grpSpPr>
        <p:sp>
          <p:nvSpPr>
            <p:cNvPr id="2275" name="Google Shape;2275;p57"/>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7"/>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57"/>
          <p:cNvGrpSpPr/>
          <p:nvPr/>
        </p:nvGrpSpPr>
        <p:grpSpPr>
          <a:xfrm>
            <a:off x="1856952" y="540003"/>
            <a:ext cx="1675047" cy="149573"/>
            <a:chOff x="4790625" y="1824675"/>
            <a:chExt cx="2392925" cy="213675"/>
          </a:xfrm>
        </p:grpSpPr>
        <p:sp>
          <p:nvSpPr>
            <p:cNvPr id="2278" name="Google Shape;2278;p57"/>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7"/>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7"/>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7"/>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7"/>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57"/>
          <p:cNvGrpSpPr/>
          <p:nvPr/>
        </p:nvGrpSpPr>
        <p:grpSpPr>
          <a:xfrm>
            <a:off x="8177203" y="2508968"/>
            <a:ext cx="246838" cy="387257"/>
            <a:chOff x="404525" y="4002625"/>
            <a:chExt cx="352625" cy="553225"/>
          </a:xfrm>
        </p:grpSpPr>
        <p:sp>
          <p:nvSpPr>
            <p:cNvPr id="2284" name="Google Shape;2284;p57"/>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7"/>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7"/>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7"/>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7"/>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57"/>
          <p:cNvGrpSpPr/>
          <p:nvPr/>
        </p:nvGrpSpPr>
        <p:grpSpPr>
          <a:xfrm>
            <a:off x="76202" y="1060140"/>
            <a:ext cx="214917" cy="230335"/>
            <a:chOff x="424275" y="4593075"/>
            <a:chExt cx="307025" cy="329050"/>
          </a:xfrm>
        </p:grpSpPr>
        <p:sp>
          <p:nvSpPr>
            <p:cNvPr id="2290" name="Google Shape;2290;p57"/>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7"/>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7"/>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57"/>
          <p:cNvGrpSpPr/>
          <p:nvPr/>
        </p:nvGrpSpPr>
        <p:grpSpPr>
          <a:xfrm>
            <a:off x="8720970" y="2779030"/>
            <a:ext cx="214918" cy="250565"/>
            <a:chOff x="6571050" y="2495000"/>
            <a:chExt cx="307025" cy="357950"/>
          </a:xfrm>
        </p:grpSpPr>
        <p:sp>
          <p:nvSpPr>
            <p:cNvPr id="2294" name="Google Shape;2294;p57"/>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7"/>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7"/>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57"/>
          <p:cNvGrpSpPr/>
          <p:nvPr/>
        </p:nvGrpSpPr>
        <p:grpSpPr>
          <a:xfrm>
            <a:off x="7320818" y="3123665"/>
            <a:ext cx="1103235" cy="1479835"/>
            <a:chOff x="393738" y="1475915"/>
            <a:chExt cx="1103235" cy="1479835"/>
          </a:xfrm>
        </p:grpSpPr>
        <p:sp>
          <p:nvSpPr>
            <p:cNvPr id="2298" name="Google Shape;2298;p57"/>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7"/>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7"/>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7"/>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7"/>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7"/>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7"/>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57"/>
          <p:cNvGrpSpPr/>
          <p:nvPr/>
        </p:nvGrpSpPr>
        <p:grpSpPr>
          <a:xfrm>
            <a:off x="719997" y="1136360"/>
            <a:ext cx="346832" cy="1809080"/>
            <a:chOff x="4713875" y="2486650"/>
            <a:chExt cx="495475" cy="2584400"/>
          </a:xfrm>
        </p:grpSpPr>
        <p:sp>
          <p:nvSpPr>
            <p:cNvPr id="2306" name="Google Shape;2306;p57"/>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7"/>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7"/>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7"/>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7"/>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7"/>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7"/>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7"/>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7"/>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7"/>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7"/>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7"/>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7"/>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7"/>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7"/>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324"/>
        <p:cNvGrpSpPr/>
        <p:nvPr/>
      </p:nvGrpSpPr>
      <p:grpSpPr>
        <a:xfrm>
          <a:off x="0" y="0"/>
          <a:ext cx="0" cy="0"/>
          <a:chOff x="0" y="0"/>
          <a:chExt cx="0" cy="0"/>
        </a:xfrm>
      </p:grpSpPr>
      <p:sp>
        <p:nvSpPr>
          <p:cNvPr id="2325" name="Google Shape;2325;p58"/>
          <p:cNvSpPr/>
          <p:nvPr/>
        </p:nvSpPr>
        <p:spPr>
          <a:xfrm>
            <a:off x="5140800" y="1630800"/>
            <a:ext cx="432000" cy="431400"/>
          </a:xfrm>
          <a:prstGeom prst="roundRect">
            <a:avLst>
              <a:gd name="adj" fmla="val 6149"/>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26" name="Google Shape;2326;p58"/>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Choosing the scale for a graph</a:t>
            </a:r>
            <a:endParaRPr/>
          </a:p>
        </p:txBody>
      </p:sp>
      <p:pic>
        <p:nvPicPr>
          <p:cNvPr id="2327" name="Google Shape;2327;p58" title="Chart">
            <a:hlinkClick r:id="rId3"/>
          </p:cNvPr>
          <p:cNvPicPr preferRelativeResize="0"/>
          <p:nvPr/>
        </p:nvPicPr>
        <p:blipFill>
          <a:blip r:embed="rId4">
            <a:alphaModFix/>
          </a:blip>
          <a:stretch>
            <a:fillRect/>
          </a:stretch>
        </p:blipFill>
        <p:spPr>
          <a:xfrm>
            <a:off x="955888" y="1463625"/>
            <a:ext cx="3891075" cy="2618849"/>
          </a:xfrm>
          <a:prstGeom prst="rect">
            <a:avLst/>
          </a:prstGeom>
          <a:noFill/>
          <a:ln>
            <a:noFill/>
          </a:ln>
        </p:spPr>
      </p:pic>
      <p:sp>
        <p:nvSpPr>
          <p:cNvPr id="2328" name="Google Shape;2328;p58"/>
          <p:cNvSpPr txBox="1"/>
          <p:nvPr/>
        </p:nvSpPr>
        <p:spPr>
          <a:xfrm>
            <a:off x="5724000" y="1677289"/>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Venus</a:t>
            </a:r>
            <a:endParaRPr sz="2400">
              <a:solidFill>
                <a:schemeClr val="lt1"/>
              </a:solidFill>
              <a:latin typeface="Exo 2 Black"/>
              <a:ea typeface="Exo 2 Black"/>
              <a:cs typeface="Exo 2 Black"/>
              <a:sym typeface="Exo 2 Black"/>
            </a:endParaRPr>
          </a:p>
        </p:txBody>
      </p:sp>
      <p:sp>
        <p:nvSpPr>
          <p:cNvPr id="2329" name="Google Shape;2329;p58"/>
          <p:cNvSpPr txBox="1"/>
          <p:nvPr/>
        </p:nvSpPr>
        <p:spPr>
          <a:xfrm>
            <a:off x="5724000" y="2015689"/>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2330" name="Google Shape;2330;p58"/>
          <p:cNvSpPr txBox="1"/>
          <p:nvPr/>
        </p:nvSpPr>
        <p:spPr>
          <a:xfrm>
            <a:off x="5724000" y="3106488"/>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Mars</a:t>
            </a:r>
            <a:endParaRPr sz="2400">
              <a:solidFill>
                <a:schemeClr val="lt1"/>
              </a:solidFill>
              <a:latin typeface="Exo 2 Black"/>
              <a:ea typeface="Exo 2 Black"/>
              <a:cs typeface="Exo 2 Black"/>
              <a:sym typeface="Exo 2 Black"/>
            </a:endParaRPr>
          </a:p>
        </p:txBody>
      </p:sp>
      <p:sp>
        <p:nvSpPr>
          <p:cNvPr id="2331" name="Google Shape;2331;p58"/>
          <p:cNvSpPr txBox="1"/>
          <p:nvPr/>
        </p:nvSpPr>
        <p:spPr>
          <a:xfrm>
            <a:off x="5724000" y="3444888"/>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Despite being red, Mars is a cold place</a:t>
            </a:r>
            <a:endParaRPr>
              <a:solidFill>
                <a:schemeClr val="dk1"/>
              </a:solidFill>
              <a:latin typeface="Montserrat Medium"/>
              <a:ea typeface="Montserrat Medium"/>
              <a:cs typeface="Montserrat Medium"/>
              <a:sym typeface="Montserrat Medium"/>
            </a:endParaRPr>
          </a:p>
        </p:txBody>
      </p:sp>
      <p:sp>
        <p:nvSpPr>
          <p:cNvPr id="2332" name="Google Shape;2332;p58"/>
          <p:cNvSpPr txBox="1"/>
          <p:nvPr/>
        </p:nvSpPr>
        <p:spPr>
          <a:xfrm>
            <a:off x="720000" y="4423501"/>
            <a:ext cx="7704000" cy="1800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1100">
                <a:solidFill>
                  <a:schemeClr val="dk1"/>
                </a:solidFill>
                <a:latin typeface="Montserrat Medium"/>
                <a:ea typeface="Montserrat Medium"/>
                <a:cs typeface="Montserrat Medium"/>
                <a:sym typeface="Montserrat Medium"/>
              </a:rPr>
              <a:t>Follow the link in the graph to modify its data and then paste the new one here. </a:t>
            </a:r>
            <a:r>
              <a:rPr lang="en" sz="1100" b="1">
                <a:solidFill>
                  <a:schemeClr val="dk1"/>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For more info, click here</a:t>
            </a:r>
            <a:endParaRPr sz="1100">
              <a:solidFill>
                <a:schemeClr val="dk1"/>
              </a:solidFill>
              <a:latin typeface="Montserrat Medium"/>
              <a:ea typeface="Montserrat Medium"/>
              <a:cs typeface="Montserrat Medium"/>
              <a:sym typeface="Montserrat Medium"/>
            </a:endParaRPr>
          </a:p>
        </p:txBody>
      </p:sp>
      <p:sp>
        <p:nvSpPr>
          <p:cNvPr id="2333" name="Google Shape;2333;p58"/>
          <p:cNvSpPr/>
          <p:nvPr/>
        </p:nvSpPr>
        <p:spPr>
          <a:xfrm>
            <a:off x="5140800" y="3060000"/>
            <a:ext cx="432000" cy="431400"/>
          </a:xfrm>
          <a:prstGeom prst="roundRect">
            <a:avLst>
              <a:gd name="adj" fmla="val 6149"/>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337"/>
        <p:cNvGrpSpPr/>
        <p:nvPr/>
      </p:nvGrpSpPr>
      <p:grpSpPr>
        <a:xfrm>
          <a:off x="0" y="0"/>
          <a:ext cx="0" cy="0"/>
          <a:chOff x="0" y="0"/>
          <a:chExt cx="0" cy="0"/>
        </a:xfrm>
      </p:grpSpPr>
      <p:sp>
        <p:nvSpPr>
          <p:cNvPr id="2338" name="Google Shape;2338;p59"/>
          <p:cNvSpPr/>
          <p:nvPr/>
        </p:nvSpPr>
        <p:spPr>
          <a:xfrm>
            <a:off x="1281600" y="1371600"/>
            <a:ext cx="1123200" cy="1974900"/>
          </a:xfrm>
          <a:prstGeom prst="roundRect">
            <a:avLst>
              <a:gd name="adj" fmla="val 3773"/>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39" name="Google Shape;2339;p59"/>
          <p:cNvSpPr txBox="1">
            <a:spLocks noGrp="1"/>
          </p:cNvSpPr>
          <p:nvPr>
            <p:ph type="title"/>
          </p:nvPr>
        </p:nvSpPr>
        <p:spPr>
          <a:xfrm>
            <a:off x="720000" y="37611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Mercury</a:t>
            </a:r>
            <a:endParaRPr/>
          </a:p>
        </p:txBody>
      </p:sp>
      <p:sp>
        <p:nvSpPr>
          <p:cNvPr id="2340" name="Google Shape;2340;p59"/>
          <p:cNvSpPr txBox="1">
            <a:spLocks noGrp="1"/>
          </p:cNvSpPr>
          <p:nvPr>
            <p:ph type="subTitle" idx="1"/>
          </p:nvPr>
        </p:nvSpPr>
        <p:spPr>
          <a:xfrm>
            <a:off x="720000" y="40995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p:txBody>
      </p:sp>
      <p:sp>
        <p:nvSpPr>
          <p:cNvPr id="2341" name="Google Shape;2341;p59"/>
          <p:cNvSpPr txBox="1">
            <a:spLocks noGrp="1"/>
          </p:cNvSpPr>
          <p:nvPr>
            <p:ph type="title" idx="2"/>
          </p:nvPr>
        </p:nvSpPr>
        <p:spPr>
          <a:xfrm>
            <a:off x="3448800" y="37611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Saturn</a:t>
            </a:r>
            <a:endParaRPr/>
          </a:p>
        </p:txBody>
      </p:sp>
      <p:sp>
        <p:nvSpPr>
          <p:cNvPr id="2342" name="Google Shape;2342;p59"/>
          <p:cNvSpPr txBox="1">
            <a:spLocks noGrp="1"/>
          </p:cNvSpPr>
          <p:nvPr>
            <p:ph type="subTitle" idx="3"/>
          </p:nvPr>
        </p:nvSpPr>
        <p:spPr>
          <a:xfrm>
            <a:off x="3448800" y="40995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en"/>
              <a:t>Saturn is a gas giant and has several rings</a:t>
            </a:r>
            <a:endParaRPr/>
          </a:p>
        </p:txBody>
      </p:sp>
      <p:sp>
        <p:nvSpPr>
          <p:cNvPr id="2343" name="Google Shape;2343;p59"/>
          <p:cNvSpPr txBox="1">
            <a:spLocks noGrp="1"/>
          </p:cNvSpPr>
          <p:nvPr>
            <p:ph type="title" idx="4"/>
          </p:nvPr>
        </p:nvSpPr>
        <p:spPr>
          <a:xfrm>
            <a:off x="6177595" y="37611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Clr>
                <a:schemeClr val="dk1"/>
              </a:buClr>
              <a:buSzPts val="1100"/>
              <a:buFont typeface="Arial"/>
              <a:buNone/>
            </a:pPr>
            <a:r>
              <a:rPr lang="en"/>
              <a:t>Jupiter</a:t>
            </a:r>
            <a:endParaRPr/>
          </a:p>
        </p:txBody>
      </p:sp>
      <p:sp>
        <p:nvSpPr>
          <p:cNvPr id="2344" name="Google Shape;2344;p59"/>
          <p:cNvSpPr txBox="1">
            <a:spLocks noGrp="1"/>
          </p:cNvSpPr>
          <p:nvPr>
            <p:ph type="subTitle" idx="5"/>
          </p:nvPr>
        </p:nvSpPr>
        <p:spPr>
          <a:xfrm>
            <a:off x="6177595" y="40995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of them all</a:t>
            </a:r>
            <a:endParaRPr/>
          </a:p>
        </p:txBody>
      </p:sp>
      <p:sp>
        <p:nvSpPr>
          <p:cNvPr id="2345" name="Google Shape;2345;p59"/>
          <p:cNvSpPr txBox="1">
            <a:spLocks noGrp="1"/>
          </p:cNvSpPr>
          <p:nvPr>
            <p:ph type="title" idx="6"/>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Determining significant figures</a:t>
            </a:r>
            <a:endParaRPr/>
          </a:p>
        </p:txBody>
      </p:sp>
      <p:sp>
        <p:nvSpPr>
          <p:cNvPr id="2346" name="Google Shape;2346;p59"/>
          <p:cNvSpPr txBox="1">
            <a:spLocks noGrp="1"/>
          </p:cNvSpPr>
          <p:nvPr>
            <p:ph type="title" idx="7"/>
          </p:nvPr>
        </p:nvSpPr>
        <p:spPr>
          <a:xfrm>
            <a:off x="720000" y="342265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25%</a:t>
            </a:r>
            <a:endParaRPr/>
          </a:p>
        </p:txBody>
      </p:sp>
      <p:sp>
        <p:nvSpPr>
          <p:cNvPr id="2347" name="Google Shape;2347;p59"/>
          <p:cNvSpPr txBox="1">
            <a:spLocks noGrp="1"/>
          </p:cNvSpPr>
          <p:nvPr>
            <p:ph type="title" idx="8"/>
          </p:nvPr>
        </p:nvSpPr>
        <p:spPr>
          <a:xfrm>
            <a:off x="3448800" y="342265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50%</a:t>
            </a:r>
            <a:endParaRPr/>
          </a:p>
        </p:txBody>
      </p:sp>
      <p:sp>
        <p:nvSpPr>
          <p:cNvPr id="2348" name="Google Shape;2348;p59"/>
          <p:cNvSpPr txBox="1">
            <a:spLocks noGrp="1"/>
          </p:cNvSpPr>
          <p:nvPr>
            <p:ph type="title" idx="9"/>
          </p:nvPr>
        </p:nvSpPr>
        <p:spPr>
          <a:xfrm>
            <a:off x="6177605" y="34227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85%</a:t>
            </a:r>
            <a:endParaRPr/>
          </a:p>
        </p:txBody>
      </p:sp>
      <p:sp>
        <p:nvSpPr>
          <p:cNvPr id="2349" name="Google Shape;2349;p59"/>
          <p:cNvSpPr/>
          <p:nvPr/>
        </p:nvSpPr>
        <p:spPr>
          <a:xfrm>
            <a:off x="4010402" y="1371600"/>
            <a:ext cx="1123200" cy="1974900"/>
          </a:xfrm>
          <a:prstGeom prst="roundRect">
            <a:avLst>
              <a:gd name="adj" fmla="val 3773"/>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50" name="Google Shape;2350;p59"/>
          <p:cNvSpPr/>
          <p:nvPr/>
        </p:nvSpPr>
        <p:spPr>
          <a:xfrm>
            <a:off x="6739199" y="1371600"/>
            <a:ext cx="1123200" cy="1974900"/>
          </a:xfrm>
          <a:prstGeom prst="roundRect">
            <a:avLst>
              <a:gd name="adj" fmla="val 3773"/>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2351" name="Google Shape;2351;p59"/>
          <p:cNvGrpSpPr/>
          <p:nvPr/>
        </p:nvGrpSpPr>
        <p:grpSpPr>
          <a:xfrm rot="5400000" flipH="1">
            <a:off x="1365809" y="2150052"/>
            <a:ext cx="1271889" cy="79506"/>
            <a:chOff x="2182320" y="1724799"/>
            <a:chExt cx="2021760" cy="190800"/>
          </a:xfrm>
        </p:grpSpPr>
        <p:cxnSp>
          <p:nvCxnSpPr>
            <p:cNvPr id="2352" name="Google Shape;2352;p59"/>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3" name="Google Shape;2353;p59"/>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4" name="Google Shape;2354;p59"/>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5" name="Google Shape;2355;p59"/>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6" name="Google Shape;2356;p59"/>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7" name="Google Shape;2357;p59"/>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8" name="Google Shape;2358;p59"/>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59" name="Google Shape;2359;p59"/>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60" name="Google Shape;2360;p59"/>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61" name="Google Shape;2361;p59"/>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2" name="Google Shape;2362;p59"/>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3" name="Google Shape;2363;p59"/>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4" name="Google Shape;2364;p59"/>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5" name="Google Shape;2365;p59"/>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6" name="Google Shape;2366;p59"/>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7" name="Google Shape;2367;p59"/>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8" name="Google Shape;2368;p59"/>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69" name="Google Shape;2369;p59"/>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70" name="Google Shape;2370;p59"/>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grpSp>
      <p:sp>
        <p:nvSpPr>
          <p:cNvPr id="2371" name="Google Shape;2371;p59"/>
          <p:cNvSpPr/>
          <p:nvPr/>
        </p:nvSpPr>
        <p:spPr>
          <a:xfrm>
            <a:off x="1663200" y="2876406"/>
            <a:ext cx="360000" cy="360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72" name="Google Shape;2372;p59"/>
          <p:cNvSpPr/>
          <p:nvPr/>
        </p:nvSpPr>
        <p:spPr>
          <a:xfrm>
            <a:off x="1753200" y="1481695"/>
            <a:ext cx="180000" cy="141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9"/>
          <p:cNvSpPr/>
          <p:nvPr/>
        </p:nvSpPr>
        <p:spPr>
          <a:xfrm>
            <a:off x="1672525" y="2885706"/>
            <a:ext cx="341400" cy="34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74" name="Google Shape;2374;p59"/>
          <p:cNvSpPr/>
          <p:nvPr/>
        </p:nvSpPr>
        <p:spPr>
          <a:xfrm>
            <a:off x="1762275" y="1490881"/>
            <a:ext cx="161700" cy="1440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9"/>
          <p:cNvSpPr/>
          <p:nvPr/>
        </p:nvSpPr>
        <p:spPr>
          <a:xfrm>
            <a:off x="1672500" y="2885706"/>
            <a:ext cx="341400" cy="34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76" name="Google Shape;2376;p59"/>
          <p:cNvSpPr/>
          <p:nvPr/>
        </p:nvSpPr>
        <p:spPr>
          <a:xfrm>
            <a:off x="1762250" y="2881181"/>
            <a:ext cx="161700" cy="50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9"/>
          <p:cNvSpPr/>
          <p:nvPr/>
        </p:nvSpPr>
        <p:spPr>
          <a:xfrm rot="10800000" flipH="1">
            <a:off x="1762350" y="2536981"/>
            <a:ext cx="161700" cy="348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8" name="Google Shape;2378;p59"/>
          <p:cNvGrpSpPr/>
          <p:nvPr/>
        </p:nvGrpSpPr>
        <p:grpSpPr>
          <a:xfrm rot="5400000" flipH="1">
            <a:off x="4094609" y="2150052"/>
            <a:ext cx="1271889" cy="79506"/>
            <a:chOff x="2182320" y="1724799"/>
            <a:chExt cx="2021760" cy="190800"/>
          </a:xfrm>
        </p:grpSpPr>
        <p:cxnSp>
          <p:nvCxnSpPr>
            <p:cNvPr id="2379" name="Google Shape;2379;p59"/>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0" name="Google Shape;2380;p59"/>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1" name="Google Shape;2381;p59"/>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2" name="Google Shape;2382;p59"/>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3" name="Google Shape;2383;p59"/>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4" name="Google Shape;2384;p59"/>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5" name="Google Shape;2385;p59"/>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6" name="Google Shape;2386;p59"/>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7" name="Google Shape;2387;p59"/>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388" name="Google Shape;2388;p59"/>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89" name="Google Shape;2389;p59"/>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0" name="Google Shape;2390;p59"/>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1" name="Google Shape;2391;p59"/>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2" name="Google Shape;2392;p59"/>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3" name="Google Shape;2393;p59"/>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4" name="Google Shape;2394;p59"/>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5" name="Google Shape;2395;p59"/>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6" name="Google Shape;2396;p59"/>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397" name="Google Shape;2397;p59"/>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grpSp>
      <p:sp>
        <p:nvSpPr>
          <p:cNvPr id="2398" name="Google Shape;2398;p59"/>
          <p:cNvSpPr/>
          <p:nvPr/>
        </p:nvSpPr>
        <p:spPr>
          <a:xfrm>
            <a:off x="4392000" y="2876406"/>
            <a:ext cx="360000" cy="360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399" name="Google Shape;2399;p59"/>
          <p:cNvSpPr/>
          <p:nvPr/>
        </p:nvSpPr>
        <p:spPr>
          <a:xfrm>
            <a:off x="4482000" y="1481695"/>
            <a:ext cx="180000" cy="141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9"/>
          <p:cNvSpPr/>
          <p:nvPr/>
        </p:nvSpPr>
        <p:spPr>
          <a:xfrm>
            <a:off x="4401325" y="2885706"/>
            <a:ext cx="341400" cy="34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401" name="Google Shape;2401;p59"/>
          <p:cNvSpPr/>
          <p:nvPr/>
        </p:nvSpPr>
        <p:spPr>
          <a:xfrm>
            <a:off x="4491075" y="1490881"/>
            <a:ext cx="161700" cy="1440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9"/>
          <p:cNvSpPr/>
          <p:nvPr/>
        </p:nvSpPr>
        <p:spPr>
          <a:xfrm>
            <a:off x="4401300" y="2885706"/>
            <a:ext cx="341400" cy="34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403" name="Google Shape;2403;p59"/>
          <p:cNvSpPr/>
          <p:nvPr/>
        </p:nvSpPr>
        <p:spPr>
          <a:xfrm>
            <a:off x="4491050" y="2881181"/>
            <a:ext cx="161700" cy="50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9"/>
          <p:cNvSpPr/>
          <p:nvPr/>
        </p:nvSpPr>
        <p:spPr>
          <a:xfrm rot="10800000" flipH="1">
            <a:off x="4491150" y="2188381"/>
            <a:ext cx="161700" cy="6972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5" name="Google Shape;2405;p59"/>
          <p:cNvGrpSpPr/>
          <p:nvPr/>
        </p:nvGrpSpPr>
        <p:grpSpPr>
          <a:xfrm rot="5400000" flipH="1">
            <a:off x="6814251" y="2150052"/>
            <a:ext cx="1271889" cy="79506"/>
            <a:chOff x="2182320" y="1724799"/>
            <a:chExt cx="2021760" cy="190800"/>
          </a:xfrm>
        </p:grpSpPr>
        <p:cxnSp>
          <p:nvCxnSpPr>
            <p:cNvPr id="2406" name="Google Shape;2406;p59"/>
            <p:cNvCxnSpPr/>
            <p:nvPr/>
          </p:nvCxnSpPr>
          <p:spPr>
            <a:xfrm>
              <a:off x="22946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07" name="Google Shape;2407;p59"/>
            <p:cNvCxnSpPr/>
            <p:nvPr/>
          </p:nvCxnSpPr>
          <p:spPr>
            <a:xfrm>
              <a:off x="25192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08" name="Google Shape;2408;p59"/>
            <p:cNvCxnSpPr/>
            <p:nvPr/>
          </p:nvCxnSpPr>
          <p:spPr>
            <a:xfrm>
              <a:off x="27439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09" name="Google Shape;2409;p59"/>
            <p:cNvCxnSpPr/>
            <p:nvPr/>
          </p:nvCxnSpPr>
          <p:spPr>
            <a:xfrm>
              <a:off x="29685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0" name="Google Shape;2410;p59"/>
            <p:cNvCxnSpPr/>
            <p:nvPr/>
          </p:nvCxnSpPr>
          <p:spPr>
            <a:xfrm>
              <a:off x="341784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1" name="Google Shape;2411;p59"/>
            <p:cNvCxnSpPr/>
            <p:nvPr/>
          </p:nvCxnSpPr>
          <p:spPr>
            <a:xfrm>
              <a:off x="364248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2" name="Google Shape;2412;p59"/>
            <p:cNvCxnSpPr/>
            <p:nvPr/>
          </p:nvCxnSpPr>
          <p:spPr>
            <a:xfrm>
              <a:off x="386712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3" name="Google Shape;2413;p59"/>
            <p:cNvCxnSpPr/>
            <p:nvPr/>
          </p:nvCxnSpPr>
          <p:spPr>
            <a:xfrm>
              <a:off x="409176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4" name="Google Shape;2414;p59"/>
            <p:cNvCxnSpPr/>
            <p:nvPr/>
          </p:nvCxnSpPr>
          <p:spPr>
            <a:xfrm>
              <a:off x="3193200" y="1724799"/>
              <a:ext cx="0" cy="190800"/>
            </a:xfrm>
            <a:prstGeom prst="straightConnector1">
              <a:avLst/>
            </a:prstGeom>
            <a:noFill/>
            <a:ln w="19050" cap="flat" cmpd="sng">
              <a:solidFill>
                <a:schemeClr val="dk1"/>
              </a:solidFill>
              <a:prstDash val="solid"/>
              <a:round/>
              <a:headEnd type="none" w="med" len="med"/>
              <a:tailEnd type="none" w="med" len="med"/>
            </a:ln>
          </p:spPr>
        </p:cxnSp>
        <p:cxnSp>
          <p:nvCxnSpPr>
            <p:cNvPr id="2415" name="Google Shape;2415;p59"/>
            <p:cNvCxnSpPr/>
            <p:nvPr/>
          </p:nvCxnSpPr>
          <p:spPr>
            <a:xfrm>
              <a:off x="42040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16" name="Google Shape;2416;p59"/>
            <p:cNvCxnSpPr/>
            <p:nvPr/>
          </p:nvCxnSpPr>
          <p:spPr>
            <a:xfrm>
              <a:off x="39794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17" name="Google Shape;2417;p59"/>
            <p:cNvCxnSpPr/>
            <p:nvPr/>
          </p:nvCxnSpPr>
          <p:spPr>
            <a:xfrm>
              <a:off x="37548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18" name="Google Shape;2418;p59"/>
            <p:cNvCxnSpPr/>
            <p:nvPr/>
          </p:nvCxnSpPr>
          <p:spPr>
            <a:xfrm>
              <a:off x="35301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19" name="Google Shape;2419;p59"/>
            <p:cNvCxnSpPr/>
            <p:nvPr/>
          </p:nvCxnSpPr>
          <p:spPr>
            <a:xfrm>
              <a:off x="330552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20" name="Google Shape;2420;p59"/>
            <p:cNvCxnSpPr/>
            <p:nvPr/>
          </p:nvCxnSpPr>
          <p:spPr>
            <a:xfrm>
              <a:off x="308088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21" name="Google Shape;2421;p59"/>
            <p:cNvCxnSpPr/>
            <p:nvPr/>
          </p:nvCxnSpPr>
          <p:spPr>
            <a:xfrm>
              <a:off x="285624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22" name="Google Shape;2422;p59"/>
            <p:cNvCxnSpPr/>
            <p:nvPr/>
          </p:nvCxnSpPr>
          <p:spPr>
            <a:xfrm>
              <a:off x="263160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23" name="Google Shape;2423;p59"/>
            <p:cNvCxnSpPr/>
            <p:nvPr/>
          </p:nvCxnSpPr>
          <p:spPr>
            <a:xfrm>
              <a:off x="2406960" y="1796327"/>
              <a:ext cx="0" cy="119100"/>
            </a:xfrm>
            <a:prstGeom prst="straightConnector1">
              <a:avLst/>
            </a:prstGeom>
            <a:noFill/>
            <a:ln w="19050" cap="flat" cmpd="sng">
              <a:solidFill>
                <a:schemeClr val="dk1"/>
              </a:solidFill>
              <a:prstDash val="solid"/>
              <a:round/>
              <a:headEnd type="none" w="med" len="med"/>
              <a:tailEnd type="none" w="med" len="med"/>
            </a:ln>
          </p:spPr>
        </p:cxnSp>
        <p:cxnSp>
          <p:nvCxnSpPr>
            <p:cNvPr id="2424" name="Google Shape;2424;p59"/>
            <p:cNvCxnSpPr/>
            <p:nvPr/>
          </p:nvCxnSpPr>
          <p:spPr>
            <a:xfrm>
              <a:off x="2182320" y="1796327"/>
              <a:ext cx="0" cy="119100"/>
            </a:xfrm>
            <a:prstGeom prst="straightConnector1">
              <a:avLst/>
            </a:prstGeom>
            <a:noFill/>
            <a:ln w="19050" cap="flat" cmpd="sng">
              <a:solidFill>
                <a:schemeClr val="dk1"/>
              </a:solidFill>
              <a:prstDash val="solid"/>
              <a:round/>
              <a:headEnd type="none" w="med" len="med"/>
              <a:tailEnd type="none" w="med" len="med"/>
            </a:ln>
          </p:spPr>
        </p:cxnSp>
      </p:grpSp>
      <p:sp>
        <p:nvSpPr>
          <p:cNvPr id="2425" name="Google Shape;2425;p59"/>
          <p:cNvSpPr/>
          <p:nvPr/>
        </p:nvSpPr>
        <p:spPr>
          <a:xfrm>
            <a:off x="7111642" y="2876406"/>
            <a:ext cx="360000" cy="3600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426" name="Google Shape;2426;p59"/>
          <p:cNvSpPr/>
          <p:nvPr/>
        </p:nvSpPr>
        <p:spPr>
          <a:xfrm>
            <a:off x="7201642" y="1481695"/>
            <a:ext cx="180000" cy="14148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9"/>
          <p:cNvSpPr/>
          <p:nvPr/>
        </p:nvSpPr>
        <p:spPr>
          <a:xfrm>
            <a:off x="7120967" y="2885706"/>
            <a:ext cx="341400" cy="34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428" name="Google Shape;2428;p59"/>
          <p:cNvSpPr/>
          <p:nvPr/>
        </p:nvSpPr>
        <p:spPr>
          <a:xfrm>
            <a:off x="7210717" y="1490881"/>
            <a:ext cx="161700" cy="14406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9"/>
          <p:cNvSpPr/>
          <p:nvPr/>
        </p:nvSpPr>
        <p:spPr>
          <a:xfrm>
            <a:off x="7120942" y="2885706"/>
            <a:ext cx="341400" cy="34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430" name="Google Shape;2430;p59"/>
          <p:cNvSpPr/>
          <p:nvPr/>
        </p:nvSpPr>
        <p:spPr>
          <a:xfrm>
            <a:off x="7210692" y="2881181"/>
            <a:ext cx="161700" cy="50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9"/>
          <p:cNvSpPr/>
          <p:nvPr/>
        </p:nvSpPr>
        <p:spPr>
          <a:xfrm rot="10800000" flipH="1">
            <a:off x="7210792" y="1699981"/>
            <a:ext cx="161700" cy="1185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435"/>
        <p:cNvGrpSpPr/>
        <p:nvPr/>
      </p:nvGrpSpPr>
      <p:grpSpPr>
        <a:xfrm>
          <a:off x="0" y="0"/>
          <a:ext cx="0" cy="0"/>
          <a:chOff x="0" y="0"/>
          <a:chExt cx="0" cy="0"/>
        </a:xfrm>
      </p:grpSpPr>
      <p:sp>
        <p:nvSpPr>
          <p:cNvPr id="2436" name="Google Shape;2436;p60"/>
          <p:cNvSpPr txBox="1">
            <a:spLocks noGrp="1"/>
          </p:cNvSpPr>
          <p:nvPr>
            <p:ph type="subTitle" idx="14"/>
          </p:nvPr>
        </p:nvSpPr>
        <p:spPr>
          <a:xfrm>
            <a:off x="6177595" y="4096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2437" name="Google Shape;2437;p60"/>
          <p:cNvSpPr txBox="1">
            <a:spLocks noGrp="1"/>
          </p:cNvSpPr>
          <p:nvPr>
            <p:ph type="subTitle" idx="7"/>
          </p:nvPr>
        </p:nvSpPr>
        <p:spPr>
          <a:xfrm>
            <a:off x="3448800" y="4096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438" name="Google Shape;2438;p60"/>
          <p:cNvSpPr txBox="1">
            <a:spLocks noGrp="1"/>
          </p:cNvSpPr>
          <p:nvPr>
            <p:ph type="subTitle" idx="5"/>
          </p:nvPr>
        </p:nvSpPr>
        <p:spPr>
          <a:xfrm>
            <a:off x="720000" y="4096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Earth is the only planet that harbors life</a:t>
            </a:r>
            <a:endParaRPr/>
          </a:p>
        </p:txBody>
      </p:sp>
      <p:sp>
        <p:nvSpPr>
          <p:cNvPr id="2439" name="Google Shape;2439;p60"/>
          <p:cNvSpPr txBox="1">
            <a:spLocks noGrp="1"/>
          </p:cNvSpPr>
          <p:nvPr>
            <p:ph type="subTitle" idx="9"/>
          </p:nvPr>
        </p:nvSpPr>
        <p:spPr>
          <a:xfrm>
            <a:off x="6177595" y="2404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440" name="Google Shape;2440;p60"/>
          <p:cNvSpPr txBox="1">
            <a:spLocks noGrp="1"/>
          </p:cNvSpPr>
          <p:nvPr>
            <p:ph type="subTitle" idx="3"/>
          </p:nvPr>
        </p:nvSpPr>
        <p:spPr>
          <a:xfrm>
            <a:off x="3448800" y="2404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441" name="Google Shape;2441;p60"/>
          <p:cNvSpPr txBox="1">
            <a:spLocks noGrp="1"/>
          </p:cNvSpPr>
          <p:nvPr>
            <p:ph type="title" idx="8"/>
          </p:nvPr>
        </p:nvSpPr>
        <p:spPr>
          <a:xfrm>
            <a:off x="6177595" y="2066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Mars</a:t>
            </a:r>
            <a:endParaRPr/>
          </a:p>
        </p:txBody>
      </p:sp>
      <p:sp>
        <p:nvSpPr>
          <p:cNvPr id="2442" name="Google Shape;2442;p60"/>
          <p:cNvSpPr txBox="1">
            <a:spLocks noGrp="1"/>
          </p:cNvSpPr>
          <p:nvPr>
            <p:ph type="title"/>
          </p:nvPr>
        </p:nvSpPr>
        <p:spPr>
          <a:xfrm>
            <a:off x="720000" y="2066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Mercury</a:t>
            </a:r>
            <a:endParaRPr/>
          </a:p>
        </p:txBody>
      </p:sp>
      <p:sp>
        <p:nvSpPr>
          <p:cNvPr id="2443" name="Google Shape;2443;p60"/>
          <p:cNvSpPr txBox="1">
            <a:spLocks noGrp="1"/>
          </p:cNvSpPr>
          <p:nvPr>
            <p:ph type="subTitle" idx="1"/>
          </p:nvPr>
        </p:nvSpPr>
        <p:spPr>
          <a:xfrm>
            <a:off x="720000" y="2404800"/>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2444" name="Google Shape;2444;p60"/>
          <p:cNvSpPr txBox="1">
            <a:spLocks noGrp="1"/>
          </p:cNvSpPr>
          <p:nvPr>
            <p:ph type="title" idx="2"/>
          </p:nvPr>
        </p:nvSpPr>
        <p:spPr>
          <a:xfrm>
            <a:off x="3448800" y="2066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Venus</a:t>
            </a:r>
            <a:endParaRPr/>
          </a:p>
        </p:txBody>
      </p:sp>
      <p:sp>
        <p:nvSpPr>
          <p:cNvPr id="2445" name="Google Shape;2445;p60"/>
          <p:cNvSpPr txBox="1">
            <a:spLocks noGrp="1"/>
          </p:cNvSpPr>
          <p:nvPr>
            <p:ph type="title" idx="4"/>
          </p:nvPr>
        </p:nvSpPr>
        <p:spPr>
          <a:xfrm>
            <a:off x="720000" y="3758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Earth</a:t>
            </a:r>
            <a:endParaRPr/>
          </a:p>
        </p:txBody>
      </p:sp>
      <p:sp>
        <p:nvSpPr>
          <p:cNvPr id="2446" name="Google Shape;2446;p60"/>
          <p:cNvSpPr txBox="1">
            <a:spLocks noGrp="1"/>
          </p:cNvSpPr>
          <p:nvPr>
            <p:ph type="title" idx="6"/>
          </p:nvPr>
        </p:nvSpPr>
        <p:spPr>
          <a:xfrm>
            <a:off x="3448800" y="3758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Saturn</a:t>
            </a:r>
            <a:endParaRPr/>
          </a:p>
        </p:txBody>
      </p:sp>
      <p:sp>
        <p:nvSpPr>
          <p:cNvPr id="2447" name="Google Shape;2447;p60"/>
          <p:cNvSpPr txBox="1">
            <a:spLocks noGrp="1"/>
          </p:cNvSpPr>
          <p:nvPr>
            <p:ph type="title" idx="13"/>
          </p:nvPr>
        </p:nvSpPr>
        <p:spPr>
          <a:xfrm>
            <a:off x="6177595" y="3758400"/>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Jupiter</a:t>
            </a:r>
            <a:endParaRPr/>
          </a:p>
        </p:txBody>
      </p:sp>
      <p:sp>
        <p:nvSpPr>
          <p:cNvPr id="2448" name="Google Shape;2448;p60"/>
          <p:cNvSpPr txBox="1">
            <a:spLocks noGrp="1"/>
          </p:cNvSpPr>
          <p:nvPr>
            <p:ph type="title" idx="15"/>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Measurement tools</a:t>
            </a:r>
            <a:endParaRPr/>
          </a:p>
        </p:txBody>
      </p:sp>
      <p:grpSp>
        <p:nvGrpSpPr>
          <p:cNvPr id="2449" name="Google Shape;2449;p60"/>
          <p:cNvGrpSpPr/>
          <p:nvPr/>
        </p:nvGrpSpPr>
        <p:grpSpPr>
          <a:xfrm>
            <a:off x="8825218" y="1784635"/>
            <a:ext cx="242585" cy="475038"/>
            <a:chOff x="6833975" y="3957025"/>
            <a:chExt cx="346550" cy="678625"/>
          </a:xfrm>
        </p:grpSpPr>
        <p:sp>
          <p:nvSpPr>
            <p:cNvPr id="2450" name="Google Shape;2450;p60"/>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0"/>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0"/>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3" name="Google Shape;2453;p60"/>
          <p:cNvGrpSpPr/>
          <p:nvPr/>
        </p:nvGrpSpPr>
        <p:grpSpPr>
          <a:xfrm>
            <a:off x="6060897" y="76195"/>
            <a:ext cx="1675047" cy="149573"/>
            <a:chOff x="4790625" y="1824675"/>
            <a:chExt cx="2392925" cy="213675"/>
          </a:xfrm>
        </p:grpSpPr>
        <p:sp>
          <p:nvSpPr>
            <p:cNvPr id="2454" name="Google Shape;2454;p6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60"/>
          <p:cNvGrpSpPr/>
          <p:nvPr/>
        </p:nvGrpSpPr>
        <p:grpSpPr>
          <a:xfrm>
            <a:off x="8852883" y="2488272"/>
            <a:ext cx="214918" cy="250565"/>
            <a:chOff x="6571050" y="2495000"/>
            <a:chExt cx="307025" cy="357950"/>
          </a:xfrm>
        </p:grpSpPr>
        <p:sp>
          <p:nvSpPr>
            <p:cNvPr id="2460" name="Google Shape;2460;p6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3" name="Google Shape;2463;p60"/>
          <p:cNvGrpSpPr/>
          <p:nvPr/>
        </p:nvGrpSpPr>
        <p:grpSpPr>
          <a:xfrm>
            <a:off x="7964555" y="76190"/>
            <a:ext cx="1103235" cy="1479835"/>
            <a:chOff x="393738" y="1475915"/>
            <a:chExt cx="1103235" cy="1479835"/>
          </a:xfrm>
        </p:grpSpPr>
        <p:sp>
          <p:nvSpPr>
            <p:cNvPr id="2464" name="Google Shape;2464;p60"/>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0"/>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0"/>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0"/>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0"/>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0"/>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0"/>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60"/>
          <p:cNvGrpSpPr/>
          <p:nvPr/>
        </p:nvGrpSpPr>
        <p:grpSpPr>
          <a:xfrm>
            <a:off x="1627199" y="3282815"/>
            <a:ext cx="432003" cy="396400"/>
            <a:chOff x="5821258" y="1590490"/>
            <a:chExt cx="432003" cy="396400"/>
          </a:xfrm>
        </p:grpSpPr>
        <p:sp>
          <p:nvSpPr>
            <p:cNvPr id="2472" name="Google Shape;2472;p60"/>
            <p:cNvSpPr/>
            <p:nvPr/>
          </p:nvSpPr>
          <p:spPr>
            <a:xfrm>
              <a:off x="5843635" y="1823131"/>
              <a:ext cx="108638" cy="47649"/>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0"/>
            <p:cNvSpPr/>
            <p:nvPr/>
          </p:nvSpPr>
          <p:spPr>
            <a:xfrm>
              <a:off x="6024585" y="1672115"/>
              <a:ext cx="24951" cy="259930"/>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0"/>
            <p:cNvSpPr/>
            <p:nvPr/>
          </p:nvSpPr>
          <p:spPr>
            <a:xfrm>
              <a:off x="6024585" y="1672115"/>
              <a:ext cx="16699" cy="259930"/>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0"/>
            <p:cNvSpPr/>
            <p:nvPr/>
          </p:nvSpPr>
          <p:spPr>
            <a:xfrm>
              <a:off x="6101629" y="1797581"/>
              <a:ext cx="145524" cy="25576"/>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0"/>
            <p:cNvSpPr/>
            <p:nvPr/>
          </p:nvSpPr>
          <p:spPr>
            <a:xfrm>
              <a:off x="6101629" y="1801863"/>
              <a:ext cx="145524" cy="21295"/>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0"/>
            <p:cNvSpPr/>
            <p:nvPr/>
          </p:nvSpPr>
          <p:spPr>
            <a:xfrm>
              <a:off x="6122676" y="1823131"/>
              <a:ext cx="108610" cy="47649"/>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0"/>
            <p:cNvSpPr/>
            <p:nvPr/>
          </p:nvSpPr>
          <p:spPr>
            <a:xfrm>
              <a:off x="5843635" y="1823131"/>
              <a:ext cx="67044" cy="47677"/>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0"/>
            <p:cNvSpPr/>
            <p:nvPr/>
          </p:nvSpPr>
          <p:spPr>
            <a:xfrm>
              <a:off x="6122676" y="1823131"/>
              <a:ext cx="66905" cy="47677"/>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0"/>
            <p:cNvSpPr/>
            <p:nvPr/>
          </p:nvSpPr>
          <p:spPr>
            <a:xfrm>
              <a:off x="5877753" y="1665025"/>
              <a:ext cx="39739" cy="34166"/>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0"/>
            <p:cNvSpPr/>
            <p:nvPr/>
          </p:nvSpPr>
          <p:spPr>
            <a:xfrm>
              <a:off x="6151726" y="1665025"/>
              <a:ext cx="39739" cy="34166"/>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0"/>
            <p:cNvSpPr/>
            <p:nvPr/>
          </p:nvSpPr>
          <p:spPr>
            <a:xfrm>
              <a:off x="5978503" y="1929470"/>
              <a:ext cx="117139" cy="28134"/>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0"/>
            <p:cNvSpPr/>
            <p:nvPr/>
          </p:nvSpPr>
          <p:spPr>
            <a:xfrm>
              <a:off x="5978503" y="1938033"/>
              <a:ext cx="117139" cy="19571"/>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0"/>
            <p:cNvSpPr/>
            <p:nvPr/>
          </p:nvSpPr>
          <p:spPr>
            <a:xfrm>
              <a:off x="5964490" y="1955019"/>
              <a:ext cx="145552" cy="25576"/>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0"/>
            <p:cNvSpPr/>
            <p:nvPr/>
          </p:nvSpPr>
          <p:spPr>
            <a:xfrm>
              <a:off x="5964490" y="1959301"/>
              <a:ext cx="145552" cy="21295"/>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0"/>
            <p:cNvSpPr/>
            <p:nvPr/>
          </p:nvSpPr>
          <p:spPr>
            <a:xfrm>
              <a:off x="6003953" y="1625826"/>
              <a:ext cx="57850" cy="4967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0"/>
            <p:cNvSpPr/>
            <p:nvPr/>
          </p:nvSpPr>
          <p:spPr>
            <a:xfrm>
              <a:off x="5883486" y="1664970"/>
              <a:ext cx="29742" cy="34222"/>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0"/>
            <p:cNvSpPr/>
            <p:nvPr/>
          </p:nvSpPr>
          <p:spPr>
            <a:xfrm>
              <a:off x="6157459" y="1664970"/>
              <a:ext cx="29603" cy="34222"/>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0"/>
            <p:cNvSpPr/>
            <p:nvPr/>
          </p:nvSpPr>
          <p:spPr>
            <a:xfrm>
              <a:off x="6012344" y="1625742"/>
              <a:ext cx="37329" cy="49790"/>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0"/>
            <p:cNvSpPr/>
            <p:nvPr/>
          </p:nvSpPr>
          <p:spPr>
            <a:xfrm>
              <a:off x="5827767" y="1797581"/>
              <a:ext cx="145552" cy="25576"/>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0"/>
            <p:cNvSpPr/>
            <p:nvPr/>
          </p:nvSpPr>
          <p:spPr>
            <a:xfrm>
              <a:off x="5827656" y="1801863"/>
              <a:ext cx="145524" cy="21295"/>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0"/>
            <p:cNvSpPr/>
            <p:nvPr/>
          </p:nvSpPr>
          <p:spPr>
            <a:xfrm>
              <a:off x="5821258" y="1590490"/>
              <a:ext cx="432003" cy="396400"/>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60"/>
          <p:cNvGrpSpPr/>
          <p:nvPr/>
        </p:nvGrpSpPr>
        <p:grpSpPr>
          <a:xfrm>
            <a:off x="7191992" y="3247200"/>
            <a:ext cx="217607" cy="432015"/>
            <a:chOff x="2805998" y="1554895"/>
            <a:chExt cx="217607" cy="432015"/>
          </a:xfrm>
        </p:grpSpPr>
        <p:sp>
          <p:nvSpPr>
            <p:cNvPr id="2494" name="Google Shape;2494;p60"/>
            <p:cNvSpPr/>
            <p:nvPr/>
          </p:nvSpPr>
          <p:spPr>
            <a:xfrm>
              <a:off x="2812362" y="1561265"/>
              <a:ext cx="205003" cy="65361"/>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0"/>
            <p:cNvSpPr/>
            <p:nvPr/>
          </p:nvSpPr>
          <p:spPr>
            <a:xfrm>
              <a:off x="2950853" y="1561265"/>
              <a:ext cx="66512" cy="65361"/>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0"/>
            <p:cNvSpPr/>
            <p:nvPr/>
          </p:nvSpPr>
          <p:spPr>
            <a:xfrm>
              <a:off x="2845633" y="1626594"/>
              <a:ext cx="137441" cy="353945"/>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0"/>
            <p:cNvSpPr/>
            <p:nvPr/>
          </p:nvSpPr>
          <p:spPr>
            <a:xfrm>
              <a:off x="2845633" y="1626594"/>
              <a:ext cx="137441" cy="354068"/>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0"/>
            <p:cNvSpPr/>
            <p:nvPr/>
          </p:nvSpPr>
          <p:spPr>
            <a:xfrm>
              <a:off x="2805998" y="1554895"/>
              <a:ext cx="217607" cy="432015"/>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9" name="Google Shape;2499;p60"/>
          <p:cNvGrpSpPr/>
          <p:nvPr/>
        </p:nvGrpSpPr>
        <p:grpSpPr>
          <a:xfrm>
            <a:off x="1691796" y="1555200"/>
            <a:ext cx="302808" cy="432018"/>
            <a:chOff x="4420596" y="1555200"/>
            <a:chExt cx="302808" cy="432018"/>
          </a:xfrm>
        </p:grpSpPr>
        <p:sp>
          <p:nvSpPr>
            <p:cNvPr id="2500" name="Google Shape;2500;p60"/>
            <p:cNvSpPr/>
            <p:nvPr/>
          </p:nvSpPr>
          <p:spPr>
            <a:xfrm>
              <a:off x="4427522" y="1561660"/>
              <a:ext cx="210338" cy="41912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0"/>
            <p:cNvSpPr/>
            <p:nvPr/>
          </p:nvSpPr>
          <p:spPr>
            <a:xfrm>
              <a:off x="4457859" y="1595870"/>
              <a:ext cx="137741" cy="350701"/>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0"/>
            <p:cNvSpPr/>
            <p:nvPr/>
          </p:nvSpPr>
          <p:spPr>
            <a:xfrm>
              <a:off x="4464464" y="1595870"/>
              <a:ext cx="68242" cy="350701"/>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0"/>
            <p:cNvSpPr/>
            <p:nvPr/>
          </p:nvSpPr>
          <p:spPr>
            <a:xfrm>
              <a:off x="4510553" y="1595870"/>
              <a:ext cx="44277" cy="96610"/>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0"/>
            <p:cNvSpPr/>
            <p:nvPr/>
          </p:nvSpPr>
          <p:spPr>
            <a:xfrm>
              <a:off x="4420596" y="1555200"/>
              <a:ext cx="224185" cy="432018"/>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0"/>
            <p:cNvSpPr/>
            <p:nvPr/>
          </p:nvSpPr>
          <p:spPr>
            <a:xfrm>
              <a:off x="4454147" y="1589527"/>
              <a:ext cx="147765" cy="36344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0"/>
            <p:cNvSpPr/>
            <p:nvPr/>
          </p:nvSpPr>
          <p:spPr>
            <a:xfrm>
              <a:off x="4652765" y="1615280"/>
              <a:ext cx="70639" cy="120777"/>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0"/>
            <p:cNvSpPr/>
            <p:nvPr/>
          </p:nvSpPr>
          <p:spPr>
            <a:xfrm>
              <a:off x="4612989" y="1575990"/>
              <a:ext cx="48807" cy="41933"/>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60"/>
          <p:cNvGrpSpPr/>
          <p:nvPr/>
        </p:nvGrpSpPr>
        <p:grpSpPr>
          <a:xfrm>
            <a:off x="7121133" y="1555199"/>
            <a:ext cx="359325" cy="432001"/>
            <a:chOff x="3349183" y="1618513"/>
            <a:chExt cx="359325" cy="432001"/>
          </a:xfrm>
        </p:grpSpPr>
        <p:sp>
          <p:nvSpPr>
            <p:cNvPr id="2509" name="Google Shape;2509;p60"/>
            <p:cNvSpPr/>
            <p:nvPr/>
          </p:nvSpPr>
          <p:spPr>
            <a:xfrm>
              <a:off x="3408180" y="1703325"/>
              <a:ext cx="36657" cy="40432"/>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0"/>
            <p:cNvSpPr/>
            <p:nvPr/>
          </p:nvSpPr>
          <p:spPr>
            <a:xfrm>
              <a:off x="3620065" y="1703325"/>
              <a:ext cx="36804" cy="40432"/>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0"/>
            <p:cNvSpPr/>
            <p:nvPr/>
          </p:nvSpPr>
          <p:spPr>
            <a:xfrm>
              <a:off x="3513829" y="1671263"/>
              <a:ext cx="37362" cy="38310"/>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0"/>
            <p:cNvSpPr/>
            <p:nvPr/>
          </p:nvSpPr>
          <p:spPr>
            <a:xfrm>
              <a:off x="3513829" y="1671263"/>
              <a:ext cx="25222" cy="38310"/>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0"/>
            <p:cNvSpPr/>
            <p:nvPr/>
          </p:nvSpPr>
          <p:spPr>
            <a:xfrm>
              <a:off x="3349183" y="1703325"/>
              <a:ext cx="353220" cy="340723"/>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0"/>
            <p:cNvSpPr/>
            <p:nvPr/>
          </p:nvSpPr>
          <p:spPr>
            <a:xfrm>
              <a:off x="3362617" y="1703325"/>
              <a:ext cx="185046" cy="340753"/>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0"/>
            <p:cNvSpPr/>
            <p:nvPr/>
          </p:nvSpPr>
          <p:spPr>
            <a:xfrm>
              <a:off x="3378902" y="1730997"/>
              <a:ext cx="296074" cy="285439"/>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0"/>
            <p:cNvSpPr/>
            <p:nvPr/>
          </p:nvSpPr>
          <p:spPr>
            <a:xfrm>
              <a:off x="3390073" y="1730967"/>
              <a:ext cx="150947" cy="285468"/>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0"/>
            <p:cNvSpPr/>
            <p:nvPr/>
          </p:nvSpPr>
          <p:spPr>
            <a:xfrm>
              <a:off x="3398421" y="1750063"/>
              <a:ext cx="256449" cy="247365"/>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0"/>
            <p:cNvSpPr/>
            <p:nvPr/>
          </p:nvSpPr>
          <p:spPr>
            <a:xfrm>
              <a:off x="3408180" y="1749946"/>
              <a:ext cx="139071" cy="247483"/>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0"/>
            <p:cNvSpPr/>
            <p:nvPr/>
          </p:nvSpPr>
          <p:spPr>
            <a:xfrm>
              <a:off x="3624034" y="1671233"/>
              <a:ext cx="65641" cy="55697"/>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0"/>
            <p:cNvSpPr/>
            <p:nvPr/>
          </p:nvSpPr>
          <p:spPr>
            <a:xfrm>
              <a:off x="3375375" y="1671174"/>
              <a:ext cx="65641" cy="5581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0"/>
            <p:cNvSpPr/>
            <p:nvPr/>
          </p:nvSpPr>
          <p:spPr>
            <a:xfrm>
              <a:off x="3491635" y="1624908"/>
              <a:ext cx="81779" cy="49508"/>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0"/>
            <p:cNvSpPr/>
            <p:nvPr/>
          </p:nvSpPr>
          <p:spPr>
            <a:xfrm>
              <a:off x="3624034" y="1671204"/>
              <a:ext cx="58439" cy="5572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0"/>
            <p:cNvSpPr/>
            <p:nvPr/>
          </p:nvSpPr>
          <p:spPr>
            <a:xfrm>
              <a:off x="3375492" y="1671204"/>
              <a:ext cx="58321" cy="55697"/>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0"/>
            <p:cNvSpPr/>
            <p:nvPr/>
          </p:nvSpPr>
          <p:spPr>
            <a:xfrm>
              <a:off x="3491635" y="1624908"/>
              <a:ext cx="35657" cy="49508"/>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0"/>
            <p:cNvSpPr/>
            <p:nvPr/>
          </p:nvSpPr>
          <p:spPr>
            <a:xfrm>
              <a:off x="3509860" y="1856742"/>
              <a:ext cx="39508" cy="33949"/>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0"/>
            <p:cNvSpPr/>
            <p:nvPr/>
          </p:nvSpPr>
          <p:spPr>
            <a:xfrm>
              <a:off x="3515534" y="1856771"/>
              <a:ext cx="27897" cy="33978"/>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0"/>
            <p:cNvSpPr/>
            <p:nvPr/>
          </p:nvSpPr>
          <p:spPr>
            <a:xfrm>
              <a:off x="3371965" y="1724573"/>
              <a:ext cx="309088" cy="298148"/>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0"/>
            <p:cNvSpPr/>
            <p:nvPr/>
          </p:nvSpPr>
          <p:spPr>
            <a:xfrm>
              <a:off x="3392483" y="1743580"/>
              <a:ext cx="269611" cy="260102"/>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0"/>
            <p:cNvSpPr/>
            <p:nvPr/>
          </p:nvSpPr>
          <p:spPr>
            <a:xfrm>
              <a:off x="3507744" y="1790083"/>
              <a:ext cx="49119" cy="106829"/>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0"/>
            <p:cNvSpPr/>
            <p:nvPr/>
          </p:nvSpPr>
          <p:spPr>
            <a:xfrm>
              <a:off x="3355974" y="1618513"/>
              <a:ext cx="352534" cy="432001"/>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60"/>
          <p:cNvGrpSpPr/>
          <p:nvPr/>
        </p:nvGrpSpPr>
        <p:grpSpPr>
          <a:xfrm>
            <a:off x="4356002" y="1565670"/>
            <a:ext cx="431995" cy="421548"/>
            <a:chOff x="3814600" y="698575"/>
            <a:chExt cx="394300" cy="383225"/>
          </a:xfrm>
        </p:grpSpPr>
        <p:sp>
          <p:nvSpPr>
            <p:cNvPr id="2532" name="Google Shape;2532;p60"/>
            <p:cNvSpPr/>
            <p:nvPr/>
          </p:nvSpPr>
          <p:spPr>
            <a:xfrm>
              <a:off x="3851025" y="723125"/>
              <a:ext cx="351550" cy="350750"/>
            </a:xfrm>
            <a:custGeom>
              <a:avLst/>
              <a:gdLst/>
              <a:ahLst/>
              <a:cxnLst/>
              <a:rect l="l" t="t" r="r" b="b"/>
              <a:pathLst>
                <a:path w="14062" h="14030" extrusionOk="0">
                  <a:moveTo>
                    <a:pt x="10989" y="0"/>
                  </a:moveTo>
                  <a:lnTo>
                    <a:pt x="0" y="10958"/>
                  </a:lnTo>
                  <a:lnTo>
                    <a:pt x="3104" y="14029"/>
                  </a:lnTo>
                  <a:lnTo>
                    <a:pt x="14061" y="3072"/>
                  </a:lnTo>
                  <a:lnTo>
                    <a:pt x="109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0"/>
            <p:cNvSpPr/>
            <p:nvPr/>
          </p:nvSpPr>
          <p:spPr>
            <a:xfrm>
              <a:off x="3907225" y="722325"/>
              <a:ext cx="296125" cy="352350"/>
            </a:xfrm>
            <a:custGeom>
              <a:avLst/>
              <a:gdLst/>
              <a:ahLst/>
              <a:cxnLst/>
              <a:rect l="l" t="t" r="r" b="b"/>
              <a:pathLst>
                <a:path w="11845" h="14094" extrusionOk="0">
                  <a:moveTo>
                    <a:pt x="8192" y="578"/>
                  </a:moveTo>
                  <a:cubicBezTo>
                    <a:pt x="8185" y="586"/>
                    <a:pt x="8178" y="594"/>
                    <a:pt x="8171" y="602"/>
                  </a:cubicBezTo>
                  <a:lnTo>
                    <a:pt x="8192" y="578"/>
                  </a:lnTo>
                  <a:close/>
                  <a:moveTo>
                    <a:pt x="1" y="13270"/>
                  </a:moveTo>
                  <a:cubicBezTo>
                    <a:pt x="15" y="13287"/>
                    <a:pt x="32" y="13304"/>
                    <a:pt x="49" y="13318"/>
                  </a:cubicBezTo>
                  <a:lnTo>
                    <a:pt x="49" y="13318"/>
                  </a:lnTo>
                  <a:lnTo>
                    <a:pt x="1" y="13270"/>
                  </a:lnTo>
                  <a:close/>
                  <a:moveTo>
                    <a:pt x="8741" y="1"/>
                  </a:moveTo>
                  <a:lnTo>
                    <a:pt x="8393" y="349"/>
                  </a:lnTo>
                  <a:lnTo>
                    <a:pt x="8192" y="578"/>
                  </a:lnTo>
                  <a:lnTo>
                    <a:pt x="8192" y="578"/>
                  </a:lnTo>
                  <a:cubicBezTo>
                    <a:pt x="8240" y="531"/>
                    <a:pt x="8310" y="507"/>
                    <a:pt x="8385" y="507"/>
                  </a:cubicBezTo>
                  <a:cubicBezTo>
                    <a:pt x="8472" y="507"/>
                    <a:pt x="8567" y="539"/>
                    <a:pt x="8646" y="602"/>
                  </a:cubicBezTo>
                  <a:lnTo>
                    <a:pt x="10768" y="2724"/>
                  </a:lnTo>
                  <a:cubicBezTo>
                    <a:pt x="10895" y="2851"/>
                    <a:pt x="10895" y="3041"/>
                    <a:pt x="10768" y="3167"/>
                  </a:cubicBezTo>
                  <a:lnTo>
                    <a:pt x="666" y="13270"/>
                  </a:lnTo>
                  <a:cubicBezTo>
                    <a:pt x="571" y="13365"/>
                    <a:pt x="444" y="13412"/>
                    <a:pt x="321" y="13412"/>
                  </a:cubicBezTo>
                  <a:cubicBezTo>
                    <a:pt x="221" y="13412"/>
                    <a:pt x="124" y="13381"/>
                    <a:pt x="49" y="13318"/>
                  </a:cubicBezTo>
                  <a:lnTo>
                    <a:pt x="49" y="13318"/>
                  </a:lnTo>
                  <a:lnTo>
                    <a:pt x="824" y="14093"/>
                  </a:lnTo>
                  <a:lnTo>
                    <a:pt x="11845" y="3104"/>
                  </a:lnTo>
                  <a:lnTo>
                    <a:pt x="11021" y="2249"/>
                  </a:lnTo>
                  <a:lnTo>
                    <a:pt x="874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0"/>
            <p:cNvSpPr/>
            <p:nvPr/>
          </p:nvSpPr>
          <p:spPr>
            <a:xfrm>
              <a:off x="3814600" y="702925"/>
              <a:ext cx="328600" cy="312350"/>
            </a:xfrm>
            <a:custGeom>
              <a:avLst/>
              <a:gdLst/>
              <a:ahLst/>
              <a:cxnLst/>
              <a:rect l="l" t="t" r="r" b="b"/>
              <a:pathLst>
                <a:path w="13144" h="12494" extrusionOk="0">
                  <a:moveTo>
                    <a:pt x="6940" y="3714"/>
                  </a:moveTo>
                  <a:cubicBezTo>
                    <a:pt x="7601" y="3714"/>
                    <a:pt x="8266" y="3959"/>
                    <a:pt x="8773" y="4450"/>
                  </a:cubicBezTo>
                  <a:cubicBezTo>
                    <a:pt x="9818" y="5495"/>
                    <a:pt x="9818" y="7110"/>
                    <a:pt x="8773" y="8092"/>
                  </a:cubicBezTo>
                  <a:cubicBezTo>
                    <a:pt x="8282" y="8615"/>
                    <a:pt x="7617" y="8876"/>
                    <a:pt x="6952" y="8876"/>
                  </a:cubicBezTo>
                  <a:cubicBezTo>
                    <a:pt x="6287" y="8876"/>
                    <a:pt x="5622" y="8615"/>
                    <a:pt x="5131" y="8092"/>
                  </a:cubicBezTo>
                  <a:cubicBezTo>
                    <a:pt x="4117" y="7079"/>
                    <a:pt x="4117" y="5463"/>
                    <a:pt x="5131" y="4450"/>
                  </a:cubicBezTo>
                  <a:cubicBezTo>
                    <a:pt x="5622" y="3959"/>
                    <a:pt x="6279" y="3714"/>
                    <a:pt x="6940" y="3714"/>
                  </a:cubicBezTo>
                  <a:close/>
                  <a:moveTo>
                    <a:pt x="6932" y="1"/>
                  </a:moveTo>
                  <a:cubicBezTo>
                    <a:pt x="5313" y="1"/>
                    <a:pt x="3690" y="618"/>
                    <a:pt x="2439" y="1853"/>
                  </a:cubicBezTo>
                  <a:cubicBezTo>
                    <a:pt x="0" y="4292"/>
                    <a:pt x="0" y="8314"/>
                    <a:pt x="2471" y="10752"/>
                  </a:cubicBezTo>
                  <a:cubicBezTo>
                    <a:pt x="3389" y="11671"/>
                    <a:pt x="4497" y="12272"/>
                    <a:pt x="5701" y="12494"/>
                  </a:cubicBezTo>
                  <a:lnTo>
                    <a:pt x="13143" y="5052"/>
                  </a:lnTo>
                  <a:cubicBezTo>
                    <a:pt x="12890" y="3880"/>
                    <a:pt x="12288" y="2740"/>
                    <a:pt x="11401" y="1853"/>
                  </a:cubicBezTo>
                  <a:cubicBezTo>
                    <a:pt x="10166" y="618"/>
                    <a:pt x="8551"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0"/>
            <p:cNvSpPr/>
            <p:nvPr/>
          </p:nvSpPr>
          <p:spPr>
            <a:xfrm>
              <a:off x="3963450" y="835550"/>
              <a:ext cx="49900" cy="49100"/>
            </a:xfrm>
            <a:custGeom>
              <a:avLst/>
              <a:gdLst/>
              <a:ahLst/>
              <a:cxnLst/>
              <a:rect l="l" t="t" r="r" b="b"/>
              <a:pathLst>
                <a:path w="1996" h="1964" extrusionOk="0">
                  <a:moveTo>
                    <a:pt x="1014" y="0"/>
                  </a:moveTo>
                  <a:cubicBezTo>
                    <a:pt x="444" y="0"/>
                    <a:pt x="0" y="412"/>
                    <a:pt x="0" y="982"/>
                  </a:cubicBezTo>
                  <a:cubicBezTo>
                    <a:pt x="0" y="1520"/>
                    <a:pt x="444" y="1964"/>
                    <a:pt x="1014" y="1964"/>
                  </a:cubicBezTo>
                  <a:cubicBezTo>
                    <a:pt x="1552" y="1964"/>
                    <a:pt x="1995" y="1520"/>
                    <a:pt x="1995" y="982"/>
                  </a:cubicBezTo>
                  <a:cubicBezTo>
                    <a:pt x="1995" y="412"/>
                    <a:pt x="1552"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0"/>
            <p:cNvSpPr/>
            <p:nvPr/>
          </p:nvSpPr>
          <p:spPr>
            <a:xfrm>
              <a:off x="3971350" y="835675"/>
              <a:ext cx="46750" cy="49775"/>
            </a:xfrm>
            <a:custGeom>
              <a:avLst/>
              <a:gdLst/>
              <a:ahLst/>
              <a:cxnLst/>
              <a:rect l="l" t="t" r="r" b="b"/>
              <a:pathLst>
                <a:path w="1870" h="1991" extrusionOk="0">
                  <a:moveTo>
                    <a:pt x="662" y="0"/>
                  </a:moveTo>
                  <a:cubicBezTo>
                    <a:pt x="522" y="0"/>
                    <a:pt x="383" y="30"/>
                    <a:pt x="254" y="90"/>
                  </a:cubicBezTo>
                  <a:cubicBezTo>
                    <a:pt x="159" y="153"/>
                    <a:pt x="64" y="217"/>
                    <a:pt x="1" y="312"/>
                  </a:cubicBezTo>
                  <a:cubicBezTo>
                    <a:pt x="48" y="305"/>
                    <a:pt x="95" y="301"/>
                    <a:pt x="142" y="301"/>
                  </a:cubicBezTo>
                  <a:cubicBezTo>
                    <a:pt x="510" y="301"/>
                    <a:pt x="878" y="514"/>
                    <a:pt x="1046" y="850"/>
                  </a:cubicBezTo>
                  <a:cubicBezTo>
                    <a:pt x="1236" y="1262"/>
                    <a:pt x="1109" y="1674"/>
                    <a:pt x="856" y="1990"/>
                  </a:cubicBezTo>
                  <a:cubicBezTo>
                    <a:pt x="951" y="1990"/>
                    <a:pt x="1046" y="1959"/>
                    <a:pt x="1173" y="1927"/>
                  </a:cubicBezTo>
                  <a:cubicBezTo>
                    <a:pt x="1648" y="1674"/>
                    <a:pt x="1869" y="1104"/>
                    <a:pt x="1648" y="629"/>
                  </a:cubicBezTo>
                  <a:cubicBezTo>
                    <a:pt x="1417" y="214"/>
                    <a:pt x="1036" y="0"/>
                    <a:pt x="66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0"/>
            <p:cNvSpPr/>
            <p:nvPr/>
          </p:nvSpPr>
          <p:spPr>
            <a:xfrm>
              <a:off x="3950775" y="701900"/>
              <a:ext cx="148875" cy="52225"/>
            </a:xfrm>
            <a:custGeom>
              <a:avLst/>
              <a:gdLst/>
              <a:ahLst/>
              <a:cxnLst/>
              <a:rect l="l" t="t" r="r" b="b"/>
              <a:pathLst>
                <a:path w="5955" h="2089" extrusionOk="0">
                  <a:moveTo>
                    <a:pt x="1509" y="1"/>
                  </a:moveTo>
                  <a:cubicBezTo>
                    <a:pt x="1002" y="1"/>
                    <a:pt x="496" y="62"/>
                    <a:pt x="0" y="184"/>
                  </a:cubicBezTo>
                  <a:cubicBezTo>
                    <a:pt x="265" y="153"/>
                    <a:pt x="531" y="138"/>
                    <a:pt x="798" y="138"/>
                  </a:cubicBezTo>
                  <a:cubicBezTo>
                    <a:pt x="2445" y="138"/>
                    <a:pt x="4094" y="731"/>
                    <a:pt x="5321" y="1958"/>
                  </a:cubicBezTo>
                  <a:cubicBezTo>
                    <a:pt x="5380" y="2052"/>
                    <a:pt x="5460" y="2089"/>
                    <a:pt x="5547" y="2089"/>
                  </a:cubicBezTo>
                  <a:cubicBezTo>
                    <a:pt x="5693" y="2089"/>
                    <a:pt x="5855" y="1982"/>
                    <a:pt x="5954" y="1863"/>
                  </a:cubicBezTo>
                  <a:cubicBezTo>
                    <a:pt x="4704" y="612"/>
                    <a:pt x="3106" y="1"/>
                    <a:pt x="150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0"/>
            <p:cNvSpPr/>
            <p:nvPr/>
          </p:nvSpPr>
          <p:spPr>
            <a:xfrm>
              <a:off x="3901675" y="798325"/>
              <a:ext cx="67325" cy="113500"/>
            </a:xfrm>
            <a:custGeom>
              <a:avLst/>
              <a:gdLst/>
              <a:ahLst/>
              <a:cxnLst/>
              <a:rect l="l" t="t" r="r" b="b"/>
              <a:pathLst>
                <a:path w="2693" h="4540" extrusionOk="0">
                  <a:moveTo>
                    <a:pt x="2693" y="1"/>
                  </a:moveTo>
                  <a:lnTo>
                    <a:pt x="2693" y="1"/>
                  </a:lnTo>
                  <a:cubicBezTo>
                    <a:pt x="2028" y="64"/>
                    <a:pt x="1458" y="286"/>
                    <a:pt x="983" y="792"/>
                  </a:cubicBezTo>
                  <a:cubicBezTo>
                    <a:pt x="33" y="1806"/>
                    <a:pt x="1" y="3326"/>
                    <a:pt x="919" y="4371"/>
                  </a:cubicBezTo>
                  <a:lnTo>
                    <a:pt x="1046" y="4498"/>
                  </a:lnTo>
                  <a:cubicBezTo>
                    <a:pt x="1085" y="4524"/>
                    <a:pt x="1141" y="4539"/>
                    <a:pt x="1204" y="4539"/>
                  </a:cubicBezTo>
                  <a:cubicBezTo>
                    <a:pt x="1293" y="4539"/>
                    <a:pt x="1397" y="4509"/>
                    <a:pt x="1489" y="4434"/>
                  </a:cubicBezTo>
                  <a:lnTo>
                    <a:pt x="1648" y="4276"/>
                  </a:lnTo>
                  <a:cubicBezTo>
                    <a:pt x="603" y="3263"/>
                    <a:pt x="603" y="1647"/>
                    <a:pt x="1648" y="634"/>
                  </a:cubicBezTo>
                  <a:cubicBezTo>
                    <a:pt x="1964" y="317"/>
                    <a:pt x="2313" y="127"/>
                    <a:pt x="269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0"/>
            <p:cNvSpPr/>
            <p:nvPr/>
          </p:nvSpPr>
          <p:spPr>
            <a:xfrm>
              <a:off x="3911975" y="789425"/>
              <a:ext cx="130675" cy="121375"/>
            </a:xfrm>
            <a:custGeom>
              <a:avLst/>
              <a:gdLst/>
              <a:ahLst/>
              <a:cxnLst/>
              <a:rect l="l" t="t" r="r" b="b"/>
              <a:pathLst>
                <a:path w="5227" h="4855" extrusionOk="0">
                  <a:moveTo>
                    <a:pt x="3073" y="2067"/>
                  </a:moveTo>
                  <a:cubicBezTo>
                    <a:pt x="3263" y="2067"/>
                    <a:pt x="3453" y="2162"/>
                    <a:pt x="3611" y="2320"/>
                  </a:cubicBezTo>
                  <a:cubicBezTo>
                    <a:pt x="3896" y="2574"/>
                    <a:pt x="3896" y="3112"/>
                    <a:pt x="3611" y="3365"/>
                  </a:cubicBezTo>
                  <a:cubicBezTo>
                    <a:pt x="3453" y="3524"/>
                    <a:pt x="3294" y="3619"/>
                    <a:pt x="3073" y="3619"/>
                  </a:cubicBezTo>
                  <a:cubicBezTo>
                    <a:pt x="2851" y="3619"/>
                    <a:pt x="2661" y="3524"/>
                    <a:pt x="2503" y="3365"/>
                  </a:cubicBezTo>
                  <a:cubicBezTo>
                    <a:pt x="2186" y="3049"/>
                    <a:pt x="2186" y="2574"/>
                    <a:pt x="2503" y="2320"/>
                  </a:cubicBezTo>
                  <a:cubicBezTo>
                    <a:pt x="2661" y="2162"/>
                    <a:pt x="2819" y="2067"/>
                    <a:pt x="3073" y="2067"/>
                  </a:cubicBezTo>
                  <a:close/>
                  <a:moveTo>
                    <a:pt x="3077" y="0"/>
                  </a:moveTo>
                  <a:cubicBezTo>
                    <a:pt x="2360" y="0"/>
                    <a:pt x="1647" y="278"/>
                    <a:pt x="1109" y="832"/>
                  </a:cubicBezTo>
                  <a:cubicBezTo>
                    <a:pt x="1" y="1940"/>
                    <a:pt x="1" y="3745"/>
                    <a:pt x="1109" y="4790"/>
                  </a:cubicBezTo>
                  <a:cubicBezTo>
                    <a:pt x="1149" y="4810"/>
                    <a:pt x="1200" y="4854"/>
                    <a:pt x="1272" y="4854"/>
                  </a:cubicBezTo>
                  <a:cubicBezTo>
                    <a:pt x="1315" y="4854"/>
                    <a:pt x="1366" y="4838"/>
                    <a:pt x="1426" y="4790"/>
                  </a:cubicBezTo>
                  <a:lnTo>
                    <a:pt x="1837" y="4410"/>
                  </a:lnTo>
                  <a:cubicBezTo>
                    <a:pt x="1901" y="4315"/>
                    <a:pt x="1901" y="4157"/>
                    <a:pt x="1837" y="4094"/>
                  </a:cubicBezTo>
                  <a:cubicBezTo>
                    <a:pt x="1790" y="4046"/>
                    <a:pt x="1727" y="4022"/>
                    <a:pt x="1667" y="4022"/>
                  </a:cubicBezTo>
                  <a:cubicBezTo>
                    <a:pt x="1608" y="4022"/>
                    <a:pt x="1552" y="4046"/>
                    <a:pt x="1521" y="4094"/>
                  </a:cubicBezTo>
                  <a:lnTo>
                    <a:pt x="1299" y="4284"/>
                  </a:lnTo>
                  <a:cubicBezTo>
                    <a:pt x="571" y="3365"/>
                    <a:pt x="602" y="1972"/>
                    <a:pt x="1457" y="1117"/>
                  </a:cubicBezTo>
                  <a:cubicBezTo>
                    <a:pt x="1926" y="648"/>
                    <a:pt x="2537" y="418"/>
                    <a:pt x="3140" y="418"/>
                  </a:cubicBezTo>
                  <a:cubicBezTo>
                    <a:pt x="3676" y="418"/>
                    <a:pt x="4207" y="600"/>
                    <a:pt x="4624" y="958"/>
                  </a:cubicBezTo>
                  <a:lnTo>
                    <a:pt x="3801" y="1782"/>
                  </a:lnTo>
                  <a:cubicBezTo>
                    <a:pt x="3611" y="1655"/>
                    <a:pt x="3358" y="1592"/>
                    <a:pt x="3136" y="1592"/>
                  </a:cubicBezTo>
                  <a:cubicBezTo>
                    <a:pt x="2819" y="1592"/>
                    <a:pt x="2503" y="1718"/>
                    <a:pt x="2249" y="1940"/>
                  </a:cubicBezTo>
                  <a:cubicBezTo>
                    <a:pt x="1774" y="2415"/>
                    <a:pt x="1774" y="3175"/>
                    <a:pt x="2249" y="3650"/>
                  </a:cubicBezTo>
                  <a:cubicBezTo>
                    <a:pt x="2439" y="3935"/>
                    <a:pt x="2693" y="4062"/>
                    <a:pt x="3073" y="4062"/>
                  </a:cubicBezTo>
                  <a:cubicBezTo>
                    <a:pt x="3389" y="4062"/>
                    <a:pt x="3706" y="3935"/>
                    <a:pt x="3928" y="3682"/>
                  </a:cubicBezTo>
                  <a:cubicBezTo>
                    <a:pt x="4371" y="3270"/>
                    <a:pt x="4403" y="2637"/>
                    <a:pt x="4086" y="2162"/>
                  </a:cubicBezTo>
                  <a:lnTo>
                    <a:pt x="5068" y="1148"/>
                  </a:lnTo>
                  <a:cubicBezTo>
                    <a:pt x="5068" y="1148"/>
                    <a:pt x="5226" y="990"/>
                    <a:pt x="5068" y="832"/>
                  </a:cubicBezTo>
                  <a:cubicBezTo>
                    <a:pt x="4514" y="278"/>
                    <a:pt x="3793" y="0"/>
                    <a:pt x="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0"/>
            <p:cNvSpPr/>
            <p:nvPr/>
          </p:nvSpPr>
          <p:spPr>
            <a:xfrm>
              <a:off x="3820925" y="698575"/>
              <a:ext cx="323050" cy="383225"/>
            </a:xfrm>
            <a:custGeom>
              <a:avLst/>
              <a:gdLst/>
              <a:ahLst/>
              <a:cxnLst/>
              <a:rect l="l" t="t" r="r" b="b"/>
              <a:pathLst>
                <a:path w="12922" h="15329" extrusionOk="0">
                  <a:moveTo>
                    <a:pt x="6588" y="0"/>
                  </a:moveTo>
                  <a:cubicBezTo>
                    <a:pt x="4814" y="0"/>
                    <a:pt x="3136" y="697"/>
                    <a:pt x="1869" y="1964"/>
                  </a:cubicBezTo>
                  <a:cubicBezTo>
                    <a:pt x="697" y="3199"/>
                    <a:pt x="1" y="4814"/>
                    <a:pt x="1" y="6524"/>
                  </a:cubicBezTo>
                  <a:cubicBezTo>
                    <a:pt x="1" y="8203"/>
                    <a:pt x="634" y="9786"/>
                    <a:pt x="1743" y="10990"/>
                  </a:cubicBezTo>
                  <a:lnTo>
                    <a:pt x="919" y="11845"/>
                  </a:lnTo>
                  <a:cubicBezTo>
                    <a:pt x="887" y="11876"/>
                    <a:pt x="856" y="11971"/>
                    <a:pt x="856" y="12003"/>
                  </a:cubicBezTo>
                  <a:cubicBezTo>
                    <a:pt x="856" y="12035"/>
                    <a:pt x="887" y="12130"/>
                    <a:pt x="919" y="12161"/>
                  </a:cubicBezTo>
                  <a:lnTo>
                    <a:pt x="4023" y="15233"/>
                  </a:lnTo>
                  <a:cubicBezTo>
                    <a:pt x="4054" y="15297"/>
                    <a:pt x="4118" y="15328"/>
                    <a:pt x="4149" y="15328"/>
                  </a:cubicBezTo>
                  <a:cubicBezTo>
                    <a:pt x="4213" y="15328"/>
                    <a:pt x="4276" y="15297"/>
                    <a:pt x="4308" y="15233"/>
                  </a:cubicBezTo>
                  <a:lnTo>
                    <a:pt x="5416" y="14125"/>
                  </a:lnTo>
                  <a:cubicBezTo>
                    <a:pt x="5669" y="13966"/>
                    <a:pt x="5669" y="13871"/>
                    <a:pt x="5543" y="13776"/>
                  </a:cubicBezTo>
                  <a:lnTo>
                    <a:pt x="4909" y="13143"/>
                  </a:lnTo>
                  <a:cubicBezTo>
                    <a:pt x="4878" y="13111"/>
                    <a:pt x="4822" y="13096"/>
                    <a:pt x="4763" y="13096"/>
                  </a:cubicBezTo>
                  <a:cubicBezTo>
                    <a:pt x="4704" y="13096"/>
                    <a:pt x="4640" y="13111"/>
                    <a:pt x="4593" y="13143"/>
                  </a:cubicBezTo>
                  <a:cubicBezTo>
                    <a:pt x="4529" y="13238"/>
                    <a:pt x="4529" y="13396"/>
                    <a:pt x="4593" y="13460"/>
                  </a:cubicBezTo>
                  <a:lnTo>
                    <a:pt x="5068" y="13935"/>
                  </a:lnTo>
                  <a:lnTo>
                    <a:pt x="4276" y="14726"/>
                  </a:lnTo>
                  <a:lnTo>
                    <a:pt x="1521" y="11971"/>
                  </a:lnTo>
                  <a:lnTo>
                    <a:pt x="2344" y="11116"/>
                  </a:lnTo>
                  <a:cubicBezTo>
                    <a:pt x="2439" y="11053"/>
                    <a:pt x="2439" y="10895"/>
                    <a:pt x="2344" y="10800"/>
                  </a:cubicBezTo>
                  <a:cubicBezTo>
                    <a:pt x="1743" y="10229"/>
                    <a:pt x="1267" y="9501"/>
                    <a:pt x="1014" y="8741"/>
                  </a:cubicBezTo>
                  <a:lnTo>
                    <a:pt x="1838" y="8488"/>
                  </a:lnTo>
                  <a:cubicBezTo>
                    <a:pt x="1964" y="8424"/>
                    <a:pt x="2028" y="8329"/>
                    <a:pt x="1996" y="8203"/>
                  </a:cubicBezTo>
                  <a:cubicBezTo>
                    <a:pt x="1973" y="8110"/>
                    <a:pt x="1899" y="8051"/>
                    <a:pt x="1811" y="8051"/>
                  </a:cubicBezTo>
                  <a:cubicBezTo>
                    <a:pt x="1779" y="8051"/>
                    <a:pt x="1745" y="8059"/>
                    <a:pt x="1711" y="8076"/>
                  </a:cubicBezTo>
                  <a:lnTo>
                    <a:pt x="887" y="8361"/>
                  </a:lnTo>
                  <a:cubicBezTo>
                    <a:pt x="697" y="7759"/>
                    <a:pt x="602" y="7126"/>
                    <a:pt x="602" y="6524"/>
                  </a:cubicBezTo>
                  <a:lnTo>
                    <a:pt x="602" y="6524"/>
                  </a:lnTo>
                  <a:lnTo>
                    <a:pt x="1489" y="6588"/>
                  </a:lnTo>
                  <a:cubicBezTo>
                    <a:pt x="1584" y="6588"/>
                    <a:pt x="1711" y="6493"/>
                    <a:pt x="1711" y="6366"/>
                  </a:cubicBezTo>
                  <a:cubicBezTo>
                    <a:pt x="1711" y="6271"/>
                    <a:pt x="1648" y="6144"/>
                    <a:pt x="1521" y="6144"/>
                  </a:cubicBezTo>
                  <a:lnTo>
                    <a:pt x="634" y="6113"/>
                  </a:lnTo>
                  <a:cubicBezTo>
                    <a:pt x="697" y="5511"/>
                    <a:pt x="792" y="4909"/>
                    <a:pt x="1046" y="4371"/>
                  </a:cubicBezTo>
                  <a:lnTo>
                    <a:pt x="1838" y="4719"/>
                  </a:lnTo>
                  <a:lnTo>
                    <a:pt x="1901" y="4719"/>
                  </a:lnTo>
                  <a:cubicBezTo>
                    <a:pt x="1996" y="4719"/>
                    <a:pt x="2059" y="4687"/>
                    <a:pt x="2123" y="4592"/>
                  </a:cubicBezTo>
                  <a:cubicBezTo>
                    <a:pt x="2154" y="4466"/>
                    <a:pt x="2123" y="4371"/>
                    <a:pt x="1996" y="4276"/>
                  </a:cubicBezTo>
                  <a:lnTo>
                    <a:pt x="1204" y="3927"/>
                  </a:lnTo>
                  <a:cubicBezTo>
                    <a:pt x="1426" y="3421"/>
                    <a:pt x="1806" y="2882"/>
                    <a:pt x="2186" y="2471"/>
                  </a:cubicBezTo>
                  <a:lnTo>
                    <a:pt x="2788" y="3041"/>
                  </a:lnTo>
                  <a:cubicBezTo>
                    <a:pt x="2819" y="3104"/>
                    <a:pt x="2914" y="3136"/>
                    <a:pt x="2946" y="3136"/>
                  </a:cubicBezTo>
                  <a:cubicBezTo>
                    <a:pt x="2978" y="3136"/>
                    <a:pt x="3073" y="3104"/>
                    <a:pt x="3104" y="3041"/>
                  </a:cubicBezTo>
                  <a:cubicBezTo>
                    <a:pt x="3168" y="2977"/>
                    <a:pt x="3168" y="2819"/>
                    <a:pt x="3104" y="2724"/>
                  </a:cubicBezTo>
                  <a:lnTo>
                    <a:pt x="2471" y="2091"/>
                  </a:lnTo>
                  <a:cubicBezTo>
                    <a:pt x="2883" y="1679"/>
                    <a:pt x="3421" y="1362"/>
                    <a:pt x="3928" y="1077"/>
                  </a:cubicBezTo>
                  <a:lnTo>
                    <a:pt x="4276" y="1901"/>
                  </a:lnTo>
                  <a:cubicBezTo>
                    <a:pt x="4308" y="1996"/>
                    <a:pt x="4403" y="2027"/>
                    <a:pt x="4466" y="2027"/>
                  </a:cubicBezTo>
                  <a:lnTo>
                    <a:pt x="4561" y="2027"/>
                  </a:lnTo>
                  <a:cubicBezTo>
                    <a:pt x="4688" y="1996"/>
                    <a:pt x="4719" y="1837"/>
                    <a:pt x="4688" y="1711"/>
                  </a:cubicBezTo>
                  <a:lnTo>
                    <a:pt x="4308" y="887"/>
                  </a:lnTo>
                  <a:cubicBezTo>
                    <a:pt x="4878" y="634"/>
                    <a:pt x="5511" y="475"/>
                    <a:pt x="6113" y="444"/>
                  </a:cubicBezTo>
                  <a:lnTo>
                    <a:pt x="6145" y="1394"/>
                  </a:lnTo>
                  <a:cubicBezTo>
                    <a:pt x="6145" y="1521"/>
                    <a:pt x="6271" y="1584"/>
                    <a:pt x="6398" y="1584"/>
                  </a:cubicBezTo>
                  <a:cubicBezTo>
                    <a:pt x="6493" y="1584"/>
                    <a:pt x="6620" y="1457"/>
                    <a:pt x="6588" y="1362"/>
                  </a:cubicBezTo>
                  <a:lnTo>
                    <a:pt x="6525" y="412"/>
                  </a:lnTo>
                  <a:cubicBezTo>
                    <a:pt x="7190" y="412"/>
                    <a:pt x="7791" y="475"/>
                    <a:pt x="8393" y="665"/>
                  </a:cubicBezTo>
                  <a:lnTo>
                    <a:pt x="8076" y="1616"/>
                  </a:lnTo>
                  <a:cubicBezTo>
                    <a:pt x="8045" y="1742"/>
                    <a:pt x="8108" y="1869"/>
                    <a:pt x="8203" y="1901"/>
                  </a:cubicBezTo>
                  <a:cubicBezTo>
                    <a:pt x="8218" y="1908"/>
                    <a:pt x="8238" y="1912"/>
                    <a:pt x="8261" y="1912"/>
                  </a:cubicBezTo>
                  <a:cubicBezTo>
                    <a:pt x="8336" y="1912"/>
                    <a:pt x="8440" y="1871"/>
                    <a:pt x="8488" y="1774"/>
                  </a:cubicBezTo>
                  <a:lnTo>
                    <a:pt x="8805" y="824"/>
                  </a:lnTo>
                  <a:cubicBezTo>
                    <a:pt x="9596" y="1109"/>
                    <a:pt x="10293" y="1584"/>
                    <a:pt x="10895" y="2217"/>
                  </a:cubicBezTo>
                  <a:cubicBezTo>
                    <a:pt x="10927" y="2249"/>
                    <a:pt x="11022" y="2281"/>
                    <a:pt x="11053" y="2281"/>
                  </a:cubicBezTo>
                  <a:cubicBezTo>
                    <a:pt x="11085" y="2281"/>
                    <a:pt x="11180" y="2249"/>
                    <a:pt x="11212" y="2217"/>
                  </a:cubicBezTo>
                  <a:lnTo>
                    <a:pt x="12067" y="1362"/>
                  </a:lnTo>
                  <a:lnTo>
                    <a:pt x="12510" y="1774"/>
                  </a:lnTo>
                  <a:cubicBezTo>
                    <a:pt x="12558" y="1821"/>
                    <a:pt x="12621" y="1845"/>
                    <a:pt x="12680" y="1845"/>
                  </a:cubicBezTo>
                  <a:cubicBezTo>
                    <a:pt x="12740" y="1845"/>
                    <a:pt x="12795" y="1821"/>
                    <a:pt x="12827" y="1774"/>
                  </a:cubicBezTo>
                  <a:cubicBezTo>
                    <a:pt x="12922" y="1711"/>
                    <a:pt x="12922" y="1552"/>
                    <a:pt x="12827" y="1457"/>
                  </a:cubicBezTo>
                  <a:lnTo>
                    <a:pt x="12225" y="855"/>
                  </a:lnTo>
                  <a:cubicBezTo>
                    <a:pt x="12193" y="824"/>
                    <a:pt x="12130" y="792"/>
                    <a:pt x="12067" y="792"/>
                  </a:cubicBezTo>
                  <a:cubicBezTo>
                    <a:pt x="12035" y="792"/>
                    <a:pt x="11972" y="824"/>
                    <a:pt x="11940" y="855"/>
                  </a:cubicBezTo>
                  <a:lnTo>
                    <a:pt x="11053" y="1742"/>
                  </a:lnTo>
                  <a:cubicBezTo>
                    <a:pt x="9818" y="602"/>
                    <a:pt x="8235" y="0"/>
                    <a:pt x="6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0"/>
            <p:cNvSpPr/>
            <p:nvPr/>
          </p:nvSpPr>
          <p:spPr>
            <a:xfrm>
              <a:off x="3965825" y="750625"/>
              <a:ext cx="243075" cy="285250"/>
            </a:xfrm>
            <a:custGeom>
              <a:avLst/>
              <a:gdLst/>
              <a:ahLst/>
              <a:cxnLst/>
              <a:rect l="l" t="t" r="r" b="b"/>
              <a:pathLst>
                <a:path w="9723" h="11410" extrusionOk="0">
                  <a:moveTo>
                    <a:pt x="7716" y="1"/>
                  </a:moveTo>
                  <a:cubicBezTo>
                    <a:pt x="7656" y="1"/>
                    <a:pt x="7601" y="24"/>
                    <a:pt x="7569" y="72"/>
                  </a:cubicBezTo>
                  <a:cubicBezTo>
                    <a:pt x="7474" y="135"/>
                    <a:pt x="7474" y="294"/>
                    <a:pt x="7569" y="389"/>
                  </a:cubicBezTo>
                  <a:lnTo>
                    <a:pt x="9153" y="1972"/>
                  </a:lnTo>
                  <a:lnTo>
                    <a:pt x="8266" y="2827"/>
                  </a:lnTo>
                  <a:lnTo>
                    <a:pt x="7791" y="2352"/>
                  </a:lnTo>
                  <a:cubicBezTo>
                    <a:pt x="7759" y="2320"/>
                    <a:pt x="7704" y="2305"/>
                    <a:pt x="7644" y="2305"/>
                  </a:cubicBezTo>
                  <a:cubicBezTo>
                    <a:pt x="7585" y="2305"/>
                    <a:pt x="7522" y="2320"/>
                    <a:pt x="7474" y="2352"/>
                  </a:cubicBezTo>
                  <a:cubicBezTo>
                    <a:pt x="7411" y="2447"/>
                    <a:pt x="7411" y="2605"/>
                    <a:pt x="7474" y="2669"/>
                  </a:cubicBezTo>
                  <a:lnTo>
                    <a:pt x="7949" y="3144"/>
                  </a:lnTo>
                  <a:lnTo>
                    <a:pt x="6809" y="4284"/>
                  </a:lnTo>
                  <a:lnTo>
                    <a:pt x="6334" y="3809"/>
                  </a:lnTo>
                  <a:cubicBezTo>
                    <a:pt x="6286" y="3777"/>
                    <a:pt x="6223" y="3761"/>
                    <a:pt x="6164" y="3761"/>
                  </a:cubicBezTo>
                  <a:cubicBezTo>
                    <a:pt x="6104" y="3761"/>
                    <a:pt x="6049" y="3777"/>
                    <a:pt x="6017" y="3809"/>
                  </a:cubicBezTo>
                  <a:cubicBezTo>
                    <a:pt x="5922" y="3904"/>
                    <a:pt x="5922" y="4062"/>
                    <a:pt x="6017" y="4126"/>
                  </a:cubicBezTo>
                  <a:lnTo>
                    <a:pt x="6492" y="4601"/>
                  </a:lnTo>
                  <a:lnTo>
                    <a:pt x="5352" y="5772"/>
                  </a:lnTo>
                  <a:lnTo>
                    <a:pt x="4877" y="5297"/>
                  </a:lnTo>
                  <a:cubicBezTo>
                    <a:pt x="4830" y="5250"/>
                    <a:pt x="4766" y="5226"/>
                    <a:pt x="4707" y="5226"/>
                  </a:cubicBezTo>
                  <a:cubicBezTo>
                    <a:pt x="4648" y="5226"/>
                    <a:pt x="4592" y="5250"/>
                    <a:pt x="4561" y="5297"/>
                  </a:cubicBezTo>
                  <a:cubicBezTo>
                    <a:pt x="4465" y="5361"/>
                    <a:pt x="4465" y="5519"/>
                    <a:pt x="4561" y="5614"/>
                  </a:cubicBezTo>
                  <a:lnTo>
                    <a:pt x="5036" y="6089"/>
                  </a:lnTo>
                  <a:lnTo>
                    <a:pt x="3864" y="7229"/>
                  </a:lnTo>
                  <a:lnTo>
                    <a:pt x="3389" y="6754"/>
                  </a:lnTo>
                  <a:cubicBezTo>
                    <a:pt x="3357" y="6707"/>
                    <a:pt x="3302" y="6683"/>
                    <a:pt x="3242" y="6683"/>
                  </a:cubicBezTo>
                  <a:cubicBezTo>
                    <a:pt x="3183" y="6683"/>
                    <a:pt x="3120" y="6707"/>
                    <a:pt x="3072" y="6754"/>
                  </a:cubicBezTo>
                  <a:cubicBezTo>
                    <a:pt x="3009" y="6817"/>
                    <a:pt x="3009" y="6976"/>
                    <a:pt x="3072" y="7071"/>
                  </a:cubicBezTo>
                  <a:lnTo>
                    <a:pt x="3547" y="7546"/>
                  </a:lnTo>
                  <a:lnTo>
                    <a:pt x="2407" y="8686"/>
                  </a:lnTo>
                  <a:lnTo>
                    <a:pt x="1932" y="8211"/>
                  </a:lnTo>
                  <a:cubicBezTo>
                    <a:pt x="1900" y="8179"/>
                    <a:pt x="1845" y="8163"/>
                    <a:pt x="1785" y="8163"/>
                  </a:cubicBezTo>
                  <a:cubicBezTo>
                    <a:pt x="1726" y="8163"/>
                    <a:pt x="1663" y="8179"/>
                    <a:pt x="1615" y="8211"/>
                  </a:cubicBezTo>
                  <a:cubicBezTo>
                    <a:pt x="1552" y="8306"/>
                    <a:pt x="1552" y="8464"/>
                    <a:pt x="1615" y="8528"/>
                  </a:cubicBezTo>
                  <a:lnTo>
                    <a:pt x="2090" y="9003"/>
                  </a:lnTo>
                  <a:lnTo>
                    <a:pt x="950" y="10143"/>
                  </a:lnTo>
                  <a:lnTo>
                    <a:pt x="475" y="9668"/>
                  </a:lnTo>
                  <a:cubicBezTo>
                    <a:pt x="428" y="9636"/>
                    <a:pt x="364" y="9620"/>
                    <a:pt x="305" y="9620"/>
                  </a:cubicBezTo>
                  <a:cubicBezTo>
                    <a:pt x="246" y="9620"/>
                    <a:pt x="190" y="9636"/>
                    <a:pt x="159" y="9668"/>
                  </a:cubicBezTo>
                  <a:cubicBezTo>
                    <a:pt x="63" y="9763"/>
                    <a:pt x="63" y="9921"/>
                    <a:pt x="159" y="9984"/>
                  </a:cubicBezTo>
                  <a:lnTo>
                    <a:pt x="634" y="10459"/>
                  </a:lnTo>
                  <a:lnTo>
                    <a:pt x="63" y="11029"/>
                  </a:lnTo>
                  <a:cubicBezTo>
                    <a:pt x="0" y="11093"/>
                    <a:pt x="0" y="11251"/>
                    <a:pt x="63" y="11346"/>
                  </a:cubicBezTo>
                  <a:cubicBezTo>
                    <a:pt x="127" y="11378"/>
                    <a:pt x="190" y="11409"/>
                    <a:pt x="222" y="11409"/>
                  </a:cubicBezTo>
                  <a:cubicBezTo>
                    <a:pt x="285" y="11409"/>
                    <a:pt x="349" y="11378"/>
                    <a:pt x="380" y="11346"/>
                  </a:cubicBezTo>
                  <a:lnTo>
                    <a:pt x="9501" y="2225"/>
                  </a:lnTo>
                  <a:cubicBezTo>
                    <a:pt x="9723" y="2035"/>
                    <a:pt x="9723" y="1877"/>
                    <a:pt x="9659" y="1814"/>
                  </a:cubicBezTo>
                  <a:lnTo>
                    <a:pt x="7886" y="72"/>
                  </a:lnTo>
                  <a:cubicBezTo>
                    <a:pt x="7838" y="24"/>
                    <a:pt x="7775"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60"/>
          <p:cNvGrpSpPr/>
          <p:nvPr/>
        </p:nvGrpSpPr>
        <p:grpSpPr>
          <a:xfrm>
            <a:off x="4355994" y="3386992"/>
            <a:ext cx="432012" cy="292223"/>
            <a:chOff x="2826290" y="-122218"/>
            <a:chExt cx="432012" cy="292223"/>
          </a:xfrm>
        </p:grpSpPr>
        <p:sp>
          <p:nvSpPr>
            <p:cNvPr id="2543" name="Google Shape;2543;p60"/>
            <p:cNvSpPr/>
            <p:nvPr/>
          </p:nvSpPr>
          <p:spPr>
            <a:xfrm>
              <a:off x="2987493" y="99488"/>
              <a:ext cx="234531" cy="64163"/>
            </a:xfrm>
            <a:custGeom>
              <a:avLst/>
              <a:gdLst/>
              <a:ahLst/>
              <a:cxnLst/>
              <a:rect l="l" t="t" r="r" b="b"/>
              <a:pathLst>
                <a:path w="7571" h="2080" extrusionOk="0">
                  <a:moveTo>
                    <a:pt x="0" y="1"/>
                  </a:moveTo>
                  <a:lnTo>
                    <a:pt x="0" y="2079"/>
                  </a:lnTo>
                  <a:lnTo>
                    <a:pt x="7570" y="2079"/>
                  </a:lnTo>
                  <a:lnTo>
                    <a:pt x="75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0"/>
            <p:cNvSpPr/>
            <p:nvPr/>
          </p:nvSpPr>
          <p:spPr>
            <a:xfrm>
              <a:off x="2832702" y="-94486"/>
              <a:ext cx="189613" cy="258132"/>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0"/>
            <p:cNvSpPr/>
            <p:nvPr/>
          </p:nvSpPr>
          <p:spPr>
            <a:xfrm>
              <a:off x="2832702" y="-94486"/>
              <a:ext cx="189613" cy="258132"/>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0"/>
            <p:cNvSpPr/>
            <p:nvPr/>
          </p:nvSpPr>
          <p:spPr>
            <a:xfrm>
              <a:off x="2946294" y="-115956"/>
              <a:ext cx="92530" cy="82795"/>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0"/>
            <p:cNvSpPr/>
            <p:nvPr/>
          </p:nvSpPr>
          <p:spPr>
            <a:xfrm>
              <a:off x="3221985" y="72835"/>
              <a:ext cx="29924" cy="90815"/>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0"/>
            <p:cNvSpPr/>
            <p:nvPr/>
          </p:nvSpPr>
          <p:spPr>
            <a:xfrm>
              <a:off x="2857391" y="-94362"/>
              <a:ext cx="164924" cy="231480"/>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0"/>
            <p:cNvSpPr/>
            <p:nvPr/>
          </p:nvSpPr>
          <p:spPr>
            <a:xfrm>
              <a:off x="2865011" y="-42075"/>
              <a:ext cx="109289" cy="93129"/>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0"/>
            <p:cNvSpPr/>
            <p:nvPr/>
          </p:nvSpPr>
          <p:spPr>
            <a:xfrm>
              <a:off x="2865011" y="-42075"/>
              <a:ext cx="109289" cy="93129"/>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0"/>
            <p:cNvSpPr/>
            <p:nvPr/>
          </p:nvSpPr>
          <p:spPr>
            <a:xfrm>
              <a:off x="2893231" y="-42167"/>
              <a:ext cx="81068" cy="70209"/>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0"/>
            <p:cNvSpPr/>
            <p:nvPr/>
          </p:nvSpPr>
          <p:spPr>
            <a:xfrm>
              <a:off x="2826290" y="66480"/>
              <a:ext cx="432012" cy="103524"/>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0"/>
            <p:cNvSpPr/>
            <p:nvPr/>
          </p:nvSpPr>
          <p:spPr>
            <a:xfrm>
              <a:off x="2918198" y="-122218"/>
              <a:ext cx="125985" cy="192519"/>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0"/>
            <p:cNvSpPr/>
            <p:nvPr/>
          </p:nvSpPr>
          <p:spPr>
            <a:xfrm>
              <a:off x="2826290" y="-97324"/>
              <a:ext cx="84538" cy="194617"/>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0"/>
            <p:cNvSpPr/>
            <p:nvPr/>
          </p:nvSpPr>
          <p:spPr>
            <a:xfrm>
              <a:off x="2872229" y="-48460"/>
              <a:ext cx="100491" cy="62374"/>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0"/>
            <p:cNvSpPr/>
            <p:nvPr/>
          </p:nvSpPr>
          <p:spPr>
            <a:xfrm>
              <a:off x="2880530" y="-8203"/>
              <a:ext cx="103868" cy="65520"/>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560"/>
        <p:cNvGrpSpPr/>
        <p:nvPr/>
      </p:nvGrpSpPr>
      <p:grpSpPr>
        <a:xfrm>
          <a:off x="0" y="0"/>
          <a:ext cx="0" cy="0"/>
          <a:chOff x="0" y="0"/>
          <a:chExt cx="0" cy="0"/>
        </a:xfrm>
      </p:grpSpPr>
      <p:sp>
        <p:nvSpPr>
          <p:cNvPr id="2561" name="Google Shape;2561;p61"/>
          <p:cNvSpPr txBox="1">
            <a:spLocks noGrp="1"/>
          </p:cNvSpPr>
          <p:nvPr>
            <p:ph type="subTitle" idx="7"/>
          </p:nvPr>
        </p:nvSpPr>
        <p:spPr>
          <a:xfrm>
            <a:off x="5498400" y="35205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Venus is the second planet from the Sun</a:t>
            </a:r>
            <a:endParaRPr/>
          </a:p>
        </p:txBody>
      </p:sp>
      <p:sp>
        <p:nvSpPr>
          <p:cNvPr id="2562" name="Google Shape;2562;p61"/>
          <p:cNvSpPr txBox="1">
            <a:spLocks noGrp="1"/>
          </p:cNvSpPr>
          <p:nvPr>
            <p:ph type="title" idx="8"/>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Scale in graphs</a:t>
            </a:r>
            <a:endParaRPr/>
          </a:p>
        </p:txBody>
      </p:sp>
      <p:sp>
        <p:nvSpPr>
          <p:cNvPr id="2563" name="Google Shape;2563;p61"/>
          <p:cNvSpPr txBox="1">
            <a:spLocks noGrp="1"/>
          </p:cNvSpPr>
          <p:nvPr>
            <p:ph type="title"/>
          </p:nvPr>
        </p:nvSpPr>
        <p:spPr>
          <a:xfrm>
            <a:off x="1984800" y="1716889"/>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Saturn</a:t>
            </a:r>
            <a:endParaRPr/>
          </a:p>
        </p:txBody>
      </p:sp>
      <p:sp>
        <p:nvSpPr>
          <p:cNvPr id="2564" name="Google Shape;2564;p61"/>
          <p:cNvSpPr txBox="1">
            <a:spLocks noGrp="1"/>
          </p:cNvSpPr>
          <p:nvPr>
            <p:ph type="subTitle" idx="1"/>
          </p:nvPr>
        </p:nvSpPr>
        <p:spPr>
          <a:xfrm>
            <a:off x="1984800" y="2055289"/>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2565" name="Google Shape;2565;p61"/>
          <p:cNvSpPr txBox="1">
            <a:spLocks noGrp="1"/>
          </p:cNvSpPr>
          <p:nvPr>
            <p:ph type="title" idx="2"/>
          </p:nvPr>
        </p:nvSpPr>
        <p:spPr>
          <a:xfrm>
            <a:off x="5498400" y="1716889"/>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Mercury</a:t>
            </a:r>
            <a:endParaRPr/>
          </a:p>
        </p:txBody>
      </p:sp>
      <p:sp>
        <p:nvSpPr>
          <p:cNvPr id="2566" name="Google Shape;2566;p61"/>
          <p:cNvSpPr txBox="1">
            <a:spLocks noGrp="1"/>
          </p:cNvSpPr>
          <p:nvPr>
            <p:ph type="subTitle" idx="3"/>
          </p:nvPr>
        </p:nvSpPr>
        <p:spPr>
          <a:xfrm>
            <a:off x="5498400" y="2055289"/>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Mercury is the closest planet to the Sun</a:t>
            </a:r>
            <a:endParaRPr/>
          </a:p>
        </p:txBody>
      </p:sp>
      <p:sp>
        <p:nvSpPr>
          <p:cNvPr id="2567" name="Google Shape;2567;p61"/>
          <p:cNvSpPr txBox="1">
            <a:spLocks noGrp="1"/>
          </p:cNvSpPr>
          <p:nvPr>
            <p:ph type="title" idx="4"/>
          </p:nvPr>
        </p:nvSpPr>
        <p:spPr>
          <a:xfrm>
            <a:off x="1984800" y="31821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Jupiter</a:t>
            </a:r>
            <a:endParaRPr/>
          </a:p>
        </p:txBody>
      </p:sp>
      <p:sp>
        <p:nvSpPr>
          <p:cNvPr id="2568" name="Google Shape;2568;p61"/>
          <p:cNvSpPr txBox="1">
            <a:spLocks noGrp="1"/>
          </p:cNvSpPr>
          <p:nvPr>
            <p:ph type="subTitle" idx="5"/>
          </p:nvPr>
        </p:nvSpPr>
        <p:spPr>
          <a:xfrm>
            <a:off x="1984800" y="3520500"/>
            <a:ext cx="2246400" cy="5040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Clr>
                <a:schemeClr val="dk1"/>
              </a:buClr>
              <a:buSzPts val="1100"/>
              <a:buFont typeface="Arial"/>
              <a:buNone/>
            </a:pPr>
            <a:r>
              <a:rPr lang="en"/>
              <a:t>Jupiter is the biggest planet of them all</a:t>
            </a:r>
            <a:endParaRPr/>
          </a:p>
        </p:txBody>
      </p:sp>
      <p:sp>
        <p:nvSpPr>
          <p:cNvPr id="2569" name="Google Shape;2569;p61"/>
          <p:cNvSpPr txBox="1">
            <a:spLocks noGrp="1"/>
          </p:cNvSpPr>
          <p:nvPr>
            <p:ph type="title" idx="6"/>
          </p:nvPr>
        </p:nvSpPr>
        <p:spPr>
          <a:xfrm>
            <a:off x="5498400" y="3182100"/>
            <a:ext cx="2246400" cy="338400"/>
          </a:xfrm>
          <a:prstGeom prst="rect">
            <a:avLst/>
          </a:prstGeom>
        </p:spPr>
        <p:txBody>
          <a:bodyPr spcFirstLastPara="1" wrap="square" lIns="90000" tIns="91425" rIns="90000" bIns="91425" anchor="ctr" anchorCtr="0">
            <a:noAutofit/>
          </a:bodyPr>
          <a:lstStyle/>
          <a:p>
            <a:pPr marL="0" lvl="0" indent="0" algn="l" rtl="0">
              <a:spcBef>
                <a:spcPts val="0"/>
              </a:spcBef>
              <a:spcAft>
                <a:spcPts val="0"/>
              </a:spcAft>
              <a:buNone/>
            </a:pPr>
            <a:r>
              <a:rPr lang="en"/>
              <a:t>Venus</a:t>
            </a:r>
            <a:endParaRPr/>
          </a:p>
        </p:txBody>
      </p:sp>
      <p:grpSp>
        <p:nvGrpSpPr>
          <p:cNvPr id="2570" name="Google Shape;2570;p61"/>
          <p:cNvGrpSpPr/>
          <p:nvPr/>
        </p:nvGrpSpPr>
        <p:grpSpPr>
          <a:xfrm>
            <a:off x="76202" y="1759607"/>
            <a:ext cx="214917" cy="230335"/>
            <a:chOff x="424275" y="4593075"/>
            <a:chExt cx="307025" cy="329050"/>
          </a:xfrm>
        </p:grpSpPr>
        <p:sp>
          <p:nvSpPr>
            <p:cNvPr id="2571" name="Google Shape;2571;p61"/>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1"/>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1"/>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61"/>
          <p:cNvGrpSpPr/>
          <p:nvPr/>
        </p:nvGrpSpPr>
        <p:grpSpPr>
          <a:xfrm>
            <a:off x="76190" y="76195"/>
            <a:ext cx="1063335" cy="1454810"/>
            <a:chOff x="3064150" y="3027700"/>
            <a:chExt cx="1519050" cy="2078300"/>
          </a:xfrm>
        </p:grpSpPr>
        <p:sp>
          <p:nvSpPr>
            <p:cNvPr id="2575" name="Google Shape;2575;p61"/>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1"/>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1"/>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1"/>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1"/>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1"/>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1"/>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1"/>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1"/>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1"/>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1"/>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1"/>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1"/>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1"/>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1"/>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1"/>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1"/>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1"/>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1"/>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1"/>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1"/>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1"/>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1"/>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1"/>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1"/>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1"/>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1"/>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1"/>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1"/>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1"/>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1"/>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1"/>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61"/>
          <p:cNvGrpSpPr/>
          <p:nvPr/>
        </p:nvGrpSpPr>
        <p:grpSpPr>
          <a:xfrm flipH="1">
            <a:off x="1368123" y="76202"/>
            <a:ext cx="1675047" cy="149573"/>
            <a:chOff x="4790625" y="1824675"/>
            <a:chExt cx="2392925" cy="213675"/>
          </a:xfrm>
        </p:grpSpPr>
        <p:sp>
          <p:nvSpPr>
            <p:cNvPr id="2613" name="Google Shape;2613;p61"/>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1"/>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1"/>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1"/>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1"/>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61"/>
          <p:cNvGrpSpPr/>
          <p:nvPr/>
        </p:nvGrpSpPr>
        <p:grpSpPr>
          <a:xfrm>
            <a:off x="1400388" y="3145389"/>
            <a:ext cx="432015" cy="411800"/>
            <a:chOff x="5067100" y="163825"/>
            <a:chExt cx="384800" cy="366925"/>
          </a:xfrm>
        </p:grpSpPr>
        <p:sp>
          <p:nvSpPr>
            <p:cNvPr id="2619" name="Google Shape;2619;p61"/>
            <p:cNvSpPr/>
            <p:nvPr/>
          </p:nvSpPr>
          <p:spPr>
            <a:xfrm>
              <a:off x="5073450" y="168900"/>
              <a:ext cx="372925" cy="356300"/>
            </a:xfrm>
            <a:custGeom>
              <a:avLst/>
              <a:gdLst/>
              <a:ahLst/>
              <a:cxnLst/>
              <a:rect l="l" t="t" r="r" b="b"/>
              <a:pathLst>
                <a:path w="14917" h="14252" extrusionOk="0">
                  <a:moveTo>
                    <a:pt x="14916" y="1"/>
                  </a:moveTo>
                  <a:lnTo>
                    <a:pt x="13650" y="1236"/>
                  </a:lnTo>
                  <a:lnTo>
                    <a:pt x="4307" y="10135"/>
                  </a:lnTo>
                  <a:lnTo>
                    <a:pt x="0" y="14252"/>
                  </a:lnTo>
                  <a:lnTo>
                    <a:pt x="14916" y="14252"/>
                  </a:lnTo>
                  <a:lnTo>
                    <a:pt x="149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1"/>
            <p:cNvSpPr/>
            <p:nvPr/>
          </p:nvSpPr>
          <p:spPr>
            <a:xfrm>
              <a:off x="5415475" y="168900"/>
              <a:ext cx="30900" cy="355525"/>
            </a:xfrm>
            <a:custGeom>
              <a:avLst/>
              <a:gdLst/>
              <a:ahLst/>
              <a:cxnLst/>
              <a:rect l="l" t="t" r="r" b="b"/>
              <a:pathLst>
                <a:path w="1236" h="14221" extrusionOk="0">
                  <a:moveTo>
                    <a:pt x="5" y="1199"/>
                  </a:moveTo>
                  <a:lnTo>
                    <a:pt x="5" y="1199"/>
                  </a:lnTo>
                  <a:cubicBezTo>
                    <a:pt x="4" y="1201"/>
                    <a:pt x="2" y="1203"/>
                    <a:pt x="0" y="1204"/>
                  </a:cubicBezTo>
                  <a:lnTo>
                    <a:pt x="5" y="1199"/>
                  </a:lnTo>
                  <a:close/>
                  <a:moveTo>
                    <a:pt x="1235" y="1"/>
                  </a:moveTo>
                  <a:lnTo>
                    <a:pt x="5" y="1199"/>
                  </a:lnTo>
                  <a:lnTo>
                    <a:pt x="5" y="1199"/>
                  </a:lnTo>
                  <a:cubicBezTo>
                    <a:pt x="54" y="1153"/>
                    <a:pt x="112" y="1133"/>
                    <a:pt x="168" y="1133"/>
                  </a:cubicBezTo>
                  <a:cubicBezTo>
                    <a:pt x="294" y="1133"/>
                    <a:pt x="412" y="1233"/>
                    <a:pt x="412" y="1363"/>
                  </a:cubicBezTo>
                  <a:lnTo>
                    <a:pt x="412" y="14220"/>
                  </a:lnTo>
                  <a:lnTo>
                    <a:pt x="1235" y="14220"/>
                  </a:lnTo>
                  <a:lnTo>
                    <a:pt x="123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1"/>
            <p:cNvSpPr/>
            <p:nvPr/>
          </p:nvSpPr>
          <p:spPr>
            <a:xfrm>
              <a:off x="5073450" y="423050"/>
              <a:ext cx="148075" cy="102150"/>
            </a:xfrm>
            <a:custGeom>
              <a:avLst/>
              <a:gdLst/>
              <a:ahLst/>
              <a:cxnLst/>
              <a:rect l="l" t="t" r="r" b="b"/>
              <a:pathLst>
                <a:path w="5923" h="4086" extrusionOk="0">
                  <a:moveTo>
                    <a:pt x="4307" y="1"/>
                  </a:moveTo>
                  <a:lnTo>
                    <a:pt x="0" y="4086"/>
                  </a:lnTo>
                  <a:lnTo>
                    <a:pt x="5922" y="4086"/>
                  </a:lnTo>
                  <a:cubicBezTo>
                    <a:pt x="5922" y="2503"/>
                    <a:pt x="5289" y="1046"/>
                    <a:pt x="4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1"/>
            <p:cNvSpPr/>
            <p:nvPr/>
          </p:nvSpPr>
          <p:spPr>
            <a:xfrm>
              <a:off x="5170025" y="422250"/>
              <a:ext cx="52275" cy="102950"/>
            </a:xfrm>
            <a:custGeom>
              <a:avLst/>
              <a:gdLst/>
              <a:ahLst/>
              <a:cxnLst/>
              <a:rect l="l" t="t" r="r" b="b"/>
              <a:pathLst>
                <a:path w="2091" h="4118" extrusionOk="0">
                  <a:moveTo>
                    <a:pt x="444" y="1"/>
                  </a:moveTo>
                  <a:lnTo>
                    <a:pt x="1" y="444"/>
                  </a:lnTo>
                  <a:cubicBezTo>
                    <a:pt x="793" y="1458"/>
                    <a:pt x="1268" y="2756"/>
                    <a:pt x="1268" y="4118"/>
                  </a:cubicBezTo>
                  <a:lnTo>
                    <a:pt x="2091" y="4118"/>
                  </a:lnTo>
                  <a:cubicBezTo>
                    <a:pt x="2059" y="2535"/>
                    <a:pt x="1426" y="1078"/>
                    <a:pt x="44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1"/>
            <p:cNvSpPr/>
            <p:nvPr/>
          </p:nvSpPr>
          <p:spPr>
            <a:xfrm>
              <a:off x="5414675" y="492725"/>
              <a:ext cx="31700" cy="31700"/>
            </a:xfrm>
            <a:custGeom>
              <a:avLst/>
              <a:gdLst/>
              <a:ahLst/>
              <a:cxnLst/>
              <a:rect l="l" t="t" r="r" b="b"/>
              <a:pathLst>
                <a:path w="1268" h="1268" extrusionOk="0">
                  <a:moveTo>
                    <a:pt x="1" y="1"/>
                  </a:moveTo>
                  <a:lnTo>
                    <a:pt x="1" y="1267"/>
                  </a:lnTo>
                  <a:lnTo>
                    <a:pt x="1267" y="1267"/>
                  </a:lnTo>
                  <a:lnTo>
                    <a:pt x="12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1"/>
            <p:cNvSpPr/>
            <p:nvPr/>
          </p:nvSpPr>
          <p:spPr>
            <a:xfrm>
              <a:off x="5417850" y="493525"/>
              <a:ext cx="28525" cy="31675"/>
            </a:xfrm>
            <a:custGeom>
              <a:avLst/>
              <a:gdLst/>
              <a:ahLst/>
              <a:cxnLst/>
              <a:rect l="l" t="t" r="r" b="b"/>
              <a:pathLst>
                <a:path w="1141" h="1267" extrusionOk="0">
                  <a:moveTo>
                    <a:pt x="349" y="0"/>
                  </a:moveTo>
                  <a:lnTo>
                    <a:pt x="349" y="919"/>
                  </a:lnTo>
                  <a:cubicBezTo>
                    <a:pt x="349" y="1109"/>
                    <a:pt x="190" y="1267"/>
                    <a:pt x="0" y="1267"/>
                  </a:cubicBezTo>
                  <a:lnTo>
                    <a:pt x="1140" y="1267"/>
                  </a:lnTo>
                  <a:lnTo>
                    <a:pt x="11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1"/>
            <p:cNvSpPr/>
            <p:nvPr/>
          </p:nvSpPr>
          <p:spPr>
            <a:xfrm>
              <a:off x="5137575" y="468000"/>
              <a:ext cx="56225" cy="42950"/>
            </a:xfrm>
            <a:custGeom>
              <a:avLst/>
              <a:gdLst/>
              <a:ahLst/>
              <a:cxnLst/>
              <a:rect l="l" t="t" r="r" b="b"/>
              <a:pathLst>
                <a:path w="2249" h="1718" extrusionOk="0">
                  <a:moveTo>
                    <a:pt x="792" y="451"/>
                  </a:moveTo>
                  <a:cubicBezTo>
                    <a:pt x="1014" y="451"/>
                    <a:pt x="1109" y="641"/>
                    <a:pt x="1235" y="863"/>
                  </a:cubicBezTo>
                  <a:lnTo>
                    <a:pt x="1077" y="1116"/>
                  </a:lnTo>
                  <a:cubicBezTo>
                    <a:pt x="1077" y="1116"/>
                    <a:pt x="950" y="1275"/>
                    <a:pt x="792" y="1275"/>
                  </a:cubicBezTo>
                  <a:cubicBezTo>
                    <a:pt x="697" y="1275"/>
                    <a:pt x="475" y="1243"/>
                    <a:pt x="475" y="863"/>
                  </a:cubicBezTo>
                  <a:cubicBezTo>
                    <a:pt x="475" y="609"/>
                    <a:pt x="665" y="451"/>
                    <a:pt x="792" y="451"/>
                  </a:cubicBezTo>
                  <a:close/>
                  <a:moveTo>
                    <a:pt x="851" y="1"/>
                  </a:moveTo>
                  <a:cubicBezTo>
                    <a:pt x="822" y="1"/>
                    <a:pt x="792" y="3"/>
                    <a:pt x="760" y="8"/>
                  </a:cubicBezTo>
                  <a:cubicBezTo>
                    <a:pt x="539" y="8"/>
                    <a:pt x="380" y="71"/>
                    <a:pt x="222" y="229"/>
                  </a:cubicBezTo>
                  <a:cubicBezTo>
                    <a:pt x="64" y="388"/>
                    <a:pt x="0" y="641"/>
                    <a:pt x="0" y="863"/>
                  </a:cubicBezTo>
                  <a:cubicBezTo>
                    <a:pt x="0" y="1465"/>
                    <a:pt x="380" y="1718"/>
                    <a:pt x="792" y="1718"/>
                  </a:cubicBezTo>
                  <a:cubicBezTo>
                    <a:pt x="1140" y="1718"/>
                    <a:pt x="1394" y="1433"/>
                    <a:pt x="1425" y="1338"/>
                  </a:cubicBezTo>
                  <a:lnTo>
                    <a:pt x="1457" y="1306"/>
                  </a:lnTo>
                  <a:cubicBezTo>
                    <a:pt x="1552" y="1433"/>
                    <a:pt x="1615" y="1655"/>
                    <a:pt x="1901" y="1718"/>
                  </a:cubicBezTo>
                  <a:cubicBezTo>
                    <a:pt x="2091" y="1718"/>
                    <a:pt x="2249" y="1528"/>
                    <a:pt x="2249" y="1306"/>
                  </a:cubicBezTo>
                  <a:cubicBezTo>
                    <a:pt x="2249" y="1180"/>
                    <a:pt x="2186" y="1085"/>
                    <a:pt x="2059" y="1085"/>
                  </a:cubicBezTo>
                  <a:cubicBezTo>
                    <a:pt x="1964" y="1085"/>
                    <a:pt x="1901" y="1116"/>
                    <a:pt x="1869" y="1148"/>
                  </a:cubicBezTo>
                  <a:cubicBezTo>
                    <a:pt x="1806" y="1085"/>
                    <a:pt x="1774" y="1021"/>
                    <a:pt x="1742" y="958"/>
                  </a:cubicBezTo>
                  <a:lnTo>
                    <a:pt x="2027" y="546"/>
                  </a:lnTo>
                  <a:cubicBezTo>
                    <a:pt x="2091" y="483"/>
                    <a:pt x="2091" y="324"/>
                    <a:pt x="1964" y="229"/>
                  </a:cubicBezTo>
                  <a:cubicBezTo>
                    <a:pt x="1930" y="207"/>
                    <a:pt x="1893" y="197"/>
                    <a:pt x="1854" y="197"/>
                  </a:cubicBezTo>
                  <a:cubicBezTo>
                    <a:pt x="1783" y="197"/>
                    <a:pt x="1709" y="231"/>
                    <a:pt x="1647" y="293"/>
                  </a:cubicBezTo>
                  <a:lnTo>
                    <a:pt x="1489" y="483"/>
                  </a:lnTo>
                  <a:cubicBezTo>
                    <a:pt x="1430" y="336"/>
                    <a:pt x="1209"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1"/>
            <p:cNvSpPr/>
            <p:nvPr/>
          </p:nvSpPr>
          <p:spPr>
            <a:xfrm>
              <a:off x="5067100" y="163825"/>
              <a:ext cx="384800" cy="366925"/>
            </a:xfrm>
            <a:custGeom>
              <a:avLst/>
              <a:gdLst/>
              <a:ahLst/>
              <a:cxnLst/>
              <a:rect l="l" t="t" r="r" b="b"/>
              <a:pathLst>
                <a:path w="15392" h="14677" extrusionOk="0">
                  <a:moveTo>
                    <a:pt x="14917" y="13410"/>
                  </a:moveTo>
                  <a:lnTo>
                    <a:pt x="14917" y="14233"/>
                  </a:lnTo>
                  <a:lnTo>
                    <a:pt x="14094" y="14233"/>
                  </a:lnTo>
                  <a:lnTo>
                    <a:pt x="14094" y="13410"/>
                  </a:lnTo>
                  <a:close/>
                  <a:moveTo>
                    <a:pt x="15166" y="1"/>
                  </a:moveTo>
                  <a:cubicBezTo>
                    <a:pt x="15104" y="1"/>
                    <a:pt x="15034" y="23"/>
                    <a:pt x="15012" y="46"/>
                  </a:cubicBezTo>
                  <a:lnTo>
                    <a:pt x="8520" y="6284"/>
                  </a:lnTo>
                  <a:cubicBezTo>
                    <a:pt x="8425" y="6348"/>
                    <a:pt x="8425" y="6506"/>
                    <a:pt x="8520" y="6569"/>
                  </a:cubicBezTo>
                  <a:cubicBezTo>
                    <a:pt x="8551" y="6617"/>
                    <a:pt x="8607" y="6641"/>
                    <a:pt x="8666" y="6641"/>
                  </a:cubicBezTo>
                  <a:cubicBezTo>
                    <a:pt x="8726" y="6641"/>
                    <a:pt x="8789" y="6617"/>
                    <a:pt x="8836" y="6569"/>
                  </a:cubicBezTo>
                  <a:lnTo>
                    <a:pt x="14949" y="742"/>
                  </a:lnTo>
                  <a:lnTo>
                    <a:pt x="14949" y="12903"/>
                  </a:lnTo>
                  <a:lnTo>
                    <a:pt x="13904" y="12903"/>
                  </a:lnTo>
                  <a:cubicBezTo>
                    <a:pt x="13777" y="12903"/>
                    <a:pt x="13650" y="13030"/>
                    <a:pt x="13650" y="13157"/>
                  </a:cubicBezTo>
                  <a:lnTo>
                    <a:pt x="13650" y="14233"/>
                  </a:lnTo>
                  <a:lnTo>
                    <a:pt x="793" y="14233"/>
                  </a:lnTo>
                  <a:lnTo>
                    <a:pt x="4498" y="10655"/>
                  </a:lnTo>
                  <a:cubicBezTo>
                    <a:pt x="5195" y="11446"/>
                    <a:pt x="5670" y="12396"/>
                    <a:pt x="5860" y="13442"/>
                  </a:cubicBezTo>
                  <a:cubicBezTo>
                    <a:pt x="5891" y="13537"/>
                    <a:pt x="6018" y="13632"/>
                    <a:pt x="6145" y="13632"/>
                  </a:cubicBezTo>
                  <a:cubicBezTo>
                    <a:pt x="6240" y="13600"/>
                    <a:pt x="6335" y="13473"/>
                    <a:pt x="6335" y="13347"/>
                  </a:cubicBezTo>
                  <a:cubicBezTo>
                    <a:pt x="6145" y="12238"/>
                    <a:pt x="5638" y="11225"/>
                    <a:pt x="4878" y="10338"/>
                  </a:cubicBezTo>
                  <a:lnTo>
                    <a:pt x="7918" y="7456"/>
                  </a:lnTo>
                  <a:lnTo>
                    <a:pt x="8361" y="7899"/>
                  </a:lnTo>
                  <a:cubicBezTo>
                    <a:pt x="8396" y="7934"/>
                    <a:pt x="8450" y="7959"/>
                    <a:pt x="8512" y="7959"/>
                  </a:cubicBezTo>
                  <a:cubicBezTo>
                    <a:pt x="8564" y="7959"/>
                    <a:pt x="8621" y="7942"/>
                    <a:pt x="8678" y="7899"/>
                  </a:cubicBezTo>
                  <a:cubicBezTo>
                    <a:pt x="8741" y="7804"/>
                    <a:pt x="8741" y="7646"/>
                    <a:pt x="8678" y="7583"/>
                  </a:cubicBezTo>
                  <a:lnTo>
                    <a:pt x="8076" y="6981"/>
                  </a:lnTo>
                  <a:cubicBezTo>
                    <a:pt x="8029" y="6934"/>
                    <a:pt x="7966" y="6910"/>
                    <a:pt x="7906" y="6910"/>
                  </a:cubicBezTo>
                  <a:cubicBezTo>
                    <a:pt x="7847" y="6910"/>
                    <a:pt x="7791" y="6934"/>
                    <a:pt x="7760" y="6981"/>
                  </a:cubicBezTo>
                  <a:lnTo>
                    <a:pt x="4403" y="10180"/>
                  </a:lnTo>
                  <a:lnTo>
                    <a:pt x="96" y="14265"/>
                  </a:lnTo>
                  <a:cubicBezTo>
                    <a:pt x="1" y="14328"/>
                    <a:pt x="1" y="14423"/>
                    <a:pt x="32" y="14487"/>
                  </a:cubicBezTo>
                  <a:cubicBezTo>
                    <a:pt x="96" y="14582"/>
                    <a:pt x="159" y="14677"/>
                    <a:pt x="254" y="14677"/>
                  </a:cubicBezTo>
                  <a:lnTo>
                    <a:pt x="15170" y="14677"/>
                  </a:lnTo>
                  <a:cubicBezTo>
                    <a:pt x="15297" y="14677"/>
                    <a:pt x="15392" y="14550"/>
                    <a:pt x="15392" y="14423"/>
                  </a:cubicBezTo>
                  <a:lnTo>
                    <a:pt x="15392" y="13157"/>
                  </a:lnTo>
                  <a:lnTo>
                    <a:pt x="15392" y="204"/>
                  </a:lnTo>
                  <a:cubicBezTo>
                    <a:pt x="15392" y="141"/>
                    <a:pt x="15329" y="46"/>
                    <a:pt x="15234" y="14"/>
                  </a:cubicBezTo>
                  <a:cubicBezTo>
                    <a:pt x="15215" y="5"/>
                    <a:pt x="15191" y="1"/>
                    <a:pt x="1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1"/>
            <p:cNvSpPr/>
            <p:nvPr/>
          </p:nvSpPr>
          <p:spPr>
            <a:xfrm>
              <a:off x="5311750" y="390400"/>
              <a:ext cx="12700" cy="11700"/>
            </a:xfrm>
            <a:custGeom>
              <a:avLst/>
              <a:gdLst/>
              <a:ahLst/>
              <a:cxnLst/>
              <a:rect l="l" t="t" r="r" b="b"/>
              <a:pathLst>
                <a:path w="508" h="468" extrusionOk="0">
                  <a:moveTo>
                    <a:pt x="234" y="0"/>
                  </a:moveTo>
                  <a:cubicBezTo>
                    <a:pt x="175" y="0"/>
                    <a:pt x="111" y="24"/>
                    <a:pt x="64" y="72"/>
                  </a:cubicBezTo>
                  <a:cubicBezTo>
                    <a:pt x="1" y="135"/>
                    <a:pt x="1" y="293"/>
                    <a:pt x="64" y="388"/>
                  </a:cubicBezTo>
                  <a:lnTo>
                    <a:pt x="127" y="420"/>
                  </a:lnTo>
                  <a:cubicBezTo>
                    <a:pt x="159" y="452"/>
                    <a:pt x="206" y="467"/>
                    <a:pt x="262" y="467"/>
                  </a:cubicBezTo>
                  <a:cubicBezTo>
                    <a:pt x="317" y="467"/>
                    <a:pt x="381" y="452"/>
                    <a:pt x="444" y="420"/>
                  </a:cubicBezTo>
                  <a:cubicBezTo>
                    <a:pt x="507" y="325"/>
                    <a:pt x="507" y="167"/>
                    <a:pt x="444" y="103"/>
                  </a:cubicBezTo>
                  <a:lnTo>
                    <a:pt x="381" y="72"/>
                  </a:lnTo>
                  <a:cubicBezTo>
                    <a:pt x="349" y="24"/>
                    <a:pt x="29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1"/>
            <p:cNvSpPr/>
            <p:nvPr/>
          </p:nvSpPr>
          <p:spPr>
            <a:xfrm>
              <a:off x="5330750" y="409200"/>
              <a:ext cx="12700" cy="11900"/>
            </a:xfrm>
            <a:custGeom>
              <a:avLst/>
              <a:gdLst/>
              <a:ahLst/>
              <a:cxnLst/>
              <a:rect l="l" t="t" r="r" b="b"/>
              <a:pathLst>
                <a:path w="508" h="476" extrusionOk="0">
                  <a:moveTo>
                    <a:pt x="222" y="0"/>
                  </a:moveTo>
                  <a:cubicBezTo>
                    <a:pt x="167" y="0"/>
                    <a:pt x="111" y="16"/>
                    <a:pt x="64" y="48"/>
                  </a:cubicBezTo>
                  <a:cubicBezTo>
                    <a:pt x="1" y="143"/>
                    <a:pt x="1" y="301"/>
                    <a:pt x="64" y="365"/>
                  </a:cubicBezTo>
                  <a:lnTo>
                    <a:pt x="96" y="428"/>
                  </a:lnTo>
                  <a:cubicBezTo>
                    <a:pt x="143" y="460"/>
                    <a:pt x="206" y="475"/>
                    <a:pt x="266" y="475"/>
                  </a:cubicBezTo>
                  <a:cubicBezTo>
                    <a:pt x="325" y="475"/>
                    <a:pt x="381" y="460"/>
                    <a:pt x="412" y="428"/>
                  </a:cubicBezTo>
                  <a:cubicBezTo>
                    <a:pt x="507" y="333"/>
                    <a:pt x="507" y="175"/>
                    <a:pt x="412" y="111"/>
                  </a:cubicBezTo>
                  <a:lnTo>
                    <a:pt x="381" y="48"/>
                  </a:lnTo>
                  <a:cubicBezTo>
                    <a:pt x="333" y="16"/>
                    <a:pt x="27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1"/>
            <p:cNvSpPr/>
            <p:nvPr/>
          </p:nvSpPr>
          <p:spPr>
            <a:xfrm>
              <a:off x="5350550" y="429000"/>
              <a:ext cx="12700" cy="11900"/>
            </a:xfrm>
            <a:custGeom>
              <a:avLst/>
              <a:gdLst/>
              <a:ahLst/>
              <a:cxnLst/>
              <a:rect l="l" t="t" r="r" b="b"/>
              <a:pathLst>
                <a:path w="508" h="476" extrusionOk="0">
                  <a:moveTo>
                    <a:pt x="222" y="0"/>
                  </a:moveTo>
                  <a:cubicBezTo>
                    <a:pt x="167" y="0"/>
                    <a:pt x="111" y="16"/>
                    <a:pt x="64" y="48"/>
                  </a:cubicBezTo>
                  <a:cubicBezTo>
                    <a:pt x="0" y="143"/>
                    <a:pt x="0" y="301"/>
                    <a:pt x="64" y="364"/>
                  </a:cubicBezTo>
                  <a:lnTo>
                    <a:pt x="95" y="428"/>
                  </a:lnTo>
                  <a:cubicBezTo>
                    <a:pt x="143" y="459"/>
                    <a:pt x="206" y="475"/>
                    <a:pt x="266" y="475"/>
                  </a:cubicBezTo>
                  <a:cubicBezTo>
                    <a:pt x="325" y="475"/>
                    <a:pt x="380" y="459"/>
                    <a:pt x="412" y="428"/>
                  </a:cubicBezTo>
                  <a:cubicBezTo>
                    <a:pt x="507" y="333"/>
                    <a:pt x="507" y="174"/>
                    <a:pt x="412" y="111"/>
                  </a:cubicBezTo>
                  <a:lnTo>
                    <a:pt x="380" y="48"/>
                  </a:lnTo>
                  <a:cubicBezTo>
                    <a:pt x="333" y="16"/>
                    <a:pt x="27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1"/>
            <p:cNvSpPr/>
            <p:nvPr/>
          </p:nvSpPr>
          <p:spPr>
            <a:xfrm>
              <a:off x="5368750" y="448000"/>
              <a:ext cx="13500" cy="12300"/>
            </a:xfrm>
            <a:custGeom>
              <a:avLst/>
              <a:gdLst/>
              <a:ahLst/>
              <a:cxnLst/>
              <a:rect l="l" t="t" r="r" b="b"/>
              <a:pathLst>
                <a:path w="540" h="492" extrusionOk="0">
                  <a:moveTo>
                    <a:pt x="242" y="0"/>
                  </a:moveTo>
                  <a:cubicBezTo>
                    <a:pt x="183" y="0"/>
                    <a:pt x="127" y="16"/>
                    <a:pt x="96" y="48"/>
                  </a:cubicBezTo>
                  <a:cubicBezTo>
                    <a:pt x="1" y="143"/>
                    <a:pt x="1" y="301"/>
                    <a:pt x="96" y="364"/>
                  </a:cubicBezTo>
                  <a:lnTo>
                    <a:pt x="127" y="396"/>
                  </a:lnTo>
                  <a:cubicBezTo>
                    <a:pt x="191" y="459"/>
                    <a:pt x="246" y="491"/>
                    <a:pt x="298" y="491"/>
                  </a:cubicBezTo>
                  <a:cubicBezTo>
                    <a:pt x="349" y="491"/>
                    <a:pt x="397" y="459"/>
                    <a:pt x="444" y="396"/>
                  </a:cubicBezTo>
                  <a:cubicBezTo>
                    <a:pt x="539" y="333"/>
                    <a:pt x="539" y="174"/>
                    <a:pt x="444" y="79"/>
                  </a:cubicBezTo>
                  <a:lnTo>
                    <a:pt x="412" y="48"/>
                  </a:lnTo>
                  <a:cubicBezTo>
                    <a:pt x="365" y="16"/>
                    <a:pt x="302"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1"/>
            <p:cNvSpPr/>
            <p:nvPr/>
          </p:nvSpPr>
          <p:spPr>
            <a:xfrm>
              <a:off x="5388550" y="467775"/>
              <a:ext cx="13475" cy="11725"/>
            </a:xfrm>
            <a:custGeom>
              <a:avLst/>
              <a:gdLst/>
              <a:ahLst/>
              <a:cxnLst/>
              <a:rect l="l" t="t" r="r" b="b"/>
              <a:pathLst>
                <a:path w="539" h="469" extrusionOk="0">
                  <a:moveTo>
                    <a:pt x="242" y="1"/>
                  </a:moveTo>
                  <a:cubicBezTo>
                    <a:pt x="183" y="1"/>
                    <a:pt x="127" y="17"/>
                    <a:pt x="95" y="48"/>
                  </a:cubicBezTo>
                  <a:cubicBezTo>
                    <a:pt x="0" y="143"/>
                    <a:pt x="0" y="302"/>
                    <a:pt x="95" y="365"/>
                  </a:cubicBezTo>
                  <a:lnTo>
                    <a:pt x="127" y="397"/>
                  </a:lnTo>
                  <a:cubicBezTo>
                    <a:pt x="175" y="444"/>
                    <a:pt x="230" y="468"/>
                    <a:pt x="285" y="468"/>
                  </a:cubicBezTo>
                  <a:cubicBezTo>
                    <a:pt x="341" y="468"/>
                    <a:pt x="396" y="444"/>
                    <a:pt x="444" y="397"/>
                  </a:cubicBezTo>
                  <a:cubicBezTo>
                    <a:pt x="539" y="333"/>
                    <a:pt x="539" y="175"/>
                    <a:pt x="444" y="80"/>
                  </a:cubicBezTo>
                  <a:lnTo>
                    <a:pt x="412" y="48"/>
                  </a:lnTo>
                  <a:cubicBezTo>
                    <a:pt x="365" y="17"/>
                    <a:pt x="301"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1"/>
            <p:cNvSpPr/>
            <p:nvPr/>
          </p:nvSpPr>
          <p:spPr>
            <a:xfrm>
              <a:off x="5291950" y="370600"/>
              <a:ext cx="12700" cy="11700"/>
            </a:xfrm>
            <a:custGeom>
              <a:avLst/>
              <a:gdLst/>
              <a:ahLst/>
              <a:cxnLst/>
              <a:rect l="l" t="t" r="r" b="b"/>
              <a:pathLst>
                <a:path w="508" h="468" extrusionOk="0">
                  <a:moveTo>
                    <a:pt x="234" y="1"/>
                  </a:moveTo>
                  <a:cubicBezTo>
                    <a:pt x="175" y="1"/>
                    <a:pt x="112" y="24"/>
                    <a:pt x="64" y="72"/>
                  </a:cubicBezTo>
                  <a:cubicBezTo>
                    <a:pt x="1" y="135"/>
                    <a:pt x="1" y="294"/>
                    <a:pt x="64" y="389"/>
                  </a:cubicBezTo>
                  <a:lnTo>
                    <a:pt x="128" y="420"/>
                  </a:lnTo>
                  <a:cubicBezTo>
                    <a:pt x="159" y="452"/>
                    <a:pt x="215" y="468"/>
                    <a:pt x="274" y="468"/>
                  </a:cubicBezTo>
                  <a:cubicBezTo>
                    <a:pt x="333" y="468"/>
                    <a:pt x="397" y="452"/>
                    <a:pt x="444" y="420"/>
                  </a:cubicBezTo>
                  <a:cubicBezTo>
                    <a:pt x="508" y="325"/>
                    <a:pt x="508" y="167"/>
                    <a:pt x="444" y="104"/>
                  </a:cubicBezTo>
                  <a:lnTo>
                    <a:pt x="381" y="72"/>
                  </a:lnTo>
                  <a:cubicBezTo>
                    <a:pt x="349" y="24"/>
                    <a:pt x="294"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61"/>
          <p:cNvGrpSpPr/>
          <p:nvPr/>
        </p:nvGrpSpPr>
        <p:grpSpPr>
          <a:xfrm>
            <a:off x="1400393" y="1682207"/>
            <a:ext cx="432006" cy="407786"/>
            <a:chOff x="1958000" y="1787975"/>
            <a:chExt cx="386375" cy="364225"/>
          </a:xfrm>
        </p:grpSpPr>
        <p:sp>
          <p:nvSpPr>
            <p:cNvPr id="2634" name="Google Shape;2634;p61"/>
            <p:cNvSpPr/>
            <p:nvPr/>
          </p:nvSpPr>
          <p:spPr>
            <a:xfrm>
              <a:off x="1964325" y="1794325"/>
              <a:ext cx="373725" cy="300075"/>
            </a:xfrm>
            <a:custGeom>
              <a:avLst/>
              <a:gdLst/>
              <a:ahLst/>
              <a:cxnLst/>
              <a:rect l="l" t="t" r="r" b="b"/>
              <a:pathLst>
                <a:path w="14949" h="12003" extrusionOk="0">
                  <a:moveTo>
                    <a:pt x="7443" y="0"/>
                  </a:moveTo>
                  <a:lnTo>
                    <a:pt x="1" y="12003"/>
                  </a:lnTo>
                  <a:lnTo>
                    <a:pt x="14949" y="12003"/>
                  </a:lnTo>
                  <a:lnTo>
                    <a:pt x="7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1"/>
            <p:cNvSpPr/>
            <p:nvPr/>
          </p:nvSpPr>
          <p:spPr>
            <a:xfrm>
              <a:off x="2132975" y="1794325"/>
              <a:ext cx="204275" cy="300075"/>
            </a:xfrm>
            <a:custGeom>
              <a:avLst/>
              <a:gdLst/>
              <a:ahLst/>
              <a:cxnLst/>
              <a:rect l="l" t="t" r="r" b="b"/>
              <a:pathLst>
                <a:path w="8171" h="12003" extrusionOk="0">
                  <a:moveTo>
                    <a:pt x="36" y="1080"/>
                  </a:moveTo>
                  <a:cubicBezTo>
                    <a:pt x="22" y="1097"/>
                    <a:pt x="10" y="1117"/>
                    <a:pt x="0" y="1140"/>
                  </a:cubicBezTo>
                  <a:lnTo>
                    <a:pt x="36" y="1080"/>
                  </a:lnTo>
                  <a:close/>
                  <a:moveTo>
                    <a:pt x="697" y="0"/>
                  </a:moveTo>
                  <a:lnTo>
                    <a:pt x="190" y="824"/>
                  </a:lnTo>
                  <a:lnTo>
                    <a:pt x="36" y="1080"/>
                  </a:lnTo>
                  <a:lnTo>
                    <a:pt x="36" y="1080"/>
                  </a:lnTo>
                  <a:cubicBezTo>
                    <a:pt x="70" y="1041"/>
                    <a:pt x="117" y="1022"/>
                    <a:pt x="167" y="1022"/>
                  </a:cubicBezTo>
                  <a:cubicBezTo>
                    <a:pt x="238" y="1022"/>
                    <a:pt x="317" y="1061"/>
                    <a:pt x="380" y="1140"/>
                  </a:cubicBezTo>
                  <a:lnTo>
                    <a:pt x="6967" y="11623"/>
                  </a:lnTo>
                  <a:cubicBezTo>
                    <a:pt x="6999" y="11781"/>
                    <a:pt x="6904" y="12003"/>
                    <a:pt x="6714" y="12003"/>
                  </a:cubicBezTo>
                  <a:lnTo>
                    <a:pt x="8171" y="12003"/>
                  </a:lnTo>
                  <a:lnTo>
                    <a:pt x="69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1"/>
            <p:cNvSpPr/>
            <p:nvPr/>
          </p:nvSpPr>
          <p:spPr>
            <a:xfrm>
              <a:off x="2150375" y="2064300"/>
              <a:ext cx="30125" cy="30100"/>
            </a:xfrm>
            <a:custGeom>
              <a:avLst/>
              <a:gdLst/>
              <a:ahLst/>
              <a:cxnLst/>
              <a:rect l="l" t="t" r="r" b="b"/>
              <a:pathLst>
                <a:path w="1205" h="1204" extrusionOk="0">
                  <a:moveTo>
                    <a:pt x="1" y="0"/>
                  </a:moveTo>
                  <a:lnTo>
                    <a:pt x="1" y="1204"/>
                  </a:lnTo>
                  <a:lnTo>
                    <a:pt x="1204" y="1204"/>
                  </a:lnTo>
                  <a:lnTo>
                    <a:pt x="1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1"/>
            <p:cNvSpPr/>
            <p:nvPr/>
          </p:nvSpPr>
          <p:spPr>
            <a:xfrm>
              <a:off x="2156725" y="2063500"/>
              <a:ext cx="22975" cy="29325"/>
            </a:xfrm>
            <a:custGeom>
              <a:avLst/>
              <a:gdLst/>
              <a:ahLst/>
              <a:cxnLst/>
              <a:rect l="l" t="t" r="r" b="b"/>
              <a:pathLst>
                <a:path w="919" h="1173" extrusionOk="0">
                  <a:moveTo>
                    <a:pt x="0" y="1"/>
                  </a:moveTo>
                  <a:lnTo>
                    <a:pt x="0" y="32"/>
                  </a:lnTo>
                  <a:cubicBezTo>
                    <a:pt x="190" y="32"/>
                    <a:pt x="317" y="191"/>
                    <a:pt x="317" y="349"/>
                  </a:cubicBezTo>
                  <a:lnTo>
                    <a:pt x="317" y="1172"/>
                  </a:lnTo>
                  <a:lnTo>
                    <a:pt x="919" y="1172"/>
                  </a:lnTo>
                  <a:lnTo>
                    <a:pt x="91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1"/>
            <p:cNvSpPr/>
            <p:nvPr/>
          </p:nvSpPr>
          <p:spPr>
            <a:xfrm>
              <a:off x="2132175" y="2108625"/>
              <a:ext cx="39625" cy="43575"/>
            </a:xfrm>
            <a:custGeom>
              <a:avLst/>
              <a:gdLst/>
              <a:ahLst/>
              <a:cxnLst/>
              <a:rect l="l" t="t" r="r" b="b"/>
              <a:pathLst>
                <a:path w="1585" h="1743" extrusionOk="0">
                  <a:moveTo>
                    <a:pt x="856" y="1"/>
                  </a:moveTo>
                  <a:cubicBezTo>
                    <a:pt x="381" y="1"/>
                    <a:pt x="1" y="412"/>
                    <a:pt x="1" y="887"/>
                  </a:cubicBezTo>
                  <a:cubicBezTo>
                    <a:pt x="1" y="1362"/>
                    <a:pt x="381" y="1743"/>
                    <a:pt x="856" y="1743"/>
                  </a:cubicBezTo>
                  <a:cubicBezTo>
                    <a:pt x="1046" y="1743"/>
                    <a:pt x="1204" y="1679"/>
                    <a:pt x="1362" y="1553"/>
                  </a:cubicBezTo>
                  <a:cubicBezTo>
                    <a:pt x="1489" y="1489"/>
                    <a:pt x="1584" y="1267"/>
                    <a:pt x="1394" y="1172"/>
                  </a:cubicBezTo>
                  <a:cubicBezTo>
                    <a:pt x="1365" y="1128"/>
                    <a:pt x="1315" y="1105"/>
                    <a:pt x="1257" y="1105"/>
                  </a:cubicBezTo>
                  <a:cubicBezTo>
                    <a:pt x="1191" y="1105"/>
                    <a:pt x="1114" y="1136"/>
                    <a:pt x="1046" y="1204"/>
                  </a:cubicBezTo>
                  <a:cubicBezTo>
                    <a:pt x="1014" y="1236"/>
                    <a:pt x="951" y="1267"/>
                    <a:pt x="856" y="1267"/>
                  </a:cubicBezTo>
                  <a:cubicBezTo>
                    <a:pt x="602" y="1267"/>
                    <a:pt x="476" y="1077"/>
                    <a:pt x="476" y="887"/>
                  </a:cubicBezTo>
                  <a:cubicBezTo>
                    <a:pt x="476" y="634"/>
                    <a:pt x="666" y="476"/>
                    <a:pt x="856" y="476"/>
                  </a:cubicBezTo>
                  <a:cubicBezTo>
                    <a:pt x="951" y="476"/>
                    <a:pt x="1014" y="539"/>
                    <a:pt x="1109" y="571"/>
                  </a:cubicBezTo>
                  <a:cubicBezTo>
                    <a:pt x="1141" y="592"/>
                    <a:pt x="1176" y="602"/>
                    <a:pt x="1212" y="602"/>
                  </a:cubicBezTo>
                  <a:cubicBezTo>
                    <a:pt x="1285" y="602"/>
                    <a:pt x="1362" y="560"/>
                    <a:pt x="1426" y="476"/>
                  </a:cubicBezTo>
                  <a:cubicBezTo>
                    <a:pt x="1489" y="381"/>
                    <a:pt x="1457" y="254"/>
                    <a:pt x="1331" y="159"/>
                  </a:cubicBezTo>
                  <a:cubicBezTo>
                    <a:pt x="1172" y="96"/>
                    <a:pt x="1014"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1"/>
            <p:cNvSpPr/>
            <p:nvPr/>
          </p:nvSpPr>
          <p:spPr>
            <a:xfrm>
              <a:off x="1993625" y="1898825"/>
              <a:ext cx="39600" cy="44350"/>
            </a:xfrm>
            <a:custGeom>
              <a:avLst/>
              <a:gdLst/>
              <a:ahLst/>
              <a:cxnLst/>
              <a:rect l="l" t="t" r="r" b="b"/>
              <a:pathLst>
                <a:path w="1584" h="1774" extrusionOk="0">
                  <a:moveTo>
                    <a:pt x="792" y="602"/>
                  </a:moveTo>
                  <a:cubicBezTo>
                    <a:pt x="982" y="602"/>
                    <a:pt x="1141" y="761"/>
                    <a:pt x="1141" y="951"/>
                  </a:cubicBezTo>
                  <a:cubicBezTo>
                    <a:pt x="1141" y="1141"/>
                    <a:pt x="982" y="1299"/>
                    <a:pt x="792" y="1299"/>
                  </a:cubicBezTo>
                  <a:cubicBezTo>
                    <a:pt x="571" y="1299"/>
                    <a:pt x="412" y="1141"/>
                    <a:pt x="412" y="951"/>
                  </a:cubicBezTo>
                  <a:cubicBezTo>
                    <a:pt x="412" y="761"/>
                    <a:pt x="571" y="602"/>
                    <a:pt x="792" y="602"/>
                  </a:cubicBezTo>
                  <a:close/>
                  <a:moveTo>
                    <a:pt x="1331" y="0"/>
                  </a:moveTo>
                  <a:cubicBezTo>
                    <a:pt x="1204" y="0"/>
                    <a:pt x="1141" y="95"/>
                    <a:pt x="1141" y="159"/>
                  </a:cubicBezTo>
                  <a:cubicBezTo>
                    <a:pt x="1014" y="127"/>
                    <a:pt x="887" y="95"/>
                    <a:pt x="792" y="95"/>
                  </a:cubicBezTo>
                  <a:cubicBezTo>
                    <a:pt x="349" y="95"/>
                    <a:pt x="1" y="444"/>
                    <a:pt x="1" y="887"/>
                  </a:cubicBezTo>
                  <a:cubicBezTo>
                    <a:pt x="1" y="1362"/>
                    <a:pt x="349" y="1711"/>
                    <a:pt x="792" y="1711"/>
                  </a:cubicBezTo>
                  <a:cubicBezTo>
                    <a:pt x="887" y="1711"/>
                    <a:pt x="1014" y="1679"/>
                    <a:pt x="1141" y="1647"/>
                  </a:cubicBezTo>
                  <a:cubicBezTo>
                    <a:pt x="1172" y="1711"/>
                    <a:pt x="1267" y="1774"/>
                    <a:pt x="1331" y="1774"/>
                  </a:cubicBezTo>
                  <a:cubicBezTo>
                    <a:pt x="1457" y="1774"/>
                    <a:pt x="1584" y="1679"/>
                    <a:pt x="1584" y="1552"/>
                  </a:cubicBezTo>
                  <a:lnTo>
                    <a:pt x="1584" y="254"/>
                  </a:lnTo>
                  <a:cubicBezTo>
                    <a:pt x="1584" y="127"/>
                    <a:pt x="1457" y="0"/>
                    <a:pt x="1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1"/>
            <p:cNvSpPr/>
            <p:nvPr/>
          </p:nvSpPr>
          <p:spPr>
            <a:xfrm>
              <a:off x="2263600" y="1885375"/>
              <a:ext cx="43575" cy="59400"/>
            </a:xfrm>
            <a:custGeom>
              <a:avLst/>
              <a:gdLst/>
              <a:ahLst/>
              <a:cxnLst/>
              <a:rect l="l" t="t" r="r" b="b"/>
              <a:pathLst>
                <a:path w="1743" h="2376" extrusionOk="0">
                  <a:moveTo>
                    <a:pt x="887" y="1109"/>
                  </a:moveTo>
                  <a:cubicBezTo>
                    <a:pt x="1141" y="1109"/>
                    <a:pt x="1299" y="1299"/>
                    <a:pt x="1299" y="1489"/>
                  </a:cubicBezTo>
                  <a:cubicBezTo>
                    <a:pt x="1299" y="1742"/>
                    <a:pt x="1109" y="1900"/>
                    <a:pt x="887" y="1900"/>
                  </a:cubicBezTo>
                  <a:cubicBezTo>
                    <a:pt x="666" y="1900"/>
                    <a:pt x="507" y="1710"/>
                    <a:pt x="507" y="1489"/>
                  </a:cubicBezTo>
                  <a:cubicBezTo>
                    <a:pt x="476" y="1267"/>
                    <a:pt x="666" y="1109"/>
                    <a:pt x="887" y="1109"/>
                  </a:cubicBezTo>
                  <a:close/>
                  <a:moveTo>
                    <a:pt x="222" y="0"/>
                  </a:moveTo>
                  <a:cubicBezTo>
                    <a:pt x="96" y="0"/>
                    <a:pt x="1" y="127"/>
                    <a:pt x="1" y="222"/>
                  </a:cubicBezTo>
                  <a:lnTo>
                    <a:pt x="1" y="2122"/>
                  </a:lnTo>
                  <a:cubicBezTo>
                    <a:pt x="32" y="2249"/>
                    <a:pt x="96" y="2375"/>
                    <a:pt x="222" y="2375"/>
                  </a:cubicBezTo>
                  <a:cubicBezTo>
                    <a:pt x="317" y="2375"/>
                    <a:pt x="381" y="2312"/>
                    <a:pt x="444" y="2249"/>
                  </a:cubicBezTo>
                  <a:cubicBezTo>
                    <a:pt x="539" y="2312"/>
                    <a:pt x="697" y="2375"/>
                    <a:pt x="856" y="2375"/>
                  </a:cubicBezTo>
                  <a:cubicBezTo>
                    <a:pt x="1331" y="2375"/>
                    <a:pt x="1742" y="1964"/>
                    <a:pt x="1742" y="1489"/>
                  </a:cubicBezTo>
                  <a:cubicBezTo>
                    <a:pt x="1742" y="1014"/>
                    <a:pt x="1331" y="633"/>
                    <a:pt x="856" y="633"/>
                  </a:cubicBezTo>
                  <a:cubicBezTo>
                    <a:pt x="697" y="633"/>
                    <a:pt x="602" y="665"/>
                    <a:pt x="476" y="760"/>
                  </a:cubicBezTo>
                  <a:lnTo>
                    <a:pt x="476" y="222"/>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1"/>
            <p:cNvSpPr/>
            <p:nvPr/>
          </p:nvSpPr>
          <p:spPr>
            <a:xfrm>
              <a:off x="2144850" y="1902775"/>
              <a:ext cx="11900" cy="13500"/>
            </a:xfrm>
            <a:custGeom>
              <a:avLst/>
              <a:gdLst/>
              <a:ahLst/>
              <a:cxnLst/>
              <a:rect l="l" t="t" r="r" b="b"/>
              <a:pathLst>
                <a:path w="476" h="540" extrusionOk="0">
                  <a:moveTo>
                    <a:pt x="222" y="1"/>
                  </a:moveTo>
                  <a:cubicBezTo>
                    <a:pt x="95" y="1"/>
                    <a:pt x="0" y="127"/>
                    <a:pt x="0" y="254"/>
                  </a:cubicBezTo>
                  <a:lnTo>
                    <a:pt x="0" y="286"/>
                  </a:lnTo>
                  <a:cubicBezTo>
                    <a:pt x="0" y="413"/>
                    <a:pt x="95" y="539"/>
                    <a:pt x="222" y="539"/>
                  </a:cubicBezTo>
                  <a:cubicBezTo>
                    <a:pt x="349" y="539"/>
                    <a:pt x="475" y="413"/>
                    <a:pt x="475" y="286"/>
                  </a:cubicBezTo>
                  <a:lnTo>
                    <a:pt x="475" y="254"/>
                  </a:lnTo>
                  <a:cubicBezTo>
                    <a:pt x="444" y="96"/>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1"/>
            <p:cNvSpPr/>
            <p:nvPr/>
          </p:nvSpPr>
          <p:spPr>
            <a:xfrm>
              <a:off x="2144850" y="1875075"/>
              <a:ext cx="11900" cy="13475"/>
            </a:xfrm>
            <a:custGeom>
              <a:avLst/>
              <a:gdLst/>
              <a:ahLst/>
              <a:cxnLst/>
              <a:rect l="l" t="t" r="r" b="b"/>
              <a:pathLst>
                <a:path w="476" h="539" extrusionOk="0">
                  <a:moveTo>
                    <a:pt x="222" y="0"/>
                  </a:moveTo>
                  <a:cubicBezTo>
                    <a:pt x="95" y="0"/>
                    <a:pt x="0" y="127"/>
                    <a:pt x="0" y="254"/>
                  </a:cubicBezTo>
                  <a:lnTo>
                    <a:pt x="0" y="285"/>
                  </a:lnTo>
                  <a:cubicBezTo>
                    <a:pt x="0" y="412"/>
                    <a:pt x="95" y="539"/>
                    <a:pt x="222" y="539"/>
                  </a:cubicBezTo>
                  <a:cubicBezTo>
                    <a:pt x="349" y="539"/>
                    <a:pt x="475" y="412"/>
                    <a:pt x="475" y="285"/>
                  </a:cubicBezTo>
                  <a:lnTo>
                    <a:pt x="475" y="254"/>
                  </a:lnTo>
                  <a:cubicBezTo>
                    <a:pt x="444"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1"/>
            <p:cNvSpPr/>
            <p:nvPr/>
          </p:nvSpPr>
          <p:spPr>
            <a:xfrm>
              <a:off x="2144850" y="1847350"/>
              <a:ext cx="11900" cy="13500"/>
            </a:xfrm>
            <a:custGeom>
              <a:avLst/>
              <a:gdLst/>
              <a:ahLst/>
              <a:cxnLst/>
              <a:rect l="l" t="t" r="r" b="b"/>
              <a:pathLst>
                <a:path w="476" h="540" extrusionOk="0">
                  <a:moveTo>
                    <a:pt x="222" y="1"/>
                  </a:moveTo>
                  <a:cubicBezTo>
                    <a:pt x="95" y="1"/>
                    <a:pt x="0" y="128"/>
                    <a:pt x="0" y="254"/>
                  </a:cubicBezTo>
                  <a:lnTo>
                    <a:pt x="0" y="286"/>
                  </a:lnTo>
                  <a:cubicBezTo>
                    <a:pt x="0" y="413"/>
                    <a:pt x="95" y="539"/>
                    <a:pt x="222" y="539"/>
                  </a:cubicBezTo>
                  <a:cubicBezTo>
                    <a:pt x="349" y="539"/>
                    <a:pt x="475" y="413"/>
                    <a:pt x="475" y="286"/>
                  </a:cubicBezTo>
                  <a:lnTo>
                    <a:pt x="475" y="254"/>
                  </a:lnTo>
                  <a:cubicBezTo>
                    <a:pt x="444" y="128"/>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1"/>
            <p:cNvSpPr/>
            <p:nvPr/>
          </p:nvSpPr>
          <p:spPr>
            <a:xfrm>
              <a:off x="2144850" y="1821225"/>
              <a:ext cx="11900" cy="12700"/>
            </a:xfrm>
            <a:custGeom>
              <a:avLst/>
              <a:gdLst/>
              <a:ahLst/>
              <a:cxnLst/>
              <a:rect l="l" t="t" r="r" b="b"/>
              <a:pathLst>
                <a:path w="476" h="508" extrusionOk="0">
                  <a:moveTo>
                    <a:pt x="222" y="1"/>
                  </a:moveTo>
                  <a:cubicBezTo>
                    <a:pt x="95" y="1"/>
                    <a:pt x="0" y="96"/>
                    <a:pt x="0" y="223"/>
                  </a:cubicBezTo>
                  <a:lnTo>
                    <a:pt x="0" y="254"/>
                  </a:lnTo>
                  <a:cubicBezTo>
                    <a:pt x="0" y="381"/>
                    <a:pt x="95" y="508"/>
                    <a:pt x="222" y="508"/>
                  </a:cubicBezTo>
                  <a:cubicBezTo>
                    <a:pt x="349" y="508"/>
                    <a:pt x="475" y="381"/>
                    <a:pt x="475" y="254"/>
                  </a:cubicBezTo>
                  <a:lnTo>
                    <a:pt x="475" y="223"/>
                  </a:lnTo>
                  <a:cubicBezTo>
                    <a:pt x="444" y="64"/>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1"/>
            <p:cNvSpPr/>
            <p:nvPr/>
          </p:nvSpPr>
          <p:spPr>
            <a:xfrm>
              <a:off x="2144850" y="1930500"/>
              <a:ext cx="11900" cy="13475"/>
            </a:xfrm>
            <a:custGeom>
              <a:avLst/>
              <a:gdLst/>
              <a:ahLst/>
              <a:cxnLst/>
              <a:rect l="l" t="t" r="r" b="b"/>
              <a:pathLst>
                <a:path w="476" h="539" extrusionOk="0">
                  <a:moveTo>
                    <a:pt x="222" y="0"/>
                  </a:moveTo>
                  <a:cubicBezTo>
                    <a:pt x="95" y="0"/>
                    <a:pt x="0" y="127"/>
                    <a:pt x="0" y="254"/>
                  </a:cubicBezTo>
                  <a:lnTo>
                    <a:pt x="0" y="285"/>
                  </a:lnTo>
                  <a:cubicBezTo>
                    <a:pt x="0" y="412"/>
                    <a:pt x="95" y="539"/>
                    <a:pt x="222" y="539"/>
                  </a:cubicBezTo>
                  <a:cubicBezTo>
                    <a:pt x="349" y="539"/>
                    <a:pt x="475" y="412"/>
                    <a:pt x="475" y="285"/>
                  </a:cubicBezTo>
                  <a:lnTo>
                    <a:pt x="475" y="254"/>
                  </a:lnTo>
                  <a:cubicBezTo>
                    <a:pt x="444" y="95"/>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1"/>
            <p:cNvSpPr/>
            <p:nvPr/>
          </p:nvSpPr>
          <p:spPr>
            <a:xfrm>
              <a:off x="2144850" y="2009675"/>
              <a:ext cx="11900" cy="12675"/>
            </a:xfrm>
            <a:custGeom>
              <a:avLst/>
              <a:gdLst/>
              <a:ahLst/>
              <a:cxnLst/>
              <a:rect l="l" t="t" r="r" b="b"/>
              <a:pathLst>
                <a:path w="476" h="507" extrusionOk="0">
                  <a:moveTo>
                    <a:pt x="222" y="0"/>
                  </a:moveTo>
                  <a:cubicBezTo>
                    <a:pt x="95" y="0"/>
                    <a:pt x="0" y="127"/>
                    <a:pt x="0" y="253"/>
                  </a:cubicBezTo>
                  <a:lnTo>
                    <a:pt x="0" y="285"/>
                  </a:lnTo>
                  <a:cubicBezTo>
                    <a:pt x="0" y="443"/>
                    <a:pt x="95" y="507"/>
                    <a:pt x="222" y="507"/>
                  </a:cubicBezTo>
                  <a:cubicBezTo>
                    <a:pt x="349" y="507"/>
                    <a:pt x="475" y="412"/>
                    <a:pt x="475" y="285"/>
                  </a:cubicBezTo>
                  <a:lnTo>
                    <a:pt x="475" y="253"/>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1"/>
            <p:cNvSpPr/>
            <p:nvPr/>
          </p:nvSpPr>
          <p:spPr>
            <a:xfrm>
              <a:off x="2144850" y="1956625"/>
              <a:ext cx="11900" cy="12675"/>
            </a:xfrm>
            <a:custGeom>
              <a:avLst/>
              <a:gdLst/>
              <a:ahLst/>
              <a:cxnLst/>
              <a:rect l="l" t="t" r="r" b="b"/>
              <a:pathLst>
                <a:path w="476" h="507" extrusionOk="0">
                  <a:moveTo>
                    <a:pt x="222" y="0"/>
                  </a:moveTo>
                  <a:cubicBezTo>
                    <a:pt x="95" y="0"/>
                    <a:pt x="0" y="127"/>
                    <a:pt x="0" y="222"/>
                  </a:cubicBezTo>
                  <a:lnTo>
                    <a:pt x="0" y="285"/>
                  </a:lnTo>
                  <a:cubicBezTo>
                    <a:pt x="0" y="380"/>
                    <a:pt x="95" y="507"/>
                    <a:pt x="222" y="507"/>
                  </a:cubicBezTo>
                  <a:cubicBezTo>
                    <a:pt x="349" y="507"/>
                    <a:pt x="475" y="380"/>
                    <a:pt x="475" y="285"/>
                  </a:cubicBezTo>
                  <a:lnTo>
                    <a:pt x="475" y="222"/>
                  </a:lnTo>
                  <a:cubicBezTo>
                    <a:pt x="444"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1"/>
            <p:cNvSpPr/>
            <p:nvPr/>
          </p:nvSpPr>
          <p:spPr>
            <a:xfrm>
              <a:off x="1958000" y="1787975"/>
              <a:ext cx="386375" cy="311975"/>
            </a:xfrm>
            <a:custGeom>
              <a:avLst/>
              <a:gdLst/>
              <a:ahLst/>
              <a:cxnLst/>
              <a:rect l="l" t="t" r="r" b="b"/>
              <a:pathLst>
                <a:path w="15455" h="12479" extrusionOk="0">
                  <a:moveTo>
                    <a:pt x="7759" y="666"/>
                  </a:moveTo>
                  <a:lnTo>
                    <a:pt x="14568" y="11623"/>
                  </a:lnTo>
                  <a:lnTo>
                    <a:pt x="8139" y="8045"/>
                  </a:lnTo>
                  <a:lnTo>
                    <a:pt x="10483" y="6746"/>
                  </a:lnTo>
                  <a:cubicBezTo>
                    <a:pt x="10610" y="6715"/>
                    <a:pt x="10641" y="6556"/>
                    <a:pt x="10546" y="6430"/>
                  </a:cubicBezTo>
                  <a:cubicBezTo>
                    <a:pt x="10504" y="6345"/>
                    <a:pt x="10434" y="6303"/>
                    <a:pt x="10354" y="6303"/>
                  </a:cubicBezTo>
                  <a:cubicBezTo>
                    <a:pt x="10314" y="6303"/>
                    <a:pt x="10272" y="6313"/>
                    <a:pt x="10230" y="6335"/>
                  </a:cubicBezTo>
                  <a:lnTo>
                    <a:pt x="950" y="11623"/>
                  </a:lnTo>
                  <a:lnTo>
                    <a:pt x="4181" y="6398"/>
                  </a:lnTo>
                  <a:lnTo>
                    <a:pt x="6588" y="7728"/>
                  </a:lnTo>
                  <a:cubicBezTo>
                    <a:pt x="6651" y="7728"/>
                    <a:pt x="6683" y="7760"/>
                    <a:pt x="6714" y="7760"/>
                  </a:cubicBezTo>
                  <a:cubicBezTo>
                    <a:pt x="6809" y="7760"/>
                    <a:pt x="6873" y="7728"/>
                    <a:pt x="6904" y="7665"/>
                  </a:cubicBezTo>
                  <a:cubicBezTo>
                    <a:pt x="6999" y="7538"/>
                    <a:pt x="6968" y="7411"/>
                    <a:pt x="6841" y="7348"/>
                  </a:cubicBezTo>
                  <a:lnTo>
                    <a:pt x="4434" y="6018"/>
                  </a:lnTo>
                  <a:lnTo>
                    <a:pt x="7759" y="666"/>
                  </a:lnTo>
                  <a:close/>
                  <a:moveTo>
                    <a:pt x="8614" y="11307"/>
                  </a:moveTo>
                  <a:lnTo>
                    <a:pt x="8614" y="12003"/>
                  </a:lnTo>
                  <a:lnTo>
                    <a:pt x="7918" y="12003"/>
                  </a:lnTo>
                  <a:lnTo>
                    <a:pt x="7918" y="11307"/>
                  </a:lnTo>
                  <a:close/>
                  <a:moveTo>
                    <a:pt x="7696" y="1"/>
                  </a:moveTo>
                  <a:cubicBezTo>
                    <a:pt x="7633" y="1"/>
                    <a:pt x="7538" y="64"/>
                    <a:pt x="7506" y="128"/>
                  </a:cubicBezTo>
                  <a:lnTo>
                    <a:pt x="64" y="12130"/>
                  </a:lnTo>
                  <a:cubicBezTo>
                    <a:pt x="0" y="12257"/>
                    <a:pt x="64" y="12478"/>
                    <a:pt x="254" y="12478"/>
                  </a:cubicBezTo>
                  <a:lnTo>
                    <a:pt x="6651" y="12478"/>
                  </a:lnTo>
                  <a:cubicBezTo>
                    <a:pt x="6746" y="12478"/>
                    <a:pt x="6873" y="12352"/>
                    <a:pt x="6873" y="12225"/>
                  </a:cubicBezTo>
                  <a:cubicBezTo>
                    <a:pt x="6873" y="12130"/>
                    <a:pt x="6746" y="12003"/>
                    <a:pt x="6651" y="12003"/>
                  </a:cubicBezTo>
                  <a:lnTo>
                    <a:pt x="1140" y="12003"/>
                  </a:lnTo>
                  <a:lnTo>
                    <a:pt x="7664" y="8330"/>
                  </a:lnTo>
                  <a:lnTo>
                    <a:pt x="14315" y="12003"/>
                  </a:lnTo>
                  <a:lnTo>
                    <a:pt x="9089" y="12003"/>
                  </a:lnTo>
                  <a:lnTo>
                    <a:pt x="9089" y="11053"/>
                  </a:lnTo>
                  <a:cubicBezTo>
                    <a:pt x="9089" y="10927"/>
                    <a:pt x="8963" y="10800"/>
                    <a:pt x="8868" y="10800"/>
                  </a:cubicBezTo>
                  <a:lnTo>
                    <a:pt x="7918" y="10800"/>
                  </a:lnTo>
                  <a:lnTo>
                    <a:pt x="7918" y="10262"/>
                  </a:lnTo>
                  <a:cubicBezTo>
                    <a:pt x="7918" y="10135"/>
                    <a:pt x="7791" y="10008"/>
                    <a:pt x="7664" y="10008"/>
                  </a:cubicBezTo>
                  <a:cubicBezTo>
                    <a:pt x="7538" y="10008"/>
                    <a:pt x="7443" y="10135"/>
                    <a:pt x="7443" y="10262"/>
                  </a:cubicBezTo>
                  <a:lnTo>
                    <a:pt x="7443" y="11053"/>
                  </a:lnTo>
                  <a:lnTo>
                    <a:pt x="7443" y="12225"/>
                  </a:lnTo>
                  <a:cubicBezTo>
                    <a:pt x="7443" y="12352"/>
                    <a:pt x="7538" y="12478"/>
                    <a:pt x="7664" y="12478"/>
                  </a:cubicBezTo>
                  <a:lnTo>
                    <a:pt x="15202" y="12478"/>
                  </a:lnTo>
                  <a:cubicBezTo>
                    <a:pt x="15265" y="12447"/>
                    <a:pt x="15360" y="12447"/>
                    <a:pt x="15423" y="12320"/>
                  </a:cubicBezTo>
                  <a:cubicBezTo>
                    <a:pt x="15423" y="12288"/>
                    <a:pt x="15455" y="12193"/>
                    <a:pt x="15423" y="12130"/>
                  </a:cubicBezTo>
                  <a:lnTo>
                    <a:pt x="7918" y="128"/>
                  </a:lnTo>
                  <a:cubicBezTo>
                    <a:pt x="7854" y="64"/>
                    <a:pt x="7791" y="1"/>
                    <a:pt x="7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61"/>
          <p:cNvGrpSpPr/>
          <p:nvPr/>
        </p:nvGrpSpPr>
        <p:grpSpPr>
          <a:xfrm>
            <a:off x="4913994" y="1678964"/>
            <a:ext cx="432015" cy="391620"/>
            <a:chOff x="1960375" y="1255150"/>
            <a:chExt cx="384800" cy="349100"/>
          </a:xfrm>
        </p:grpSpPr>
        <p:sp>
          <p:nvSpPr>
            <p:cNvPr id="2650" name="Google Shape;2650;p61"/>
            <p:cNvSpPr/>
            <p:nvPr/>
          </p:nvSpPr>
          <p:spPr>
            <a:xfrm>
              <a:off x="1978575" y="1549850"/>
              <a:ext cx="360275" cy="47175"/>
            </a:xfrm>
            <a:custGeom>
              <a:avLst/>
              <a:gdLst/>
              <a:ahLst/>
              <a:cxnLst/>
              <a:rect l="l" t="t" r="r" b="b"/>
              <a:pathLst>
                <a:path w="14411" h="1887" extrusionOk="0">
                  <a:moveTo>
                    <a:pt x="13095" y="0"/>
                  </a:moveTo>
                  <a:cubicBezTo>
                    <a:pt x="13021" y="0"/>
                    <a:pt x="12953" y="59"/>
                    <a:pt x="12953" y="152"/>
                  </a:cubicBezTo>
                  <a:lnTo>
                    <a:pt x="12953" y="469"/>
                  </a:lnTo>
                  <a:lnTo>
                    <a:pt x="1" y="469"/>
                  </a:lnTo>
                  <a:lnTo>
                    <a:pt x="1" y="1387"/>
                  </a:lnTo>
                  <a:lnTo>
                    <a:pt x="12985" y="1387"/>
                  </a:lnTo>
                  <a:lnTo>
                    <a:pt x="12985" y="1735"/>
                  </a:lnTo>
                  <a:cubicBezTo>
                    <a:pt x="12985" y="1828"/>
                    <a:pt x="13036" y="1887"/>
                    <a:pt x="13113" y="1887"/>
                  </a:cubicBezTo>
                  <a:cubicBezTo>
                    <a:pt x="13141" y="1887"/>
                    <a:pt x="13173" y="1879"/>
                    <a:pt x="13207" y="1862"/>
                  </a:cubicBezTo>
                  <a:lnTo>
                    <a:pt x="14315" y="1070"/>
                  </a:lnTo>
                  <a:cubicBezTo>
                    <a:pt x="14410" y="1039"/>
                    <a:pt x="14410" y="880"/>
                    <a:pt x="14284" y="817"/>
                  </a:cubicBezTo>
                  <a:lnTo>
                    <a:pt x="13175" y="25"/>
                  </a:lnTo>
                  <a:cubicBezTo>
                    <a:pt x="13150" y="8"/>
                    <a:pt x="13122" y="0"/>
                    <a:pt x="1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1"/>
            <p:cNvSpPr/>
            <p:nvPr/>
          </p:nvSpPr>
          <p:spPr>
            <a:xfrm>
              <a:off x="2303200" y="1549850"/>
              <a:ext cx="35650" cy="48325"/>
            </a:xfrm>
            <a:custGeom>
              <a:avLst/>
              <a:gdLst/>
              <a:ahLst/>
              <a:cxnLst/>
              <a:rect l="l" t="t" r="r" b="b"/>
              <a:pathLst>
                <a:path w="1426" h="1933" extrusionOk="0">
                  <a:moveTo>
                    <a:pt x="128" y="0"/>
                  </a:moveTo>
                  <a:cubicBezTo>
                    <a:pt x="51" y="0"/>
                    <a:pt x="0" y="59"/>
                    <a:pt x="0" y="152"/>
                  </a:cubicBezTo>
                  <a:lnTo>
                    <a:pt x="0" y="405"/>
                  </a:lnTo>
                  <a:cubicBezTo>
                    <a:pt x="0" y="334"/>
                    <a:pt x="36" y="298"/>
                    <a:pt x="94" y="298"/>
                  </a:cubicBezTo>
                  <a:cubicBezTo>
                    <a:pt x="113" y="298"/>
                    <a:pt x="135" y="302"/>
                    <a:pt x="158" y="310"/>
                  </a:cubicBezTo>
                  <a:lnTo>
                    <a:pt x="855" y="817"/>
                  </a:lnTo>
                  <a:cubicBezTo>
                    <a:pt x="950" y="912"/>
                    <a:pt x="950" y="1039"/>
                    <a:pt x="855" y="1102"/>
                  </a:cubicBezTo>
                  <a:lnTo>
                    <a:pt x="158" y="1609"/>
                  </a:lnTo>
                  <a:cubicBezTo>
                    <a:pt x="131" y="1627"/>
                    <a:pt x="106" y="1635"/>
                    <a:pt x="84" y="1635"/>
                  </a:cubicBezTo>
                  <a:cubicBezTo>
                    <a:pt x="32" y="1635"/>
                    <a:pt x="0" y="1590"/>
                    <a:pt x="0" y="1545"/>
                  </a:cubicBezTo>
                  <a:lnTo>
                    <a:pt x="0" y="1767"/>
                  </a:lnTo>
                  <a:cubicBezTo>
                    <a:pt x="0" y="1858"/>
                    <a:pt x="81" y="1932"/>
                    <a:pt x="151" y="1932"/>
                  </a:cubicBezTo>
                  <a:cubicBezTo>
                    <a:pt x="178" y="1932"/>
                    <a:pt x="204" y="1921"/>
                    <a:pt x="222" y="1894"/>
                  </a:cubicBezTo>
                  <a:lnTo>
                    <a:pt x="1330" y="1102"/>
                  </a:lnTo>
                  <a:cubicBezTo>
                    <a:pt x="1425" y="1039"/>
                    <a:pt x="1425" y="880"/>
                    <a:pt x="1330" y="817"/>
                  </a:cubicBezTo>
                  <a:lnTo>
                    <a:pt x="222" y="25"/>
                  </a:lnTo>
                  <a:cubicBezTo>
                    <a:pt x="188" y="8"/>
                    <a:pt x="156" y="0"/>
                    <a:pt x="12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1"/>
            <p:cNvSpPr/>
            <p:nvPr/>
          </p:nvSpPr>
          <p:spPr>
            <a:xfrm>
              <a:off x="1963550" y="1260300"/>
              <a:ext cx="50675" cy="325025"/>
            </a:xfrm>
            <a:custGeom>
              <a:avLst/>
              <a:gdLst/>
              <a:ahLst/>
              <a:cxnLst/>
              <a:rect l="l" t="t" r="r" b="b"/>
              <a:pathLst>
                <a:path w="2027" h="13001" extrusionOk="0">
                  <a:moveTo>
                    <a:pt x="1049" y="1"/>
                  </a:moveTo>
                  <a:cubicBezTo>
                    <a:pt x="998" y="1"/>
                    <a:pt x="950" y="16"/>
                    <a:pt x="918" y="48"/>
                  </a:cubicBezTo>
                  <a:lnTo>
                    <a:pt x="792" y="206"/>
                  </a:lnTo>
                  <a:lnTo>
                    <a:pt x="63" y="1156"/>
                  </a:lnTo>
                  <a:cubicBezTo>
                    <a:pt x="0" y="1283"/>
                    <a:pt x="63" y="1441"/>
                    <a:pt x="190" y="1441"/>
                  </a:cubicBezTo>
                  <a:lnTo>
                    <a:pt x="570" y="1441"/>
                  </a:lnTo>
                  <a:lnTo>
                    <a:pt x="570" y="13001"/>
                  </a:lnTo>
                  <a:lnTo>
                    <a:pt x="1457" y="13001"/>
                  </a:lnTo>
                  <a:lnTo>
                    <a:pt x="1457" y="1441"/>
                  </a:lnTo>
                  <a:lnTo>
                    <a:pt x="1837" y="1441"/>
                  </a:lnTo>
                  <a:cubicBezTo>
                    <a:pt x="1932" y="1441"/>
                    <a:pt x="2027" y="1283"/>
                    <a:pt x="1995" y="1156"/>
                  </a:cubicBezTo>
                  <a:lnTo>
                    <a:pt x="1204" y="48"/>
                  </a:lnTo>
                  <a:cubicBezTo>
                    <a:pt x="1156" y="16"/>
                    <a:pt x="1101" y="1"/>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1"/>
            <p:cNvSpPr/>
            <p:nvPr/>
          </p:nvSpPr>
          <p:spPr>
            <a:xfrm>
              <a:off x="1982550" y="1260300"/>
              <a:ext cx="31675" cy="301275"/>
            </a:xfrm>
            <a:custGeom>
              <a:avLst/>
              <a:gdLst/>
              <a:ahLst/>
              <a:cxnLst/>
              <a:rect l="l" t="t" r="r" b="b"/>
              <a:pathLst>
                <a:path w="1267" h="12051" extrusionOk="0">
                  <a:moveTo>
                    <a:pt x="253" y="1"/>
                  </a:moveTo>
                  <a:cubicBezTo>
                    <a:pt x="206" y="1"/>
                    <a:pt x="158" y="16"/>
                    <a:pt x="127" y="48"/>
                  </a:cubicBezTo>
                  <a:lnTo>
                    <a:pt x="0" y="206"/>
                  </a:lnTo>
                  <a:lnTo>
                    <a:pt x="697" y="1156"/>
                  </a:lnTo>
                  <a:cubicBezTo>
                    <a:pt x="792" y="1283"/>
                    <a:pt x="697" y="1441"/>
                    <a:pt x="602" y="1441"/>
                  </a:cubicBezTo>
                  <a:lnTo>
                    <a:pt x="380" y="1441"/>
                  </a:lnTo>
                  <a:cubicBezTo>
                    <a:pt x="317" y="1441"/>
                    <a:pt x="222" y="1536"/>
                    <a:pt x="222" y="1600"/>
                  </a:cubicBezTo>
                  <a:lnTo>
                    <a:pt x="222" y="11861"/>
                  </a:lnTo>
                  <a:cubicBezTo>
                    <a:pt x="222" y="11987"/>
                    <a:pt x="317" y="12051"/>
                    <a:pt x="444" y="12051"/>
                  </a:cubicBezTo>
                  <a:lnTo>
                    <a:pt x="697" y="12051"/>
                  </a:lnTo>
                  <a:lnTo>
                    <a:pt x="697" y="1441"/>
                  </a:lnTo>
                  <a:lnTo>
                    <a:pt x="1077" y="1441"/>
                  </a:lnTo>
                  <a:cubicBezTo>
                    <a:pt x="1172" y="1441"/>
                    <a:pt x="1267" y="1283"/>
                    <a:pt x="1172" y="1156"/>
                  </a:cubicBezTo>
                  <a:lnTo>
                    <a:pt x="380" y="48"/>
                  </a:lnTo>
                  <a:cubicBezTo>
                    <a:pt x="348" y="16"/>
                    <a:pt x="301" y="1"/>
                    <a:pt x="25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1"/>
            <p:cNvSpPr/>
            <p:nvPr/>
          </p:nvSpPr>
          <p:spPr>
            <a:xfrm>
              <a:off x="2041925" y="1396075"/>
              <a:ext cx="55450" cy="165500"/>
            </a:xfrm>
            <a:custGeom>
              <a:avLst/>
              <a:gdLst/>
              <a:ahLst/>
              <a:cxnLst/>
              <a:rect l="l" t="t" r="r" b="b"/>
              <a:pathLst>
                <a:path w="2218" h="6620" extrusionOk="0">
                  <a:moveTo>
                    <a:pt x="0" y="1"/>
                  </a:moveTo>
                  <a:lnTo>
                    <a:pt x="0" y="6620"/>
                  </a:lnTo>
                  <a:lnTo>
                    <a:pt x="2217" y="6620"/>
                  </a:lnTo>
                  <a:lnTo>
                    <a:pt x="22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1"/>
            <p:cNvSpPr/>
            <p:nvPr/>
          </p:nvSpPr>
          <p:spPr>
            <a:xfrm>
              <a:off x="2069625" y="1396075"/>
              <a:ext cx="27750" cy="165500"/>
            </a:xfrm>
            <a:custGeom>
              <a:avLst/>
              <a:gdLst/>
              <a:ahLst/>
              <a:cxnLst/>
              <a:rect l="l" t="t" r="r" b="b"/>
              <a:pathLst>
                <a:path w="1110" h="6620" extrusionOk="0">
                  <a:moveTo>
                    <a:pt x="1" y="1"/>
                  </a:moveTo>
                  <a:cubicBezTo>
                    <a:pt x="222" y="1"/>
                    <a:pt x="381" y="222"/>
                    <a:pt x="381" y="412"/>
                  </a:cubicBezTo>
                  <a:lnTo>
                    <a:pt x="381" y="6620"/>
                  </a:lnTo>
                  <a:lnTo>
                    <a:pt x="1109" y="6620"/>
                  </a:lnTo>
                  <a:lnTo>
                    <a:pt x="110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1"/>
            <p:cNvSpPr/>
            <p:nvPr/>
          </p:nvSpPr>
          <p:spPr>
            <a:xfrm>
              <a:off x="2124250" y="1327200"/>
              <a:ext cx="54675" cy="235175"/>
            </a:xfrm>
            <a:custGeom>
              <a:avLst/>
              <a:gdLst/>
              <a:ahLst/>
              <a:cxnLst/>
              <a:rect l="l" t="t" r="r" b="b"/>
              <a:pathLst>
                <a:path w="2187" h="9407" extrusionOk="0">
                  <a:moveTo>
                    <a:pt x="1" y="1"/>
                  </a:moveTo>
                  <a:lnTo>
                    <a:pt x="1" y="9406"/>
                  </a:lnTo>
                  <a:lnTo>
                    <a:pt x="2186" y="9406"/>
                  </a:lnTo>
                  <a:lnTo>
                    <a:pt x="2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1"/>
            <p:cNvSpPr/>
            <p:nvPr/>
          </p:nvSpPr>
          <p:spPr>
            <a:xfrm>
              <a:off x="2151975" y="1325625"/>
              <a:ext cx="27725" cy="235950"/>
            </a:xfrm>
            <a:custGeom>
              <a:avLst/>
              <a:gdLst/>
              <a:ahLst/>
              <a:cxnLst/>
              <a:rect l="l" t="t" r="r" b="b"/>
              <a:pathLst>
                <a:path w="1109" h="9438" extrusionOk="0">
                  <a:moveTo>
                    <a:pt x="0" y="0"/>
                  </a:moveTo>
                  <a:lnTo>
                    <a:pt x="0" y="64"/>
                  </a:lnTo>
                  <a:cubicBezTo>
                    <a:pt x="222" y="64"/>
                    <a:pt x="380" y="254"/>
                    <a:pt x="380" y="444"/>
                  </a:cubicBezTo>
                  <a:lnTo>
                    <a:pt x="380" y="9438"/>
                  </a:lnTo>
                  <a:lnTo>
                    <a:pt x="1109" y="9438"/>
                  </a:lnTo>
                  <a:lnTo>
                    <a:pt x="110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1"/>
            <p:cNvSpPr/>
            <p:nvPr/>
          </p:nvSpPr>
          <p:spPr>
            <a:xfrm>
              <a:off x="2205800" y="1447550"/>
              <a:ext cx="55450" cy="114025"/>
            </a:xfrm>
            <a:custGeom>
              <a:avLst/>
              <a:gdLst/>
              <a:ahLst/>
              <a:cxnLst/>
              <a:rect l="l" t="t" r="r" b="b"/>
              <a:pathLst>
                <a:path w="2218" h="4561" extrusionOk="0">
                  <a:moveTo>
                    <a:pt x="1" y="0"/>
                  </a:moveTo>
                  <a:lnTo>
                    <a:pt x="1" y="4561"/>
                  </a:lnTo>
                  <a:lnTo>
                    <a:pt x="2218" y="4561"/>
                  </a:lnTo>
                  <a:lnTo>
                    <a:pt x="22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1"/>
            <p:cNvSpPr/>
            <p:nvPr/>
          </p:nvSpPr>
          <p:spPr>
            <a:xfrm>
              <a:off x="2233525" y="1447550"/>
              <a:ext cx="27725" cy="114025"/>
            </a:xfrm>
            <a:custGeom>
              <a:avLst/>
              <a:gdLst/>
              <a:ahLst/>
              <a:cxnLst/>
              <a:rect l="l" t="t" r="r" b="b"/>
              <a:pathLst>
                <a:path w="1109" h="4561" extrusionOk="0">
                  <a:moveTo>
                    <a:pt x="0" y="0"/>
                  </a:moveTo>
                  <a:cubicBezTo>
                    <a:pt x="254" y="0"/>
                    <a:pt x="412" y="222"/>
                    <a:pt x="412" y="412"/>
                  </a:cubicBezTo>
                  <a:lnTo>
                    <a:pt x="412" y="4561"/>
                  </a:lnTo>
                  <a:lnTo>
                    <a:pt x="1109" y="4561"/>
                  </a:lnTo>
                  <a:lnTo>
                    <a:pt x="110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1"/>
            <p:cNvSpPr/>
            <p:nvPr/>
          </p:nvSpPr>
          <p:spPr>
            <a:xfrm>
              <a:off x="1960375" y="1255150"/>
              <a:ext cx="384800" cy="349100"/>
            </a:xfrm>
            <a:custGeom>
              <a:avLst/>
              <a:gdLst/>
              <a:ahLst/>
              <a:cxnLst/>
              <a:rect l="l" t="t" r="r" b="b"/>
              <a:pathLst>
                <a:path w="15392" h="13964" extrusionOk="0">
                  <a:moveTo>
                    <a:pt x="10926" y="7950"/>
                  </a:moveTo>
                  <a:lnTo>
                    <a:pt x="10071" y="8805"/>
                  </a:lnTo>
                  <a:lnTo>
                    <a:pt x="10071" y="7950"/>
                  </a:lnTo>
                  <a:close/>
                  <a:moveTo>
                    <a:pt x="11845" y="7950"/>
                  </a:moveTo>
                  <a:lnTo>
                    <a:pt x="11845" y="8266"/>
                  </a:lnTo>
                  <a:lnTo>
                    <a:pt x="10071" y="10040"/>
                  </a:lnTo>
                  <a:lnTo>
                    <a:pt x="10071" y="9438"/>
                  </a:lnTo>
                  <a:lnTo>
                    <a:pt x="11560" y="7950"/>
                  </a:lnTo>
                  <a:close/>
                  <a:moveTo>
                    <a:pt x="11845" y="8900"/>
                  </a:moveTo>
                  <a:lnTo>
                    <a:pt x="11845" y="9501"/>
                  </a:lnTo>
                  <a:lnTo>
                    <a:pt x="10071" y="11275"/>
                  </a:lnTo>
                  <a:lnTo>
                    <a:pt x="10071" y="10673"/>
                  </a:lnTo>
                  <a:lnTo>
                    <a:pt x="11845" y="8900"/>
                  </a:lnTo>
                  <a:close/>
                  <a:moveTo>
                    <a:pt x="8519" y="3073"/>
                  </a:moveTo>
                  <a:lnTo>
                    <a:pt x="8519" y="12035"/>
                  </a:lnTo>
                  <a:lnTo>
                    <a:pt x="6746" y="12035"/>
                  </a:lnTo>
                  <a:lnTo>
                    <a:pt x="6746" y="3073"/>
                  </a:lnTo>
                  <a:close/>
                  <a:moveTo>
                    <a:pt x="11845" y="10103"/>
                  </a:moveTo>
                  <a:lnTo>
                    <a:pt x="11845" y="10705"/>
                  </a:lnTo>
                  <a:lnTo>
                    <a:pt x="10546" y="12035"/>
                  </a:lnTo>
                  <a:lnTo>
                    <a:pt x="10071" y="12035"/>
                  </a:lnTo>
                  <a:lnTo>
                    <a:pt x="10071" y="11908"/>
                  </a:lnTo>
                  <a:lnTo>
                    <a:pt x="11845" y="10103"/>
                  </a:lnTo>
                  <a:close/>
                  <a:moveTo>
                    <a:pt x="11845" y="11338"/>
                  </a:moveTo>
                  <a:lnTo>
                    <a:pt x="11845" y="12035"/>
                  </a:lnTo>
                  <a:lnTo>
                    <a:pt x="11180" y="12035"/>
                  </a:lnTo>
                  <a:lnTo>
                    <a:pt x="11845" y="11338"/>
                  </a:lnTo>
                  <a:close/>
                  <a:moveTo>
                    <a:pt x="1172" y="507"/>
                  </a:moveTo>
                  <a:lnTo>
                    <a:pt x="1837" y="1426"/>
                  </a:lnTo>
                  <a:lnTo>
                    <a:pt x="1647" y="1426"/>
                  </a:lnTo>
                  <a:cubicBezTo>
                    <a:pt x="1521" y="1426"/>
                    <a:pt x="1394" y="1521"/>
                    <a:pt x="1394" y="1647"/>
                  </a:cubicBezTo>
                  <a:lnTo>
                    <a:pt x="1394" y="12257"/>
                  </a:lnTo>
                  <a:cubicBezTo>
                    <a:pt x="1394" y="12383"/>
                    <a:pt x="1521" y="12510"/>
                    <a:pt x="1647" y="12510"/>
                  </a:cubicBezTo>
                  <a:lnTo>
                    <a:pt x="4181" y="12510"/>
                  </a:lnTo>
                  <a:lnTo>
                    <a:pt x="4181" y="12985"/>
                  </a:lnTo>
                  <a:lnTo>
                    <a:pt x="919" y="12985"/>
                  </a:lnTo>
                  <a:lnTo>
                    <a:pt x="919" y="1647"/>
                  </a:lnTo>
                  <a:cubicBezTo>
                    <a:pt x="919" y="1521"/>
                    <a:pt x="792" y="1426"/>
                    <a:pt x="697" y="1426"/>
                  </a:cubicBezTo>
                  <a:lnTo>
                    <a:pt x="475" y="1426"/>
                  </a:lnTo>
                  <a:lnTo>
                    <a:pt x="1172" y="507"/>
                  </a:lnTo>
                  <a:close/>
                  <a:moveTo>
                    <a:pt x="7443" y="12510"/>
                  </a:moveTo>
                  <a:lnTo>
                    <a:pt x="7443" y="12985"/>
                  </a:lnTo>
                  <a:lnTo>
                    <a:pt x="4592" y="12985"/>
                  </a:lnTo>
                  <a:lnTo>
                    <a:pt x="4592" y="12510"/>
                  </a:lnTo>
                  <a:close/>
                  <a:moveTo>
                    <a:pt x="10736" y="12510"/>
                  </a:moveTo>
                  <a:lnTo>
                    <a:pt x="10736" y="12985"/>
                  </a:lnTo>
                  <a:lnTo>
                    <a:pt x="7886" y="12985"/>
                  </a:lnTo>
                  <a:lnTo>
                    <a:pt x="7886" y="12510"/>
                  </a:lnTo>
                  <a:close/>
                  <a:moveTo>
                    <a:pt x="1204" y="1"/>
                  </a:moveTo>
                  <a:cubicBezTo>
                    <a:pt x="1077" y="1"/>
                    <a:pt x="950" y="64"/>
                    <a:pt x="887" y="159"/>
                  </a:cubicBezTo>
                  <a:lnTo>
                    <a:pt x="95" y="1267"/>
                  </a:lnTo>
                  <a:cubicBezTo>
                    <a:pt x="0" y="1362"/>
                    <a:pt x="0" y="1521"/>
                    <a:pt x="32" y="1647"/>
                  </a:cubicBezTo>
                  <a:cubicBezTo>
                    <a:pt x="95" y="1774"/>
                    <a:pt x="254" y="1837"/>
                    <a:pt x="412" y="1837"/>
                  </a:cubicBezTo>
                  <a:lnTo>
                    <a:pt x="539" y="1837"/>
                  </a:lnTo>
                  <a:lnTo>
                    <a:pt x="539" y="13175"/>
                  </a:lnTo>
                  <a:cubicBezTo>
                    <a:pt x="539" y="13302"/>
                    <a:pt x="634" y="13397"/>
                    <a:pt x="760" y="13397"/>
                  </a:cubicBezTo>
                  <a:lnTo>
                    <a:pt x="4212" y="13397"/>
                  </a:lnTo>
                  <a:lnTo>
                    <a:pt x="4212" y="13618"/>
                  </a:lnTo>
                  <a:cubicBezTo>
                    <a:pt x="4212" y="13713"/>
                    <a:pt x="4307" y="13840"/>
                    <a:pt x="4434" y="13840"/>
                  </a:cubicBezTo>
                  <a:cubicBezTo>
                    <a:pt x="4561" y="13840"/>
                    <a:pt x="4687" y="13713"/>
                    <a:pt x="4687" y="13618"/>
                  </a:cubicBezTo>
                  <a:lnTo>
                    <a:pt x="4687" y="13397"/>
                  </a:lnTo>
                  <a:lnTo>
                    <a:pt x="7538" y="13397"/>
                  </a:lnTo>
                  <a:lnTo>
                    <a:pt x="7538" y="13618"/>
                  </a:lnTo>
                  <a:cubicBezTo>
                    <a:pt x="7538" y="13713"/>
                    <a:pt x="7664" y="13840"/>
                    <a:pt x="7759" y="13840"/>
                  </a:cubicBezTo>
                  <a:cubicBezTo>
                    <a:pt x="7886" y="13840"/>
                    <a:pt x="8013" y="13713"/>
                    <a:pt x="8013" y="13618"/>
                  </a:cubicBezTo>
                  <a:lnTo>
                    <a:pt x="8013" y="13397"/>
                  </a:lnTo>
                  <a:lnTo>
                    <a:pt x="10863" y="13397"/>
                  </a:lnTo>
                  <a:lnTo>
                    <a:pt x="10863" y="13618"/>
                  </a:lnTo>
                  <a:cubicBezTo>
                    <a:pt x="10863" y="13713"/>
                    <a:pt x="10990" y="13840"/>
                    <a:pt x="11085" y="13840"/>
                  </a:cubicBezTo>
                  <a:cubicBezTo>
                    <a:pt x="11211" y="13840"/>
                    <a:pt x="11338" y="13713"/>
                    <a:pt x="11338" y="13618"/>
                  </a:cubicBezTo>
                  <a:lnTo>
                    <a:pt x="11338" y="12510"/>
                  </a:lnTo>
                  <a:lnTo>
                    <a:pt x="13840" y="12510"/>
                  </a:lnTo>
                  <a:cubicBezTo>
                    <a:pt x="13935" y="12510"/>
                    <a:pt x="14061" y="12383"/>
                    <a:pt x="14061" y="12257"/>
                  </a:cubicBezTo>
                  <a:lnTo>
                    <a:pt x="14061" y="12067"/>
                  </a:lnTo>
                  <a:lnTo>
                    <a:pt x="14980" y="12732"/>
                  </a:lnTo>
                  <a:lnTo>
                    <a:pt x="14061" y="13397"/>
                  </a:lnTo>
                  <a:lnTo>
                    <a:pt x="14061" y="13207"/>
                  </a:lnTo>
                  <a:cubicBezTo>
                    <a:pt x="14061" y="13080"/>
                    <a:pt x="13935" y="12985"/>
                    <a:pt x="13840" y="12985"/>
                  </a:cubicBezTo>
                  <a:lnTo>
                    <a:pt x="12161" y="12985"/>
                  </a:lnTo>
                  <a:cubicBezTo>
                    <a:pt x="12035" y="12985"/>
                    <a:pt x="11940" y="13080"/>
                    <a:pt x="11940" y="13207"/>
                  </a:cubicBezTo>
                  <a:cubicBezTo>
                    <a:pt x="11940" y="13333"/>
                    <a:pt x="12035" y="13460"/>
                    <a:pt x="12161" y="13460"/>
                  </a:cubicBezTo>
                  <a:lnTo>
                    <a:pt x="13586" y="13460"/>
                  </a:lnTo>
                  <a:lnTo>
                    <a:pt x="13586" y="13555"/>
                  </a:lnTo>
                  <a:cubicBezTo>
                    <a:pt x="13586" y="13713"/>
                    <a:pt x="13681" y="13840"/>
                    <a:pt x="13776" y="13935"/>
                  </a:cubicBezTo>
                  <a:cubicBezTo>
                    <a:pt x="13819" y="13949"/>
                    <a:pt x="13874" y="13963"/>
                    <a:pt x="13936" y="13963"/>
                  </a:cubicBezTo>
                  <a:cubicBezTo>
                    <a:pt x="14013" y="13963"/>
                    <a:pt x="14101" y="13942"/>
                    <a:pt x="14188" y="13872"/>
                  </a:cubicBezTo>
                  <a:lnTo>
                    <a:pt x="15297" y="13080"/>
                  </a:lnTo>
                  <a:cubicBezTo>
                    <a:pt x="15360" y="12922"/>
                    <a:pt x="15392" y="12573"/>
                    <a:pt x="15170" y="12415"/>
                  </a:cubicBezTo>
                  <a:lnTo>
                    <a:pt x="14061" y="11623"/>
                  </a:lnTo>
                  <a:cubicBezTo>
                    <a:pt x="13987" y="11586"/>
                    <a:pt x="13902" y="11571"/>
                    <a:pt x="13825" y="11571"/>
                  </a:cubicBezTo>
                  <a:cubicBezTo>
                    <a:pt x="13771" y="11571"/>
                    <a:pt x="13721" y="11578"/>
                    <a:pt x="13681" y="11591"/>
                  </a:cubicBezTo>
                  <a:cubicBezTo>
                    <a:pt x="13555" y="11655"/>
                    <a:pt x="13460" y="11781"/>
                    <a:pt x="13460" y="11940"/>
                  </a:cubicBezTo>
                  <a:lnTo>
                    <a:pt x="13460" y="12067"/>
                  </a:lnTo>
                  <a:lnTo>
                    <a:pt x="12288" y="12067"/>
                  </a:lnTo>
                  <a:lnTo>
                    <a:pt x="12288" y="7760"/>
                  </a:lnTo>
                  <a:cubicBezTo>
                    <a:pt x="12288" y="7633"/>
                    <a:pt x="12161" y="7506"/>
                    <a:pt x="12035" y="7506"/>
                  </a:cubicBezTo>
                  <a:lnTo>
                    <a:pt x="9818" y="7506"/>
                  </a:lnTo>
                  <a:cubicBezTo>
                    <a:pt x="9691" y="7506"/>
                    <a:pt x="9596" y="7633"/>
                    <a:pt x="9596" y="7760"/>
                  </a:cubicBezTo>
                  <a:lnTo>
                    <a:pt x="9596" y="12067"/>
                  </a:lnTo>
                  <a:lnTo>
                    <a:pt x="8963" y="12067"/>
                  </a:lnTo>
                  <a:lnTo>
                    <a:pt x="8963" y="2883"/>
                  </a:lnTo>
                  <a:cubicBezTo>
                    <a:pt x="8963" y="2756"/>
                    <a:pt x="8836" y="2629"/>
                    <a:pt x="8709" y="2629"/>
                  </a:cubicBezTo>
                  <a:lnTo>
                    <a:pt x="6556" y="2629"/>
                  </a:lnTo>
                  <a:cubicBezTo>
                    <a:pt x="6429" y="2629"/>
                    <a:pt x="6303" y="2756"/>
                    <a:pt x="6303" y="2883"/>
                  </a:cubicBezTo>
                  <a:lnTo>
                    <a:pt x="6303" y="12067"/>
                  </a:lnTo>
                  <a:lnTo>
                    <a:pt x="5701" y="12067"/>
                  </a:lnTo>
                  <a:lnTo>
                    <a:pt x="5701" y="5638"/>
                  </a:lnTo>
                  <a:cubicBezTo>
                    <a:pt x="5701" y="5543"/>
                    <a:pt x="5574" y="5416"/>
                    <a:pt x="5479" y="5416"/>
                  </a:cubicBezTo>
                  <a:lnTo>
                    <a:pt x="3262" y="5416"/>
                  </a:lnTo>
                  <a:cubicBezTo>
                    <a:pt x="3136" y="5416"/>
                    <a:pt x="3009" y="5543"/>
                    <a:pt x="3009" y="5638"/>
                  </a:cubicBezTo>
                  <a:lnTo>
                    <a:pt x="3009" y="11180"/>
                  </a:lnTo>
                  <a:cubicBezTo>
                    <a:pt x="3009" y="11306"/>
                    <a:pt x="3136" y="11433"/>
                    <a:pt x="3262" y="11433"/>
                  </a:cubicBezTo>
                  <a:cubicBezTo>
                    <a:pt x="3357" y="11433"/>
                    <a:pt x="3484" y="11306"/>
                    <a:pt x="3484" y="11180"/>
                  </a:cubicBezTo>
                  <a:lnTo>
                    <a:pt x="3484" y="5859"/>
                  </a:lnTo>
                  <a:lnTo>
                    <a:pt x="5257" y="5859"/>
                  </a:lnTo>
                  <a:lnTo>
                    <a:pt x="5257" y="12035"/>
                  </a:lnTo>
                  <a:lnTo>
                    <a:pt x="1869" y="12035"/>
                  </a:lnTo>
                  <a:lnTo>
                    <a:pt x="1869" y="1837"/>
                  </a:lnTo>
                  <a:lnTo>
                    <a:pt x="1996" y="1837"/>
                  </a:lnTo>
                  <a:cubicBezTo>
                    <a:pt x="2154" y="1837"/>
                    <a:pt x="2249" y="1774"/>
                    <a:pt x="2344" y="1647"/>
                  </a:cubicBezTo>
                  <a:cubicBezTo>
                    <a:pt x="2407" y="1521"/>
                    <a:pt x="2376" y="1362"/>
                    <a:pt x="2312" y="1267"/>
                  </a:cubicBezTo>
                  <a:lnTo>
                    <a:pt x="1521" y="159"/>
                  </a:lnTo>
                  <a:cubicBezTo>
                    <a:pt x="1426" y="32"/>
                    <a:pt x="1331"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61"/>
          <p:cNvGrpSpPr/>
          <p:nvPr/>
        </p:nvGrpSpPr>
        <p:grpSpPr>
          <a:xfrm>
            <a:off x="4914004" y="3135289"/>
            <a:ext cx="431995" cy="432015"/>
            <a:chOff x="4445600" y="155450"/>
            <a:chExt cx="386400" cy="384800"/>
          </a:xfrm>
        </p:grpSpPr>
        <p:sp>
          <p:nvSpPr>
            <p:cNvPr id="2662" name="Google Shape;2662;p61"/>
            <p:cNvSpPr/>
            <p:nvPr/>
          </p:nvSpPr>
          <p:spPr>
            <a:xfrm>
              <a:off x="4470150" y="180000"/>
              <a:ext cx="334925" cy="334925"/>
            </a:xfrm>
            <a:custGeom>
              <a:avLst/>
              <a:gdLst/>
              <a:ahLst/>
              <a:cxnLst/>
              <a:rect l="l" t="t" r="r" b="b"/>
              <a:pathLst>
                <a:path w="13397" h="13397" extrusionOk="0">
                  <a:moveTo>
                    <a:pt x="6714" y="0"/>
                  </a:moveTo>
                  <a:cubicBezTo>
                    <a:pt x="3009" y="0"/>
                    <a:pt x="64" y="3009"/>
                    <a:pt x="0" y="6682"/>
                  </a:cubicBezTo>
                  <a:cubicBezTo>
                    <a:pt x="0" y="10388"/>
                    <a:pt x="3009" y="13396"/>
                    <a:pt x="6714" y="13396"/>
                  </a:cubicBezTo>
                  <a:cubicBezTo>
                    <a:pt x="10388" y="13396"/>
                    <a:pt x="13396" y="10388"/>
                    <a:pt x="13396" y="6682"/>
                  </a:cubicBezTo>
                  <a:cubicBezTo>
                    <a:pt x="13396" y="3009"/>
                    <a:pt x="10388" y="0"/>
                    <a:pt x="6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1"/>
            <p:cNvSpPr/>
            <p:nvPr/>
          </p:nvSpPr>
          <p:spPr>
            <a:xfrm>
              <a:off x="4628500" y="180000"/>
              <a:ext cx="176575" cy="334925"/>
            </a:xfrm>
            <a:custGeom>
              <a:avLst/>
              <a:gdLst/>
              <a:ahLst/>
              <a:cxnLst/>
              <a:rect l="l" t="t" r="r" b="b"/>
              <a:pathLst>
                <a:path w="7063" h="13397" extrusionOk="0">
                  <a:moveTo>
                    <a:pt x="0" y="0"/>
                  </a:moveTo>
                  <a:cubicBezTo>
                    <a:pt x="3547" y="190"/>
                    <a:pt x="6239" y="3104"/>
                    <a:pt x="6239" y="6682"/>
                  </a:cubicBezTo>
                  <a:cubicBezTo>
                    <a:pt x="6239" y="10261"/>
                    <a:pt x="3547" y="13175"/>
                    <a:pt x="0" y="13396"/>
                  </a:cubicBezTo>
                  <a:lnTo>
                    <a:pt x="380" y="13396"/>
                  </a:lnTo>
                  <a:cubicBezTo>
                    <a:pt x="4054" y="13396"/>
                    <a:pt x="7062" y="10388"/>
                    <a:pt x="7062" y="6682"/>
                  </a:cubicBezTo>
                  <a:cubicBezTo>
                    <a:pt x="7062" y="3009"/>
                    <a:pt x="4085"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1"/>
            <p:cNvSpPr/>
            <p:nvPr/>
          </p:nvSpPr>
          <p:spPr>
            <a:xfrm>
              <a:off x="4453525" y="162575"/>
              <a:ext cx="371350" cy="372125"/>
            </a:xfrm>
            <a:custGeom>
              <a:avLst/>
              <a:gdLst/>
              <a:ahLst/>
              <a:cxnLst/>
              <a:rect l="l" t="t" r="r" b="b"/>
              <a:pathLst>
                <a:path w="14854" h="14885" extrusionOk="0">
                  <a:moveTo>
                    <a:pt x="6967" y="1"/>
                  </a:moveTo>
                  <a:lnTo>
                    <a:pt x="6967" y="6493"/>
                  </a:lnTo>
                  <a:cubicBezTo>
                    <a:pt x="6967" y="6714"/>
                    <a:pt x="6777" y="6968"/>
                    <a:pt x="6492" y="6968"/>
                  </a:cubicBezTo>
                  <a:lnTo>
                    <a:pt x="0" y="6968"/>
                  </a:lnTo>
                  <a:lnTo>
                    <a:pt x="0" y="7918"/>
                  </a:lnTo>
                  <a:lnTo>
                    <a:pt x="6492" y="7918"/>
                  </a:lnTo>
                  <a:cubicBezTo>
                    <a:pt x="6746" y="7918"/>
                    <a:pt x="6967" y="8108"/>
                    <a:pt x="6967" y="8393"/>
                  </a:cubicBezTo>
                  <a:lnTo>
                    <a:pt x="6967" y="14885"/>
                  </a:lnTo>
                  <a:lnTo>
                    <a:pt x="7886" y="14885"/>
                  </a:lnTo>
                  <a:lnTo>
                    <a:pt x="7886" y="8330"/>
                  </a:lnTo>
                  <a:cubicBezTo>
                    <a:pt x="7886" y="8108"/>
                    <a:pt x="8076" y="7854"/>
                    <a:pt x="8361" y="7854"/>
                  </a:cubicBezTo>
                  <a:lnTo>
                    <a:pt x="14853" y="7854"/>
                  </a:lnTo>
                  <a:lnTo>
                    <a:pt x="14853" y="6968"/>
                  </a:lnTo>
                  <a:lnTo>
                    <a:pt x="8361" y="6968"/>
                  </a:lnTo>
                  <a:cubicBezTo>
                    <a:pt x="8108" y="6968"/>
                    <a:pt x="7886" y="6746"/>
                    <a:pt x="7886" y="6493"/>
                  </a:cubicBezTo>
                  <a:lnTo>
                    <a:pt x="78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1"/>
            <p:cNvSpPr/>
            <p:nvPr/>
          </p:nvSpPr>
          <p:spPr>
            <a:xfrm>
              <a:off x="4633250" y="358925"/>
              <a:ext cx="29300" cy="175775"/>
            </a:xfrm>
            <a:custGeom>
              <a:avLst/>
              <a:gdLst/>
              <a:ahLst/>
              <a:cxnLst/>
              <a:rect l="l" t="t" r="r" b="b"/>
              <a:pathLst>
                <a:path w="1172" h="7031" extrusionOk="0">
                  <a:moveTo>
                    <a:pt x="1172" y="0"/>
                  </a:moveTo>
                  <a:cubicBezTo>
                    <a:pt x="1084" y="0"/>
                    <a:pt x="1006" y="24"/>
                    <a:pt x="939" y="64"/>
                  </a:cubicBezTo>
                  <a:lnTo>
                    <a:pt x="1172" y="64"/>
                  </a:lnTo>
                  <a:lnTo>
                    <a:pt x="1172" y="0"/>
                  </a:lnTo>
                  <a:close/>
                  <a:moveTo>
                    <a:pt x="634" y="64"/>
                  </a:moveTo>
                  <a:cubicBezTo>
                    <a:pt x="412" y="64"/>
                    <a:pt x="222" y="254"/>
                    <a:pt x="222" y="476"/>
                  </a:cubicBezTo>
                  <a:lnTo>
                    <a:pt x="222" y="6809"/>
                  </a:lnTo>
                  <a:cubicBezTo>
                    <a:pt x="222" y="6936"/>
                    <a:pt x="127" y="7031"/>
                    <a:pt x="0" y="7031"/>
                  </a:cubicBezTo>
                  <a:lnTo>
                    <a:pt x="697" y="7031"/>
                  </a:lnTo>
                  <a:lnTo>
                    <a:pt x="697" y="476"/>
                  </a:lnTo>
                  <a:cubicBezTo>
                    <a:pt x="697" y="322"/>
                    <a:pt x="788" y="153"/>
                    <a:pt x="939" y="64"/>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1"/>
            <p:cNvSpPr/>
            <p:nvPr/>
          </p:nvSpPr>
          <p:spPr>
            <a:xfrm>
              <a:off x="4634025" y="162575"/>
              <a:ext cx="28525" cy="174200"/>
            </a:xfrm>
            <a:custGeom>
              <a:avLst/>
              <a:gdLst/>
              <a:ahLst/>
              <a:cxnLst/>
              <a:rect l="l" t="t" r="r" b="b"/>
              <a:pathLst>
                <a:path w="1141" h="6968" extrusionOk="0">
                  <a:moveTo>
                    <a:pt x="1" y="1"/>
                  </a:moveTo>
                  <a:cubicBezTo>
                    <a:pt x="96" y="1"/>
                    <a:pt x="191" y="64"/>
                    <a:pt x="191" y="191"/>
                  </a:cubicBezTo>
                  <a:lnTo>
                    <a:pt x="191" y="6524"/>
                  </a:lnTo>
                  <a:cubicBezTo>
                    <a:pt x="191" y="6746"/>
                    <a:pt x="381" y="6968"/>
                    <a:pt x="634" y="6968"/>
                  </a:cubicBezTo>
                  <a:lnTo>
                    <a:pt x="1141" y="6968"/>
                  </a:lnTo>
                  <a:cubicBezTo>
                    <a:pt x="856" y="6968"/>
                    <a:pt x="634" y="6714"/>
                    <a:pt x="666" y="649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1"/>
            <p:cNvSpPr/>
            <p:nvPr/>
          </p:nvSpPr>
          <p:spPr>
            <a:xfrm>
              <a:off x="4808225" y="336750"/>
              <a:ext cx="16650" cy="21400"/>
            </a:xfrm>
            <a:custGeom>
              <a:avLst/>
              <a:gdLst/>
              <a:ahLst/>
              <a:cxnLst/>
              <a:rect l="l" t="t" r="r" b="b"/>
              <a:pathLst>
                <a:path w="666" h="856" extrusionOk="0">
                  <a:moveTo>
                    <a:pt x="0" y="1"/>
                  </a:moveTo>
                  <a:cubicBezTo>
                    <a:pt x="95" y="1"/>
                    <a:pt x="190" y="64"/>
                    <a:pt x="190" y="191"/>
                  </a:cubicBezTo>
                  <a:lnTo>
                    <a:pt x="190" y="666"/>
                  </a:lnTo>
                  <a:cubicBezTo>
                    <a:pt x="190" y="792"/>
                    <a:pt x="95" y="856"/>
                    <a:pt x="0" y="856"/>
                  </a:cubicBezTo>
                  <a:lnTo>
                    <a:pt x="665" y="85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1"/>
            <p:cNvSpPr/>
            <p:nvPr/>
          </p:nvSpPr>
          <p:spPr>
            <a:xfrm>
              <a:off x="4649875" y="229875"/>
              <a:ext cx="106900" cy="106900"/>
            </a:xfrm>
            <a:custGeom>
              <a:avLst/>
              <a:gdLst/>
              <a:ahLst/>
              <a:cxnLst/>
              <a:rect l="l" t="t" r="r" b="b"/>
              <a:pathLst>
                <a:path w="4276" h="4276" extrusionOk="0">
                  <a:moveTo>
                    <a:pt x="4276" y="0"/>
                  </a:moveTo>
                  <a:lnTo>
                    <a:pt x="0" y="4276"/>
                  </a:lnTo>
                  <a:lnTo>
                    <a:pt x="4276" y="4276"/>
                  </a:lnTo>
                  <a:lnTo>
                    <a:pt x="42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1"/>
            <p:cNvSpPr/>
            <p:nvPr/>
          </p:nvSpPr>
          <p:spPr>
            <a:xfrm>
              <a:off x="4731425" y="229875"/>
              <a:ext cx="25350" cy="106900"/>
            </a:xfrm>
            <a:custGeom>
              <a:avLst/>
              <a:gdLst/>
              <a:ahLst/>
              <a:cxnLst/>
              <a:rect l="l" t="t" r="r" b="b"/>
              <a:pathLst>
                <a:path w="1014" h="4276" extrusionOk="0">
                  <a:moveTo>
                    <a:pt x="1014" y="0"/>
                  </a:moveTo>
                  <a:lnTo>
                    <a:pt x="0" y="951"/>
                  </a:lnTo>
                  <a:lnTo>
                    <a:pt x="0" y="4276"/>
                  </a:lnTo>
                  <a:lnTo>
                    <a:pt x="1014" y="4276"/>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1"/>
            <p:cNvSpPr/>
            <p:nvPr/>
          </p:nvSpPr>
          <p:spPr>
            <a:xfrm>
              <a:off x="4731425" y="311425"/>
              <a:ext cx="23775" cy="23775"/>
            </a:xfrm>
            <a:custGeom>
              <a:avLst/>
              <a:gdLst/>
              <a:ahLst/>
              <a:cxnLst/>
              <a:rect l="l" t="t" r="r" b="b"/>
              <a:pathLst>
                <a:path w="951" h="951" extrusionOk="0">
                  <a:moveTo>
                    <a:pt x="0" y="0"/>
                  </a:moveTo>
                  <a:lnTo>
                    <a:pt x="0" y="950"/>
                  </a:lnTo>
                  <a:lnTo>
                    <a:pt x="950" y="950"/>
                  </a:lnTo>
                  <a:lnTo>
                    <a:pt x="9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1"/>
            <p:cNvSpPr/>
            <p:nvPr/>
          </p:nvSpPr>
          <p:spPr>
            <a:xfrm>
              <a:off x="4445600" y="155450"/>
              <a:ext cx="386400" cy="384800"/>
            </a:xfrm>
            <a:custGeom>
              <a:avLst/>
              <a:gdLst/>
              <a:ahLst/>
              <a:cxnLst/>
              <a:rect l="l" t="t" r="r" b="b"/>
              <a:pathLst>
                <a:path w="15456" h="15392" extrusionOk="0">
                  <a:moveTo>
                    <a:pt x="8393" y="1267"/>
                  </a:moveTo>
                  <a:cubicBezTo>
                    <a:pt x="9786" y="1426"/>
                    <a:pt x="11085" y="2027"/>
                    <a:pt x="12130" y="2977"/>
                  </a:cubicBezTo>
                  <a:lnTo>
                    <a:pt x="8393" y="6683"/>
                  </a:lnTo>
                  <a:lnTo>
                    <a:pt x="8393" y="1267"/>
                  </a:lnTo>
                  <a:close/>
                  <a:moveTo>
                    <a:pt x="12668" y="3516"/>
                  </a:moveTo>
                  <a:cubicBezTo>
                    <a:pt x="13492" y="4498"/>
                    <a:pt x="14030" y="5701"/>
                    <a:pt x="14125" y="6968"/>
                  </a:cubicBezTo>
                  <a:lnTo>
                    <a:pt x="12668" y="6968"/>
                  </a:lnTo>
                  <a:lnTo>
                    <a:pt x="12668" y="6239"/>
                  </a:lnTo>
                  <a:lnTo>
                    <a:pt x="12668" y="3516"/>
                  </a:lnTo>
                  <a:close/>
                  <a:moveTo>
                    <a:pt x="6999" y="1267"/>
                  </a:moveTo>
                  <a:lnTo>
                    <a:pt x="6999" y="6714"/>
                  </a:lnTo>
                  <a:cubicBezTo>
                    <a:pt x="6999" y="6873"/>
                    <a:pt x="6904" y="6999"/>
                    <a:pt x="6714" y="6999"/>
                  </a:cubicBezTo>
                  <a:lnTo>
                    <a:pt x="1267" y="6999"/>
                  </a:lnTo>
                  <a:cubicBezTo>
                    <a:pt x="1426" y="5543"/>
                    <a:pt x="2091" y="4149"/>
                    <a:pt x="3136" y="3136"/>
                  </a:cubicBezTo>
                  <a:cubicBezTo>
                    <a:pt x="4149" y="2091"/>
                    <a:pt x="5543" y="1426"/>
                    <a:pt x="6999" y="1267"/>
                  </a:cubicBezTo>
                  <a:close/>
                  <a:moveTo>
                    <a:pt x="12193" y="6493"/>
                  </a:moveTo>
                  <a:lnTo>
                    <a:pt x="12193" y="6999"/>
                  </a:lnTo>
                  <a:lnTo>
                    <a:pt x="11686" y="6999"/>
                  </a:lnTo>
                  <a:lnTo>
                    <a:pt x="11686" y="6493"/>
                  </a:lnTo>
                  <a:close/>
                  <a:moveTo>
                    <a:pt x="7918" y="444"/>
                  </a:moveTo>
                  <a:lnTo>
                    <a:pt x="7918" y="6714"/>
                  </a:lnTo>
                  <a:cubicBezTo>
                    <a:pt x="7918" y="6841"/>
                    <a:pt x="7950" y="6968"/>
                    <a:pt x="8013" y="7031"/>
                  </a:cubicBezTo>
                  <a:lnTo>
                    <a:pt x="7063" y="7981"/>
                  </a:lnTo>
                  <a:cubicBezTo>
                    <a:pt x="6968" y="7949"/>
                    <a:pt x="6841" y="7918"/>
                    <a:pt x="6746" y="7918"/>
                  </a:cubicBezTo>
                  <a:lnTo>
                    <a:pt x="444" y="7918"/>
                  </a:lnTo>
                  <a:lnTo>
                    <a:pt x="444" y="7443"/>
                  </a:lnTo>
                  <a:lnTo>
                    <a:pt x="6746" y="7443"/>
                  </a:lnTo>
                  <a:cubicBezTo>
                    <a:pt x="7126" y="7443"/>
                    <a:pt x="7443" y="7126"/>
                    <a:pt x="7443" y="6714"/>
                  </a:cubicBezTo>
                  <a:lnTo>
                    <a:pt x="7443" y="444"/>
                  </a:lnTo>
                  <a:close/>
                  <a:moveTo>
                    <a:pt x="6683" y="8361"/>
                  </a:moveTo>
                  <a:lnTo>
                    <a:pt x="3579" y="11465"/>
                  </a:lnTo>
                  <a:cubicBezTo>
                    <a:pt x="3484" y="11560"/>
                    <a:pt x="3484" y="11718"/>
                    <a:pt x="3579" y="11781"/>
                  </a:cubicBezTo>
                  <a:cubicBezTo>
                    <a:pt x="3611" y="11845"/>
                    <a:pt x="3674" y="11876"/>
                    <a:pt x="3738" y="11876"/>
                  </a:cubicBezTo>
                  <a:cubicBezTo>
                    <a:pt x="3769" y="11876"/>
                    <a:pt x="3833" y="11845"/>
                    <a:pt x="3896" y="11781"/>
                  </a:cubicBezTo>
                  <a:lnTo>
                    <a:pt x="6999" y="8678"/>
                  </a:lnTo>
                  <a:lnTo>
                    <a:pt x="6999" y="14093"/>
                  </a:lnTo>
                  <a:cubicBezTo>
                    <a:pt x="5543" y="13935"/>
                    <a:pt x="4213" y="13302"/>
                    <a:pt x="3136" y="12225"/>
                  </a:cubicBezTo>
                  <a:cubicBezTo>
                    <a:pt x="2091" y="11211"/>
                    <a:pt x="1426" y="9818"/>
                    <a:pt x="1267" y="8361"/>
                  </a:cubicBezTo>
                  <a:close/>
                  <a:moveTo>
                    <a:pt x="12193" y="3484"/>
                  </a:moveTo>
                  <a:lnTo>
                    <a:pt x="12193" y="6018"/>
                  </a:lnTo>
                  <a:lnTo>
                    <a:pt x="11433" y="6018"/>
                  </a:lnTo>
                  <a:cubicBezTo>
                    <a:pt x="11338" y="6018"/>
                    <a:pt x="11211" y="6144"/>
                    <a:pt x="11211" y="6239"/>
                  </a:cubicBezTo>
                  <a:lnTo>
                    <a:pt x="11211" y="6999"/>
                  </a:lnTo>
                  <a:lnTo>
                    <a:pt x="9343" y="6999"/>
                  </a:lnTo>
                  <a:cubicBezTo>
                    <a:pt x="9216" y="6999"/>
                    <a:pt x="9090" y="7126"/>
                    <a:pt x="9090" y="7253"/>
                  </a:cubicBezTo>
                  <a:cubicBezTo>
                    <a:pt x="9090" y="7348"/>
                    <a:pt x="9216" y="7474"/>
                    <a:pt x="9343" y="7474"/>
                  </a:cubicBezTo>
                  <a:lnTo>
                    <a:pt x="14885" y="7474"/>
                  </a:lnTo>
                  <a:lnTo>
                    <a:pt x="14885" y="7918"/>
                  </a:lnTo>
                  <a:lnTo>
                    <a:pt x="8646" y="7918"/>
                  </a:lnTo>
                  <a:cubicBezTo>
                    <a:pt x="8235" y="7918"/>
                    <a:pt x="7918" y="8234"/>
                    <a:pt x="7918" y="8615"/>
                  </a:cubicBezTo>
                  <a:lnTo>
                    <a:pt x="7918" y="14917"/>
                  </a:lnTo>
                  <a:lnTo>
                    <a:pt x="7443" y="14917"/>
                  </a:lnTo>
                  <a:lnTo>
                    <a:pt x="7443" y="8615"/>
                  </a:lnTo>
                  <a:cubicBezTo>
                    <a:pt x="7443" y="8520"/>
                    <a:pt x="7411" y="8393"/>
                    <a:pt x="7348" y="8298"/>
                  </a:cubicBezTo>
                  <a:lnTo>
                    <a:pt x="12193" y="3484"/>
                  </a:lnTo>
                  <a:close/>
                  <a:moveTo>
                    <a:pt x="7253" y="1"/>
                  </a:moveTo>
                  <a:cubicBezTo>
                    <a:pt x="7126" y="1"/>
                    <a:pt x="6999" y="127"/>
                    <a:pt x="6999" y="222"/>
                  </a:cubicBezTo>
                  <a:lnTo>
                    <a:pt x="6999" y="824"/>
                  </a:lnTo>
                  <a:cubicBezTo>
                    <a:pt x="5416" y="982"/>
                    <a:pt x="3959" y="1711"/>
                    <a:pt x="2819" y="2819"/>
                  </a:cubicBezTo>
                  <a:cubicBezTo>
                    <a:pt x="1647" y="3959"/>
                    <a:pt x="982" y="5416"/>
                    <a:pt x="824" y="6999"/>
                  </a:cubicBezTo>
                  <a:lnTo>
                    <a:pt x="222" y="6999"/>
                  </a:lnTo>
                  <a:cubicBezTo>
                    <a:pt x="127" y="6999"/>
                    <a:pt x="1" y="7126"/>
                    <a:pt x="1" y="7221"/>
                  </a:cubicBezTo>
                  <a:lnTo>
                    <a:pt x="1" y="8139"/>
                  </a:lnTo>
                  <a:cubicBezTo>
                    <a:pt x="1" y="8266"/>
                    <a:pt x="127" y="8393"/>
                    <a:pt x="222" y="8393"/>
                  </a:cubicBezTo>
                  <a:lnTo>
                    <a:pt x="824" y="8393"/>
                  </a:lnTo>
                  <a:cubicBezTo>
                    <a:pt x="982" y="9881"/>
                    <a:pt x="1616" y="11306"/>
                    <a:pt x="2661" y="12415"/>
                  </a:cubicBezTo>
                  <a:lnTo>
                    <a:pt x="1552" y="13523"/>
                  </a:lnTo>
                  <a:cubicBezTo>
                    <a:pt x="1457" y="13618"/>
                    <a:pt x="1457" y="13777"/>
                    <a:pt x="1552" y="13840"/>
                  </a:cubicBezTo>
                  <a:cubicBezTo>
                    <a:pt x="1586" y="13891"/>
                    <a:pt x="1638" y="13923"/>
                    <a:pt x="1699" y="13923"/>
                  </a:cubicBezTo>
                  <a:cubicBezTo>
                    <a:pt x="1751" y="13923"/>
                    <a:pt x="1810" y="13899"/>
                    <a:pt x="1869" y="13840"/>
                  </a:cubicBezTo>
                  <a:lnTo>
                    <a:pt x="2978" y="12731"/>
                  </a:lnTo>
                  <a:cubicBezTo>
                    <a:pt x="4086" y="13777"/>
                    <a:pt x="5511" y="14442"/>
                    <a:pt x="6999" y="14568"/>
                  </a:cubicBezTo>
                  <a:lnTo>
                    <a:pt x="6999" y="15138"/>
                  </a:lnTo>
                  <a:cubicBezTo>
                    <a:pt x="6999" y="15265"/>
                    <a:pt x="7126" y="15392"/>
                    <a:pt x="7253" y="15392"/>
                  </a:cubicBezTo>
                  <a:lnTo>
                    <a:pt x="8140" y="15392"/>
                  </a:lnTo>
                  <a:cubicBezTo>
                    <a:pt x="8266" y="15392"/>
                    <a:pt x="8393" y="15265"/>
                    <a:pt x="8393" y="15138"/>
                  </a:cubicBezTo>
                  <a:lnTo>
                    <a:pt x="8393" y="8646"/>
                  </a:lnTo>
                  <a:cubicBezTo>
                    <a:pt x="8393" y="8488"/>
                    <a:pt x="8520" y="8393"/>
                    <a:pt x="8678" y="8393"/>
                  </a:cubicBezTo>
                  <a:lnTo>
                    <a:pt x="14125" y="8393"/>
                  </a:lnTo>
                  <a:cubicBezTo>
                    <a:pt x="14030" y="9691"/>
                    <a:pt x="13460" y="10863"/>
                    <a:pt x="12637" y="11908"/>
                  </a:cubicBezTo>
                  <a:cubicBezTo>
                    <a:pt x="11718" y="12985"/>
                    <a:pt x="10546" y="13682"/>
                    <a:pt x="9185" y="13998"/>
                  </a:cubicBezTo>
                  <a:cubicBezTo>
                    <a:pt x="9058" y="14030"/>
                    <a:pt x="8995" y="14157"/>
                    <a:pt x="9026" y="14283"/>
                  </a:cubicBezTo>
                  <a:cubicBezTo>
                    <a:pt x="9058" y="14410"/>
                    <a:pt x="9153" y="14442"/>
                    <a:pt x="9280" y="14442"/>
                  </a:cubicBezTo>
                  <a:lnTo>
                    <a:pt x="9311" y="14442"/>
                  </a:lnTo>
                  <a:cubicBezTo>
                    <a:pt x="10736" y="14125"/>
                    <a:pt x="12003" y="13333"/>
                    <a:pt x="12985" y="12225"/>
                  </a:cubicBezTo>
                  <a:cubicBezTo>
                    <a:pt x="13903" y="11148"/>
                    <a:pt x="14473" y="9818"/>
                    <a:pt x="14600" y="8425"/>
                  </a:cubicBezTo>
                  <a:lnTo>
                    <a:pt x="15202" y="8425"/>
                  </a:lnTo>
                  <a:cubicBezTo>
                    <a:pt x="15328" y="8425"/>
                    <a:pt x="15455" y="8298"/>
                    <a:pt x="15455" y="8171"/>
                  </a:cubicBezTo>
                  <a:lnTo>
                    <a:pt x="15455" y="7253"/>
                  </a:lnTo>
                  <a:cubicBezTo>
                    <a:pt x="15392" y="7094"/>
                    <a:pt x="15297" y="6999"/>
                    <a:pt x="15170" y="6999"/>
                  </a:cubicBezTo>
                  <a:lnTo>
                    <a:pt x="14568" y="6999"/>
                  </a:lnTo>
                  <a:cubicBezTo>
                    <a:pt x="14410" y="5511"/>
                    <a:pt x="13777" y="4086"/>
                    <a:pt x="12732" y="2977"/>
                  </a:cubicBezTo>
                  <a:lnTo>
                    <a:pt x="13492" y="2217"/>
                  </a:lnTo>
                  <a:lnTo>
                    <a:pt x="13492" y="2661"/>
                  </a:lnTo>
                  <a:cubicBezTo>
                    <a:pt x="13492" y="2756"/>
                    <a:pt x="13618" y="2882"/>
                    <a:pt x="13745" y="2882"/>
                  </a:cubicBezTo>
                  <a:cubicBezTo>
                    <a:pt x="13840" y="2882"/>
                    <a:pt x="13967" y="2756"/>
                    <a:pt x="13967" y="2661"/>
                  </a:cubicBezTo>
                  <a:lnTo>
                    <a:pt x="13967" y="1647"/>
                  </a:lnTo>
                  <a:cubicBezTo>
                    <a:pt x="13967" y="1552"/>
                    <a:pt x="13903" y="1426"/>
                    <a:pt x="13745" y="1426"/>
                  </a:cubicBezTo>
                  <a:lnTo>
                    <a:pt x="12732" y="1426"/>
                  </a:lnTo>
                  <a:cubicBezTo>
                    <a:pt x="12637" y="1426"/>
                    <a:pt x="12510" y="1552"/>
                    <a:pt x="12510" y="1647"/>
                  </a:cubicBezTo>
                  <a:cubicBezTo>
                    <a:pt x="12510" y="1774"/>
                    <a:pt x="12637" y="1901"/>
                    <a:pt x="12732" y="1901"/>
                  </a:cubicBezTo>
                  <a:lnTo>
                    <a:pt x="13175" y="1901"/>
                  </a:lnTo>
                  <a:lnTo>
                    <a:pt x="12447" y="2661"/>
                  </a:lnTo>
                  <a:cubicBezTo>
                    <a:pt x="11338" y="1616"/>
                    <a:pt x="9913" y="951"/>
                    <a:pt x="8393" y="824"/>
                  </a:cubicBezTo>
                  <a:lnTo>
                    <a:pt x="8393" y="222"/>
                  </a:lnTo>
                  <a:cubicBezTo>
                    <a:pt x="8393" y="127"/>
                    <a:pt x="8266" y="1"/>
                    <a:pt x="8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675"/>
        <p:cNvGrpSpPr/>
        <p:nvPr/>
      </p:nvGrpSpPr>
      <p:grpSpPr>
        <a:xfrm>
          <a:off x="0" y="0"/>
          <a:ext cx="0" cy="0"/>
          <a:chOff x="0" y="0"/>
          <a:chExt cx="0" cy="0"/>
        </a:xfrm>
      </p:grpSpPr>
      <p:sp>
        <p:nvSpPr>
          <p:cNvPr id="2676" name="Google Shape;2676;p62"/>
          <p:cNvSpPr/>
          <p:nvPr/>
        </p:nvSpPr>
        <p:spPr>
          <a:xfrm>
            <a:off x="4877702" y="3675601"/>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677" name="Google Shape;2677;p62"/>
          <p:cNvSpPr/>
          <p:nvPr/>
        </p:nvSpPr>
        <p:spPr>
          <a:xfrm>
            <a:off x="4877702" y="2505601"/>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678" name="Google Shape;2678;p62"/>
          <p:cNvSpPr/>
          <p:nvPr/>
        </p:nvSpPr>
        <p:spPr>
          <a:xfrm>
            <a:off x="4877702" y="1335601"/>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679" name="Google Shape;2679;p62"/>
          <p:cNvSpPr/>
          <p:nvPr/>
        </p:nvSpPr>
        <p:spPr>
          <a:xfrm>
            <a:off x="3762902" y="2505601"/>
            <a:ext cx="5046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680" name="Google Shape;2680;p62"/>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Drawing scales diagram</a:t>
            </a:r>
            <a:endParaRPr/>
          </a:p>
        </p:txBody>
      </p:sp>
      <p:cxnSp>
        <p:nvCxnSpPr>
          <p:cNvPr id="2681" name="Google Shape;2681;p62"/>
          <p:cNvCxnSpPr>
            <a:stCxn id="2679" idx="3"/>
            <a:endCxn id="2677" idx="1"/>
          </p:cNvCxnSpPr>
          <p:nvPr/>
        </p:nvCxnSpPr>
        <p:spPr>
          <a:xfrm>
            <a:off x="4267502" y="2757601"/>
            <a:ext cx="610200" cy="600"/>
          </a:xfrm>
          <a:prstGeom prst="curvedConnector3">
            <a:avLst>
              <a:gd name="adj1" fmla="val 50000"/>
            </a:avLst>
          </a:prstGeom>
          <a:noFill/>
          <a:ln w="19050" cap="flat" cmpd="sng">
            <a:solidFill>
              <a:schemeClr val="dk1"/>
            </a:solidFill>
            <a:prstDash val="dash"/>
            <a:round/>
            <a:headEnd type="none" w="med" len="med"/>
            <a:tailEnd type="oval" w="med" len="med"/>
          </a:ln>
        </p:spPr>
      </p:cxnSp>
      <p:cxnSp>
        <p:nvCxnSpPr>
          <p:cNvPr id="2682" name="Google Shape;2682;p62"/>
          <p:cNvCxnSpPr>
            <a:stCxn id="2679" idx="3"/>
            <a:endCxn id="2678" idx="1"/>
          </p:cNvCxnSpPr>
          <p:nvPr/>
        </p:nvCxnSpPr>
        <p:spPr>
          <a:xfrm rot="10800000" flipH="1">
            <a:off x="4267502" y="1587601"/>
            <a:ext cx="610200" cy="1170000"/>
          </a:xfrm>
          <a:prstGeom prst="curvedConnector3">
            <a:avLst>
              <a:gd name="adj1" fmla="val 50000"/>
            </a:avLst>
          </a:prstGeom>
          <a:noFill/>
          <a:ln w="19050" cap="flat" cmpd="sng">
            <a:solidFill>
              <a:schemeClr val="dk1"/>
            </a:solidFill>
            <a:prstDash val="dash"/>
            <a:round/>
            <a:headEnd type="none" w="med" len="med"/>
            <a:tailEnd type="oval" w="med" len="med"/>
          </a:ln>
        </p:spPr>
      </p:cxnSp>
      <p:cxnSp>
        <p:nvCxnSpPr>
          <p:cNvPr id="2683" name="Google Shape;2683;p62"/>
          <p:cNvCxnSpPr>
            <a:stCxn id="2679" idx="3"/>
            <a:endCxn id="2676" idx="1"/>
          </p:cNvCxnSpPr>
          <p:nvPr/>
        </p:nvCxnSpPr>
        <p:spPr>
          <a:xfrm>
            <a:off x="4267502" y="2757601"/>
            <a:ext cx="610200" cy="1170000"/>
          </a:xfrm>
          <a:prstGeom prst="curvedConnector3">
            <a:avLst>
              <a:gd name="adj1" fmla="val 50000"/>
            </a:avLst>
          </a:prstGeom>
          <a:noFill/>
          <a:ln w="19050" cap="flat" cmpd="sng">
            <a:solidFill>
              <a:schemeClr val="dk1"/>
            </a:solidFill>
            <a:prstDash val="dash"/>
            <a:round/>
            <a:headEnd type="none" w="med" len="med"/>
            <a:tailEnd type="oval" w="med" len="med"/>
          </a:ln>
        </p:spPr>
      </p:cxnSp>
      <p:sp>
        <p:nvSpPr>
          <p:cNvPr id="2684" name="Google Shape;2684;p62"/>
          <p:cNvSpPr txBox="1"/>
          <p:nvPr/>
        </p:nvSpPr>
        <p:spPr>
          <a:xfrm>
            <a:off x="5498400" y="141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Venus</a:t>
            </a:r>
            <a:endParaRPr sz="2400">
              <a:solidFill>
                <a:schemeClr val="lt1"/>
              </a:solidFill>
              <a:latin typeface="Exo 2 Black"/>
              <a:ea typeface="Exo 2 Black"/>
              <a:cs typeface="Exo 2 Black"/>
              <a:sym typeface="Exo 2 Black"/>
            </a:endParaRPr>
          </a:p>
        </p:txBody>
      </p:sp>
      <p:sp>
        <p:nvSpPr>
          <p:cNvPr id="2685" name="Google Shape;2685;p62"/>
          <p:cNvSpPr txBox="1"/>
          <p:nvPr/>
        </p:nvSpPr>
        <p:spPr>
          <a:xfrm>
            <a:off x="5498400" y="175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2686" name="Google Shape;2686;p62"/>
          <p:cNvSpPr txBox="1"/>
          <p:nvPr/>
        </p:nvSpPr>
        <p:spPr>
          <a:xfrm>
            <a:off x="1400400" y="2588100"/>
            <a:ext cx="2246400" cy="338400"/>
          </a:xfrm>
          <a:prstGeom prst="rect">
            <a:avLst/>
          </a:prstGeom>
          <a:noFill/>
          <a:ln>
            <a:noFill/>
          </a:ln>
        </p:spPr>
        <p:txBody>
          <a:bodyPr spcFirstLastPara="1" wrap="square" lIns="90000" tIns="91425" rIns="90000" bIns="91425" anchor="ctr" anchorCtr="0">
            <a:noAutofit/>
          </a:bodyPr>
          <a:lstStyle/>
          <a:p>
            <a:pPr marL="0" lvl="0" indent="0" algn="r" rtl="0">
              <a:spcBef>
                <a:spcPts val="0"/>
              </a:spcBef>
              <a:spcAft>
                <a:spcPts val="0"/>
              </a:spcAft>
              <a:buNone/>
            </a:pPr>
            <a:r>
              <a:rPr lang="en" sz="2400">
                <a:solidFill>
                  <a:schemeClr val="lt1"/>
                </a:solidFill>
                <a:latin typeface="Exo 2 Black"/>
                <a:ea typeface="Exo 2 Black"/>
                <a:cs typeface="Exo 2 Black"/>
                <a:sym typeface="Exo 2 Black"/>
              </a:rPr>
              <a:t>Mercury</a:t>
            </a:r>
            <a:endParaRPr sz="2400">
              <a:solidFill>
                <a:schemeClr val="lt1"/>
              </a:solidFill>
              <a:latin typeface="Exo 2 Black"/>
              <a:ea typeface="Exo 2 Black"/>
              <a:cs typeface="Exo 2 Black"/>
              <a:sym typeface="Exo 2 Black"/>
            </a:endParaRPr>
          </a:p>
        </p:txBody>
      </p:sp>
      <p:sp>
        <p:nvSpPr>
          <p:cNvPr id="2687" name="Google Shape;2687;p62"/>
          <p:cNvSpPr txBox="1"/>
          <p:nvPr/>
        </p:nvSpPr>
        <p:spPr>
          <a:xfrm>
            <a:off x="1400400" y="2926500"/>
            <a:ext cx="2246400" cy="504000"/>
          </a:xfrm>
          <a:prstGeom prst="rect">
            <a:avLst/>
          </a:prstGeom>
          <a:noFill/>
          <a:ln>
            <a:noFill/>
          </a:ln>
        </p:spPr>
        <p:txBody>
          <a:bodyPr spcFirstLastPara="1" wrap="square" lIns="90000" tIns="91425" rIns="90000" bIns="91425" anchor="t" anchorCtr="0">
            <a:noAutofit/>
          </a:bodyPr>
          <a:lstStyle/>
          <a:p>
            <a:pPr marL="0" lvl="0" indent="0" algn="r" rtl="0">
              <a:spcBef>
                <a:spcPts val="0"/>
              </a:spcBef>
              <a:spcAft>
                <a:spcPts val="0"/>
              </a:spcAft>
              <a:buNone/>
            </a:pPr>
            <a:r>
              <a:rPr lang="en">
                <a:solidFill>
                  <a:schemeClr val="dk1"/>
                </a:solidFill>
                <a:latin typeface="Montserrat Medium"/>
                <a:ea typeface="Montserrat Medium"/>
                <a:cs typeface="Montserrat Medium"/>
                <a:sym typeface="Montserrat Medium"/>
              </a:rPr>
              <a:t>Mercury is the closest planet to the Sun</a:t>
            </a:r>
            <a:endParaRPr>
              <a:solidFill>
                <a:schemeClr val="dk1"/>
              </a:solidFill>
              <a:latin typeface="Montserrat Medium"/>
              <a:ea typeface="Montserrat Medium"/>
              <a:cs typeface="Montserrat Medium"/>
              <a:sym typeface="Montserrat Medium"/>
            </a:endParaRPr>
          </a:p>
        </p:txBody>
      </p:sp>
      <p:sp>
        <p:nvSpPr>
          <p:cNvPr id="2688" name="Google Shape;2688;p62"/>
          <p:cNvSpPr txBox="1"/>
          <p:nvPr/>
        </p:nvSpPr>
        <p:spPr>
          <a:xfrm>
            <a:off x="5498400" y="25881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Earth</a:t>
            </a:r>
            <a:endParaRPr sz="2400">
              <a:solidFill>
                <a:schemeClr val="lt1"/>
              </a:solidFill>
              <a:latin typeface="Exo 2 Black"/>
              <a:ea typeface="Exo 2 Black"/>
              <a:cs typeface="Exo 2 Black"/>
              <a:sym typeface="Exo 2 Black"/>
            </a:endParaRPr>
          </a:p>
        </p:txBody>
      </p:sp>
      <p:sp>
        <p:nvSpPr>
          <p:cNvPr id="2689" name="Google Shape;2689;p62"/>
          <p:cNvSpPr txBox="1"/>
          <p:nvPr/>
        </p:nvSpPr>
        <p:spPr>
          <a:xfrm>
            <a:off x="5498400" y="29265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Earth is the only planet that harbors life</a:t>
            </a:r>
            <a:endParaRPr>
              <a:solidFill>
                <a:schemeClr val="dk1"/>
              </a:solidFill>
              <a:latin typeface="Montserrat Medium"/>
              <a:ea typeface="Montserrat Medium"/>
              <a:cs typeface="Montserrat Medium"/>
              <a:sym typeface="Montserrat Medium"/>
            </a:endParaRPr>
          </a:p>
        </p:txBody>
      </p:sp>
      <p:sp>
        <p:nvSpPr>
          <p:cNvPr id="2690" name="Google Shape;2690;p62"/>
          <p:cNvSpPr txBox="1"/>
          <p:nvPr/>
        </p:nvSpPr>
        <p:spPr>
          <a:xfrm>
            <a:off x="5498400" y="375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Jupiter</a:t>
            </a:r>
            <a:endParaRPr sz="2400">
              <a:solidFill>
                <a:schemeClr val="lt1"/>
              </a:solidFill>
              <a:latin typeface="Exo 2 Black"/>
              <a:ea typeface="Exo 2 Black"/>
              <a:cs typeface="Exo 2 Black"/>
              <a:sym typeface="Exo 2 Black"/>
            </a:endParaRPr>
          </a:p>
        </p:txBody>
      </p:sp>
      <p:sp>
        <p:nvSpPr>
          <p:cNvPr id="2691" name="Google Shape;2691;p62"/>
          <p:cNvSpPr txBox="1"/>
          <p:nvPr/>
        </p:nvSpPr>
        <p:spPr>
          <a:xfrm>
            <a:off x="5498400" y="409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 of them all</a:t>
            </a:r>
            <a:endParaRPr>
              <a:solidFill>
                <a:schemeClr val="dk1"/>
              </a:solidFill>
              <a:latin typeface="Montserrat Medium"/>
              <a:ea typeface="Montserrat Medium"/>
              <a:cs typeface="Montserrat Medium"/>
              <a:sym typeface="Montserrat Medium"/>
            </a:endParaRPr>
          </a:p>
        </p:txBody>
      </p:sp>
      <p:grpSp>
        <p:nvGrpSpPr>
          <p:cNvPr id="2692" name="Google Shape;2692;p62"/>
          <p:cNvGrpSpPr/>
          <p:nvPr/>
        </p:nvGrpSpPr>
        <p:grpSpPr>
          <a:xfrm>
            <a:off x="3840245" y="2541907"/>
            <a:ext cx="349919" cy="431990"/>
            <a:chOff x="1378450" y="695400"/>
            <a:chExt cx="308000" cy="384025"/>
          </a:xfrm>
        </p:grpSpPr>
        <p:sp>
          <p:nvSpPr>
            <p:cNvPr id="2693" name="Google Shape;2693;p62"/>
            <p:cNvSpPr/>
            <p:nvPr/>
          </p:nvSpPr>
          <p:spPr>
            <a:xfrm>
              <a:off x="1468700" y="1020025"/>
              <a:ext cx="44375" cy="54650"/>
            </a:xfrm>
            <a:custGeom>
              <a:avLst/>
              <a:gdLst/>
              <a:ahLst/>
              <a:cxnLst/>
              <a:rect l="l" t="t" r="r" b="b"/>
              <a:pathLst>
                <a:path w="1775" h="2186" extrusionOk="0">
                  <a:moveTo>
                    <a:pt x="1" y="0"/>
                  </a:moveTo>
                  <a:lnTo>
                    <a:pt x="1" y="2185"/>
                  </a:lnTo>
                  <a:lnTo>
                    <a:pt x="888" y="1710"/>
                  </a:lnTo>
                  <a:lnTo>
                    <a:pt x="1774" y="2185"/>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2"/>
            <p:cNvSpPr/>
            <p:nvPr/>
          </p:nvSpPr>
          <p:spPr>
            <a:xfrm>
              <a:off x="1490875" y="1020025"/>
              <a:ext cx="22200" cy="54650"/>
            </a:xfrm>
            <a:custGeom>
              <a:avLst/>
              <a:gdLst/>
              <a:ahLst/>
              <a:cxnLst/>
              <a:rect l="l" t="t" r="r" b="b"/>
              <a:pathLst>
                <a:path w="888" h="2186" extrusionOk="0">
                  <a:moveTo>
                    <a:pt x="1" y="0"/>
                  </a:moveTo>
                  <a:lnTo>
                    <a:pt x="1" y="1710"/>
                  </a:lnTo>
                  <a:lnTo>
                    <a:pt x="887" y="2185"/>
                  </a:lnTo>
                  <a:lnTo>
                    <a:pt x="88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2"/>
            <p:cNvSpPr/>
            <p:nvPr/>
          </p:nvSpPr>
          <p:spPr>
            <a:xfrm>
              <a:off x="1384000" y="701750"/>
              <a:ext cx="238325" cy="286625"/>
            </a:xfrm>
            <a:custGeom>
              <a:avLst/>
              <a:gdLst/>
              <a:ahLst/>
              <a:cxnLst/>
              <a:rect l="l" t="t" r="r" b="b"/>
              <a:pathLst>
                <a:path w="9533" h="11465" extrusionOk="0">
                  <a:moveTo>
                    <a:pt x="475" y="0"/>
                  </a:moveTo>
                  <a:cubicBezTo>
                    <a:pt x="190" y="0"/>
                    <a:pt x="0" y="190"/>
                    <a:pt x="0" y="475"/>
                  </a:cubicBezTo>
                  <a:lnTo>
                    <a:pt x="0" y="10989"/>
                  </a:lnTo>
                  <a:cubicBezTo>
                    <a:pt x="0" y="11274"/>
                    <a:pt x="190" y="11464"/>
                    <a:pt x="475" y="11464"/>
                  </a:cubicBezTo>
                  <a:lnTo>
                    <a:pt x="9058" y="11464"/>
                  </a:lnTo>
                  <a:cubicBezTo>
                    <a:pt x="9343" y="11464"/>
                    <a:pt x="9533" y="11274"/>
                    <a:pt x="9533" y="10989"/>
                  </a:cubicBezTo>
                  <a:lnTo>
                    <a:pt x="9533" y="475"/>
                  </a:lnTo>
                  <a:cubicBezTo>
                    <a:pt x="9533" y="222"/>
                    <a:pt x="9279" y="0"/>
                    <a:pt x="9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2"/>
            <p:cNvSpPr/>
            <p:nvPr/>
          </p:nvSpPr>
          <p:spPr>
            <a:xfrm>
              <a:off x="1417250" y="748450"/>
              <a:ext cx="205075" cy="239925"/>
            </a:xfrm>
            <a:custGeom>
              <a:avLst/>
              <a:gdLst/>
              <a:ahLst/>
              <a:cxnLst/>
              <a:rect l="l" t="t" r="r" b="b"/>
              <a:pathLst>
                <a:path w="8203" h="9597" extrusionOk="0">
                  <a:moveTo>
                    <a:pt x="475" y="1"/>
                  </a:moveTo>
                  <a:cubicBezTo>
                    <a:pt x="190" y="1"/>
                    <a:pt x="0" y="191"/>
                    <a:pt x="0" y="476"/>
                  </a:cubicBezTo>
                  <a:lnTo>
                    <a:pt x="0" y="9596"/>
                  </a:lnTo>
                  <a:lnTo>
                    <a:pt x="7728" y="9596"/>
                  </a:lnTo>
                  <a:cubicBezTo>
                    <a:pt x="8013" y="9596"/>
                    <a:pt x="8203" y="9406"/>
                    <a:pt x="8203" y="9121"/>
                  </a:cubicBezTo>
                  <a:lnTo>
                    <a:pt x="820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2"/>
            <p:cNvSpPr/>
            <p:nvPr/>
          </p:nvSpPr>
          <p:spPr>
            <a:xfrm>
              <a:off x="1589850" y="701750"/>
              <a:ext cx="32475" cy="286625"/>
            </a:xfrm>
            <a:custGeom>
              <a:avLst/>
              <a:gdLst/>
              <a:ahLst/>
              <a:cxnLst/>
              <a:rect l="l" t="t" r="r" b="b"/>
              <a:pathLst>
                <a:path w="1299" h="11465" extrusionOk="0">
                  <a:moveTo>
                    <a:pt x="0" y="0"/>
                  </a:moveTo>
                  <a:cubicBezTo>
                    <a:pt x="254" y="0"/>
                    <a:pt x="475" y="190"/>
                    <a:pt x="475" y="475"/>
                  </a:cubicBezTo>
                  <a:lnTo>
                    <a:pt x="475" y="10989"/>
                  </a:lnTo>
                  <a:cubicBezTo>
                    <a:pt x="475" y="11274"/>
                    <a:pt x="254" y="11464"/>
                    <a:pt x="0" y="11464"/>
                  </a:cubicBezTo>
                  <a:lnTo>
                    <a:pt x="824" y="11464"/>
                  </a:lnTo>
                  <a:cubicBezTo>
                    <a:pt x="1109" y="11464"/>
                    <a:pt x="1299" y="11274"/>
                    <a:pt x="1299" y="10989"/>
                  </a:cubicBezTo>
                  <a:lnTo>
                    <a:pt x="1299" y="475"/>
                  </a:lnTo>
                  <a:cubicBezTo>
                    <a:pt x="1299" y="222"/>
                    <a:pt x="1045"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2"/>
            <p:cNvSpPr/>
            <p:nvPr/>
          </p:nvSpPr>
          <p:spPr>
            <a:xfrm>
              <a:off x="1437825" y="749250"/>
              <a:ext cx="239125" cy="286625"/>
            </a:xfrm>
            <a:custGeom>
              <a:avLst/>
              <a:gdLst/>
              <a:ahLst/>
              <a:cxnLst/>
              <a:rect l="l" t="t" r="r" b="b"/>
              <a:pathLst>
                <a:path w="9565" h="11465" extrusionOk="0">
                  <a:moveTo>
                    <a:pt x="476" y="0"/>
                  </a:moveTo>
                  <a:cubicBezTo>
                    <a:pt x="223" y="0"/>
                    <a:pt x="1" y="190"/>
                    <a:pt x="1" y="475"/>
                  </a:cubicBezTo>
                  <a:lnTo>
                    <a:pt x="1" y="10989"/>
                  </a:lnTo>
                  <a:cubicBezTo>
                    <a:pt x="1" y="11274"/>
                    <a:pt x="223" y="11464"/>
                    <a:pt x="476" y="11464"/>
                  </a:cubicBezTo>
                  <a:lnTo>
                    <a:pt x="9090" y="11464"/>
                  </a:lnTo>
                  <a:cubicBezTo>
                    <a:pt x="9312" y="11464"/>
                    <a:pt x="9565" y="11274"/>
                    <a:pt x="9565" y="10989"/>
                  </a:cubicBezTo>
                  <a:lnTo>
                    <a:pt x="9565" y="475"/>
                  </a:lnTo>
                  <a:cubicBezTo>
                    <a:pt x="9565" y="190"/>
                    <a:pt x="9343" y="0"/>
                    <a:pt x="9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2"/>
            <p:cNvSpPr/>
            <p:nvPr/>
          </p:nvSpPr>
          <p:spPr>
            <a:xfrm>
              <a:off x="1642900" y="748450"/>
              <a:ext cx="34050" cy="286625"/>
            </a:xfrm>
            <a:custGeom>
              <a:avLst/>
              <a:gdLst/>
              <a:ahLst/>
              <a:cxnLst/>
              <a:rect l="l" t="t" r="r" b="b"/>
              <a:pathLst>
                <a:path w="1362" h="11465" extrusionOk="0">
                  <a:moveTo>
                    <a:pt x="0" y="1"/>
                  </a:moveTo>
                  <a:cubicBezTo>
                    <a:pt x="285" y="1"/>
                    <a:pt x="475" y="191"/>
                    <a:pt x="475" y="476"/>
                  </a:cubicBezTo>
                  <a:lnTo>
                    <a:pt x="475" y="10990"/>
                  </a:lnTo>
                  <a:cubicBezTo>
                    <a:pt x="475" y="11275"/>
                    <a:pt x="285" y="11465"/>
                    <a:pt x="0" y="11465"/>
                  </a:cubicBezTo>
                  <a:lnTo>
                    <a:pt x="887" y="11465"/>
                  </a:lnTo>
                  <a:cubicBezTo>
                    <a:pt x="1140" y="11465"/>
                    <a:pt x="1362" y="11275"/>
                    <a:pt x="1362" y="10990"/>
                  </a:cubicBezTo>
                  <a:lnTo>
                    <a:pt x="1362" y="476"/>
                  </a:lnTo>
                  <a:cubicBezTo>
                    <a:pt x="1362" y="222"/>
                    <a:pt x="1109"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2"/>
            <p:cNvSpPr/>
            <p:nvPr/>
          </p:nvSpPr>
          <p:spPr>
            <a:xfrm>
              <a:off x="1622300" y="748450"/>
              <a:ext cx="54650" cy="53875"/>
            </a:xfrm>
            <a:custGeom>
              <a:avLst/>
              <a:gdLst/>
              <a:ahLst/>
              <a:cxnLst/>
              <a:rect l="l" t="t" r="r" b="b"/>
              <a:pathLst>
                <a:path w="2186" h="2155" extrusionOk="0">
                  <a:moveTo>
                    <a:pt x="1" y="1"/>
                  </a:moveTo>
                  <a:lnTo>
                    <a:pt x="1" y="856"/>
                  </a:lnTo>
                  <a:lnTo>
                    <a:pt x="1299" y="856"/>
                  </a:lnTo>
                  <a:lnTo>
                    <a:pt x="1299" y="2154"/>
                  </a:lnTo>
                  <a:lnTo>
                    <a:pt x="2186" y="2154"/>
                  </a:lnTo>
                  <a:lnTo>
                    <a:pt x="2186" y="476"/>
                  </a:lnTo>
                  <a:cubicBezTo>
                    <a:pt x="2186" y="191"/>
                    <a:pt x="1964" y="1"/>
                    <a:pt x="1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2"/>
            <p:cNvSpPr/>
            <p:nvPr/>
          </p:nvSpPr>
          <p:spPr>
            <a:xfrm>
              <a:off x="1622300" y="982000"/>
              <a:ext cx="54650" cy="53875"/>
            </a:xfrm>
            <a:custGeom>
              <a:avLst/>
              <a:gdLst/>
              <a:ahLst/>
              <a:cxnLst/>
              <a:rect l="l" t="t" r="r" b="b"/>
              <a:pathLst>
                <a:path w="2186" h="2155" extrusionOk="0">
                  <a:moveTo>
                    <a:pt x="1299" y="1"/>
                  </a:moveTo>
                  <a:lnTo>
                    <a:pt x="1299" y="1299"/>
                  </a:lnTo>
                  <a:lnTo>
                    <a:pt x="1" y="1299"/>
                  </a:lnTo>
                  <a:lnTo>
                    <a:pt x="1" y="2154"/>
                  </a:lnTo>
                  <a:lnTo>
                    <a:pt x="1711" y="2154"/>
                  </a:lnTo>
                  <a:cubicBezTo>
                    <a:pt x="1964" y="2154"/>
                    <a:pt x="2186" y="1964"/>
                    <a:pt x="2186" y="1679"/>
                  </a:cubicBezTo>
                  <a:lnTo>
                    <a:pt x="21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2"/>
            <p:cNvSpPr/>
            <p:nvPr/>
          </p:nvSpPr>
          <p:spPr>
            <a:xfrm>
              <a:off x="1642900" y="982000"/>
              <a:ext cx="34050" cy="53875"/>
            </a:xfrm>
            <a:custGeom>
              <a:avLst/>
              <a:gdLst/>
              <a:ahLst/>
              <a:cxnLst/>
              <a:rect l="l" t="t" r="r" b="b"/>
              <a:pathLst>
                <a:path w="1362" h="2155" extrusionOk="0">
                  <a:moveTo>
                    <a:pt x="475" y="1"/>
                  </a:moveTo>
                  <a:lnTo>
                    <a:pt x="475" y="1299"/>
                  </a:lnTo>
                  <a:lnTo>
                    <a:pt x="475" y="1679"/>
                  </a:lnTo>
                  <a:cubicBezTo>
                    <a:pt x="475" y="1964"/>
                    <a:pt x="285" y="2154"/>
                    <a:pt x="0" y="2154"/>
                  </a:cubicBezTo>
                  <a:lnTo>
                    <a:pt x="887" y="2154"/>
                  </a:lnTo>
                  <a:cubicBezTo>
                    <a:pt x="1140" y="2154"/>
                    <a:pt x="1362" y="1964"/>
                    <a:pt x="1362" y="1679"/>
                  </a:cubicBezTo>
                  <a:lnTo>
                    <a:pt x="136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2"/>
            <p:cNvSpPr/>
            <p:nvPr/>
          </p:nvSpPr>
          <p:spPr>
            <a:xfrm>
              <a:off x="1642900" y="748450"/>
              <a:ext cx="34050" cy="53875"/>
            </a:xfrm>
            <a:custGeom>
              <a:avLst/>
              <a:gdLst/>
              <a:ahLst/>
              <a:cxnLst/>
              <a:rect l="l" t="t" r="r" b="b"/>
              <a:pathLst>
                <a:path w="1362" h="2155" extrusionOk="0">
                  <a:moveTo>
                    <a:pt x="0" y="1"/>
                  </a:moveTo>
                  <a:cubicBezTo>
                    <a:pt x="285" y="1"/>
                    <a:pt x="475" y="191"/>
                    <a:pt x="475" y="476"/>
                  </a:cubicBezTo>
                  <a:lnTo>
                    <a:pt x="475" y="856"/>
                  </a:lnTo>
                  <a:lnTo>
                    <a:pt x="475" y="2154"/>
                  </a:lnTo>
                  <a:lnTo>
                    <a:pt x="1362" y="2154"/>
                  </a:lnTo>
                  <a:lnTo>
                    <a:pt x="1362" y="476"/>
                  </a:lnTo>
                  <a:cubicBezTo>
                    <a:pt x="1362" y="222"/>
                    <a:pt x="1109"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2"/>
            <p:cNvSpPr/>
            <p:nvPr/>
          </p:nvSpPr>
          <p:spPr>
            <a:xfrm>
              <a:off x="1524925" y="867200"/>
              <a:ext cx="41975" cy="49925"/>
            </a:xfrm>
            <a:custGeom>
              <a:avLst/>
              <a:gdLst/>
              <a:ahLst/>
              <a:cxnLst/>
              <a:rect l="l" t="t" r="r" b="b"/>
              <a:pathLst>
                <a:path w="1679" h="1997" extrusionOk="0">
                  <a:moveTo>
                    <a:pt x="887" y="793"/>
                  </a:moveTo>
                  <a:lnTo>
                    <a:pt x="1045" y="1173"/>
                  </a:lnTo>
                  <a:lnTo>
                    <a:pt x="729" y="1173"/>
                  </a:lnTo>
                  <a:lnTo>
                    <a:pt x="887" y="793"/>
                  </a:lnTo>
                  <a:close/>
                  <a:moveTo>
                    <a:pt x="887" y="1"/>
                  </a:moveTo>
                  <a:cubicBezTo>
                    <a:pt x="760" y="1"/>
                    <a:pt x="697" y="64"/>
                    <a:pt x="634" y="159"/>
                  </a:cubicBezTo>
                  <a:lnTo>
                    <a:pt x="64" y="1679"/>
                  </a:lnTo>
                  <a:cubicBezTo>
                    <a:pt x="0" y="1806"/>
                    <a:pt x="64" y="1933"/>
                    <a:pt x="159" y="1964"/>
                  </a:cubicBezTo>
                  <a:cubicBezTo>
                    <a:pt x="189" y="1972"/>
                    <a:pt x="219" y="1976"/>
                    <a:pt x="247" y="1976"/>
                  </a:cubicBezTo>
                  <a:cubicBezTo>
                    <a:pt x="340" y="1976"/>
                    <a:pt x="420" y="1934"/>
                    <a:pt x="444" y="1838"/>
                  </a:cubicBezTo>
                  <a:lnTo>
                    <a:pt x="539" y="1616"/>
                  </a:lnTo>
                  <a:lnTo>
                    <a:pt x="1172" y="1616"/>
                  </a:lnTo>
                  <a:lnTo>
                    <a:pt x="1236" y="1838"/>
                  </a:lnTo>
                  <a:cubicBezTo>
                    <a:pt x="1267" y="1933"/>
                    <a:pt x="1362" y="1996"/>
                    <a:pt x="1426" y="1996"/>
                  </a:cubicBezTo>
                  <a:lnTo>
                    <a:pt x="1521" y="1996"/>
                  </a:lnTo>
                  <a:cubicBezTo>
                    <a:pt x="1647" y="1964"/>
                    <a:pt x="1679" y="1838"/>
                    <a:pt x="1647" y="1743"/>
                  </a:cubicBezTo>
                  <a:lnTo>
                    <a:pt x="1109" y="159"/>
                  </a:lnTo>
                  <a:cubicBezTo>
                    <a:pt x="1077" y="64"/>
                    <a:pt x="1014" y="1"/>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2"/>
            <p:cNvSpPr/>
            <p:nvPr/>
          </p:nvSpPr>
          <p:spPr>
            <a:xfrm>
              <a:off x="1463950" y="867200"/>
              <a:ext cx="54675" cy="51650"/>
            </a:xfrm>
            <a:custGeom>
              <a:avLst/>
              <a:gdLst/>
              <a:ahLst/>
              <a:cxnLst/>
              <a:rect l="l" t="t" r="r" b="b"/>
              <a:pathLst>
                <a:path w="2187" h="2066" extrusionOk="0">
                  <a:moveTo>
                    <a:pt x="1616" y="1"/>
                  </a:moveTo>
                  <a:cubicBezTo>
                    <a:pt x="1489" y="1"/>
                    <a:pt x="1394" y="64"/>
                    <a:pt x="1331" y="191"/>
                  </a:cubicBezTo>
                  <a:lnTo>
                    <a:pt x="1109" y="1109"/>
                  </a:lnTo>
                  <a:lnTo>
                    <a:pt x="824" y="191"/>
                  </a:lnTo>
                  <a:cubicBezTo>
                    <a:pt x="798" y="86"/>
                    <a:pt x="707" y="25"/>
                    <a:pt x="604" y="25"/>
                  </a:cubicBezTo>
                  <a:cubicBezTo>
                    <a:pt x="583" y="25"/>
                    <a:pt x="561" y="27"/>
                    <a:pt x="539" y="33"/>
                  </a:cubicBezTo>
                  <a:cubicBezTo>
                    <a:pt x="444" y="33"/>
                    <a:pt x="349" y="96"/>
                    <a:pt x="318" y="223"/>
                  </a:cubicBezTo>
                  <a:lnTo>
                    <a:pt x="33" y="1774"/>
                  </a:lnTo>
                  <a:cubicBezTo>
                    <a:pt x="1" y="1901"/>
                    <a:pt x="64" y="1996"/>
                    <a:pt x="223" y="2059"/>
                  </a:cubicBezTo>
                  <a:cubicBezTo>
                    <a:pt x="243" y="2063"/>
                    <a:pt x="262" y="2065"/>
                    <a:pt x="281" y="2065"/>
                  </a:cubicBezTo>
                  <a:cubicBezTo>
                    <a:pt x="404" y="2065"/>
                    <a:pt x="480" y="1976"/>
                    <a:pt x="508" y="1838"/>
                  </a:cubicBezTo>
                  <a:lnTo>
                    <a:pt x="634" y="1078"/>
                  </a:lnTo>
                  <a:lnTo>
                    <a:pt x="856" y="1838"/>
                  </a:lnTo>
                  <a:cubicBezTo>
                    <a:pt x="919" y="1964"/>
                    <a:pt x="983" y="1996"/>
                    <a:pt x="1109" y="1996"/>
                  </a:cubicBezTo>
                  <a:cubicBezTo>
                    <a:pt x="1236" y="1996"/>
                    <a:pt x="1299" y="1933"/>
                    <a:pt x="1331" y="1806"/>
                  </a:cubicBezTo>
                  <a:lnTo>
                    <a:pt x="1553" y="1046"/>
                  </a:lnTo>
                  <a:lnTo>
                    <a:pt x="1711" y="1806"/>
                  </a:lnTo>
                  <a:cubicBezTo>
                    <a:pt x="1743" y="1933"/>
                    <a:pt x="1869" y="1996"/>
                    <a:pt x="1964" y="1996"/>
                  </a:cubicBezTo>
                  <a:cubicBezTo>
                    <a:pt x="2091" y="1964"/>
                    <a:pt x="2186" y="1838"/>
                    <a:pt x="2186" y="1743"/>
                  </a:cubicBezTo>
                  <a:lnTo>
                    <a:pt x="1901" y="191"/>
                  </a:lnTo>
                  <a:cubicBezTo>
                    <a:pt x="1806" y="64"/>
                    <a:pt x="17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2"/>
            <p:cNvSpPr/>
            <p:nvPr/>
          </p:nvSpPr>
          <p:spPr>
            <a:xfrm>
              <a:off x="1611225" y="865625"/>
              <a:ext cx="39600" cy="51500"/>
            </a:xfrm>
            <a:custGeom>
              <a:avLst/>
              <a:gdLst/>
              <a:ahLst/>
              <a:cxnLst/>
              <a:rect l="l" t="t" r="r" b="b"/>
              <a:pathLst>
                <a:path w="1584" h="2060" extrusionOk="0">
                  <a:moveTo>
                    <a:pt x="254" y="1"/>
                  </a:moveTo>
                  <a:cubicBezTo>
                    <a:pt x="127" y="1"/>
                    <a:pt x="0" y="127"/>
                    <a:pt x="0" y="254"/>
                  </a:cubicBezTo>
                  <a:lnTo>
                    <a:pt x="0" y="1837"/>
                  </a:lnTo>
                  <a:cubicBezTo>
                    <a:pt x="0" y="1964"/>
                    <a:pt x="127" y="2059"/>
                    <a:pt x="254" y="2059"/>
                  </a:cubicBezTo>
                  <a:cubicBezTo>
                    <a:pt x="349" y="2059"/>
                    <a:pt x="475" y="1932"/>
                    <a:pt x="475" y="1837"/>
                  </a:cubicBezTo>
                  <a:lnTo>
                    <a:pt x="475" y="1236"/>
                  </a:lnTo>
                  <a:lnTo>
                    <a:pt x="1109" y="1236"/>
                  </a:lnTo>
                  <a:lnTo>
                    <a:pt x="1109" y="1837"/>
                  </a:lnTo>
                  <a:cubicBezTo>
                    <a:pt x="1109" y="1964"/>
                    <a:pt x="1235" y="2059"/>
                    <a:pt x="1362" y="2059"/>
                  </a:cubicBezTo>
                  <a:cubicBezTo>
                    <a:pt x="1457" y="2059"/>
                    <a:pt x="1584" y="1932"/>
                    <a:pt x="1584" y="1837"/>
                  </a:cubicBezTo>
                  <a:lnTo>
                    <a:pt x="1584" y="254"/>
                  </a:lnTo>
                  <a:cubicBezTo>
                    <a:pt x="1584" y="127"/>
                    <a:pt x="1457" y="1"/>
                    <a:pt x="1362" y="1"/>
                  </a:cubicBezTo>
                  <a:cubicBezTo>
                    <a:pt x="1235" y="1"/>
                    <a:pt x="1109" y="127"/>
                    <a:pt x="1109" y="254"/>
                  </a:cubicBezTo>
                  <a:lnTo>
                    <a:pt x="1109" y="761"/>
                  </a:lnTo>
                  <a:lnTo>
                    <a:pt x="475" y="761"/>
                  </a:lnTo>
                  <a:lnTo>
                    <a:pt x="475" y="254"/>
                  </a:lnTo>
                  <a:cubicBezTo>
                    <a:pt x="475" y="127"/>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2"/>
            <p:cNvSpPr/>
            <p:nvPr/>
          </p:nvSpPr>
          <p:spPr>
            <a:xfrm>
              <a:off x="1567675" y="865625"/>
              <a:ext cx="34075" cy="51500"/>
            </a:xfrm>
            <a:custGeom>
              <a:avLst/>
              <a:gdLst/>
              <a:ahLst/>
              <a:cxnLst/>
              <a:rect l="l" t="t" r="r" b="b"/>
              <a:pathLst>
                <a:path w="1363" h="2060" extrusionOk="0">
                  <a:moveTo>
                    <a:pt x="254" y="1"/>
                  </a:moveTo>
                  <a:cubicBezTo>
                    <a:pt x="127" y="1"/>
                    <a:pt x="1" y="127"/>
                    <a:pt x="1" y="254"/>
                  </a:cubicBezTo>
                  <a:cubicBezTo>
                    <a:pt x="1" y="381"/>
                    <a:pt x="127" y="476"/>
                    <a:pt x="254" y="476"/>
                  </a:cubicBezTo>
                  <a:lnTo>
                    <a:pt x="444" y="476"/>
                  </a:lnTo>
                  <a:lnTo>
                    <a:pt x="444" y="1837"/>
                  </a:lnTo>
                  <a:cubicBezTo>
                    <a:pt x="476" y="1996"/>
                    <a:pt x="571" y="2059"/>
                    <a:pt x="666" y="2059"/>
                  </a:cubicBezTo>
                  <a:cubicBezTo>
                    <a:pt x="792" y="2059"/>
                    <a:pt x="919" y="1932"/>
                    <a:pt x="919" y="1837"/>
                  </a:cubicBezTo>
                  <a:lnTo>
                    <a:pt x="919" y="476"/>
                  </a:lnTo>
                  <a:lnTo>
                    <a:pt x="1109" y="476"/>
                  </a:lnTo>
                  <a:cubicBezTo>
                    <a:pt x="1236" y="476"/>
                    <a:pt x="1362" y="349"/>
                    <a:pt x="1362" y="254"/>
                  </a:cubicBezTo>
                  <a:cubicBezTo>
                    <a:pt x="1362" y="127"/>
                    <a:pt x="1236"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2"/>
            <p:cNvSpPr/>
            <p:nvPr/>
          </p:nvSpPr>
          <p:spPr>
            <a:xfrm>
              <a:off x="1378450" y="695400"/>
              <a:ext cx="308000" cy="384025"/>
            </a:xfrm>
            <a:custGeom>
              <a:avLst/>
              <a:gdLst/>
              <a:ahLst/>
              <a:cxnLst/>
              <a:rect l="l" t="t" r="r" b="b"/>
              <a:pathLst>
                <a:path w="12320" h="15361" extrusionOk="0">
                  <a:moveTo>
                    <a:pt x="11402" y="2344"/>
                  </a:moveTo>
                  <a:cubicBezTo>
                    <a:pt x="11560" y="2344"/>
                    <a:pt x="11687" y="2471"/>
                    <a:pt x="11687" y="2629"/>
                  </a:cubicBezTo>
                  <a:lnTo>
                    <a:pt x="11687" y="4086"/>
                  </a:lnTo>
                  <a:lnTo>
                    <a:pt x="11306" y="4086"/>
                  </a:lnTo>
                  <a:lnTo>
                    <a:pt x="11306" y="2978"/>
                  </a:lnTo>
                  <a:cubicBezTo>
                    <a:pt x="11306" y="2851"/>
                    <a:pt x="11180" y="2756"/>
                    <a:pt x="11053" y="2756"/>
                  </a:cubicBezTo>
                  <a:lnTo>
                    <a:pt x="9945" y="2756"/>
                  </a:lnTo>
                  <a:lnTo>
                    <a:pt x="9945" y="2344"/>
                  </a:lnTo>
                  <a:close/>
                  <a:moveTo>
                    <a:pt x="11718" y="11655"/>
                  </a:moveTo>
                  <a:lnTo>
                    <a:pt x="11718" y="13112"/>
                  </a:lnTo>
                  <a:cubicBezTo>
                    <a:pt x="11718" y="13270"/>
                    <a:pt x="11623" y="13397"/>
                    <a:pt x="11465" y="13397"/>
                  </a:cubicBezTo>
                  <a:lnTo>
                    <a:pt x="9976" y="13397"/>
                  </a:lnTo>
                  <a:lnTo>
                    <a:pt x="9976" y="12985"/>
                  </a:lnTo>
                  <a:lnTo>
                    <a:pt x="11085" y="12985"/>
                  </a:lnTo>
                  <a:cubicBezTo>
                    <a:pt x="11211" y="12985"/>
                    <a:pt x="11338" y="12890"/>
                    <a:pt x="11338" y="12763"/>
                  </a:cubicBezTo>
                  <a:lnTo>
                    <a:pt x="11338" y="11655"/>
                  </a:lnTo>
                  <a:close/>
                  <a:moveTo>
                    <a:pt x="5163" y="13872"/>
                  </a:moveTo>
                  <a:lnTo>
                    <a:pt x="5163" y="14822"/>
                  </a:lnTo>
                  <a:lnTo>
                    <a:pt x="4593" y="14505"/>
                  </a:lnTo>
                  <a:cubicBezTo>
                    <a:pt x="4561" y="14505"/>
                    <a:pt x="4529" y="14473"/>
                    <a:pt x="4466" y="14473"/>
                  </a:cubicBezTo>
                  <a:cubicBezTo>
                    <a:pt x="4434" y="14473"/>
                    <a:pt x="4403" y="14473"/>
                    <a:pt x="4371" y="14505"/>
                  </a:cubicBezTo>
                  <a:lnTo>
                    <a:pt x="3801" y="14822"/>
                  </a:lnTo>
                  <a:lnTo>
                    <a:pt x="3801" y="13872"/>
                  </a:lnTo>
                  <a:close/>
                  <a:moveTo>
                    <a:pt x="729" y="1"/>
                  </a:moveTo>
                  <a:cubicBezTo>
                    <a:pt x="317" y="1"/>
                    <a:pt x="1" y="317"/>
                    <a:pt x="1" y="729"/>
                  </a:cubicBezTo>
                  <a:lnTo>
                    <a:pt x="1" y="11243"/>
                  </a:lnTo>
                  <a:cubicBezTo>
                    <a:pt x="1" y="11655"/>
                    <a:pt x="317" y="11972"/>
                    <a:pt x="729" y="11972"/>
                  </a:cubicBezTo>
                  <a:lnTo>
                    <a:pt x="2186" y="11972"/>
                  </a:lnTo>
                  <a:lnTo>
                    <a:pt x="2186" y="13112"/>
                  </a:lnTo>
                  <a:cubicBezTo>
                    <a:pt x="2186" y="13523"/>
                    <a:pt x="2502" y="13840"/>
                    <a:pt x="2883" y="13840"/>
                  </a:cubicBezTo>
                  <a:lnTo>
                    <a:pt x="3453" y="13840"/>
                  </a:lnTo>
                  <a:lnTo>
                    <a:pt x="3453" y="15138"/>
                  </a:lnTo>
                  <a:cubicBezTo>
                    <a:pt x="3453" y="15202"/>
                    <a:pt x="3484" y="15297"/>
                    <a:pt x="3579" y="15329"/>
                  </a:cubicBezTo>
                  <a:cubicBezTo>
                    <a:pt x="3611" y="15344"/>
                    <a:pt x="3650" y="15352"/>
                    <a:pt x="3690" y="15352"/>
                  </a:cubicBezTo>
                  <a:cubicBezTo>
                    <a:pt x="3730" y="15352"/>
                    <a:pt x="3769" y="15344"/>
                    <a:pt x="3801" y="15329"/>
                  </a:cubicBezTo>
                  <a:lnTo>
                    <a:pt x="4593" y="14885"/>
                  </a:lnTo>
                  <a:lnTo>
                    <a:pt x="5384" y="15329"/>
                  </a:lnTo>
                  <a:cubicBezTo>
                    <a:pt x="5416" y="15329"/>
                    <a:pt x="5479" y="15360"/>
                    <a:pt x="5511" y="15360"/>
                  </a:cubicBezTo>
                  <a:cubicBezTo>
                    <a:pt x="5543" y="15360"/>
                    <a:pt x="5606" y="15360"/>
                    <a:pt x="5638" y="15329"/>
                  </a:cubicBezTo>
                  <a:cubicBezTo>
                    <a:pt x="5701" y="15297"/>
                    <a:pt x="5764" y="15202"/>
                    <a:pt x="5764" y="15138"/>
                  </a:cubicBezTo>
                  <a:lnTo>
                    <a:pt x="5764" y="13840"/>
                  </a:lnTo>
                  <a:lnTo>
                    <a:pt x="11560" y="13840"/>
                  </a:lnTo>
                  <a:cubicBezTo>
                    <a:pt x="11972" y="13840"/>
                    <a:pt x="12288" y="13523"/>
                    <a:pt x="12288" y="13112"/>
                  </a:cubicBezTo>
                  <a:lnTo>
                    <a:pt x="12288" y="10515"/>
                  </a:lnTo>
                  <a:cubicBezTo>
                    <a:pt x="12288" y="10388"/>
                    <a:pt x="12162" y="10261"/>
                    <a:pt x="12035" y="10261"/>
                  </a:cubicBezTo>
                  <a:cubicBezTo>
                    <a:pt x="11940" y="10261"/>
                    <a:pt x="11813" y="10388"/>
                    <a:pt x="11813" y="10515"/>
                  </a:cubicBezTo>
                  <a:lnTo>
                    <a:pt x="11813" y="11180"/>
                  </a:lnTo>
                  <a:lnTo>
                    <a:pt x="11180" y="11180"/>
                  </a:lnTo>
                  <a:cubicBezTo>
                    <a:pt x="11053" y="11180"/>
                    <a:pt x="10926" y="11307"/>
                    <a:pt x="10926" y="11402"/>
                  </a:cubicBezTo>
                  <a:lnTo>
                    <a:pt x="10926" y="12510"/>
                  </a:lnTo>
                  <a:lnTo>
                    <a:pt x="9818" y="12510"/>
                  </a:lnTo>
                  <a:cubicBezTo>
                    <a:pt x="9723" y="12510"/>
                    <a:pt x="9596" y="12637"/>
                    <a:pt x="9596" y="12763"/>
                  </a:cubicBezTo>
                  <a:lnTo>
                    <a:pt x="9596" y="13397"/>
                  </a:lnTo>
                  <a:lnTo>
                    <a:pt x="2946" y="13397"/>
                  </a:lnTo>
                  <a:cubicBezTo>
                    <a:pt x="2788" y="13397"/>
                    <a:pt x="2661" y="13270"/>
                    <a:pt x="2661" y="13112"/>
                  </a:cubicBezTo>
                  <a:lnTo>
                    <a:pt x="2661" y="11782"/>
                  </a:lnTo>
                  <a:lnTo>
                    <a:pt x="2661" y="2629"/>
                  </a:lnTo>
                  <a:cubicBezTo>
                    <a:pt x="2661" y="2471"/>
                    <a:pt x="2788" y="2344"/>
                    <a:pt x="2946" y="2344"/>
                  </a:cubicBezTo>
                  <a:lnTo>
                    <a:pt x="9628" y="2344"/>
                  </a:lnTo>
                  <a:lnTo>
                    <a:pt x="9628" y="2978"/>
                  </a:lnTo>
                  <a:cubicBezTo>
                    <a:pt x="9628" y="3104"/>
                    <a:pt x="9755" y="3231"/>
                    <a:pt x="9881" y="3231"/>
                  </a:cubicBezTo>
                  <a:lnTo>
                    <a:pt x="10990" y="3231"/>
                  </a:lnTo>
                  <a:lnTo>
                    <a:pt x="10990" y="4339"/>
                  </a:lnTo>
                  <a:cubicBezTo>
                    <a:pt x="10990" y="4434"/>
                    <a:pt x="11085" y="4561"/>
                    <a:pt x="11211" y="4561"/>
                  </a:cubicBezTo>
                  <a:lnTo>
                    <a:pt x="11845" y="4561"/>
                  </a:lnTo>
                  <a:lnTo>
                    <a:pt x="11845" y="9470"/>
                  </a:lnTo>
                  <a:cubicBezTo>
                    <a:pt x="11845" y="9596"/>
                    <a:pt x="11972" y="9723"/>
                    <a:pt x="12098" y="9723"/>
                  </a:cubicBezTo>
                  <a:cubicBezTo>
                    <a:pt x="12193" y="9723"/>
                    <a:pt x="12320" y="9596"/>
                    <a:pt x="12320" y="9470"/>
                  </a:cubicBezTo>
                  <a:lnTo>
                    <a:pt x="12320" y="2629"/>
                  </a:lnTo>
                  <a:cubicBezTo>
                    <a:pt x="12162" y="2218"/>
                    <a:pt x="11845" y="1901"/>
                    <a:pt x="11465" y="1901"/>
                  </a:cubicBezTo>
                  <a:lnTo>
                    <a:pt x="2851" y="1901"/>
                  </a:lnTo>
                  <a:cubicBezTo>
                    <a:pt x="2471" y="1901"/>
                    <a:pt x="2154" y="2218"/>
                    <a:pt x="2154" y="2629"/>
                  </a:cubicBezTo>
                  <a:lnTo>
                    <a:pt x="2154" y="11528"/>
                  </a:lnTo>
                  <a:lnTo>
                    <a:pt x="697" y="11528"/>
                  </a:lnTo>
                  <a:cubicBezTo>
                    <a:pt x="539" y="11528"/>
                    <a:pt x="412" y="11402"/>
                    <a:pt x="412" y="11243"/>
                  </a:cubicBezTo>
                  <a:lnTo>
                    <a:pt x="412" y="729"/>
                  </a:lnTo>
                  <a:cubicBezTo>
                    <a:pt x="412" y="571"/>
                    <a:pt x="539" y="444"/>
                    <a:pt x="697" y="444"/>
                  </a:cubicBezTo>
                  <a:lnTo>
                    <a:pt x="9280" y="444"/>
                  </a:lnTo>
                  <a:cubicBezTo>
                    <a:pt x="9438" y="444"/>
                    <a:pt x="9565" y="571"/>
                    <a:pt x="9565" y="729"/>
                  </a:cubicBezTo>
                  <a:lnTo>
                    <a:pt x="9565" y="1078"/>
                  </a:lnTo>
                  <a:cubicBezTo>
                    <a:pt x="9565" y="1204"/>
                    <a:pt x="9660" y="1331"/>
                    <a:pt x="9786" y="1331"/>
                  </a:cubicBezTo>
                  <a:cubicBezTo>
                    <a:pt x="9913" y="1331"/>
                    <a:pt x="10008" y="1204"/>
                    <a:pt x="10008" y="1078"/>
                  </a:cubicBezTo>
                  <a:lnTo>
                    <a:pt x="10008" y="729"/>
                  </a:lnTo>
                  <a:cubicBezTo>
                    <a:pt x="10008" y="317"/>
                    <a:pt x="9691" y="1"/>
                    <a:pt x="9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2"/>
          <p:cNvGrpSpPr/>
          <p:nvPr/>
        </p:nvGrpSpPr>
        <p:grpSpPr>
          <a:xfrm>
            <a:off x="4913989" y="3741897"/>
            <a:ext cx="432015" cy="371425"/>
            <a:chOff x="3202600" y="722325"/>
            <a:chExt cx="384800" cy="332550"/>
          </a:xfrm>
        </p:grpSpPr>
        <p:sp>
          <p:nvSpPr>
            <p:cNvPr id="2710" name="Google Shape;2710;p62"/>
            <p:cNvSpPr/>
            <p:nvPr/>
          </p:nvSpPr>
          <p:spPr>
            <a:xfrm>
              <a:off x="3222375" y="786450"/>
              <a:ext cx="338900" cy="201925"/>
            </a:xfrm>
            <a:custGeom>
              <a:avLst/>
              <a:gdLst/>
              <a:ahLst/>
              <a:cxnLst/>
              <a:rect l="l" t="t" r="r" b="b"/>
              <a:pathLst>
                <a:path w="13556" h="8077" extrusionOk="0">
                  <a:moveTo>
                    <a:pt x="5543" y="1"/>
                  </a:moveTo>
                  <a:lnTo>
                    <a:pt x="1" y="8076"/>
                  </a:lnTo>
                  <a:lnTo>
                    <a:pt x="13555" y="8076"/>
                  </a:lnTo>
                  <a:lnTo>
                    <a:pt x="122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2"/>
            <p:cNvSpPr/>
            <p:nvPr/>
          </p:nvSpPr>
          <p:spPr>
            <a:xfrm>
              <a:off x="3502650" y="788050"/>
              <a:ext cx="58625" cy="200325"/>
            </a:xfrm>
            <a:custGeom>
              <a:avLst/>
              <a:gdLst/>
              <a:ahLst/>
              <a:cxnLst/>
              <a:rect l="l" t="t" r="r" b="b"/>
              <a:pathLst>
                <a:path w="2345" h="8013" extrusionOk="0">
                  <a:moveTo>
                    <a:pt x="1" y="0"/>
                  </a:moveTo>
                  <a:cubicBezTo>
                    <a:pt x="159" y="0"/>
                    <a:pt x="317" y="95"/>
                    <a:pt x="317" y="253"/>
                  </a:cubicBezTo>
                  <a:lnTo>
                    <a:pt x="1489" y="7664"/>
                  </a:lnTo>
                  <a:cubicBezTo>
                    <a:pt x="1553" y="7822"/>
                    <a:pt x="1394" y="8012"/>
                    <a:pt x="1173" y="8012"/>
                  </a:cubicBezTo>
                  <a:lnTo>
                    <a:pt x="2344" y="8012"/>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2"/>
            <p:cNvSpPr/>
            <p:nvPr/>
          </p:nvSpPr>
          <p:spPr>
            <a:xfrm>
              <a:off x="3331650" y="959050"/>
              <a:ext cx="29300" cy="29325"/>
            </a:xfrm>
            <a:custGeom>
              <a:avLst/>
              <a:gdLst/>
              <a:ahLst/>
              <a:cxnLst/>
              <a:rect l="l" t="t" r="r" b="b"/>
              <a:pathLst>
                <a:path w="1172" h="1173" extrusionOk="0">
                  <a:moveTo>
                    <a:pt x="0" y="1"/>
                  </a:moveTo>
                  <a:lnTo>
                    <a:pt x="0" y="1172"/>
                  </a:lnTo>
                  <a:lnTo>
                    <a:pt x="1172" y="1172"/>
                  </a:lnTo>
                  <a:lnTo>
                    <a:pt x="1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2"/>
            <p:cNvSpPr/>
            <p:nvPr/>
          </p:nvSpPr>
          <p:spPr>
            <a:xfrm>
              <a:off x="3345900" y="959050"/>
              <a:ext cx="15050" cy="29325"/>
            </a:xfrm>
            <a:custGeom>
              <a:avLst/>
              <a:gdLst/>
              <a:ahLst/>
              <a:cxnLst/>
              <a:rect l="l" t="t" r="r" b="b"/>
              <a:pathLst>
                <a:path w="602" h="1173" extrusionOk="0">
                  <a:moveTo>
                    <a:pt x="0" y="1"/>
                  </a:moveTo>
                  <a:lnTo>
                    <a:pt x="0" y="1172"/>
                  </a:lnTo>
                  <a:lnTo>
                    <a:pt x="602" y="1172"/>
                  </a:lnTo>
                  <a:lnTo>
                    <a:pt x="60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2"/>
            <p:cNvSpPr/>
            <p:nvPr/>
          </p:nvSpPr>
          <p:spPr>
            <a:xfrm>
              <a:off x="3202600" y="1005750"/>
              <a:ext cx="41175" cy="48325"/>
            </a:xfrm>
            <a:custGeom>
              <a:avLst/>
              <a:gdLst/>
              <a:ahLst/>
              <a:cxnLst/>
              <a:rect l="l" t="t" r="r" b="b"/>
              <a:pathLst>
                <a:path w="1647" h="1933" extrusionOk="0">
                  <a:moveTo>
                    <a:pt x="792" y="793"/>
                  </a:moveTo>
                  <a:lnTo>
                    <a:pt x="919" y="1109"/>
                  </a:lnTo>
                  <a:lnTo>
                    <a:pt x="665" y="1109"/>
                  </a:lnTo>
                  <a:lnTo>
                    <a:pt x="792" y="793"/>
                  </a:lnTo>
                  <a:close/>
                  <a:moveTo>
                    <a:pt x="824" y="1"/>
                  </a:moveTo>
                  <a:cubicBezTo>
                    <a:pt x="697" y="1"/>
                    <a:pt x="634" y="64"/>
                    <a:pt x="602" y="159"/>
                  </a:cubicBezTo>
                  <a:lnTo>
                    <a:pt x="32" y="1616"/>
                  </a:lnTo>
                  <a:cubicBezTo>
                    <a:pt x="0" y="1743"/>
                    <a:pt x="32" y="1838"/>
                    <a:pt x="159" y="1869"/>
                  </a:cubicBezTo>
                  <a:cubicBezTo>
                    <a:pt x="194" y="1887"/>
                    <a:pt x="229" y="1895"/>
                    <a:pt x="263" y="1895"/>
                  </a:cubicBezTo>
                  <a:cubicBezTo>
                    <a:pt x="349" y="1895"/>
                    <a:pt x="421" y="1843"/>
                    <a:pt x="444" y="1774"/>
                  </a:cubicBezTo>
                  <a:lnTo>
                    <a:pt x="507" y="1521"/>
                  </a:lnTo>
                  <a:lnTo>
                    <a:pt x="1109" y="1521"/>
                  </a:lnTo>
                  <a:lnTo>
                    <a:pt x="1172" y="1774"/>
                  </a:lnTo>
                  <a:cubicBezTo>
                    <a:pt x="1235" y="1838"/>
                    <a:pt x="1299" y="1933"/>
                    <a:pt x="1394" y="1933"/>
                  </a:cubicBezTo>
                  <a:cubicBezTo>
                    <a:pt x="1489" y="1933"/>
                    <a:pt x="1647" y="1806"/>
                    <a:pt x="1584" y="1616"/>
                  </a:cubicBezTo>
                  <a:lnTo>
                    <a:pt x="1077" y="159"/>
                  </a:lnTo>
                  <a:cubicBezTo>
                    <a:pt x="1045" y="33"/>
                    <a:pt x="950"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2"/>
            <p:cNvSpPr/>
            <p:nvPr/>
          </p:nvSpPr>
          <p:spPr>
            <a:xfrm>
              <a:off x="3355400" y="722325"/>
              <a:ext cx="36450" cy="47525"/>
            </a:xfrm>
            <a:custGeom>
              <a:avLst/>
              <a:gdLst/>
              <a:ahLst/>
              <a:cxnLst/>
              <a:rect l="l" t="t" r="r" b="b"/>
              <a:pathLst>
                <a:path w="1458" h="1901" extrusionOk="0">
                  <a:moveTo>
                    <a:pt x="634" y="444"/>
                  </a:moveTo>
                  <a:cubicBezTo>
                    <a:pt x="950" y="444"/>
                    <a:pt x="982" y="824"/>
                    <a:pt x="982" y="919"/>
                  </a:cubicBezTo>
                  <a:cubicBezTo>
                    <a:pt x="982" y="1141"/>
                    <a:pt x="855" y="1394"/>
                    <a:pt x="634" y="1394"/>
                  </a:cubicBezTo>
                  <a:lnTo>
                    <a:pt x="412" y="1394"/>
                  </a:lnTo>
                  <a:lnTo>
                    <a:pt x="412" y="919"/>
                  </a:lnTo>
                  <a:lnTo>
                    <a:pt x="412" y="444"/>
                  </a:lnTo>
                  <a:close/>
                  <a:moveTo>
                    <a:pt x="254" y="1"/>
                  </a:moveTo>
                  <a:cubicBezTo>
                    <a:pt x="190" y="1"/>
                    <a:pt x="32" y="64"/>
                    <a:pt x="32" y="222"/>
                  </a:cubicBezTo>
                  <a:lnTo>
                    <a:pt x="32" y="1647"/>
                  </a:lnTo>
                  <a:cubicBezTo>
                    <a:pt x="0" y="1711"/>
                    <a:pt x="0" y="1742"/>
                    <a:pt x="64" y="1837"/>
                  </a:cubicBezTo>
                  <a:cubicBezTo>
                    <a:pt x="95" y="1869"/>
                    <a:pt x="159" y="1869"/>
                    <a:pt x="222" y="1901"/>
                  </a:cubicBezTo>
                  <a:lnTo>
                    <a:pt x="665" y="1901"/>
                  </a:lnTo>
                  <a:cubicBezTo>
                    <a:pt x="1140" y="1901"/>
                    <a:pt x="1457" y="1521"/>
                    <a:pt x="1457" y="951"/>
                  </a:cubicBezTo>
                  <a:cubicBezTo>
                    <a:pt x="1457" y="381"/>
                    <a:pt x="1140"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2"/>
            <p:cNvSpPr/>
            <p:nvPr/>
          </p:nvSpPr>
          <p:spPr>
            <a:xfrm>
              <a:off x="3553325" y="1006550"/>
              <a:ext cx="34075" cy="48325"/>
            </a:xfrm>
            <a:custGeom>
              <a:avLst/>
              <a:gdLst/>
              <a:ahLst/>
              <a:cxnLst/>
              <a:rect l="l" t="t" r="r" b="b"/>
              <a:pathLst>
                <a:path w="1363" h="1933" extrusionOk="0">
                  <a:moveTo>
                    <a:pt x="666" y="444"/>
                  </a:moveTo>
                  <a:cubicBezTo>
                    <a:pt x="729" y="444"/>
                    <a:pt x="792" y="476"/>
                    <a:pt x="792" y="539"/>
                  </a:cubicBezTo>
                  <a:cubicBezTo>
                    <a:pt x="792" y="634"/>
                    <a:pt x="729" y="666"/>
                    <a:pt x="666" y="666"/>
                  </a:cubicBezTo>
                  <a:lnTo>
                    <a:pt x="476" y="666"/>
                  </a:lnTo>
                  <a:lnTo>
                    <a:pt x="476" y="444"/>
                  </a:lnTo>
                  <a:close/>
                  <a:moveTo>
                    <a:pt x="729" y="1109"/>
                  </a:moveTo>
                  <a:cubicBezTo>
                    <a:pt x="824" y="1109"/>
                    <a:pt x="887" y="1172"/>
                    <a:pt x="887" y="1267"/>
                  </a:cubicBezTo>
                  <a:cubicBezTo>
                    <a:pt x="887" y="1331"/>
                    <a:pt x="824" y="1457"/>
                    <a:pt x="729" y="1457"/>
                  </a:cubicBezTo>
                  <a:lnTo>
                    <a:pt x="476" y="1457"/>
                  </a:lnTo>
                  <a:lnTo>
                    <a:pt x="476" y="1109"/>
                  </a:lnTo>
                  <a:close/>
                  <a:moveTo>
                    <a:pt x="222" y="1"/>
                  </a:moveTo>
                  <a:cubicBezTo>
                    <a:pt x="96" y="1"/>
                    <a:pt x="1" y="127"/>
                    <a:pt x="1" y="222"/>
                  </a:cubicBezTo>
                  <a:lnTo>
                    <a:pt x="1" y="919"/>
                  </a:lnTo>
                  <a:lnTo>
                    <a:pt x="1" y="1711"/>
                  </a:lnTo>
                  <a:cubicBezTo>
                    <a:pt x="1" y="1774"/>
                    <a:pt x="64" y="1932"/>
                    <a:pt x="222" y="1932"/>
                  </a:cubicBezTo>
                  <a:lnTo>
                    <a:pt x="729" y="1932"/>
                  </a:lnTo>
                  <a:cubicBezTo>
                    <a:pt x="1109" y="1932"/>
                    <a:pt x="1362" y="1647"/>
                    <a:pt x="1362" y="1299"/>
                  </a:cubicBezTo>
                  <a:cubicBezTo>
                    <a:pt x="1331" y="1109"/>
                    <a:pt x="1267" y="951"/>
                    <a:pt x="1141" y="824"/>
                  </a:cubicBezTo>
                  <a:cubicBezTo>
                    <a:pt x="1172" y="761"/>
                    <a:pt x="1204" y="666"/>
                    <a:pt x="1204" y="539"/>
                  </a:cubicBezTo>
                  <a:cubicBezTo>
                    <a:pt x="1204" y="222"/>
                    <a:pt x="98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2"/>
            <p:cNvSpPr/>
            <p:nvPr/>
          </p:nvSpPr>
          <p:spPr>
            <a:xfrm>
              <a:off x="3527200" y="727075"/>
              <a:ext cx="43575" cy="47525"/>
            </a:xfrm>
            <a:custGeom>
              <a:avLst/>
              <a:gdLst/>
              <a:ahLst/>
              <a:cxnLst/>
              <a:rect l="l" t="t" r="r" b="b"/>
              <a:pathLst>
                <a:path w="1743" h="1901" extrusionOk="0">
                  <a:moveTo>
                    <a:pt x="951" y="1"/>
                  </a:moveTo>
                  <a:cubicBezTo>
                    <a:pt x="444" y="1"/>
                    <a:pt x="0" y="444"/>
                    <a:pt x="0" y="951"/>
                  </a:cubicBezTo>
                  <a:cubicBezTo>
                    <a:pt x="0" y="1489"/>
                    <a:pt x="476" y="1901"/>
                    <a:pt x="982" y="1901"/>
                  </a:cubicBezTo>
                  <a:cubicBezTo>
                    <a:pt x="1204" y="1901"/>
                    <a:pt x="1394" y="1837"/>
                    <a:pt x="1552" y="1711"/>
                  </a:cubicBezTo>
                  <a:cubicBezTo>
                    <a:pt x="1679" y="1647"/>
                    <a:pt x="1742" y="1426"/>
                    <a:pt x="1584" y="1331"/>
                  </a:cubicBezTo>
                  <a:cubicBezTo>
                    <a:pt x="1540" y="1299"/>
                    <a:pt x="1499" y="1286"/>
                    <a:pt x="1461" y="1286"/>
                  </a:cubicBezTo>
                  <a:cubicBezTo>
                    <a:pt x="1307" y="1286"/>
                    <a:pt x="1185" y="1489"/>
                    <a:pt x="982" y="1489"/>
                  </a:cubicBezTo>
                  <a:cubicBezTo>
                    <a:pt x="729" y="1489"/>
                    <a:pt x="476" y="1236"/>
                    <a:pt x="476" y="951"/>
                  </a:cubicBezTo>
                  <a:cubicBezTo>
                    <a:pt x="476" y="697"/>
                    <a:pt x="729" y="444"/>
                    <a:pt x="982" y="444"/>
                  </a:cubicBezTo>
                  <a:cubicBezTo>
                    <a:pt x="990" y="442"/>
                    <a:pt x="998" y="442"/>
                    <a:pt x="1006" y="442"/>
                  </a:cubicBezTo>
                  <a:cubicBezTo>
                    <a:pt x="1119" y="442"/>
                    <a:pt x="1281" y="575"/>
                    <a:pt x="1420" y="575"/>
                  </a:cubicBezTo>
                  <a:cubicBezTo>
                    <a:pt x="1481" y="575"/>
                    <a:pt x="1538" y="549"/>
                    <a:pt x="1584" y="476"/>
                  </a:cubicBezTo>
                  <a:cubicBezTo>
                    <a:pt x="1679" y="349"/>
                    <a:pt x="1616" y="254"/>
                    <a:pt x="1521" y="159"/>
                  </a:cubicBezTo>
                  <a:cubicBezTo>
                    <a:pt x="1362" y="32"/>
                    <a:pt x="1141" y="1"/>
                    <a:pt x="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2"/>
            <p:cNvSpPr/>
            <p:nvPr/>
          </p:nvSpPr>
          <p:spPr>
            <a:xfrm>
              <a:off x="3355400" y="809425"/>
              <a:ext cx="11900" cy="12675"/>
            </a:xfrm>
            <a:custGeom>
              <a:avLst/>
              <a:gdLst/>
              <a:ahLst/>
              <a:cxnLst/>
              <a:rect l="l" t="t" r="r" b="b"/>
              <a:pathLst>
                <a:path w="476" h="507" extrusionOk="0">
                  <a:moveTo>
                    <a:pt x="222" y="0"/>
                  </a:moveTo>
                  <a:cubicBezTo>
                    <a:pt x="95" y="0"/>
                    <a:pt x="0" y="127"/>
                    <a:pt x="0" y="253"/>
                  </a:cubicBezTo>
                  <a:lnTo>
                    <a:pt x="0" y="285"/>
                  </a:lnTo>
                  <a:cubicBezTo>
                    <a:pt x="0" y="412"/>
                    <a:pt x="95" y="507"/>
                    <a:pt x="222" y="507"/>
                  </a:cubicBezTo>
                  <a:cubicBezTo>
                    <a:pt x="349" y="507"/>
                    <a:pt x="475" y="412"/>
                    <a:pt x="475" y="285"/>
                  </a:cubicBezTo>
                  <a:lnTo>
                    <a:pt x="475" y="253"/>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2"/>
            <p:cNvSpPr/>
            <p:nvPr/>
          </p:nvSpPr>
          <p:spPr>
            <a:xfrm>
              <a:off x="3355400" y="837125"/>
              <a:ext cx="11900" cy="12700"/>
            </a:xfrm>
            <a:custGeom>
              <a:avLst/>
              <a:gdLst/>
              <a:ahLst/>
              <a:cxnLst/>
              <a:rect l="l" t="t" r="r" b="b"/>
              <a:pathLst>
                <a:path w="476" h="508" extrusionOk="0">
                  <a:moveTo>
                    <a:pt x="222" y="0"/>
                  </a:moveTo>
                  <a:cubicBezTo>
                    <a:pt x="95" y="0"/>
                    <a:pt x="0" y="127"/>
                    <a:pt x="0" y="254"/>
                  </a:cubicBezTo>
                  <a:lnTo>
                    <a:pt x="0" y="286"/>
                  </a:lnTo>
                  <a:cubicBezTo>
                    <a:pt x="0" y="412"/>
                    <a:pt x="95" y="507"/>
                    <a:pt x="222" y="507"/>
                  </a:cubicBezTo>
                  <a:cubicBezTo>
                    <a:pt x="349" y="507"/>
                    <a:pt x="475" y="381"/>
                    <a:pt x="475" y="286"/>
                  </a:cubicBezTo>
                  <a:lnTo>
                    <a:pt x="475" y="254"/>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2"/>
            <p:cNvSpPr/>
            <p:nvPr/>
          </p:nvSpPr>
          <p:spPr>
            <a:xfrm>
              <a:off x="3355400" y="892550"/>
              <a:ext cx="11900" cy="12700"/>
            </a:xfrm>
            <a:custGeom>
              <a:avLst/>
              <a:gdLst/>
              <a:ahLst/>
              <a:cxnLst/>
              <a:rect l="l" t="t" r="r" b="b"/>
              <a:pathLst>
                <a:path w="476" h="508" extrusionOk="0">
                  <a:moveTo>
                    <a:pt x="222" y="0"/>
                  </a:moveTo>
                  <a:cubicBezTo>
                    <a:pt x="95" y="0"/>
                    <a:pt x="0" y="127"/>
                    <a:pt x="0" y="254"/>
                  </a:cubicBezTo>
                  <a:lnTo>
                    <a:pt x="0" y="285"/>
                  </a:lnTo>
                  <a:cubicBezTo>
                    <a:pt x="0" y="412"/>
                    <a:pt x="95" y="507"/>
                    <a:pt x="222" y="507"/>
                  </a:cubicBezTo>
                  <a:cubicBezTo>
                    <a:pt x="349" y="507"/>
                    <a:pt x="475" y="380"/>
                    <a:pt x="475" y="285"/>
                  </a:cubicBezTo>
                  <a:lnTo>
                    <a:pt x="475" y="254"/>
                  </a:lnTo>
                  <a:cubicBezTo>
                    <a:pt x="475" y="95"/>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2"/>
            <p:cNvSpPr/>
            <p:nvPr/>
          </p:nvSpPr>
          <p:spPr>
            <a:xfrm>
              <a:off x="3355400" y="864050"/>
              <a:ext cx="11900" cy="12675"/>
            </a:xfrm>
            <a:custGeom>
              <a:avLst/>
              <a:gdLst/>
              <a:ahLst/>
              <a:cxnLst/>
              <a:rect l="l" t="t" r="r" b="b"/>
              <a:pathLst>
                <a:path w="476" h="507" extrusionOk="0">
                  <a:moveTo>
                    <a:pt x="222" y="0"/>
                  </a:moveTo>
                  <a:cubicBezTo>
                    <a:pt x="95" y="0"/>
                    <a:pt x="0" y="127"/>
                    <a:pt x="0" y="222"/>
                  </a:cubicBezTo>
                  <a:lnTo>
                    <a:pt x="0" y="285"/>
                  </a:lnTo>
                  <a:cubicBezTo>
                    <a:pt x="0" y="380"/>
                    <a:pt x="95" y="507"/>
                    <a:pt x="222" y="507"/>
                  </a:cubicBezTo>
                  <a:cubicBezTo>
                    <a:pt x="349" y="507"/>
                    <a:pt x="475" y="380"/>
                    <a:pt x="475" y="285"/>
                  </a:cubicBezTo>
                  <a:lnTo>
                    <a:pt x="475" y="222"/>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2"/>
            <p:cNvSpPr/>
            <p:nvPr/>
          </p:nvSpPr>
          <p:spPr>
            <a:xfrm>
              <a:off x="3217625" y="780925"/>
              <a:ext cx="349175" cy="212675"/>
            </a:xfrm>
            <a:custGeom>
              <a:avLst/>
              <a:gdLst/>
              <a:ahLst/>
              <a:cxnLst/>
              <a:rect l="l" t="t" r="r" b="b"/>
              <a:pathLst>
                <a:path w="13967" h="8507" extrusionOk="0">
                  <a:moveTo>
                    <a:pt x="5543" y="7316"/>
                  </a:moveTo>
                  <a:lnTo>
                    <a:pt x="5543" y="8076"/>
                  </a:lnTo>
                  <a:lnTo>
                    <a:pt x="4783" y="8076"/>
                  </a:lnTo>
                  <a:lnTo>
                    <a:pt x="4783" y="7316"/>
                  </a:lnTo>
                  <a:close/>
                  <a:moveTo>
                    <a:pt x="5733" y="0"/>
                  </a:moveTo>
                  <a:cubicBezTo>
                    <a:pt x="5670" y="0"/>
                    <a:pt x="5575" y="32"/>
                    <a:pt x="5543" y="63"/>
                  </a:cubicBezTo>
                  <a:lnTo>
                    <a:pt x="33" y="8107"/>
                  </a:lnTo>
                  <a:cubicBezTo>
                    <a:pt x="1" y="8171"/>
                    <a:pt x="1" y="8266"/>
                    <a:pt x="33" y="8329"/>
                  </a:cubicBezTo>
                  <a:cubicBezTo>
                    <a:pt x="64" y="8424"/>
                    <a:pt x="159" y="8456"/>
                    <a:pt x="223" y="8456"/>
                  </a:cubicBezTo>
                  <a:lnTo>
                    <a:pt x="5765" y="8456"/>
                  </a:lnTo>
                  <a:cubicBezTo>
                    <a:pt x="5891" y="8456"/>
                    <a:pt x="6018" y="8329"/>
                    <a:pt x="6018" y="8234"/>
                  </a:cubicBezTo>
                  <a:lnTo>
                    <a:pt x="6018" y="7030"/>
                  </a:lnTo>
                  <a:lnTo>
                    <a:pt x="6018" y="5764"/>
                  </a:lnTo>
                  <a:cubicBezTo>
                    <a:pt x="6018" y="5669"/>
                    <a:pt x="5891" y="5542"/>
                    <a:pt x="5765" y="5542"/>
                  </a:cubicBezTo>
                  <a:cubicBezTo>
                    <a:pt x="5670" y="5542"/>
                    <a:pt x="5543" y="5669"/>
                    <a:pt x="5543" y="5764"/>
                  </a:cubicBezTo>
                  <a:lnTo>
                    <a:pt x="5543" y="6840"/>
                  </a:lnTo>
                  <a:lnTo>
                    <a:pt x="4561" y="6840"/>
                  </a:lnTo>
                  <a:cubicBezTo>
                    <a:pt x="4435" y="6840"/>
                    <a:pt x="4308" y="6967"/>
                    <a:pt x="4308" y="7094"/>
                  </a:cubicBezTo>
                  <a:lnTo>
                    <a:pt x="4308" y="8044"/>
                  </a:lnTo>
                  <a:lnTo>
                    <a:pt x="634" y="8044"/>
                  </a:lnTo>
                  <a:lnTo>
                    <a:pt x="5860" y="443"/>
                  </a:lnTo>
                  <a:lnTo>
                    <a:pt x="12257" y="443"/>
                  </a:lnTo>
                  <a:lnTo>
                    <a:pt x="13492" y="8044"/>
                  </a:lnTo>
                  <a:lnTo>
                    <a:pt x="6810" y="8044"/>
                  </a:lnTo>
                  <a:cubicBezTo>
                    <a:pt x="6683" y="8044"/>
                    <a:pt x="6556" y="8139"/>
                    <a:pt x="6556" y="8266"/>
                  </a:cubicBezTo>
                  <a:cubicBezTo>
                    <a:pt x="6556" y="8392"/>
                    <a:pt x="6683" y="8487"/>
                    <a:pt x="6810" y="8487"/>
                  </a:cubicBezTo>
                  <a:lnTo>
                    <a:pt x="13745" y="8487"/>
                  </a:lnTo>
                  <a:cubicBezTo>
                    <a:pt x="13768" y="8499"/>
                    <a:pt x="13787" y="8506"/>
                    <a:pt x="13805" y="8506"/>
                  </a:cubicBezTo>
                  <a:cubicBezTo>
                    <a:pt x="13836" y="8506"/>
                    <a:pt x="13863" y="8484"/>
                    <a:pt x="13904" y="8424"/>
                  </a:cubicBezTo>
                  <a:cubicBezTo>
                    <a:pt x="13935" y="8392"/>
                    <a:pt x="13967" y="8297"/>
                    <a:pt x="13935" y="8234"/>
                  </a:cubicBezTo>
                  <a:lnTo>
                    <a:pt x="12637" y="190"/>
                  </a:lnTo>
                  <a:cubicBezTo>
                    <a:pt x="12637" y="63"/>
                    <a:pt x="1251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62"/>
          <p:cNvGrpSpPr/>
          <p:nvPr/>
        </p:nvGrpSpPr>
        <p:grpSpPr>
          <a:xfrm>
            <a:off x="4913994" y="1375643"/>
            <a:ext cx="432015" cy="423917"/>
            <a:chOff x="3202600" y="1238925"/>
            <a:chExt cx="384800" cy="379650"/>
          </a:xfrm>
        </p:grpSpPr>
        <p:sp>
          <p:nvSpPr>
            <p:cNvPr id="2724" name="Google Shape;2724;p62"/>
            <p:cNvSpPr/>
            <p:nvPr/>
          </p:nvSpPr>
          <p:spPr>
            <a:xfrm>
              <a:off x="3467025" y="1330175"/>
              <a:ext cx="114825" cy="115025"/>
            </a:xfrm>
            <a:custGeom>
              <a:avLst/>
              <a:gdLst/>
              <a:ahLst/>
              <a:cxnLst/>
              <a:rect l="l" t="t" r="r" b="b"/>
              <a:pathLst>
                <a:path w="4593" h="4601" extrusionOk="0">
                  <a:moveTo>
                    <a:pt x="1584" y="0"/>
                  </a:moveTo>
                  <a:cubicBezTo>
                    <a:pt x="1457" y="0"/>
                    <a:pt x="1331" y="56"/>
                    <a:pt x="1236" y="167"/>
                  </a:cubicBezTo>
                  <a:lnTo>
                    <a:pt x="1" y="1370"/>
                  </a:lnTo>
                  <a:lnTo>
                    <a:pt x="3199" y="4600"/>
                  </a:lnTo>
                  <a:lnTo>
                    <a:pt x="4403" y="3333"/>
                  </a:lnTo>
                  <a:cubicBezTo>
                    <a:pt x="4593" y="3112"/>
                    <a:pt x="4593" y="2795"/>
                    <a:pt x="4403" y="2605"/>
                  </a:cubicBezTo>
                  <a:lnTo>
                    <a:pt x="1932" y="167"/>
                  </a:lnTo>
                  <a:cubicBezTo>
                    <a:pt x="1837" y="56"/>
                    <a:pt x="1711"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2"/>
            <p:cNvSpPr/>
            <p:nvPr/>
          </p:nvSpPr>
          <p:spPr>
            <a:xfrm>
              <a:off x="3490000" y="1331550"/>
              <a:ext cx="92650" cy="112050"/>
            </a:xfrm>
            <a:custGeom>
              <a:avLst/>
              <a:gdLst/>
              <a:ahLst/>
              <a:cxnLst/>
              <a:rect l="l" t="t" r="r" b="b"/>
              <a:pathLst>
                <a:path w="3706" h="4482" extrusionOk="0">
                  <a:moveTo>
                    <a:pt x="697" y="1"/>
                  </a:moveTo>
                  <a:cubicBezTo>
                    <a:pt x="570" y="1"/>
                    <a:pt x="443" y="48"/>
                    <a:pt x="348" y="143"/>
                  </a:cubicBezTo>
                  <a:lnTo>
                    <a:pt x="0" y="492"/>
                  </a:lnTo>
                  <a:cubicBezTo>
                    <a:pt x="79" y="412"/>
                    <a:pt x="174" y="373"/>
                    <a:pt x="265" y="373"/>
                  </a:cubicBezTo>
                  <a:cubicBezTo>
                    <a:pt x="356" y="373"/>
                    <a:pt x="443" y="412"/>
                    <a:pt x="507" y="492"/>
                  </a:cubicBezTo>
                  <a:lnTo>
                    <a:pt x="2565" y="2550"/>
                  </a:lnTo>
                  <a:cubicBezTo>
                    <a:pt x="2755" y="2740"/>
                    <a:pt x="2755" y="3057"/>
                    <a:pt x="2565" y="3278"/>
                  </a:cubicBezTo>
                  <a:lnTo>
                    <a:pt x="1805" y="4007"/>
                  </a:lnTo>
                  <a:lnTo>
                    <a:pt x="2280" y="4482"/>
                  </a:lnTo>
                  <a:lnTo>
                    <a:pt x="3515" y="3278"/>
                  </a:lnTo>
                  <a:cubicBezTo>
                    <a:pt x="3705" y="3120"/>
                    <a:pt x="3705" y="2803"/>
                    <a:pt x="3515" y="2582"/>
                  </a:cubicBezTo>
                  <a:lnTo>
                    <a:pt x="1045" y="143"/>
                  </a:lnTo>
                  <a:cubicBezTo>
                    <a:pt x="950" y="48"/>
                    <a:pt x="823" y="1"/>
                    <a:pt x="69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2"/>
            <p:cNvSpPr/>
            <p:nvPr/>
          </p:nvSpPr>
          <p:spPr>
            <a:xfrm>
              <a:off x="3313425" y="1501375"/>
              <a:ext cx="98200" cy="98200"/>
            </a:xfrm>
            <a:custGeom>
              <a:avLst/>
              <a:gdLst/>
              <a:ahLst/>
              <a:cxnLst/>
              <a:rect l="l" t="t" r="r" b="b"/>
              <a:pathLst>
                <a:path w="3928" h="3928" extrusionOk="0">
                  <a:moveTo>
                    <a:pt x="729" y="1"/>
                  </a:moveTo>
                  <a:lnTo>
                    <a:pt x="1" y="697"/>
                  </a:lnTo>
                  <a:cubicBezTo>
                    <a:pt x="1" y="697"/>
                    <a:pt x="793" y="2344"/>
                    <a:pt x="1" y="3136"/>
                  </a:cubicBezTo>
                  <a:lnTo>
                    <a:pt x="793" y="3928"/>
                  </a:lnTo>
                  <a:cubicBezTo>
                    <a:pt x="1056" y="3664"/>
                    <a:pt x="1412" y="3576"/>
                    <a:pt x="1768" y="3576"/>
                  </a:cubicBezTo>
                  <a:cubicBezTo>
                    <a:pt x="2482" y="3576"/>
                    <a:pt x="3199" y="3928"/>
                    <a:pt x="3199" y="3928"/>
                  </a:cubicBezTo>
                  <a:lnTo>
                    <a:pt x="3928" y="3199"/>
                  </a:lnTo>
                  <a:lnTo>
                    <a:pt x="7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2"/>
            <p:cNvSpPr/>
            <p:nvPr/>
          </p:nvSpPr>
          <p:spPr>
            <a:xfrm>
              <a:off x="3321350" y="1568675"/>
              <a:ext cx="90275" cy="29325"/>
            </a:xfrm>
            <a:custGeom>
              <a:avLst/>
              <a:gdLst/>
              <a:ahLst/>
              <a:cxnLst/>
              <a:rect l="l" t="t" r="r" b="b"/>
              <a:pathLst>
                <a:path w="3611" h="1173" extrusionOk="0">
                  <a:moveTo>
                    <a:pt x="3104" y="1"/>
                  </a:moveTo>
                  <a:lnTo>
                    <a:pt x="2534" y="539"/>
                  </a:lnTo>
                  <a:cubicBezTo>
                    <a:pt x="2487" y="610"/>
                    <a:pt x="2403" y="646"/>
                    <a:pt x="2311" y="646"/>
                  </a:cubicBezTo>
                  <a:cubicBezTo>
                    <a:pt x="2281" y="646"/>
                    <a:pt x="2249" y="642"/>
                    <a:pt x="2217" y="634"/>
                  </a:cubicBezTo>
                  <a:cubicBezTo>
                    <a:pt x="1958" y="523"/>
                    <a:pt x="1459" y="346"/>
                    <a:pt x="964" y="346"/>
                  </a:cubicBezTo>
                  <a:cubicBezTo>
                    <a:pt x="613" y="346"/>
                    <a:pt x="263" y="435"/>
                    <a:pt x="1" y="697"/>
                  </a:cubicBezTo>
                  <a:lnTo>
                    <a:pt x="476" y="1172"/>
                  </a:lnTo>
                  <a:cubicBezTo>
                    <a:pt x="739" y="908"/>
                    <a:pt x="1095" y="820"/>
                    <a:pt x="1451" y="820"/>
                  </a:cubicBezTo>
                  <a:cubicBezTo>
                    <a:pt x="2165" y="820"/>
                    <a:pt x="2882" y="1172"/>
                    <a:pt x="2882" y="1172"/>
                  </a:cubicBezTo>
                  <a:lnTo>
                    <a:pt x="3611" y="476"/>
                  </a:lnTo>
                  <a:lnTo>
                    <a:pt x="310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2"/>
            <p:cNvSpPr/>
            <p:nvPr/>
          </p:nvSpPr>
          <p:spPr>
            <a:xfrm>
              <a:off x="3297600" y="1580550"/>
              <a:ext cx="35650" cy="33975"/>
            </a:xfrm>
            <a:custGeom>
              <a:avLst/>
              <a:gdLst/>
              <a:ahLst/>
              <a:cxnLst/>
              <a:rect l="l" t="t" r="r" b="b"/>
              <a:pathLst>
                <a:path w="1426" h="1359" extrusionOk="0">
                  <a:moveTo>
                    <a:pt x="634" y="1"/>
                  </a:moveTo>
                  <a:lnTo>
                    <a:pt x="159" y="476"/>
                  </a:lnTo>
                  <a:cubicBezTo>
                    <a:pt x="0" y="634"/>
                    <a:pt x="0" y="856"/>
                    <a:pt x="159" y="1014"/>
                  </a:cubicBezTo>
                  <a:lnTo>
                    <a:pt x="349" y="1236"/>
                  </a:lnTo>
                  <a:cubicBezTo>
                    <a:pt x="432" y="1319"/>
                    <a:pt x="551" y="1359"/>
                    <a:pt x="668" y="1359"/>
                  </a:cubicBezTo>
                  <a:cubicBezTo>
                    <a:pt x="773" y="1359"/>
                    <a:pt x="876" y="1327"/>
                    <a:pt x="951" y="1267"/>
                  </a:cubicBezTo>
                  <a:lnTo>
                    <a:pt x="1426" y="792"/>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2"/>
            <p:cNvSpPr/>
            <p:nvPr/>
          </p:nvSpPr>
          <p:spPr>
            <a:xfrm>
              <a:off x="3299975" y="1586100"/>
              <a:ext cx="33275" cy="26750"/>
            </a:xfrm>
            <a:custGeom>
              <a:avLst/>
              <a:gdLst/>
              <a:ahLst/>
              <a:cxnLst/>
              <a:rect l="l" t="t" r="r" b="b"/>
              <a:pathLst>
                <a:path w="1331" h="1070" extrusionOk="0">
                  <a:moveTo>
                    <a:pt x="856" y="0"/>
                  </a:moveTo>
                  <a:lnTo>
                    <a:pt x="380" y="475"/>
                  </a:lnTo>
                  <a:cubicBezTo>
                    <a:pt x="284" y="572"/>
                    <a:pt x="168" y="613"/>
                    <a:pt x="77" y="613"/>
                  </a:cubicBezTo>
                  <a:cubicBezTo>
                    <a:pt x="49" y="613"/>
                    <a:pt x="23" y="609"/>
                    <a:pt x="0" y="602"/>
                  </a:cubicBezTo>
                  <a:lnTo>
                    <a:pt x="0" y="602"/>
                  </a:lnTo>
                  <a:cubicBezTo>
                    <a:pt x="0" y="697"/>
                    <a:pt x="32" y="729"/>
                    <a:pt x="95" y="760"/>
                  </a:cubicBezTo>
                  <a:lnTo>
                    <a:pt x="317" y="950"/>
                  </a:lnTo>
                  <a:cubicBezTo>
                    <a:pt x="396" y="1030"/>
                    <a:pt x="491" y="1069"/>
                    <a:pt x="586" y="1069"/>
                  </a:cubicBezTo>
                  <a:cubicBezTo>
                    <a:pt x="681" y="1069"/>
                    <a:pt x="776" y="1030"/>
                    <a:pt x="856" y="950"/>
                  </a:cubicBezTo>
                  <a:lnTo>
                    <a:pt x="1331" y="475"/>
                  </a:lnTo>
                  <a:lnTo>
                    <a:pt x="85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2"/>
            <p:cNvSpPr/>
            <p:nvPr/>
          </p:nvSpPr>
          <p:spPr>
            <a:xfrm>
              <a:off x="3325300" y="1352525"/>
              <a:ext cx="234375" cy="234375"/>
            </a:xfrm>
            <a:custGeom>
              <a:avLst/>
              <a:gdLst/>
              <a:ahLst/>
              <a:cxnLst/>
              <a:rect l="l" t="t" r="r" b="b"/>
              <a:pathLst>
                <a:path w="9375" h="9375" extrusionOk="0">
                  <a:moveTo>
                    <a:pt x="6176" y="1"/>
                  </a:moveTo>
                  <a:lnTo>
                    <a:pt x="1" y="6176"/>
                  </a:lnTo>
                  <a:lnTo>
                    <a:pt x="3199" y="9375"/>
                  </a:lnTo>
                  <a:lnTo>
                    <a:pt x="9375" y="3199"/>
                  </a:ln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2"/>
            <p:cNvSpPr/>
            <p:nvPr/>
          </p:nvSpPr>
          <p:spPr>
            <a:xfrm>
              <a:off x="3393400" y="1420625"/>
              <a:ext cx="166275" cy="166275"/>
            </a:xfrm>
            <a:custGeom>
              <a:avLst/>
              <a:gdLst/>
              <a:ahLst/>
              <a:cxnLst/>
              <a:rect l="l" t="t" r="r" b="b"/>
              <a:pathLst>
                <a:path w="6651" h="6651" extrusionOk="0">
                  <a:moveTo>
                    <a:pt x="6176" y="0"/>
                  </a:moveTo>
                  <a:lnTo>
                    <a:pt x="0" y="6176"/>
                  </a:lnTo>
                  <a:lnTo>
                    <a:pt x="475" y="6651"/>
                  </a:lnTo>
                  <a:lnTo>
                    <a:pt x="6651" y="475"/>
                  </a:lnTo>
                  <a:lnTo>
                    <a:pt x="617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2"/>
            <p:cNvSpPr/>
            <p:nvPr/>
          </p:nvSpPr>
          <p:spPr>
            <a:xfrm>
              <a:off x="3398950" y="1439725"/>
              <a:ext cx="77600" cy="68725"/>
            </a:xfrm>
            <a:custGeom>
              <a:avLst/>
              <a:gdLst/>
              <a:ahLst/>
              <a:cxnLst/>
              <a:rect l="l" t="t" r="r" b="b"/>
              <a:pathLst>
                <a:path w="3104" h="2749" extrusionOk="0">
                  <a:moveTo>
                    <a:pt x="2139" y="0"/>
                  </a:moveTo>
                  <a:cubicBezTo>
                    <a:pt x="1726" y="0"/>
                    <a:pt x="1229" y="224"/>
                    <a:pt x="823" y="630"/>
                  </a:cubicBezTo>
                  <a:cubicBezTo>
                    <a:pt x="190" y="1327"/>
                    <a:pt x="0" y="2150"/>
                    <a:pt x="380" y="2530"/>
                  </a:cubicBezTo>
                  <a:cubicBezTo>
                    <a:pt x="517" y="2678"/>
                    <a:pt x="718" y="2748"/>
                    <a:pt x="950" y="2748"/>
                  </a:cubicBezTo>
                  <a:cubicBezTo>
                    <a:pt x="1364" y="2748"/>
                    <a:pt x="1874" y="2524"/>
                    <a:pt x="2280" y="2118"/>
                  </a:cubicBezTo>
                  <a:cubicBezTo>
                    <a:pt x="2914" y="1485"/>
                    <a:pt x="3104" y="598"/>
                    <a:pt x="2724" y="218"/>
                  </a:cubicBezTo>
                  <a:cubicBezTo>
                    <a:pt x="2576" y="70"/>
                    <a:pt x="2371" y="0"/>
                    <a:pt x="2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2"/>
            <p:cNvSpPr/>
            <p:nvPr/>
          </p:nvSpPr>
          <p:spPr>
            <a:xfrm>
              <a:off x="3416350" y="1440900"/>
              <a:ext cx="60200" cy="68175"/>
            </a:xfrm>
            <a:custGeom>
              <a:avLst/>
              <a:gdLst/>
              <a:ahLst/>
              <a:cxnLst/>
              <a:rect l="l" t="t" r="r" b="b"/>
              <a:pathLst>
                <a:path w="2408" h="2727" extrusionOk="0">
                  <a:moveTo>
                    <a:pt x="1474" y="1"/>
                  </a:moveTo>
                  <a:cubicBezTo>
                    <a:pt x="1370" y="1"/>
                    <a:pt x="1259" y="15"/>
                    <a:pt x="1141" y="45"/>
                  </a:cubicBezTo>
                  <a:cubicBezTo>
                    <a:pt x="1268" y="76"/>
                    <a:pt x="1394" y="108"/>
                    <a:pt x="1458" y="203"/>
                  </a:cubicBezTo>
                  <a:cubicBezTo>
                    <a:pt x="1869" y="583"/>
                    <a:pt x="1679" y="1470"/>
                    <a:pt x="1046" y="2103"/>
                  </a:cubicBezTo>
                  <a:cubicBezTo>
                    <a:pt x="729" y="2420"/>
                    <a:pt x="318" y="2610"/>
                    <a:pt x="1" y="2705"/>
                  </a:cubicBezTo>
                  <a:cubicBezTo>
                    <a:pt x="68" y="2719"/>
                    <a:pt x="140" y="2726"/>
                    <a:pt x="216" y="2726"/>
                  </a:cubicBezTo>
                  <a:cubicBezTo>
                    <a:pt x="634" y="2726"/>
                    <a:pt x="1155" y="2506"/>
                    <a:pt x="1584" y="2103"/>
                  </a:cubicBezTo>
                  <a:cubicBezTo>
                    <a:pt x="2249" y="1438"/>
                    <a:pt x="2408" y="583"/>
                    <a:pt x="2028" y="203"/>
                  </a:cubicBezTo>
                  <a:cubicBezTo>
                    <a:pt x="1896" y="72"/>
                    <a:pt x="1705" y="1"/>
                    <a:pt x="147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2"/>
            <p:cNvSpPr/>
            <p:nvPr/>
          </p:nvSpPr>
          <p:spPr>
            <a:xfrm>
              <a:off x="3451975" y="1244675"/>
              <a:ext cx="46750" cy="43150"/>
            </a:xfrm>
            <a:custGeom>
              <a:avLst/>
              <a:gdLst/>
              <a:ahLst/>
              <a:cxnLst/>
              <a:rect l="l" t="t" r="r" b="b"/>
              <a:pathLst>
                <a:path w="1870" h="1726" extrusionOk="0">
                  <a:moveTo>
                    <a:pt x="1189" y="0"/>
                  </a:moveTo>
                  <a:cubicBezTo>
                    <a:pt x="1030" y="0"/>
                    <a:pt x="872" y="55"/>
                    <a:pt x="761" y="166"/>
                  </a:cubicBezTo>
                  <a:lnTo>
                    <a:pt x="254" y="673"/>
                  </a:lnTo>
                  <a:cubicBezTo>
                    <a:pt x="1" y="926"/>
                    <a:pt x="1" y="1306"/>
                    <a:pt x="254" y="1560"/>
                  </a:cubicBezTo>
                  <a:cubicBezTo>
                    <a:pt x="365" y="1671"/>
                    <a:pt x="523" y="1726"/>
                    <a:pt x="682" y="1726"/>
                  </a:cubicBezTo>
                  <a:cubicBezTo>
                    <a:pt x="840" y="1726"/>
                    <a:pt x="999" y="1671"/>
                    <a:pt x="1109" y="1560"/>
                  </a:cubicBezTo>
                  <a:lnTo>
                    <a:pt x="1616" y="1021"/>
                  </a:lnTo>
                  <a:cubicBezTo>
                    <a:pt x="1869" y="800"/>
                    <a:pt x="1869" y="420"/>
                    <a:pt x="1616" y="166"/>
                  </a:cubicBezTo>
                  <a:cubicBezTo>
                    <a:pt x="1505" y="55"/>
                    <a:pt x="1347"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2"/>
            <p:cNvSpPr/>
            <p:nvPr/>
          </p:nvSpPr>
          <p:spPr>
            <a:xfrm>
              <a:off x="3462275" y="1244350"/>
              <a:ext cx="34075" cy="43325"/>
            </a:xfrm>
            <a:custGeom>
              <a:avLst/>
              <a:gdLst/>
              <a:ahLst/>
              <a:cxnLst/>
              <a:rect l="l" t="t" r="r" b="b"/>
              <a:pathLst>
                <a:path w="1363" h="1733" extrusionOk="0">
                  <a:moveTo>
                    <a:pt x="772" y="1"/>
                  </a:moveTo>
                  <a:cubicBezTo>
                    <a:pt x="688" y="1"/>
                    <a:pt x="607" y="19"/>
                    <a:pt x="539" y="53"/>
                  </a:cubicBezTo>
                  <a:cubicBezTo>
                    <a:pt x="476" y="116"/>
                    <a:pt x="412" y="148"/>
                    <a:pt x="381" y="179"/>
                  </a:cubicBezTo>
                  <a:cubicBezTo>
                    <a:pt x="423" y="151"/>
                    <a:pt x="479" y="135"/>
                    <a:pt x="533" y="135"/>
                  </a:cubicBezTo>
                  <a:cubicBezTo>
                    <a:pt x="599" y="135"/>
                    <a:pt x="662" y="159"/>
                    <a:pt x="697" y="211"/>
                  </a:cubicBezTo>
                  <a:cubicBezTo>
                    <a:pt x="697" y="274"/>
                    <a:pt x="729" y="274"/>
                    <a:pt x="729" y="274"/>
                  </a:cubicBezTo>
                  <a:cubicBezTo>
                    <a:pt x="792" y="338"/>
                    <a:pt x="824" y="464"/>
                    <a:pt x="824" y="528"/>
                  </a:cubicBezTo>
                  <a:cubicBezTo>
                    <a:pt x="824" y="686"/>
                    <a:pt x="792" y="844"/>
                    <a:pt x="666" y="971"/>
                  </a:cubicBezTo>
                  <a:lnTo>
                    <a:pt x="159" y="1478"/>
                  </a:lnTo>
                  <a:cubicBezTo>
                    <a:pt x="96" y="1541"/>
                    <a:pt x="32" y="1573"/>
                    <a:pt x="1" y="1604"/>
                  </a:cubicBezTo>
                  <a:cubicBezTo>
                    <a:pt x="102" y="1692"/>
                    <a:pt x="231" y="1732"/>
                    <a:pt x="361" y="1732"/>
                  </a:cubicBezTo>
                  <a:cubicBezTo>
                    <a:pt x="515" y="1732"/>
                    <a:pt x="672" y="1676"/>
                    <a:pt x="792" y="1573"/>
                  </a:cubicBezTo>
                  <a:lnTo>
                    <a:pt x="1299" y="1066"/>
                  </a:lnTo>
                  <a:cubicBezTo>
                    <a:pt x="1331" y="939"/>
                    <a:pt x="1362" y="781"/>
                    <a:pt x="1362" y="623"/>
                  </a:cubicBezTo>
                  <a:cubicBezTo>
                    <a:pt x="1362" y="464"/>
                    <a:pt x="1331" y="306"/>
                    <a:pt x="1204" y="179"/>
                  </a:cubicBezTo>
                  <a:cubicBezTo>
                    <a:pt x="1082" y="57"/>
                    <a:pt x="921" y="1"/>
                    <a:pt x="77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2"/>
            <p:cNvSpPr/>
            <p:nvPr/>
          </p:nvSpPr>
          <p:spPr>
            <a:xfrm>
              <a:off x="3220800" y="1249800"/>
              <a:ext cx="270800" cy="269025"/>
            </a:xfrm>
            <a:custGeom>
              <a:avLst/>
              <a:gdLst/>
              <a:ahLst/>
              <a:cxnLst/>
              <a:rect l="l" t="t" r="r" b="b"/>
              <a:pathLst>
                <a:path w="10832" h="10761" extrusionOk="0">
                  <a:moveTo>
                    <a:pt x="9121" y="1"/>
                  </a:moveTo>
                  <a:cubicBezTo>
                    <a:pt x="9002" y="1"/>
                    <a:pt x="8884" y="40"/>
                    <a:pt x="8805" y="120"/>
                  </a:cubicBezTo>
                  <a:lnTo>
                    <a:pt x="539" y="8385"/>
                  </a:lnTo>
                  <a:cubicBezTo>
                    <a:pt x="476" y="8480"/>
                    <a:pt x="412" y="8607"/>
                    <a:pt x="381" y="8702"/>
                  </a:cubicBezTo>
                  <a:lnTo>
                    <a:pt x="1" y="10760"/>
                  </a:lnTo>
                  <a:lnTo>
                    <a:pt x="1" y="10760"/>
                  </a:lnTo>
                  <a:lnTo>
                    <a:pt x="2059" y="10380"/>
                  </a:lnTo>
                  <a:cubicBezTo>
                    <a:pt x="2154" y="10380"/>
                    <a:pt x="2281" y="10285"/>
                    <a:pt x="2376" y="10222"/>
                  </a:cubicBezTo>
                  <a:lnTo>
                    <a:pt x="10641" y="1956"/>
                  </a:lnTo>
                  <a:cubicBezTo>
                    <a:pt x="10831" y="1798"/>
                    <a:pt x="10831" y="1481"/>
                    <a:pt x="10641" y="1323"/>
                  </a:cubicBezTo>
                  <a:lnTo>
                    <a:pt x="9438" y="120"/>
                  </a:lnTo>
                  <a:cubicBezTo>
                    <a:pt x="9359" y="40"/>
                    <a:pt x="9240" y="1"/>
                    <a:pt x="912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2"/>
            <p:cNvSpPr/>
            <p:nvPr/>
          </p:nvSpPr>
          <p:spPr>
            <a:xfrm>
              <a:off x="3220800" y="1249800"/>
              <a:ext cx="270800" cy="269025"/>
            </a:xfrm>
            <a:custGeom>
              <a:avLst/>
              <a:gdLst/>
              <a:ahLst/>
              <a:cxnLst/>
              <a:rect l="l" t="t" r="r" b="b"/>
              <a:pathLst>
                <a:path w="10832" h="10761" extrusionOk="0">
                  <a:moveTo>
                    <a:pt x="9121" y="1"/>
                  </a:moveTo>
                  <a:cubicBezTo>
                    <a:pt x="9002" y="1"/>
                    <a:pt x="8884" y="40"/>
                    <a:pt x="8805" y="120"/>
                  </a:cubicBezTo>
                  <a:lnTo>
                    <a:pt x="539" y="8385"/>
                  </a:lnTo>
                  <a:cubicBezTo>
                    <a:pt x="476" y="8480"/>
                    <a:pt x="412" y="8607"/>
                    <a:pt x="381" y="8702"/>
                  </a:cubicBezTo>
                  <a:lnTo>
                    <a:pt x="1" y="10760"/>
                  </a:lnTo>
                  <a:lnTo>
                    <a:pt x="1" y="10760"/>
                  </a:lnTo>
                  <a:lnTo>
                    <a:pt x="2059" y="10380"/>
                  </a:lnTo>
                  <a:cubicBezTo>
                    <a:pt x="2154" y="10380"/>
                    <a:pt x="2281" y="10285"/>
                    <a:pt x="2376" y="10222"/>
                  </a:cubicBezTo>
                  <a:lnTo>
                    <a:pt x="10641" y="1956"/>
                  </a:lnTo>
                  <a:cubicBezTo>
                    <a:pt x="10831" y="1798"/>
                    <a:pt x="10831" y="1481"/>
                    <a:pt x="10641" y="1323"/>
                  </a:cubicBezTo>
                  <a:lnTo>
                    <a:pt x="9438" y="120"/>
                  </a:lnTo>
                  <a:cubicBezTo>
                    <a:pt x="9359" y="40"/>
                    <a:pt x="9240" y="1"/>
                    <a:pt x="9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2"/>
            <p:cNvSpPr/>
            <p:nvPr/>
          </p:nvSpPr>
          <p:spPr>
            <a:xfrm>
              <a:off x="3218425" y="1249800"/>
              <a:ext cx="273175" cy="269025"/>
            </a:xfrm>
            <a:custGeom>
              <a:avLst/>
              <a:gdLst/>
              <a:ahLst/>
              <a:cxnLst/>
              <a:rect l="l" t="t" r="r" b="b"/>
              <a:pathLst>
                <a:path w="10927" h="10761" extrusionOk="0">
                  <a:moveTo>
                    <a:pt x="8677" y="370"/>
                  </a:moveTo>
                  <a:lnTo>
                    <a:pt x="8677" y="370"/>
                  </a:lnTo>
                  <a:cubicBezTo>
                    <a:pt x="8666" y="380"/>
                    <a:pt x="8656" y="392"/>
                    <a:pt x="8646" y="405"/>
                  </a:cubicBezTo>
                  <a:lnTo>
                    <a:pt x="8677" y="370"/>
                  </a:lnTo>
                  <a:close/>
                  <a:moveTo>
                    <a:pt x="9216" y="1"/>
                  </a:moveTo>
                  <a:cubicBezTo>
                    <a:pt x="9097" y="1"/>
                    <a:pt x="8979" y="40"/>
                    <a:pt x="8900" y="120"/>
                  </a:cubicBezTo>
                  <a:lnTo>
                    <a:pt x="8677" y="370"/>
                  </a:lnTo>
                  <a:lnTo>
                    <a:pt x="8677" y="370"/>
                  </a:lnTo>
                  <a:cubicBezTo>
                    <a:pt x="8720" y="330"/>
                    <a:pt x="8770" y="310"/>
                    <a:pt x="8820" y="310"/>
                  </a:cubicBezTo>
                  <a:cubicBezTo>
                    <a:pt x="8884" y="310"/>
                    <a:pt x="8947" y="341"/>
                    <a:pt x="8995" y="405"/>
                  </a:cubicBezTo>
                  <a:lnTo>
                    <a:pt x="9913" y="1323"/>
                  </a:lnTo>
                  <a:cubicBezTo>
                    <a:pt x="10040" y="1481"/>
                    <a:pt x="10040" y="1798"/>
                    <a:pt x="9913" y="1956"/>
                  </a:cubicBezTo>
                  <a:lnTo>
                    <a:pt x="1616" y="10222"/>
                  </a:lnTo>
                  <a:cubicBezTo>
                    <a:pt x="1552" y="10285"/>
                    <a:pt x="1426" y="10380"/>
                    <a:pt x="1299" y="10380"/>
                  </a:cubicBezTo>
                  <a:lnTo>
                    <a:pt x="444" y="10539"/>
                  </a:lnTo>
                  <a:cubicBezTo>
                    <a:pt x="427" y="10541"/>
                    <a:pt x="411" y="10543"/>
                    <a:pt x="395" y="10543"/>
                  </a:cubicBezTo>
                  <a:cubicBezTo>
                    <a:pt x="228" y="10543"/>
                    <a:pt x="98" y="10396"/>
                    <a:pt x="127" y="10222"/>
                  </a:cubicBezTo>
                  <a:lnTo>
                    <a:pt x="127" y="10222"/>
                  </a:lnTo>
                  <a:lnTo>
                    <a:pt x="32" y="10602"/>
                  </a:lnTo>
                  <a:lnTo>
                    <a:pt x="1" y="10760"/>
                  </a:lnTo>
                  <a:lnTo>
                    <a:pt x="1" y="10760"/>
                  </a:lnTo>
                  <a:lnTo>
                    <a:pt x="2059" y="10380"/>
                  </a:lnTo>
                  <a:cubicBezTo>
                    <a:pt x="2186" y="10349"/>
                    <a:pt x="2312" y="10285"/>
                    <a:pt x="2376" y="10222"/>
                  </a:cubicBezTo>
                  <a:lnTo>
                    <a:pt x="10641" y="1956"/>
                  </a:lnTo>
                  <a:cubicBezTo>
                    <a:pt x="10926" y="1798"/>
                    <a:pt x="10926" y="1481"/>
                    <a:pt x="10736" y="1323"/>
                  </a:cubicBezTo>
                  <a:lnTo>
                    <a:pt x="9533" y="120"/>
                  </a:lnTo>
                  <a:cubicBezTo>
                    <a:pt x="9454" y="40"/>
                    <a:pt x="9335" y="1"/>
                    <a:pt x="921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2"/>
            <p:cNvSpPr/>
            <p:nvPr/>
          </p:nvSpPr>
          <p:spPr>
            <a:xfrm>
              <a:off x="3325300" y="1352525"/>
              <a:ext cx="61800" cy="61000"/>
            </a:xfrm>
            <a:custGeom>
              <a:avLst/>
              <a:gdLst/>
              <a:ahLst/>
              <a:cxnLst/>
              <a:rect l="l" t="t" r="r" b="b"/>
              <a:pathLst>
                <a:path w="2472" h="2440" extrusionOk="0">
                  <a:moveTo>
                    <a:pt x="634" y="1"/>
                  </a:moveTo>
                  <a:lnTo>
                    <a:pt x="1" y="634"/>
                  </a:lnTo>
                  <a:lnTo>
                    <a:pt x="1838" y="2439"/>
                  </a:lnTo>
                  <a:lnTo>
                    <a:pt x="2471" y="1806"/>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2"/>
            <p:cNvSpPr/>
            <p:nvPr/>
          </p:nvSpPr>
          <p:spPr>
            <a:xfrm>
              <a:off x="3361725" y="1388175"/>
              <a:ext cx="25375" cy="26150"/>
            </a:xfrm>
            <a:custGeom>
              <a:avLst/>
              <a:gdLst/>
              <a:ahLst/>
              <a:cxnLst/>
              <a:rect l="l" t="t" r="r" b="b"/>
              <a:pathLst>
                <a:path w="1015" h="1046" extrusionOk="0">
                  <a:moveTo>
                    <a:pt x="634" y="0"/>
                  </a:moveTo>
                  <a:lnTo>
                    <a:pt x="1" y="633"/>
                  </a:lnTo>
                  <a:lnTo>
                    <a:pt x="381" y="1045"/>
                  </a:lnTo>
                  <a:lnTo>
                    <a:pt x="1014" y="380"/>
                  </a:lnTo>
                  <a:lnTo>
                    <a:pt x="63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2"/>
            <p:cNvSpPr/>
            <p:nvPr/>
          </p:nvSpPr>
          <p:spPr>
            <a:xfrm>
              <a:off x="3395775" y="1433750"/>
              <a:ext cx="87900" cy="80325"/>
            </a:xfrm>
            <a:custGeom>
              <a:avLst/>
              <a:gdLst/>
              <a:ahLst/>
              <a:cxnLst/>
              <a:rect l="l" t="t" r="r" b="b"/>
              <a:pathLst>
                <a:path w="3516" h="3213" extrusionOk="0">
                  <a:moveTo>
                    <a:pt x="2281" y="457"/>
                  </a:moveTo>
                  <a:cubicBezTo>
                    <a:pt x="2439" y="457"/>
                    <a:pt x="2597" y="489"/>
                    <a:pt x="2692" y="616"/>
                  </a:cubicBezTo>
                  <a:cubicBezTo>
                    <a:pt x="3009" y="932"/>
                    <a:pt x="2819" y="1629"/>
                    <a:pt x="2249" y="2199"/>
                  </a:cubicBezTo>
                  <a:cubicBezTo>
                    <a:pt x="1888" y="2560"/>
                    <a:pt x="1441" y="2764"/>
                    <a:pt x="1091" y="2764"/>
                  </a:cubicBezTo>
                  <a:cubicBezTo>
                    <a:pt x="919" y="2764"/>
                    <a:pt x="770" y="2715"/>
                    <a:pt x="665" y="2611"/>
                  </a:cubicBezTo>
                  <a:cubicBezTo>
                    <a:pt x="475" y="2421"/>
                    <a:pt x="507" y="2136"/>
                    <a:pt x="539" y="1977"/>
                  </a:cubicBezTo>
                  <a:cubicBezTo>
                    <a:pt x="634" y="1661"/>
                    <a:pt x="824" y="1344"/>
                    <a:pt x="1109" y="1027"/>
                  </a:cubicBezTo>
                  <a:cubicBezTo>
                    <a:pt x="1457" y="679"/>
                    <a:pt x="1932" y="457"/>
                    <a:pt x="2281" y="457"/>
                  </a:cubicBezTo>
                  <a:close/>
                  <a:moveTo>
                    <a:pt x="2279" y="0"/>
                  </a:moveTo>
                  <a:cubicBezTo>
                    <a:pt x="1811" y="0"/>
                    <a:pt x="1265" y="257"/>
                    <a:pt x="792" y="711"/>
                  </a:cubicBezTo>
                  <a:cubicBezTo>
                    <a:pt x="444" y="1091"/>
                    <a:pt x="190" y="1471"/>
                    <a:pt x="127" y="1882"/>
                  </a:cubicBezTo>
                  <a:cubicBezTo>
                    <a:pt x="0" y="2294"/>
                    <a:pt x="127" y="2706"/>
                    <a:pt x="349" y="2927"/>
                  </a:cubicBezTo>
                  <a:cubicBezTo>
                    <a:pt x="539" y="3149"/>
                    <a:pt x="792" y="3212"/>
                    <a:pt x="1077" y="3212"/>
                  </a:cubicBezTo>
                  <a:cubicBezTo>
                    <a:pt x="1172" y="3212"/>
                    <a:pt x="1299" y="3212"/>
                    <a:pt x="1426" y="3181"/>
                  </a:cubicBezTo>
                  <a:cubicBezTo>
                    <a:pt x="1806" y="3086"/>
                    <a:pt x="2217" y="2864"/>
                    <a:pt x="2566" y="2516"/>
                  </a:cubicBezTo>
                  <a:cubicBezTo>
                    <a:pt x="3326" y="1787"/>
                    <a:pt x="3516" y="806"/>
                    <a:pt x="3009" y="299"/>
                  </a:cubicBezTo>
                  <a:cubicBezTo>
                    <a:pt x="2817" y="95"/>
                    <a:pt x="2563" y="0"/>
                    <a:pt x="2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2"/>
            <p:cNvSpPr/>
            <p:nvPr/>
          </p:nvSpPr>
          <p:spPr>
            <a:xfrm>
              <a:off x="3293650" y="1324825"/>
              <a:ext cx="293750" cy="293750"/>
            </a:xfrm>
            <a:custGeom>
              <a:avLst/>
              <a:gdLst/>
              <a:ahLst/>
              <a:cxnLst/>
              <a:rect l="l" t="t" r="r" b="b"/>
              <a:pathLst>
                <a:path w="11750" h="11750" extrusionOk="0">
                  <a:moveTo>
                    <a:pt x="8551" y="539"/>
                  </a:moveTo>
                  <a:cubicBezTo>
                    <a:pt x="8646" y="539"/>
                    <a:pt x="8709" y="571"/>
                    <a:pt x="8741" y="602"/>
                  </a:cubicBezTo>
                  <a:lnTo>
                    <a:pt x="11211" y="3072"/>
                  </a:lnTo>
                  <a:cubicBezTo>
                    <a:pt x="11243" y="3104"/>
                    <a:pt x="11274" y="3167"/>
                    <a:pt x="11274" y="3262"/>
                  </a:cubicBezTo>
                  <a:cubicBezTo>
                    <a:pt x="11274" y="3294"/>
                    <a:pt x="11243" y="3389"/>
                    <a:pt x="11211" y="3452"/>
                  </a:cubicBezTo>
                  <a:lnTo>
                    <a:pt x="10641" y="4022"/>
                  </a:lnTo>
                  <a:lnTo>
                    <a:pt x="7791" y="1172"/>
                  </a:lnTo>
                  <a:lnTo>
                    <a:pt x="8361" y="602"/>
                  </a:lnTo>
                  <a:cubicBezTo>
                    <a:pt x="8392" y="571"/>
                    <a:pt x="8487" y="539"/>
                    <a:pt x="8551" y="539"/>
                  </a:cubicBezTo>
                  <a:close/>
                  <a:moveTo>
                    <a:pt x="7474" y="1426"/>
                  </a:moveTo>
                  <a:lnTo>
                    <a:pt x="10324" y="4276"/>
                  </a:lnTo>
                  <a:lnTo>
                    <a:pt x="10134" y="4498"/>
                  </a:lnTo>
                  <a:lnTo>
                    <a:pt x="7284" y="1647"/>
                  </a:lnTo>
                  <a:lnTo>
                    <a:pt x="7474" y="1426"/>
                  </a:lnTo>
                  <a:close/>
                  <a:moveTo>
                    <a:pt x="1299" y="7664"/>
                  </a:moveTo>
                  <a:lnTo>
                    <a:pt x="4149" y="10515"/>
                  </a:lnTo>
                  <a:lnTo>
                    <a:pt x="3959" y="10705"/>
                  </a:lnTo>
                  <a:cubicBezTo>
                    <a:pt x="3719" y="10605"/>
                    <a:pt x="3150" y="10391"/>
                    <a:pt x="2571" y="10391"/>
                  </a:cubicBezTo>
                  <a:cubicBezTo>
                    <a:pt x="2235" y="10391"/>
                    <a:pt x="1895" y="10463"/>
                    <a:pt x="1615" y="10673"/>
                  </a:cubicBezTo>
                  <a:lnTo>
                    <a:pt x="1140" y="10198"/>
                  </a:lnTo>
                  <a:cubicBezTo>
                    <a:pt x="1710" y="9406"/>
                    <a:pt x="1299" y="8234"/>
                    <a:pt x="1109" y="7854"/>
                  </a:cubicBezTo>
                  <a:lnTo>
                    <a:pt x="1299" y="7664"/>
                  </a:lnTo>
                  <a:close/>
                  <a:moveTo>
                    <a:pt x="824" y="10546"/>
                  </a:moveTo>
                  <a:lnTo>
                    <a:pt x="1299" y="11021"/>
                  </a:lnTo>
                  <a:lnTo>
                    <a:pt x="950" y="11306"/>
                  </a:lnTo>
                  <a:cubicBezTo>
                    <a:pt x="919" y="11338"/>
                    <a:pt x="887" y="11338"/>
                    <a:pt x="824" y="11338"/>
                  </a:cubicBezTo>
                  <a:cubicBezTo>
                    <a:pt x="792" y="11338"/>
                    <a:pt x="760" y="11338"/>
                    <a:pt x="729" y="11306"/>
                  </a:cubicBezTo>
                  <a:lnTo>
                    <a:pt x="507" y="11085"/>
                  </a:lnTo>
                  <a:cubicBezTo>
                    <a:pt x="475" y="11053"/>
                    <a:pt x="475" y="11021"/>
                    <a:pt x="475" y="10990"/>
                  </a:cubicBezTo>
                  <a:cubicBezTo>
                    <a:pt x="475" y="10926"/>
                    <a:pt x="475" y="10895"/>
                    <a:pt x="507" y="10863"/>
                  </a:cubicBezTo>
                  <a:lnTo>
                    <a:pt x="824" y="10546"/>
                  </a:lnTo>
                  <a:close/>
                  <a:moveTo>
                    <a:pt x="8551" y="1"/>
                  </a:moveTo>
                  <a:cubicBezTo>
                    <a:pt x="8361" y="1"/>
                    <a:pt x="8171" y="96"/>
                    <a:pt x="8044" y="222"/>
                  </a:cubicBezTo>
                  <a:lnTo>
                    <a:pt x="665" y="7569"/>
                  </a:lnTo>
                  <a:cubicBezTo>
                    <a:pt x="602" y="7664"/>
                    <a:pt x="602" y="7728"/>
                    <a:pt x="633" y="7854"/>
                  </a:cubicBezTo>
                  <a:cubicBezTo>
                    <a:pt x="633" y="7854"/>
                    <a:pt x="824" y="8234"/>
                    <a:pt x="919" y="8709"/>
                  </a:cubicBezTo>
                  <a:cubicBezTo>
                    <a:pt x="1014" y="9311"/>
                    <a:pt x="950" y="9755"/>
                    <a:pt x="665" y="10040"/>
                  </a:cubicBezTo>
                  <a:lnTo>
                    <a:pt x="190" y="10483"/>
                  </a:lnTo>
                  <a:cubicBezTo>
                    <a:pt x="63" y="10610"/>
                    <a:pt x="0" y="10768"/>
                    <a:pt x="0" y="10926"/>
                  </a:cubicBezTo>
                  <a:cubicBezTo>
                    <a:pt x="0" y="11085"/>
                    <a:pt x="63" y="11243"/>
                    <a:pt x="190" y="11370"/>
                  </a:cubicBezTo>
                  <a:lnTo>
                    <a:pt x="380" y="11560"/>
                  </a:lnTo>
                  <a:cubicBezTo>
                    <a:pt x="507" y="11686"/>
                    <a:pt x="665" y="11750"/>
                    <a:pt x="824" y="11750"/>
                  </a:cubicBezTo>
                  <a:cubicBezTo>
                    <a:pt x="982" y="11750"/>
                    <a:pt x="1140" y="11686"/>
                    <a:pt x="1267" y="11560"/>
                  </a:cubicBezTo>
                  <a:lnTo>
                    <a:pt x="1742" y="11085"/>
                  </a:lnTo>
                  <a:cubicBezTo>
                    <a:pt x="1942" y="10907"/>
                    <a:pt x="2220" y="10807"/>
                    <a:pt x="2565" y="10807"/>
                  </a:cubicBezTo>
                  <a:cubicBezTo>
                    <a:pt x="2711" y="10807"/>
                    <a:pt x="2870" y="10825"/>
                    <a:pt x="3040" y="10863"/>
                  </a:cubicBezTo>
                  <a:cubicBezTo>
                    <a:pt x="3515" y="10926"/>
                    <a:pt x="3927" y="11116"/>
                    <a:pt x="3927" y="11116"/>
                  </a:cubicBezTo>
                  <a:cubicBezTo>
                    <a:pt x="3956" y="11145"/>
                    <a:pt x="3990" y="11160"/>
                    <a:pt x="4029" y="11160"/>
                  </a:cubicBezTo>
                  <a:cubicBezTo>
                    <a:pt x="4076" y="11160"/>
                    <a:pt x="4128" y="11137"/>
                    <a:pt x="4180" y="11085"/>
                  </a:cubicBezTo>
                  <a:lnTo>
                    <a:pt x="5574" y="9691"/>
                  </a:lnTo>
                  <a:cubicBezTo>
                    <a:pt x="5669" y="9628"/>
                    <a:pt x="5669" y="9470"/>
                    <a:pt x="5574" y="9375"/>
                  </a:cubicBezTo>
                  <a:cubicBezTo>
                    <a:pt x="5542" y="9343"/>
                    <a:pt x="5487" y="9327"/>
                    <a:pt x="5427" y="9327"/>
                  </a:cubicBezTo>
                  <a:cubicBezTo>
                    <a:pt x="5368" y="9327"/>
                    <a:pt x="5305" y="9343"/>
                    <a:pt x="5257" y="9375"/>
                  </a:cubicBezTo>
                  <a:lnTo>
                    <a:pt x="4529" y="10135"/>
                  </a:lnTo>
                  <a:lnTo>
                    <a:pt x="1679" y="7284"/>
                  </a:lnTo>
                  <a:lnTo>
                    <a:pt x="1742" y="7221"/>
                  </a:lnTo>
                  <a:lnTo>
                    <a:pt x="6999" y="1964"/>
                  </a:lnTo>
                  <a:lnTo>
                    <a:pt x="9849" y="4783"/>
                  </a:lnTo>
                  <a:lnTo>
                    <a:pt x="6017" y="8646"/>
                  </a:lnTo>
                  <a:cubicBezTo>
                    <a:pt x="5954" y="8709"/>
                    <a:pt x="5954" y="8868"/>
                    <a:pt x="6017" y="8963"/>
                  </a:cubicBezTo>
                  <a:cubicBezTo>
                    <a:pt x="6065" y="8994"/>
                    <a:pt x="6128" y="9010"/>
                    <a:pt x="6187" y="9010"/>
                  </a:cubicBezTo>
                  <a:cubicBezTo>
                    <a:pt x="6247" y="9010"/>
                    <a:pt x="6302" y="8994"/>
                    <a:pt x="6334" y="8963"/>
                  </a:cubicBezTo>
                  <a:lnTo>
                    <a:pt x="11559" y="3737"/>
                  </a:lnTo>
                  <a:cubicBezTo>
                    <a:pt x="11718" y="3579"/>
                    <a:pt x="11749" y="3421"/>
                    <a:pt x="11749" y="3199"/>
                  </a:cubicBezTo>
                  <a:cubicBezTo>
                    <a:pt x="11718" y="3009"/>
                    <a:pt x="11654" y="2851"/>
                    <a:pt x="11528" y="2692"/>
                  </a:cubicBezTo>
                  <a:lnTo>
                    <a:pt x="9057" y="254"/>
                  </a:lnTo>
                  <a:cubicBezTo>
                    <a:pt x="8899" y="96"/>
                    <a:pt x="8741" y="1"/>
                    <a:pt x="8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2"/>
            <p:cNvSpPr/>
            <p:nvPr/>
          </p:nvSpPr>
          <p:spPr>
            <a:xfrm>
              <a:off x="3202600" y="1238925"/>
              <a:ext cx="300075" cy="297825"/>
            </a:xfrm>
            <a:custGeom>
              <a:avLst/>
              <a:gdLst/>
              <a:ahLst/>
              <a:cxnLst/>
              <a:rect l="l" t="t" r="r" b="b"/>
              <a:pathLst>
                <a:path w="12003" h="11913" extrusionOk="0">
                  <a:moveTo>
                    <a:pt x="11164" y="436"/>
                  </a:moveTo>
                  <a:cubicBezTo>
                    <a:pt x="11259" y="436"/>
                    <a:pt x="11354" y="475"/>
                    <a:pt x="11433" y="555"/>
                  </a:cubicBezTo>
                  <a:cubicBezTo>
                    <a:pt x="11528" y="650"/>
                    <a:pt x="11559" y="713"/>
                    <a:pt x="11559" y="840"/>
                  </a:cubicBezTo>
                  <a:cubicBezTo>
                    <a:pt x="11559" y="966"/>
                    <a:pt x="11528" y="1030"/>
                    <a:pt x="11433" y="1093"/>
                  </a:cubicBezTo>
                  <a:lnTo>
                    <a:pt x="11243" y="1315"/>
                  </a:lnTo>
                  <a:lnTo>
                    <a:pt x="10704" y="745"/>
                  </a:lnTo>
                  <a:lnTo>
                    <a:pt x="10894" y="555"/>
                  </a:lnTo>
                  <a:cubicBezTo>
                    <a:pt x="10974" y="475"/>
                    <a:pt x="11069" y="436"/>
                    <a:pt x="11164" y="436"/>
                  </a:cubicBezTo>
                  <a:close/>
                  <a:moveTo>
                    <a:pt x="9861" y="697"/>
                  </a:moveTo>
                  <a:cubicBezTo>
                    <a:pt x="9921" y="697"/>
                    <a:pt x="9976" y="713"/>
                    <a:pt x="10008" y="745"/>
                  </a:cubicBezTo>
                  <a:lnTo>
                    <a:pt x="10229" y="966"/>
                  </a:lnTo>
                  <a:lnTo>
                    <a:pt x="11211" y="1948"/>
                  </a:lnTo>
                  <a:cubicBezTo>
                    <a:pt x="11274" y="1980"/>
                    <a:pt x="11274" y="2138"/>
                    <a:pt x="11211" y="2233"/>
                  </a:cubicBezTo>
                  <a:lnTo>
                    <a:pt x="7379" y="6065"/>
                  </a:lnTo>
                  <a:lnTo>
                    <a:pt x="5859" y="4545"/>
                  </a:lnTo>
                  <a:lnTo>
                    <a:pt x="9691" y="745"/>
                  </a:lnTo>
                  <a:cubicBezTo>
                    <a:pt x="9738" y="713"/>
                    <a:pt x="9802" y="697"/>
                    <a:pt x="9861" y="697"/>
                  </a:cubicBezTo>
                  <a:close/>
                  <a:moveTo>
                    <a:pt x="5574" y="4862"/>
                  </a:moveTo>
                  <a:lnTo>
                    <a:pt x="7094" y="6382"/>
                  </a:lnTo>
                  <a:lnTo>
                    <a:pt x="6777" y="6698"/>
                  </a:lnTo>
                  <a:lnTo>
                    <a:pt x="5257" y="5178"/>
                  </a:lnTo>
                  <a:lnTo>
                    <a:pt x="5574" y="4862"/>
                  </a:lnTo>
                  <a:close/>
                  <a:moveTo>
                    <a:pt x="11175" y="0"/>
                  </a:moveTo>
                  <a:cubicBezTo>
                    <a:pt x="10966" y="0"/>
                    <a:pt x="10752" y="80"/>
                    <a:pt x="10578" y="238"/>
                  </a:cubicBezTo>
                  <a:lnTo>
                    <a:pt x="10388" y="428"/>
                  </a:lnTo>
                  <a:cubicBezTo>
                    <a:pt x="10250" y="290"/>
                    <a:pt x="10047" y="209"/>
                    <a:pt x="9844" y="209"/>
                  </a:cubicBezTo>
                  <a:cubicBezTo>
                    <a:pt x="9674" y="209"/>
                    <a:pt x="9504" y="266"/>
                    <a:pt x="9374" y="396"/>
                  </a:cubicBezTo>
                  <a:lnTo>
                    <a:pt x="9216" y="555"/>
                  </a:lnTo>
                  <a:lnTo>
                    <a:pt x="8868" y="206"/>
                  </a:lnTo>
                  <a:cubicBezTo>
                    <a:pt x="8836" y="159"/>
                    <a:pt x="8780" y="135"/>
                    <a:pt x="8721" y="135"/>
                  </a:cubicBezTo>
                  <a:cubicBezTo>
                    <a:pt x="8662" y="135"/>
                    <a:pt x="8598" y="159"/>
                    <a:pt x="8551" y="206"/>
                  </a:cubicBezTo>
                  <a:lnTo>
                    <a:pt x="5669" y="3088"/>
                  </a:lnTo>
                  <a:cubicBezTo>
                    <a:pt x="5669" y="3088"/>
                    <a:pt x="5637" y="3120"/>
                    <a:pt x="5637" y="3183"/>
                  </a:cubicBezTo>
                  <a:lnTo>
                    <a:pt x="5416" y="3563"/>
                  </a:lnTo>
                  <a:cubicBezTo>
                    <a:pt x="5384" y="3690"/>
                    <a:pt x="5416" y="3817"/>
                    <a:pt x="5542" y="3880"/>
                  </a:cubicBezTo>
                  <a:cubicBezTo>
                    <a:pt x="5565" y="3887"/>
                    <a:pt x="5591" y="3891"/>
                    <a:pt x="5618" y="3891"/>
                  </a:cubicBezTo>
                  <a:cubicBezTo>
                    <a:pt x="5707" y="3891"/>
                    <a:pt x="5811" y="3850"/>
                    <a:pt x="5859" y="3753"/>
                  </a:cubicBezTo>
                  <a:lnTo>
                    <a:pt x="6017" y="3373"/>
                  </a:lnTo>
                  <a:lnTo>
                    <a:pt x="8709" y="681"/>
                  </a:lnTo>
                  <a:lnTo>
                    <a:pt x="8899" y="871"/>
                  </a:lnTo>
                  <a:lnTo>
                    <a:pt x="1140" y="8630"/>
                  </a:lnTo>
                  <a:cubicBezTo>
                    <a:pt x="1045" y="8757"/>
                    <a:pt x="950" y="8915"/>
                    <a:pt x="919" y="9074"/>
                  </a:cubicBezTo>
                  <a:lnTo>
                    <a:pt x="507" y="11100"/>
                  </a:lnTo>
                  <a:lnTo>
                    <a:pt x="64" y="11512"/>
                  </a:lnTo>
                  <a:cubicBezTo>
                    <a:pt x="0" y="11607"/>
                    <a:pt x="0" y="11765"/>
                    <a:pt x="64" y="11829"/>
                  </a:cubicBezTo>
                  <a:cubicBezTo>
                    <a:pt x="114" y="11880"/>
                    <a:pt x="174" y="11912"/>
                    <a:pt x="234" y="11912"/>
                  </a:cubicBezTo>
                  <a:cubicBezTo>
                    <a:pt x="285" y="11912"/>
                    <a:pt x="336" y="11888"/>
                    <a:pt x="380" y="11829"/>
                  </a:cubicBezTo>
                  <a:lnTo>
                    <a:pt x="824" y="11417"/>
                  </a:lnTo>
                  <a:lnTo>
                    <a:pt x="2850" y="11005"/>
                  </a:lnTo>
                  <a:cubicBezTo>
                    <a:pt x="3009" y="10974"/>
                    <a:pt x="3167" y="10879"/>
                    <a:pt x="3294" y="10784"/>
                  </a:cubicBezTo>
                  <a:lnTo>
                    <a:pt x="6176" y="7870"/>
                  </a:lnTo>
                  <a:cubicBezTo>
                    <a:pt x="6271" y="7807"/>
                    <a:pt x="6271" y="7648"/>
                    <a:pt x="6176" y="7553"/>
                  </a:cubicBezTo>
                  <a:cubicBezTo>
                    <a:pt x="6144" y="7522"/>
                    <a:pt x="6089" y="7506"/>
                    <a:pt x="6029" y="7506"/>
                  </a:cubicBezTo>
                  <a:cubicBezTo>
                    <a:pt x="5970" y="7506"/>
                    <a:pt x="5906" y="7522"/>
                    <a:pt x="5859" y="7553"/>
                  </a:cubicBezTo>
                  <a:lnTo>
                    <a:pt x="2977" y="10467"/>
                  </a:lnTo>
                  <a:cubicBezTo>
                    <a:pt x="2945" y="10499"/>
                    <a:pt x="2850" y="10530"/>
                    <a:pt x="2787" y="10562"/>
                  </a:cubicBezTo>
                  <a:lnTo>
                    <a:pt x="1045" y="10942"/>
                  </a:lnTo>
                  <a:lnTo>
                    <a:pt x="1394" y="9200"/>
                  </a:lnTo>
                  <a:cubicBezTo>
                    <a:pt x="1394" y="9105"/>
                    <a:pt x="1425" y="9042"/>
                    <a:pt x="1520" y="8979"/>
                  </a:cubicBezTo>
                  <a:lnTo>
                    <a:pt x="5004" y="5495"/>
                  </a:lnTo>
                  <a:lnTo>
                    <a:pt x="6651" y="7173"/>
                  </a:lnTo>
                  <a:cubicBezTo>
                    <a:pt x="6670" y="7193"/>
                    <a:pt x="6739" y="7237"/>
                    <a:pt x="6819" y="7237"/>
                  </a:cubicBezTo>
                  <a:cubicBezTo>
                    <a:pt x="6867" y="7237"/>
                    <a:pt x="6920" y="7221"/>
                    <a:pt x="6967" y="7173"/>
                  </a:cubicBezTo>
                  <a:lnTo>
                    <a:pt x="7601" y="6540"/>
                  </a:lnTo>
                  <a:lnTo>
                    <a:pt x="11591" y="2550"/>
                  </a:lnTo>
                  <a:cubicBezTo>
                    <a:pt x="11844" y="2296"/>
                    <a:pt x="11876" y="1853"/>
                    <a:pt x="11654" y="1631"/>
                  </a:cubicBezTo>
                  <a:lnTo>
                    <a:pt x="11844" y="1441"/>
                  </a:lnTo>
                  <a:cubicBezTo>
                    <a:pt x="11908" y="1283"/>
                    <a:pt x="12003" y="1030"/>
                    <a:pt x="12003" y="840"/>
                  </a:cubicBezTo>
                  <a:cubicBezTo>
                    <a:pt x="12003" y="586"/>
                    <a:pt x="11908" y="396"/>
                    <a:pt x="11749" y="238"/>
                  </a:cubicBezTo>
                  <a:cubicBezTo>
                    <a:pt x="11591" y="80"/>
                    <a:pt x="11385" y="0"/>
                    <a:pt x="1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62"/>
          <p:cNvGrpSpPr/>
          <p:nvPr/>
        </p:nvGrpSpPr>
        <p:grpSpPr>
          <a:xfrm>
            <a:off x="4914002" y="2543628"/>
            <a:ext cx="431998" cy="427947"/>
            <a:chOff x="5579408" y="2796960"/>
            <a:chExt cx="385575" cy="383225"/>
          </a:xfrm>
        </p:grpSpPr>
        <p:sp>
          <p:nvSpPr>
            <p:cNvPr id="2745" name="Google Shape;2745;p62"/>
            <p:cNvSpPr/>
            <p:nvPr/>
          </p:nvSpPr>
          <p:spPr>
            <a:xfrm>
              <a:off x="5579408" y="2802685"/>
              <a:ext cx="377675" cy="373525"/>
            </a:xfrm>
            <a:custGeom>
              <a:avLst/>
              <a:gdLst/>
              <a:ahLst/>
              <a:cxnLst/>
              <a:rect l="l" t="t" r="r" b="b"/>
              <a:pathLst>
                <a:path w="15107" h="14941" extrusionOk="0">
                  <a:moveTo>
                    <a:pt x="12858" y="1640"/>
                  </a:moveTo>
                  <a:cubicBezTo>
                    <a:pt x="13174" y="1640"/>
                    <a:pt x="13428" y="1861"/>
                    <a:pt x="13428" y="2178"/>
                  </a:cubicBezTo>
                  <a:cubicBezTo>
                    <a:pt x="13428" y="2495"/>
                    <a:pt x="13174" y="2748"/>
                    <a:pt x="12858" y="2748"/>
                  </a:cubicBezTo>
                  <a:cubicBezTo>
                    <a:pt x="12541" y="2748"/>
                    <a:pt x="12319" y="2495"/>
                    <a:pt x="12319" y="2178"/>
                  </a:cubicBezTo>
                  <a:cubicBezTo>
                    <a:pt x="12319" y="1861"/>
                    <a:pt x="12541" y="1640"/>
                    <a:pt x="12858" y="1640"/>
                  </a:cubicBezTo>
                  <a:close/>
                  <a:moveTo>
                    <a:pt x="12339" y="1"/>
                  </a:moveTo>
                  <a:cubicBezTo>
                    <a:pt x="12153" y="1"/>
                    <a:pt x="11971" y="72"/>
                    <a:pt x="11844" y="215"/>
                  </a:cubicBezTo>
                  <a:lnTo>
                    <a:pt x="285" y="11774"/>
                  </a:lnTo>
                  <a:cubicBezTo>
                    <a:pt x="0" y="12027"/>
                    <a:pt x="0" y="12534"/>
                    <a:pt x="285" y="12787"/>
                  </a:cubicBezTo>
                  <a:lnTo>
                    <a:pt x="2217" y="14751"/>
                  </a:lnTo>
                  <a:cubicBezTo>
                    <a:pt x="2359" y="14877"/>
                    <a:pt x="2549" y="14941"/>
                    <a:pt x="2735" y="14941"/>
                  </a:cubicBezTo>
                  <a:cubicBezTo>
                    <a:pt x="2922" y="14941"/>
                    <a:pt x="3104" y="14877"/>
                    <a:pt x="3230" y="14751"/>
                  </a:cubicBezTo>
                  <a:lnTo>
                    <a:pt x="11274" y="6707"/>
                  </a:lnTo>
                  <a:lnTo>
                    <a:pt x="14790" y="3160"/>
                  </a:lnTo>
                  <a:cubicBezTo>
                    <a:pt x="15106" y="2875"/>
                    <a:pt x="15106" y="2431"/>
                    <a:pt x="14790" y="2146"/>
                  </a:cubicBezTo>
                  <a:lnTo>
                    <a:pt x="12858" y="215"/>
                  </a:lnTo>
                  <a:cubicBezTo>
                    <a:pt x="12715" y="72"/>
                    <a:pt x="12525" y="1"/>
                    <a:pt x="12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2"/>
            <p:cNvSpPr/>
            <p:nvPr/>
          </p:nvSpPr>
          <p:spPr>
            <a:xfrm>
              <a:off x="5622158" y="2843660"/>
              <a:ext cx="334925" cy="332550"/>
            </a:xfrm>
            <a:custGeom>
              <a:avLst/>
              <a:gdLst/>
              <a:ahLst/>
              <a:cxnLst/>
              <a:rect l="l" t="t" r="r" b="b"/>
              <a:pathLst>
                <a:path w="13397" h="13302" extrusionOk="0">
                  <a:moveTo>
                    <a:pt x="12573" y="1"/>
                  </a:moveTo>
                  <a:lnTo>
                    <a:pt x="12621" y="49"/>
                  </a:lnTo>
                  <a:lnTo>
                    <a:pt x="12621" y="49"/>
                  </a:lnTo>
                  <a:cubicBezTo>
                    <a:pt x="12606" y="32"/>
                    <a:pt x="12590" y="16"/>
                    <a:pt x="12573" y="1"/>
                  </a:cubicBezTo>
                  <a:close/>
                  <a:moveTo>
                    <a:pt x="0" y="12573"/>
                  </a:moveTo>
                  <a:cubicBezTo>
                    <a:pt x="8" y="12582"/>
                    <a:pt x="16" y="12591"/>
                    <a:pt x="24" y="12599"/>
                  </a:cubicBezTo>
                  <a:lnTo>
                    <a:pt x="24" y="12599"/>
                  </a:lnTo>
                  <a:lnTo>
                    <a:pt x="0" y="12573"/>
                  </a:lnTo>
                  <a:close/>
                  <a:moveTo>
                    <a:pt x="12621" y="49"/>
                  </a:moveTo>
                  <a:cubicBezTo>
                    <a:pt x="12857" y="314"/>
                    <a:pt x="12841" y="776"/>
                    <a:pt x="12573" y="1014"/>
                  </a:cubicBezTo>
                  <a:lnTo>
                    <a:pt x="9058" y="4561"/>
                  </a:lnTo>
                  <a:lnTo>
                    <a:pt x="1014" y="12573"/>
                  </a:lnTo>
                  <a:cubicBezTo>
                    <a:pt x="871" y="12716"/>
                    <a:pt x="681" y="12787"/>
                    <a:pt x="495" y="12787"/>
                  </a:cubicBezTo>
                  <a:cubicBezTo>
                    <a:pt x="320" y="12787"/>
                    <a:pt x="149" y="12724"/>
                    <a:pt x="24" y="12599"/>
                  </a:cubicBezTo>
                  <a:lnTo>
                    <a:pt x="24" y="12599"/>
                  </a:lnTo>
                  <a:lnTo>
                    <a:pt x="507" y="13112"/>
                  </a:lnTo>
                  <a:cubicBezTo>
                    <a:pt x="649" y="13238"/>
                    <a:pt x="839" y="13302"/>
                    <a:pt x="1025" y="13302"/>
                  </a:cubicBezTo>
                  <a:cubicBezTo>
                    <a:pt x="1212" y="13302"/>
                    <a:pt x="1394" y="13238"/>
                    <a:pt x="1520" y="13112"/>
                  </a:cubicBezTo>
                  <a:lnTo>
                    <a:pt x="9564" y="5068"/>
                  </a:lnTo>
                  <a:lnTo>
                    <a:pt x="13080" y="1553"/>
                  </a:lnTo>
                  <a:cubicBezTo>
                    <a:pt x="13396" y="1236"/>
                    <a:pt x="13396" y="792"/>
                    <a:pt x="13080" y="507"/>
                  </a:cubicBezTo>
                  <a:lnTo>
                    <a:pt x="12621" y="49"/>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2"/>
            <p:cNvSpPr/>
            <p:nvPr/>
          </p:nvSpPr>
          <p:spPr>
            <a:xfrm>
              <a:off x="5861258" y="2802685"/>
              <a:ext cx="95825" cy="166900"/>
            </a:xfrm>
            <a:custGeom>
              <a:avLst/>
              <a:gdLst/>
              <a:ahLst/>
              <a:cxnLst/>
              <a:rect l="l" t="t" r="r" b="b"/>
              <a:pathLst>
                <a:path w="3833" h="6676" extrusionOk="0">
                  <a:moveTo>
                    <a:pt x="1584" y="1640"/>
                  </a:moveTo>
                  <a:cubicBezTo>
                    <a:pt x="1900" y="1640"/>
                    <a:pt x="2154" y="1861"/>
                    <a:pt x="2154" y="2178"/>
                  </a:cubicBezTo>
                  <a:cubicBezTo>
                    <a:pt x="2154" y="2495"/>
                    <a:pt x="1900" y="2748"/>
                    <a:pt x="1584" y="2748"/>
                  </a:cubicBezTo>
                  <a:cubicBezTo>
                    <a:pt x="1267" y="2748"/>
                    <a:pt x="1045" y="2495"/>
                    <a:pt x="1045" y="2178"/>
                  </a:cubicBezTo>
                  <a:cubicBezTo>
                    <a:pt x="1045" y="1861"/>
                    <a:pt x="1267" y="1640"/>
                    <a:pt x="1584" y="1640"/>
                  </a:cubicBezTo>
                  <a:close/>
                  <a:moveTo>
                    <a:pt x="1065" y="1"/>
                  </a:moveTo>
                  <a:cubicBezTo>
                    <a:pt x="879" y="1"/>
                    <a:pt x="697" y="72"/>
                    <a:pt x="570" y="215"/>
                  </a:cubicBezTo>
                  <a:lnTo>
                    <a:pt x="0" y="753"/>
                  </a:lnTo>
                  <a:lnTo>
                    <a:pt x="0" y="6675"/>
                  </a:lnTo>
                  <a:lnTo>
                    <a:pt x="3516" y="3128"/>
                  </a:lnTo>
                  <a:cubicBezTo>
                    <a:pt x="3832" y="2875"/>
                    <a:pt x="3832" y="2431"/>
                    <a:pt x="3516" y="2146"/>
                  </a:cubicBezTo>
                  <a:lnTo>
                    <a:pt x="1584" y="215"/>
                  </a:lnTo>
                  <a:cubicBezTo>
                    <a:pt x="1441" y="72"/>
                    <a:pt x="1251"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2"/>
            <p:cNvSpPr/>
            <p:nvPr/>
          </p:nvSpPr>
          <p:spPr>
            <a:xfrm>
              <a:off x="5861258" y="2802635"/>
              <a:ext cx="95825" cy="167725"/>
            </a:xfrm>
            <a:custGeom>
              <a:avLst/>
              <a:gdLst/>
              <a:ahLst/>
              <a:cxnLst/>
              <a:rect l="l" t="t" r="r" b="b"/>
              <a:pathLst>
                <a:path w="3833" h="6709" extrusionOk="0">
                  <a:moveTo>
                    <a:pt x="1065" y="1"/>
                  </a:moveTo>
                  <a:cubicBezTo>
                    <a:pt x="974" y="1"/>
                    <a:pt x="881" y="19"/>
                    <a:pt x="792" y="58"/>
                  </a:cubicBezTo>
                  <a:lnTo>
                    <a:pt x="2692" y="1958"/>
                  </a:lnTo>
                  <a:cubicBezTo>
                    <a:pt x="2977" y="2243"/>
                    <a:pt x="2977" y="2718"/>
                    <a:pt x="2692" y="2972"/>
                  </a:cubicBezTo>
                  <a:lnTo>
                    <a:pt x="0" y="5664"/>
                  </a:lnTo>
                  <a:lnTo>
                    <a:pt x="0" y="6709"/>
                  </a:lnTo>
                  <a:lnTo>
                    <a:pt x="3516" y="3194"/>
                  </a:lnTo>
                  <a:cubicBezTo>
                    <a:pt x="3832" y="2877"/>
                    <a:pt x="3832" y="2433"/>
                    <a:pt x="3516" y="2148"/>
                  </a:cubicBezTo>
                  <a:lnTo>
                    <a:pt x="1584" y="217"/>
                  </a:lnTo>
                  <a:cubicBezTo>
                    <a:pt x="1453" y="86"/>
                    <a:pt x="1263" y="1"/>
                    <a:pt x="106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2"/>
            <p:cNvSpPr/>
            <p:nvPr/>
          </p:nvSpPr>
          <p:spPr>
            <a:xfrm>
              <a:off x="5580183" y="2796960"/>
              <a:ext cx="384800" cy="383225"/>
            </a:xfrm>
            <a:custGeom>
              <a:avLst/>
              <a:gdLst/>
              <a:ahLst/>
              <a:cxnLst/>
              <a:rect l="l" t="t" r="r" b="b"/>
              <a:pathLst>
                <a:path w="15392" h="15329" extrusionOk="0">
                  <a:moveTo>
                    <a:pt x="12320" y="0"/>
                  </a:moveTo>
                  <a:cubicBezTo>
                    <a:pt x="12067" y="0"/>
                    <a:pt x="11845" y="95"/>
                    <a:pt x="11655" y="285"/>
                  </a:cubicBezTo>
                  <a:lnTo>
                    <a:pt x="2059" y="9913"/>
                  </a:lnTo>
                  <a:cubicBezTo>
                    <a:pt x="2028" y="9976"/>
                    <a:pt x="1933" y="10103"/>
                    <a:pt x="2059" y="10229"/>
                  </a:cubicBezTo>
                  <a:lnTo>
                    <a:pt x="2661" y="10799"/>
                  </a:lnTo>
                  <a:cubicBezTo>
                    <a:pt x="2695" y="10850"/>
                    <a:pt x="2747" y="10883"/>
                    <a:pt x="2807" y="10883"/>
                  </a:cubicBezTo>
                  <a:cubicBezTo>
                    <a:pt x="2860" y="10883"/>
                    <a:pt x="2919" y="10858"/>
                    <a:pt x="2978" y="10799"/>
                  </a:cubicBezTo>
                  <a:cubicBezTo>
                    <a:pt x="3041" y="10736"/>
                    <a:pt x="3041" y="10578"/>
                    <a:pt x="2978" y="10483"/>
                  </a:cubicBezTo>
                  <a:lnTo>
                    <a:pt x="2534" y="10071"/>
                  </a:lnTo>
                  <a:lnTo>
                    <a:pt x="3643" y="8963"/>
                  </a:lnTo>
                  <a:lnTo>
                    <a:pt x="4086" y="9374"/>
                  </a:lnTo>
                  <a:cubicBezTo>
                    <a:pt x="4120" y="9425"/>
                    <a:pt x="4172" y="9458"/>
                    <a:pt x="4232" y="9458"/>
                  </a:cubicBezTo>
                  <a:cubicBezTo>
                    <a:pt x="4285" y="9458"/>
                    <a:pt x="4344" y="9433"/>
                    <a:pt x="4403" y="9374"/>
                  </a:cubicBezTo>
                  <a:cubicBezTo>
                    <a:pt x="4466" y="9311"/>
                    <a:pt x="4466" y="9153"/>
                    <a:pt x="4403" y="9058"/>
                  </a:cubicBezTo>
                  <a:lnTo>
                    <a:pt x="3959" y="8646"/>
                  </a:lnTo>
                  <a:lnTo>
                    <a:pt x="5068" y="7506"/>
                  </a:lnTo>
                  <a:lnTo>
                    <a:pt x="5511" y="7949"/>
                  </a:lnTo>
                  <a:cubicBezTo>
                    <a:pt x="5545" y="8000"/>
                    <a:pt x="5597" y="8033"/>
                    <a:pt x="5658" y="8033"/>
                  </a:cubicBezTo>
                  <a:cubicBezTo>
                    <a:pt x="5710" y="8033"/>
                    <a:pt x="5769" y="8008"/>
                    <a:pt x="5828" y="7949"/>
                  </a:cubicBezTo>
                  <a:cubicBezTo>
                    <a:pt x="5891" y="7886"/>
                    <a:pt x="5891" y="7727"/>
                    <a:pt x="5828" y="7632"/>
                  </a:cubicBezTo>
                  <a:lnTo>
                    <a:pt x="5384" y="7189"/>
                  </a:lnTo>
                  <a:lnTo>
                    <a:pt x="6493" y="6081"/>
                  </a:lnTo>
                  <a:lnTo>
                    <a:pt x="6936" y="6524"/>
                  </a:lnTo>
                  <a:cubicBezTo>
                    <a:pt x="6970" y="6575"/>
                    <a:pt x="7022" y="6608"/>
                    <a:pt x="7083" y="6608"/>
                  </a:cubicBezTo>
                  <a:cubicBezTo>
                    <a:pt x="7135" y="6608"/>
                    <a:pt x="7194" y="6583"/>
                    <a:pt x="7253" y="6524"/>
                  </a:cubicBezTo>
                  <a:cubicBezTo>
                    <a:pt x="7316" y="6461"/>
                    <a:pt x="7316" y="6302"/>
                    <a:pt x="7253" y="6207"/>
                  </a:cubicBezTo>
                  <a:lnTo>
                    <a:pt x="6810" y="5764"/>
                  </a:lnTo>
                  <a:lnTo>
                    <a:pt x="7918" y="4656"/>
                  </a:lnTo>
                  <a:lnTo>
                    <a:pt x="8361" y="5099"/>
                  </a:lnTo>
                  <a:cubicBezTo>
                    <a:pt x="8395" y="5150"/>
                    <a:pt x="8447" y="5183"/>
                    <a:pt x="8508" y="5183"/>
                  </a:cubicBezTo>
                  <a:cubicBezTo>
                    <a:pt x="8560" y="5183"/>
                    <a:pt x="8619" y="5158"/>
                    <a:pt x="8678" y="5099"/>
                  </a:cubicBezTo>
                  <a:cubicBezTo>
                    <a:pt x="8741" y="5036"/>
                    <a:pt x="8741" y="4877"/>
                    <a:pt x="8678" y="4782"/>
                  </a:cubicBezTo>
                  <a:lnTo>
                    <a:pt x="8235" y="4339"/>
                  </a:lnTo>
                  <a:lnTo>
                    <a:pt x="9343" y="3231"/>
                  </a:lnTo>
                  <a:lnTo>
                    <a:pt x="9786" y="3674"/>
                  </a:lnTo>
                  <a:cubicBezTo>
                    <a:pt x="9820" y="3725"/>
                    <a:pt x="9872" y="3757"/>
                    <a:pt x="9933" y="3757"/>
                  </a:cubicBezTo>
                  <a:cubicBezTo>
                    <a:pt x="9985" y="3757"/>
                    <a:pt x="10044" y="3733"/>
                    <a:pt x="10103" y="3674"/>
                  </a:cubicBezTo>
                  <a:cubicBezTo>
                    <a:pt x="10167" y="3611"/>
                    <a:pt x="10167" y="3452"/>
                    <a:pt x="10103" y="3357"/>
                  </a:cubicBezTo>
                  <a:lnTo>
                    <a:pt x="9660" y="2914"/>
                  </a:lnTo>
                  <a:lnTo>
                    <a:pt x="11117" y="1457"/>
                  </a:lnTo>
                  <a:lnTo>
                    <a:pt x="11117" y="4181"/>
                  </a:lnTo>
                  <a:cubicBezTo>
                    <a:pt x="11117" y="4307"/>
                    <a:pt x="11243" y="4434"/>
                    <a:pt x="11370" y="4434"/>
                  </a:cubicBezTo>
                  <a:cubicBezTo>
                    <a:pt x="11497" y="4434"/>
                    <a:pt x="11592" y="4307"/>
                    <a:pt x="11592" y="4181"/>
                  </a:cubicBezTo>
                  <a:lnTo>
                    <a:pt x="11592" y="1014"/>
                  </a:lnTo>
                  <a:lnTo>
                    <a:pt x="12130" y="507"/>
                  </a:lnTo>
                  <a:cubicBezTo>
                    <a:pt x="12162" y="475"/>
                    <a:pt x="12193" y="444"/>
                    <a:pt x="12225" y="444"/>
                  </a:cubicBezTo>
                  <a:cubicBezTo>
                    <a:pt x="12320" y="380"/>
                    <a:pt x="12383" y="380"/>
                    <a:pt x="12478" y="380"/>
                  </a:cubicBezTo>
                  <a:cubicBezTo>
                    <a:pt x="12605" y="380"/>
                    <a:pt x="12700" y="444"/>
                    <a:pt x="12827" y="539"/>
                  </a:cubicBezTo>
                  <a:lnTo>
                    <a:pt x="14759" y="2502"/>
                  </a:lnTo>
                  <a:cubicBezTo>
                    <a:pt x="14854" y="2565"/>
                    <a:pt x="14917" y="2692"/>
                    <a:pt x="14917" y="2850"/>
                  </a:cubicBezTo>
                  <a:cubicBezTo>
                    <a:pt x="14917" y="3009"/>
                    <a:pt x="14885" y="3072"/>
                    <a:pt x="14759" y="3199"/>
                  </a:cubicBezTo>
                  <a:lnTo>
                    <a:pt x="11655" y="6334"/>
                  </a:lnTo>
                  <a:lnTo>
                    <a:pt x="11655" y="5289"/>
                  </a:lnTo>
                  <a:cubicBezTo>
                    <a:pt x="11655" y="5194"/>
                    <a:pt x="11528" y="5067"/>
                    <a:pt x="11402" y="5067"/>
                  </a:cubicBezTo>
                  <a:cubicBezTo>
                    <a:pt x="11275" y="5067"/>
                    <a:pt x="11180" y="5194"/>
                    <a:pt x="11180" y="5289"/>
                  </a:cubicBezTo>
                  <a:lnTo>
                    <a:pt x="11180" y="6809"/>
                  </a:lnTo>
                  <a:lnTo>
                    <a:pt x="9596" y="8393"/>
                  </a:lnTo>
                  <a:lnTo>
                    <a:pt x="9153" y="7949"/>
                  </a:lnTo>
                  <a:cubicBezTo>
                    <a:pt x="9106" y="7918"/>
                    <a:pt x="9042" y="7902"/>
                    <a:pt x="8983" y="7902"/>
                  </a:cubicBezTo>
                  <a:cubicBezTo>
                    <a:pt x="8923" y="7902"/>
                    <a:pt x="8868" y="7918"/>
                    <a:pt x="8836" y="7949"/>
                  </a:cubicBezTo>
                  <a:cubicBezTo>
                    <a:pt x="8741" y="8044"/>
                    <a:pt x="8741" y="8203"/>
                    <a:pt x="8836" y="8266"/>
                  </a:cubicBezTo>
                  <a:lnTo>
                    <a:pt x="9280" y="8709"/>
                  </a:lnTo>
                  <a:lnTo>
                    <a:pt x="6778" y="11211"/>
                  </a:lnTo>
                  <a:lnTo>
                    <a:pt x="6335" y="10768"/>
                  </a:lnTo>
                  <a:cubicBezTo>
                    <a:pt x="6303" y="10736"/>
                    <a:pt x="6247" y="10720"/>
                    <a:pt x="6188" y="10720"/>
                  </a:cubicBezTo>
                  <a:cubicBezTo>
                    <a:pt x="6129" y="10720"/>
                    <a:pt x="6065" y="10736"/>
                    <a:pt x="6018" y="10768"/>
                  </a:cubicBezTo>
                  <a:cubicBezTo>
                    <a:pt x="5955" y="10831"/>
                    <a:pt x="5955" y="11021"/>
                    <a:pt x="6018" y="11084"/>
                  </a:cubicBezTo>
                  <a:lnTo>
                    <a:pt x="6461" y="11528"/>
                  </a:lnTo>
                  <a:lnTo>
                    <a:pt x="3959" y="14030"/>
                  </a:lnTo>
                  <a:lnTo>
                    <a:pt x="3516" y="13586"/>
                  </a:lnTo>
                  <a:cubicBezTo>
                    <a:pt x="3484" y="13539"/>
                    <a:pt x="3429" y="13515"/>
                    <a:pt x="3370" y="13515"/>
                  </a:cubicBezTo>
                  <a:cubicBezTo>
                    <a:pt x="3310" y="13515"/>
                    <a:pt x="3247" y="13539"/>
                    <a:pt x="3199" y="13586"/>
                  </a:cubicBezTo>
                  <a:cubicBezTo>
                    <a:pt x="3136" y="13650"/>
                    <a:pt x="3136" y="13808"/>
                    <a:pt x="3199" y="13903"/>
                  </a:cubicBezTo>
                  <a:lnTo>
                    <a:pt x="3643" y="14346"/>
                  </a:lnTo>
                  <a:lnTo>
                    <a:pt x="3199" y="14758"/>
                  </a:lnTo>
                  <a:cubicBezTo>
                    <a:pt x="3136" y="14853"/>
                    <a:pt x="3009" y="14916"/>
                    <a:pt x="2851" y="14916"/>
                  </a:cubicBezTo>
                  <a:cubicBezTo>
                    <a:pt x="2724" y="14916"/>
                    <a:pt x="2629" y="14885"/>
                    <a:pt x="2503" y="14758"/>
                  </a:cubicBezTo>
                  <a:lnTo>
                    <a:pt x="571" y="12826"/>
                  </a:lnTo>
                  <a:cubicBezTo>
                    <a:pt x="476" y="12763"/>
                    <a:pt x="412" y="12636"/>
                    <a:pt x="412" y="12478"/>
                  </a:cubicBezTo>
                  <a:cubicBezTo>
                    <a:pt x="412" y="12319"/>
                    <a:pt x="444" y="12224"/>
                    <a:pt x="571" y="12129"/>
                  </a:cubicBezTo>
                  <a:lnTo>
                    <a:pt x="951" y="11718"/>
                  </a:lnTo>
                  <a:lnTo>
                    <a:pt x="1394" y="12161"/>
                  </a:lnTo>
                  <a:cubicBezTo>
                    <a:pt x="1431" y="12198"/>
                    <a:pt x="1488" y="12234"/>
                    <a:pt x="1555" y="12234"/>
                  </a:cubicBezTo>
                  <a:cubicBezTo>
                    <a:pt x="1604" y="12234"/>
                    <a:pt x="1657" y="12215"/>
                    <a:pt x="1711" y="12161"/>
                  </a:cubicBezTo>
                  <a:cubicBezTo>
                    <a:pt x="1774" y="12066"/>
                    <a:pt x="1774" y="11908"/>
                    <a:pt x="1711" y="11844"/>
                  </a:cubicBezTo>
                  <a:lnTo>
                    <a:pt x="1268" y="11401"/>
                  </a:lnTo>
                  <a:lnTo>
                    <a:pt x="1774" y="10894"/>
                  </a:lnTo>
                  <a:cubicBezTo>
                    <a:pt x="1869" y="10799"/>
                    <a:pt x="1869" y="10641"/>
                    <a:pt x="1774" y="10578"/>
                  </a:cubicBezTo>
                  <a:cubicBezTo>
                    <a:pt x="1743" y="10530"/>
                    <a:pt x="1687" y="10506"/>
                    <a:pt x="1628" y="10506"/>
                  </a:cubicBezTo>
                  <a:cubicBezTo>
                    <a:pt x="1568" y="10506"/>
                    <a:pt x="1505" y="10530"/>
                    <a:pt x="1458" y="10578"/>
                  </a:cubicBezTo>
                  <a:lnTo>
                    <a:pt x="286" y="11749"/>
                  </a:lnTo>
                  <a:cubicBezTo>
                    <a:pt x="96" y="11908"/>
                    <a:pt x="1" y="12161"/>
                    <a:pt x="1" y="12414"/>
                  </a:cubicBezTo>
                  <a:cubicBezTo>
                    <a:pt x="1" y="12700"/>
                    <a:pt x="96" y="12890"/>
                    <a:pt x="286" y="13111"/>
                  </a:cubicBezTo>
                  <a:lnTo>
                    <a:pt x="2218" y="15043"/>
                  </a:lnTo>
                  <a:cubicBezTo>
                    <a:pt x="2376" y="15201"/>
                    <a:pt x="2629" y="15328"/>
                    <a:pt x="2883" y="15328"/>
                  </a:cubicBezTo>
                  <a:cubicBezTo>
                    <a:pt x="3136" y="15328"/>
                    <a:pt x="3358" y="15233"/>
                    <a:pt x="3579" y="15043"/>
                  </a:cubicBezTo>
                  <a:lnTo>
                    <a:pt x="15139" y="3484"/>
                  </a:lnTo>
                  <a:cubicBezTo>
                    <a:pt x="15297" y="3326"/>
                    <a:pt x="15392" y="3072"/>
                    <a:pt x="15392" y="2819"/>
                  </a:cubicBezTo>
                  <a:cubicBezTo>
                    <a:pt x="15202" y="2629"/>
                    <a:pt x="15139" y="2375"/>
                    <a:pt x="14917" y="2217"/>
                  </a:cubicBezTo>
                  <a:lnTo>
                    <a:pt x="12985" y="285"/>
                  </a:lnTo>
                  <a:cubicBezTo>
                    <a:pt x="12827" y="95"/>
                    <a:pt x="12605" y="0"/>
                    <a:pt x="12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2"/>
            <p:cNvSpPr/>
            <p:nvPr/>
          </p:nvSpPr>
          <p:spPr>
            <a:xfrm>
              <a:off x="5881033" y="2837335"/>
              <a:ext cx="39625" cy="39600"/>
            </a:xfrm>
            <a:custGeom>
              <a:avLst/>
              <a:gdLst/>
              <a:ahLst/>
              <a:cxnLst/>
              <a:rect l="l" t="t" r="r" b="b"/>
              <a:pathLst>
                <a:path w="1585" h="1584" extrusionOk="0">
                  <a:moveTo>
                    <a:pt x="824" y="444"/>
                  </a:moveTo>
                  <a:cubicBezTo>
                    <a:pt x="1046" y="444"/>
                    <a:pt x="1204" y="602"/>
                    <a:pt x="1204" y="792"/>
                  </a:cubicBezTo>
                  <a:cubicBezTo>
                    <a:pt x="1204" y="1014"/>
                    <a:pt x="1046" y="1172"/>
                    <a:pt x="824" y="1172"/>
                  </a:cubicBezTo>
                  <a:cubicBezTo>
                    <a:pt x="603" y="1172"/>
                    <a:pt x="476" y="1014"/>
                    <a:pt x="476" y="792"/>
                  </a:cubicBezTo>
                  <a:cubicBezTo>
                    <a:pt x="476" y="602"/>
                    <a:pt x="634" y="444"/>
                    <a:pt x="824" y="444"/>
                  </a:cubicBezTo>
                  <a:close/>
                  <a:moveTo>
                    <a:pt x="793" y="0"/>
                  </a:moveTo>
                  <a:cubicBezTo>
                    <a:pt x="349" y="0"/>
                    <a:pt x="1" y="380"/>
                    <a:pt x="1" y="792"/>
                  </a:cubicBezTo>
                  <a:cubicBezTo>
                    <a:pt x="1" y="1235"/>
                    <a:pt x="349" y="1584"/>
                    <a:pt x="793" y="1584"/>
                  </a:cubicBezTo>
                  <a:cubicBezTo>
                    <a:pt x="1236" y="1584"/>
                    <a:pt x="1584" y="1235"/>
                    <a:pt x="1584" y="792"/>
                  </a:cubicBezTo>
                  <a:cubicBezTo>
                    <a:pt x="1584" y="380"/>
                    <a:pt x="1236" y="0"/>
                    <a:pt x="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grpSp>
        <p:nvGrpSpPr>
          <p:cNvPr id="2755" name="Google Shape;2755;p63"/>
          <p:cNvGrpSpPr/>
          <p:nvPr/>
        </p:nvGrpSpPr>
        <p:grpSpPr>
          <a:xfrm>
            <a:off x="7964565" y="3587470"/>
            <a:ext cx="1103235" cy="1479835"/>
            <a:chOff x="393738" y="1475915"/>
            <a:chExt cx="1103235" cy="1479835"/>
          </a:xfrm>
        </p:grpSpPr>
        <p:sp>
          <p:nvSpPr>
            <p:cNvPr id="2756" name="Google Shape;2756;p63"/>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3"/>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3"/>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3"/>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3"/>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3"/>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3"/>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3" name="Google Shape;2763;p63"/>
          <p:cNvSpPr txBox="1">
            <a:spLocks noGrp="1"/>
          </p:cNvSpPr>
          <p:nvPr>
            <p:ph type="title"/>
          </p:nvPr>
        </p:nvSpPr>
        <p:spPr>
          <a:xfrm>
            <a:off x="1823225" y="1725750"/>
            <a:ext cx="5497500" cy="13536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150,000</a:t>
            </a:r>
            <a:endParaRPr/>
          </a:p>
        </p:txBody>
      </p:sp>
      <p:sp>
        <p:nvSpPr>
          <p:cNvPr id="2764" name="Google Shape;2764;p63"/>
          <p:cNvSpPr txBox="1">
            <a:spLocks noGrp="1"/>
          </p:cNvSpPr>
          <p:nvPr>
            <p:ph type="subTitle" idx="1"/>
          </p:nvPr>
        </p:nvSpPr>
        <p:spPr>
          <a:xfrm>
            <a:off x="1823225" y="3079350"/>
            <a:ext cx="5497500" cy="3384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765" name="Google Shape;2765;p63"/>
          <p:cNvGrpSpPr/>
          <p:nvPr/>
        </p:nvGrpSpPr>
        <p:grpSpPr>
          <a:xfrm>
            <a:off x="7493393" y="3611398"/>
            <a:ext cx="242585" cy="475038"/>
            <a:chOff x="6833975" y="3957025"/>
            <a:chExt cx="346550" cy="678625"/>
          </a:xfrm>
        </p:grpSpPr>
        <p:sp>
          <p:nvSpPr>
            <p:cNvPr id="2766" name="Google Shape;2766;p63"/>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3"/>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3"/>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63"/>
          <p:cNvGrpSpPr/>
          <p:nvPr/>
        </p:nvGrpSpPr>
        <p:grpSpPr>
          <a:xfrm>
            <a:off x="80082" y="76210"/>
            <a:ext cx="1279828" cy="1427160"/>
            <a:chOff x="5321800" y="3042900"/>
            <a:chExt cx="1828325" cy="2038800"/>
          </a:xfrm>
        </p:grpSpPr>
        <p:sp>
          <p:nvSpPr>
            <p:cNvPr id="2770" name="Google Shape;2770;p63"/>
            <p:cNvSpPr/>
            <p:nvPr/>
          </p:nvSpPr>
          <p:spPr>
            <a:xfrm flipH="1">
              <a:off x="5404625" y="3080875"/>
              <a:ext cx="1745500" cy="1986375"/>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3"/>
            <p:cNvSpPr/>
            <p:nvPr/>
          </p:nvSpPr>
          <p:spPr>
            <a:xfrm flipH="1">
              <a:off x="5321800" y="3042900"/>
              <a:ext cx="1791850" cy="2038800"/>
            </a:xfrm>
            <a:custGeom>
              <a:avLst/>
              <a:gdLst/>
              <a:ahLst/>
              <a:cxnLst/>
              <a:rect l="l" t="t" r="r" b="b"/>
              <a:pathLst>
                <a:path w="71674" h="81552" extrusionOk="0">
                  <a:moveTo>
                    <a:pt x="10639" y="28238"/>
                  </a:moveTo>
                  <a:lnTo>
                    <a:pt x="48147" y="70913"/>
                  </a:lnTo>
                  <a:lnTo>
                    <a:pt x="10639" y="70913"/>
                  </a:lnTo>
                  <a:lnTo>
                    <a:pt x="10639" y="28238"/>
                  </a:lnTo>
                  <a:close/>
                  <a:moveTo>
                    <a:pt x="9514" y="25198"/>
                  </a:moveTo>
                  <a:lnTo>
                    <a:pt x="9514" y="72038"/>
                  </a:lnTo>
                  <a:lnTo>
                    <a:pt x="50640" y="72038"/>
                  </a:lnTo>
                  <a:lnTo>
                    <a:pt x="9514" y="25198"/>
                  </a:lnTo>
                  <a:close/>
                  <a:moveTo>
                    <a:pt x="1155" y="3040"/>
                  </a:moveTo>
                  <a:lnTo>
                    <a:pt x="69150" y="80396"/>
                  </a:lnTo>
                  <a:lnTo>
                    <a:pt x="1155" y="80396"/>
                  </a:lnTo>
                  <a:lnTo>
                    <a:pt x="1155" y="3040"/>
                  </a:lnTo>
                  <a:close/>
                  <a:moveTo>
                    <a:pt x="0" y="0"/>
                  </a:moveTo>
                  <a:lnTo>
                    <a:pt x="0" y="81551"/>
                  </a:lnTo>
                  <a:lnTo>
                    <a:pt x="71673" y="8155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 name="Google Shape;2772;p63"/>
          <p:cNvGrpSpPr/>
          <p:nvPr/>
        </p:nvGrpSpPr>
        <p:grpSpPr>
          <a:xfrm>
            <a:off x="1651402" y="560265"/>
            <a:ext cx="171833" cy="943110"/>
            <a:chOff x="6952525" y="2517050"/>
            <a:chExt cx="245475" cy="1347300"/>
          </a:xfrm>
        </p:grpSpPr>
        <p:sp>
          <p:nvSpPr>
            <p:cNvPr id="2773" name="Google Shape;2773;p63"/>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3"/>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3"/>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3"/>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63"/>
          <p:cNvGrpSpPr/>
          <p:nvPr/>
        </p:nvGrpSpPr>
        <p:grpSpPr>
          <a:xfrm>
            <a:off x="6060922" y="4453927"/>
            <a:ext cx="1675047" cy="149573"/>
            <a:chOff x="4790625" y="1824675"/>
            <a:chExt cx="2392925" cy="213675"/>
          </a:xfrm>
        </p:grpSpPr>
        <p:sp>
          <p:nvSpPr>
            <p:cNvPr id="2778" name="Google Shape;2778;p63"/>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3"/>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3"/>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3"/>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3"/>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63"/>
          <p:cNvGrpSpPr/>
          <p:nvPr/>
        </p:nvGrpSpPr>
        <p:grpSpPr>
          <a:xfrm>
            <a:off x="719998" y="1731965"/>
            <a:ext cx="246837" cy="387257"/>
            <a:chOff x="404525" y="4002625"/>
            <a:chExt cx="352625" cy="553225"/>
          </a:xfrm>
        </p:grpSpPr>
        <p:sp>
          <p:nvSpPr>
            <p:cNvPr id="2784" name="Google Shape;2784;p63"/>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3"/>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3"/>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3"/>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3"/>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9" name="Google Shape;2789;p63"/>
          <p:cNvGrpSpPr/>
          <p:nvPr/>
        </p:nvGrpSpPr>
        <p:grpSpPr>
          <a:xfrm>
            <a:off x="80077" y="1731965"/>
            <a:ext cx="214917" cy="230335"/>
            <a:chOff x="424275" y="4593075"/>
            <a:chExt cx="307025" cy="329050"/>
          </a:xfrm>
        </p:grpSpPr>
        <p:sp>
          <p:nvSpPr>
            <p:cNvPr id="2790" name="Google Shape;2790;p63"/>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3"/>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3"/>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63"/>
          <p:cNvGrpSpPr/>
          <p:nvPr/>
        </p:nvGrpSpPr>
        <p:grpSpPr>
          <a:xfrm>
            <a:off x="8852895" y="3108305"/>
            <a:ext cx="214918" cy="250565"/>
            <a:chOff x="6571050" y="2495000"/>
            <a:chExt cx="307025" cy="357950"/>
          </a:xfrm>
        </p:grpSpPr>
        <p:sp>
          <p:nvSpPr>
            <p:cNvPr id="2794" name="Google Shape;2794;p63"/>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3"/>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3"/>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63"/>
          <p:cNvGrpSpPr/>
          <p:nvPr/>
        </p:nvGrpSpPr>
        <p:grpSpPr>
          <a:xfrm>
            <a:off x="8077160" y="1549785"/>
            <a:ext cx="346832" cy="1809080"/>
            <a:chOff x="4713875" y="2486650"/>
            <a:chExt cx="495475" cy="2584400"/>
          </a:xfrm>
        </p:grpSpPr>
        <p:sp>
          <p:nvSpPr>
            <p:cNvPr id="2798" name="Google Shape;2798;p63"/>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3"/>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3"/>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3"/>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3"/>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3"/>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3"/>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3"/>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3"/>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3"/>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3"/>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3"/>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3"/>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3"/>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3"/>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816"/>
        <p:cNvGrpSpPr/>
        <p:nvPr/>
      </p:nvGrpSpPr>
      <p:grpSpPr>
        <a:xfrm>
          <a:off x="0" y="0"/>
          <a:ext cx="0" cy="0"/>
          <a:chOff x="0" y="0"/>
          <a:chExt cx="0" cy="0"/>
        </a:xfrm>
      </p:grpSpPr>
      <p:sp>
        <p:nvSpPr>
          <p:cNvPr id="2817" name="Google Shape;2817;p64"/>
          <p:cNvSpPr txBox="1">
            <a:spLocks noGrp="1"/>
          </p:cNvSpPr>
          <p:nvPr>
            <p:ph type="title"/>
          </p:nvPr>
        </p:nvSpPr>
        <p:spPr>
          <a:xfrm>
            <a:off x="1820050" y="1259775"/>
            <a:ext cx="5503800" cy="846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9h 55m 23s</a:t>
            </a:r>
            <a:endParaRPr/>
          </a:p>
        </p:txBody>
      </p:sp>
      <p:sp>
        <p:nvSpPr>
          <p:cNvPr id="2818" name="Google Shape;2818;p64"/>
          <p:cNvSpPr txBox="1">
            <a:spLocks noGrp="1"/>
          </p:cNvSpPr>
          <p:nvPr>
            <p:ph type="subTitle" idx="1"/>
          </p:nvPr>
        </p:nvSpPr>
        <p:spPr>
          <a:xfrm>
            <a:off x="1820050" y="2105779"/>
            <a:ext cx="5503800" cy="3384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Jupiter's rotation period</a:t>
            </a:r>
            <a:endParaRPr/>
          </a:p>
        </p:txBody>
      </p:sp>
      <p:sp>
        <p:nvSpPr>
          <p:cNvPr id="2819" name="Google Shape;2819;p64"/>
          <p:cNvSpPr txBox="1">
            <a:spLocks noGrp="1"/>
          </p:cNvSpPr>
          <p:nvPr>
            <p:ph type="title" idx="2"/>
          </p:nvPr>
        </p:nvSpPr>
        <p:spPr>
          <a:xfrm>
            <a:off x="1820050" y="2699320"/>
            <a:ext cx="5503800" cy="846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386,000 km</a:t>
            </a:r>
            <a:endParaRPr/>
          </a:p>
        </p:txBody>
      </p:sp>
      <p:sp>
        <p:nvSpPr>
          <p:cNvPr id="2820" name="Google Shape;2820;p64"/>
          <p:cNvSpPr txBox="1">
            <a:spLocks noGrp="1"/>
          </p:cNvSpPr>
          <p:nvPr>
            <p:ph type="subTitle" idx="3"/>
          </p:nvPr>
        </p:nvSpPr>
        <p:spPr>
          <a:xfrm>
            <a:off x="1820050" y="3545324"/>
            <a:ext cx="5503800" cy="3384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2821" name="Google Shape;2821;p64"/>
          <p:cNvGrpSpPr/>
          <p:nvPr/>
        </p:nvGrpSpPr>
        <p:grpSpPr>
          <a:xfrm>
            <a:off x="76212" y="3274972"/>
            <a:ext cx="1493135" cy="1792333"/>
            <a:chOff x="2444075" y="2506775"/>
            <a:chExt cx="2133050" cy="2560475"/>
          </a:xfrm>
        </p:grpSpPr>
        <p:sp>
          <p:nvSpPr>
            <p:cNvPr id="2822" name="Google Shape;2822;p64"/>
            <p:cNvSpPr/>
            <p:nvPr/>
          </p:nvSpPr>
          <p:spPr>
            <a:xfrm>
              <a:off x="4219950" y="2777675"/>
              <a:ext cx="307775" cy="56275"/>
            </a:xfrm>
            <a:custGeom>
              <a:avLst/>
              <a:gdLst/>
              <a:ahLst/>
              <a:cxnLst/>
              <a:rect l="l" t="t" r="r" b="b"/>
              <a:pathLst>
                <a:path w="12311" h="2251" extrusionOk="0">
                  <a:moveTo>
                    <a:pt x="0" y="1"/>
                  </a:moveTo>
                  <a:lnTo>
                    <a:pt x="0" y="2250"/>
                  </a:lnTo>
                  <a:lnTo>
                    <a:pt x="12311" y="2250"/>
                  </a:lnTo>
                  <a:lnTo>
                    <a:pt x="8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4205500" y="2764000"/>
              <a:ext cx="371625" cy="84375"/>
            </a:xfrm>
            <a:custGeom>
              <a:avLst/>
              <a:gdLst/>
              <a:ahLst/>
              <a:cxnLst/>
              <a:rect l="l" t="t" r="r" b="b"/>
              <a:pathLst>
                <a:path w="14865" h="3375" extrusionOk="0">
                  <a:moveTo>
                    <a:pt x="9150" y="1125"/>
                  </a:moveTo>
                  <a:lnTo>
                    <a:pt x="10913" y="2220"/>
                  </a:lnTo>
                  <a:lnTo>
                    <a:pt x="1186" y="2220"/>
                  </a:lnTo>
                  <a:lnTo>
                    <a:pt x="1186" y="1125"/>
                  </a:lnTo>
                  <a:close/>
                  <a:moveTo>
                    <a:pt x="1" y="1"/>
                  </a:moveTo>
                  <a:lnTo>
                    <a:pt x="1" y="3375"/>
                  </a:lnTo>
                  <a:lnTo>
                    <a:pt x="14864" y="3375"/>
                  </a:lnTo>
                  <a:lnTo>
                    <a:pt x="9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2826300" y="2722225"/>
              <a:ext cx="1393675" cy="111725"/>
            </a:xfrm>
            <a:custGeom>
              <a:avLst/>
              <a:gdLst/>
              <a:ahLst/>
              <a:cxnLst/>
              <a:rect l="l" t="t" r="r" b="b"/>
              <a:pathLst>
                <a:path w="55747" h="4469" extrusionOk="0">
                  <a:moveTo>
                    <a:pt x="1" y="0"/>
                  </a:moveTo>
                  <a:lnTo>
                    <a:pt x="1" y="4468"/>
                  </a:lnTo>
                  <a:lnTo>
                    <a:pt x="55746" y="4468"/>
                  </a:lnTo>
                  <a:lnTo>
                    <a:pt x="557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2812625" y="2707775"/>
              <a:ext cx="1421775" cy="140600"/>
            </a:xfrm>
            <a:custGeom>
              <a:avLst/>
              <a:gdLst/>
              <a:ahLst/>
              <a:cxnLst/>
              <a:rect l="l" t="t" r="r" b="b"/>
              <a:pathLst>
                <a:path w="56871" h="5624" extrusionOk="0">
                  <a:moveTo>
                    <a:pt x="55716" y="1125"/>
                  </a:moveTo>
                  <a:lnTo>
                    <a:pt x="55716" y="4469"/>
                  </a:lnTo>
                  <a:lnTo>
                    <a:pt x="1125" y="4469"/>
                  </a:lnTo>
                  <a:lnTo>
                    <a:pt x="1125" y="1125"/>
                  </a:lnTo>
                  <a:close/>
                  <a:moveTo>
                    <a:pt x="1" y="1"/>
                  </a:moveTo>
                  <a:lnTo>
                    <a:pt x="1" y="5624"/>
                  </a:lnTo>
                  <a:lnTo>
                    <a:pt x="56871" y="5624"/>
                  </a:lnTo>
                  <a:lnTo>
                    <a:pt x="56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2750325" y="2833925"/>
              <a:ext cx="120075" cy="1721925"/>
            </a:xfrm>
            <a:custGeom>
              <a:avLst/>
              <a:gdLst/>
              <a:ahLst/>
              <a:cxnLst/>
              <a:rect l="l" t="t" r="r" b="b"/>
              <a:pathLst>
                <a:path w="4803" h="68877" extrusionOk="0">
                  <a:moveTo>
                    <a:pt x="0" y="0"/>
                  </a:moveTo>
                  <a:lnTo>
                    <a:pt x="0" y="68877"/>
                  </a:lnTo>
                  <a:lnTo>
                    <a:pt x="4803" y="68877"/>
                  </a:lnTo>
                  <a:lnTo>
                    <a:pt x="48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2736650" y="2819475"/>
              <a:ext cx="148200" cy="1750825"/>
            </a:xfrm>
            <a:custGeom>
              <a:avLst/>
              <a:gdLst/>
              <a:ahLst/>
              <a:cxnLst/>
              <a:rect l="l" t="t" r="r" b="b"/>
              <a:pathLst>
                <a:path w="5928" h="70033" extrusionOk="0">
                  <a:moveTo>
                    <a:pt x="4772" y="1156"/>
                  </a:moveTo>
                  <a:lnTo>
                    <a:pt x="4772" y="68907"/>
                  </a:lnTo>
                  <a:lnTo>
                    <a:pt x="1125" y="68907"/>
                  </a:lnTo>
                  <a:lnTo>
                    <a:pt x="1125" y="1156"/>
                  </a:lnTo>
                  <a:close/>
                  <a:moveTo>
                    <a:pt x="0" y="1"/>
                  </a:moveTo>
                  <a:lnTo>
                    <a:pt x="0" y="70032"/>
                  </a:lnTo>
                  <a:lnTo>
                    <a:pt x="5927" y="70032"/>
                  </a:lnTo>
                  <a:lnTo>
                    <a:pt x="59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2667500" y="4102925"/>
              <a:ext cx="277375" cy="277400"/>
            </a:xfrm>
            <a:custGeom>
              <a:avLst/>
              <a:gdLst/>
              <a:ahLst/>
              <a:cxnLst/>
              <a:rect l="l" t="t" r="r" b="b"/>
              <a:pathLst>
                <a:path w="11095" h="11096" extrusionOk="0">
                  <a:moveTo>
                    <a:pt x="5562" y="1"/>
                  </a:moveTo>
                  <a:cubicBezTo>
                    <a:pt x="2493" y="1"/>
                    <a:pt x="0" y="2493"/>
                    <a:pt x="0" y="5563"/>
                  </a:cubicBezTo>
                  <a:cubicBezTo>
                    <a:pt x="0" y="8603"/>
                    <a:pt x="2493" y="11095"/>
                    <a:pt x="5562" y="11095"/>
                  </a:cubicBezTo>
                  <a:cubicBezTo>
                    <a:pt x="8632" y="11095"/>
                    <a:pt x="11094" y="8603"/>
                    <a:pt x="11094" y="5563"/>
                  </a:cubicBezTo>
                  <a:cubicBezTo>
                    <a:pt x="11094" y="2493"/>
                    <a:pt x="8632" y="1"/>
                    <a:pt x="5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2653800" y="4088500"/>
              <a:ext cx="307025" cy="306250"/>
            </a:xfrm>
            <a:custGeom>
              <a:avLst/>
              <a:gdLst/>
              <a:ahLst/>
              <a:cxnLst/>
              <a:rect l="l" t="t" r="r" b="b"/>
              <a:pathLst>
                <a:path w="12281" h="12250" extrusionOk="0">
                  <a:moveTo>
                    <a:pt x="6110" y="1155"/>
                  </a:moveTo>
                  <a:cubicBezTo>
                    <a:pt x="8876" y="1155"/>
                    <a:pt x="11095" y="3374"/>
                    <a:pt x="11095" y="6140"/>
                  </a:cubicBezTo>
                  <a:cubicBezTo>
                    <a:pt x="11095" y="8876"/>
                    <a:pt x="8846" y="11095"/>
                    <a:pt x="6110" y="11095"/>
                  </a:cubicBezTo>
                  <a:cubicBezTo>
                    <a:pt x="3375" y="11095"/>
                    <a:pt x="1126" y="8876"/>
                    <a:pt x="1126" y="6140"/>
                  </a:cubicBezTo>
                  <a:cubicBezTo>
                    <a:pt x="1126" y="3374"/>
                    <a:pt x="3375" y="1155"/>
                    <a:pt x="6110" y="1155"/>
                  </a:cubicBezTo>
                  <a:close/>
                  <a:moveTo>
                    <a:pt x="6110" y="0"/>
                  </a:moveTo>
                  <a:cubicBezTo>
                    <a:pt x="2737" y="0"/>
                    <a:pt x="1" y="2736"/>
                    <a:pt x="1" y="6140"/>
                  </a:cubicBezTo>
                  <a:cubicBezTo>
                    <a:pt x="1" y="9514"/>
                    <a:pt x="2737" y="12250"/>
                    <a:pt x="6110" y="12250"/>
                  </a:cubicBezTo>
                  <a:cubicBezTo>
                    <a:pt x="9484" y="12250"/>
                    <a:pt x="12281" y="9514"/>
                    <a:pt x="12220" y="6140"/>
                  </a:cubicBezTo>
                  <a:cubicBezTo>
                    <a:pt x="12220" y="2736"/>
                    <a:pt x="9484" y="0"/>
                    <a:pt x="6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3660675" y="2639375"/>
              <a:ext cx="277375" cy="277400"/>
            </a:xfrm>
            <a:custGeom>
              <a:avLst/>
              <a:gdLst/>
              <a:ahLst/>
              <a:cxnLst/>
              <a:rect l="l" t="t" r="r" b="b"/>
              <a:pathLst>
                <a:path w="11095" h="11096" extrusionOk="0">
                  <a:moveTo>
                    <a:pt x="5532" y="1"/>
                  </a:moveTo>
                  <a:cubicBezTo>
                    <a:pt x="2462" y="1"/>
                    <a:pt x="0" y="2463"/>
                    <a:pt x="0" y="5533"/>
                  </a:cubicBezTo>
                  <a:cubicBezTo>
                    <a:pt x="0" y="8603"/>
                    <a:pt x="2462" y="11095"/>
                    <a:pt x="5532" y="11095"/>
                  </a:cubicBezTo>
                  <a:cubicBezTo>
                    <a:pt x="8602" y="11095"/>
                    <a:pt x="11095" y="8603"/>
                    <a:pt x="11095" y="5533"/>
                  </a:cubicBezTo>
                  <a:cubicBezTo>
                    <a:pt x="11095" y="2463"/>
                    <a:pt x="8602"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3646225" y="2625700"/>
              <a:ext cx="306275" cy="306275"/>
            </a:xfrm>
            <a:custGeom>
              <a:avLst/>
              <a:gdLst/>
              <a:ahLst/>
              <a:cxnLst/>
              <a:rect l="l" t="t" r="r" b="b"/>
              <a:pathLst>
                <a:path w="12251" h="12251" extrusionOk="0">
                  <a:moveTo>
                    <a:pt x="6110" y="1125"/>
                  </a:moveTo>
                  <a:cubicBezTo>
                    <a:pt x="8846" y="1125"/>
                    <a:pt x="11095" y="3344"/>
                    <a:pt x="11095" y="6080"/>
                  </a:cubicBezTo>
                  <a:cubicBezTo>
                    <a:pt x="11095" y="8816"/>
                    <a:pt x="8846" y="11065"/>
                    <a:pt x="6110" y="11065"/>
                  </a:cubicBezTo>
                  <a:cubicBezTo>
                    <a:pt x="3375" y="11065"/>
                    <a:pt x="1125" y="8816"/>
                    <a:pt x="1125" y="6080"/>
                  </a:cubicBezTo>
                  <a:cubicBezTo>
                    <a:pt x="1125" y="3344"/>
                    <a:pt x="3375" y="1125"/>
                    <a:pt x="6110" y="1125"/>
                  </a:cubicBezTo>
                  <a:close/>
                  <a:moveTo>
                    <a:pt x="6110" y="1"/>
                  </a:moveTo>
                  <a:cubicBezTo>
                    <a:pt x="2736" y="1"/>
                    <a:pt x="1" y="2736"/>
                    <a:pt x="1" y="6141"/>
                  </a:cubicBezTo>
                  <a:cubicBezTo>
                    <a:pt x="1" y="9515"/>
                    <a:pt x="2736" y="12250"/>
                    <a:pt x="6110" y="12250"/>
                  </a:cubicBezTo>
                  <a:cubicBezTo>
                    <a:pt x="9515" y="12250"/>
                    <a:pt x="12250" y="9484"/>
                    <a:pt x="12250" y="6141"/>
                  </a:cubicBezTo>
                  <a:cubicBezTo>
                    <a:pt x="12250" y="2736"/>
                    <a:pt x="9484" y="1"/>
                    <a:pt x="6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2460050" y="2520650"/>
              <a:ext cx="351075" cy="340650"/>
            </a:xfrm>
            <a:custGeom>
              <a:avLst/>
              <a:gdLst/>
              <a:ahLst/>
              <a:cxnLst/>
              <a:rect l="l" t="t" r="r" b="b"/>
              <a:pathLst>
                <a:path w="14043" h="13626" extrusionOk="0">
                  <a:moveTo>
                    <a:pt x="4715" y="1"/>
                  </a:moveTo>
                  <a:cubicBezTo>
                    <a:pt x="3610" y="1"/>
                    <a:pt x="2508" y="419"/>
                    <a:pt x="1672" y="1254"/>
                  </a:cubicBezTo>
                  <a:cubicBezTo>
                    <a:pt x="0" y="2957"/>
                    <a:pt x="0" y="5692"/>
                    <a:pt x="1672" y="7364"/>
                  </a:cubicBezTo>
                  <a:lnTo>
                    <a:pt x="7933" y="13625"/>
                  </a:lnTo>
                  <a:lnTo>
                    <a:pt x="14043" y="7516"/>
                  </a:lnTo>
                  <a:lnTo>
                    <a:pt x="7781" y="1254"/>
                  </a:lnTo>
                  <a:cubicBezTo>
                    <a:pt x="6930" y="419"/>
                    <a:pt x="5821"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2444075" y="2506775"/>
              <a:ext cx="387575" cy="375800"/>
            </a:xfrm>
            <a:custGeom>
              <a:avLst/>
              <a:gdLst/>
              <a:ahLst/>
              <a:cxnLst/>
              <a:rect l="l" t="t" r="r" b="b"/>
              <a:pathLst>
                <a:path w="15503" h="15032" extrusionOk="0">
                  <a:moveTo>
                    <a:pt x="5350" y="1110"/>
                  </a:moveTo>
                  <a:cubicBezTo>
                    <a:pt x="6323" y="1110"/>
                    <a:pt x="7296" y="1506"/>
                    <a:pt x="7995" y="2235"/>
                  </a:cubicBezTo>
                  <a:lnTo>
                    <a:pt x="13892" y="8101"/>
                  </a:lnTo>
                  <a:lnTo>
                    <a:pt x="8572" y="13421"/>
                  </a:lnTo>
                  <a:lnTo>
                    <a:pt x="2676" y="7554"/>
                  </a:lnTo>
                  <a:cubicBezTo>
                    <a:pt x="1247" y="6065"/>
                    <a:pt x="1247" y="3664"/>
                    <a:pt x="2676" y="2235"/>
                  </a:cubicBezTo>
                  <a:cubicBezTo>
                    <a:pt x="3405" y="1506"/>
                    <a:pt x="4408" y="1110"/>
                    <a:pt x="5350" y="1110"/>
                  </a:cubicBezTo>
                  <a:close/>
                  <a:moveTo>
                    <a:pt x="5350" y="1"/>
                  </a:moveTo>
                  <a:cubicBezTo>
                    <a:pt x="4097" y="1"/>
                    <a:pt x="2843" y="472"/>
                    <a:pt x="1885" y="1414"/>
                  </a:cubicBezTo>
                  <a:cubicBezTo>
                    <a:pt x="1" y="3329"/>
                    <a:pt x="1" y="6430"/>
                    <a:pt x="1885" y="8345"/>
                  </a:cubicBezTo>
                  <a:lnTo>
                    <a:pt x="8572" y="15032"/>
                  </a:lnTo>
                  <a:lnTo>
                    <a:pt x="15503" y="8101"/>
                  </a:lnTo>
                  <a:lnTo>
                    <a:pt x="8815" y="1414"/>
                  </a:lnTo>
                  <a:cubicBezTo>
                    <a:pt x="7858" y="472"/>
                    <a:pt x="6604" y="1"/>
                    <a:pt x="5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2779950" y="4555825"/>
              <a:ext cx="90450" cy="326025"/>
            </a:xfrm>
            <a:custGeom>
              <a:avLst/>
              <a:gdLst/>
              <a:ahLst/>
              <a:cxnLst/>
              <a:rect l="l" t="t" r="r" b="b"/>
              <a:pathLst>
                <a:path w="3618" h="13041" extrusionOk="0">
                  <a:moveTo>
                    <a:pt x="1" y="1"/>
                  </a:moveTo>
                  <a:lnTo>
                    <a:pt x="1" y="13040"/>
                  </a:lnTo>
                  <a:lnTo>
                    <a:pt x="3618" y="13040"/>
                  </a:lnTo>
                  <a:lnTo>
                    <a:pt x="36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2765525" y="4542150"/>
              <a:ext cx="119325" cy="354125"/>
            </a:xfrm>
            <a:custGeom>
              <a:avLst/>
              <a:gdLst/>
              <a:ahLst/>
              <a:cxnLst/>
              <a:rect l="l" t="t" r="r" b="b"/>
              <a:pathLst>
                <a:path w="4773" h="14165" extrusionOk="0">
                  <a:moveTo>
                    <a:pt x="3617" y="1125"/>
                  </a:moveTo>
                  <a:lnTo>
                    <a:pt x="3617" y="13010"/>
                  </a:lnTo>
                  <a:lnTo>
                    <a:pt x="1155" y="13010"/>
                  </a:lnTo>
                  <a:lnTo>
                    <a:pt x="1155" y="1125"/>
                  </a:lnTo>
                  <a:close/>
                  <a:moveTo>
                    <a:pt x="0" y="0"/>
                  </a:moveTo>
                  <a:lnTo>
                    <a:pt x="0" y="14165"/>
                  </a:lnTo>
                  <a:lnTo>
                    <a:pt x="4772" y="14165"/>
                  </a:lnTo>
                  <a:lnTo>
                    <a:pt x="47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2855950" y="4881825"/>
              <a:ext cx="28900" cy="185425"/>
            </a:xfrm>
            <a:custGeom>
              <a:avLst/>
              <a:gdLst/>
              <a:ahLst/>
              <a:cxnLst/>
              <a:rect l="l" t="t" r="r" b="b"/>
              <a:pathLst>
                <a:path w="1156" h="7417" extrusionOk="0">
                  <a:moveTo>
                    <a:pt x="0" y="0"/>
                  </a:moveTo>
                  <a:lnTo>
                    <a:pt x="0" y="7417"/>
                  </a:lnTo>
                  <a:lnTo>
                    <a:pt x="1155" y="7417"/>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2618850" y="2625700"/>
              <a:ext cx="415700" cy="416450"/>
            </a:xfrm>
            <a:custGeom>
              <a:avLst/>
              <a:gdLst/>
              <a:ahLst/>
              <a:cxnLst/>
              <a:rect l="l" t="t" r="r" b="b"/>
              <a:pathLst>
                <a:path w="16628" h="16658" extrusionOk="0">
                  <a:moveTo>
                    <a:pt x="8299" y="1"/>
                  </a:moveTo>
                  <a:cubicBezTo>
                    <a:pt x="3709" y="1"/>
                    <a:pt x="1" y="3740"/>
                    <a:pt x="1" y="8329"/>
                  </a:cubicBezTo>
                  <a:cubicBezTo>
                    <a:pt x="1" y="12919"/>
                    <a:pt x="3709" y="16658"/>
                    <a:pt x="8299" y="16658"/>
                  </a:cubicBezTo>
                  <a:cubicBezTo>
                    <a:pt x="12889" y="16658"/>
                    <a:pt x="16627" y="12919"/>
                    <a:pt x="16627" y="8329"/>
                  </a:cubicBezTo>
                  <a:cubicBezTo>
                    <a:pt x="16627" y="3740"/>
                    <a:pt x="1288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2604425" y="2611275"/>
              <a:ext cx="444550" cy="445325"/>
            </a:xfrm>
            <a:custGeom>
              <a:avLst/>
              <a:gdLst/>
              <a:ahLst/>
              <a:cxnLst/>
              <a:rect l="l" t="t" r="r" b="b"/>
              <a:pathLst>
                <a:path w="17782" h="17813" extrusionOk="0">
                  <a:moveTo>
                    <a:pt x="8876" y="1155"/>
                  </a:moveTo>
                  <a:cubicBezTo>
                    <a:pt x="13131" y="1155"/>
                    <a:pt x="16627" y="4651"/>
                    <a:pt x="16627" y="8906"/>
                  </a:cubicBezTo>
                  <a:cubicBezTo>
                    <a:pt x="16627" y="13162"/>
                    <a:pt x="13131" y="16657"/>
                    <a:pt x="8876" y="16657"/>
                  </a:cubicBezTo>
                  <a:cubicBezTo>
                    <a:pt x="4620" y="16657"/>
                    <a:pt x="1125" y="13162"/>
                    <a:pt x="1125" y="8906"/>
                  </a:cubicBezTo>
                  <a:cubicBezTo>
                    <a:pt x="1125" y="4651"/>
                    <a:pt x="4620" y="1155"/>
                    <a:pt x="8876" y="1155"/>
                  </a:cubicBezTo>
                  <a:close/>
                  <a:moveTo>
                    <a:pt x="8876" y="0"/>
                  </a:moveTo>
                  <a:cubicBezTo>
                    <a:pt x="3982" y="0"/>
                    <a:pt x="0" y="4013"/>
                    <a:pt x="0" y="8906"/>
                  </a:cubicBezTo>
                  <a:cubicBezTo>
                    <a:pt x="0" y="13800"/>
                    <a:pt x="3982" y="17812"/>
                    <a:pt x="8876" y="17812"/>
                  </a:cubicBezTo>
                  <a:cubicBezTo>
                    <a:pt x="13769" y="17812"/>
                    <a:pt x="17782" y="13800"/>
                    <a:pt x="17782" y="8906"/>
                  </a:cubicBezTo>
                  <a:cubicBezTo>
                    <a:pt x="17782" y="4013"/>
                    <a:pt x="13769"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2718400" y="2726025"/>
              <a:ext cx="216600" cy="216575"/>
            </a:xfrm>
            <a:custGeom>
              <a:avLst/>
              <a:gdLst/>
              <a:ahLst/>
              <a:cxnLst/>
              <a:rect l="l" t="t" r="r" b="b"/>
              <a:pathLst>
                <a:path w="8664" h="8663" extrusionOk="0">
                  <a:moveTo>
                    <a:pt x="4317" y="0"/>
                  </a:moveTo>
                  <a:cubicBezTo>
                    <a:pt x="1946" y="0"/>
                    <a:pt x="1" y="1915"/>
                    <a:pt x="1" y="4316"/>
                  </a:cubicBezTo>
                  <a:cubicBezTo>
                    <a:pt x="1" y="6717"/>
                    <a:pt x="1946" y="8663"/>
                    <a:pt x="4317" y="8663"/>
                  </a:cubicBezTo>
                  <a:cubicBezTo>
                    <a:pt x="6718" y="8663"/>
                    <a:pt x="8663" y="6717"/>
                    <a:pt x="8663" y="4316"/>
                  </a:cubicBezTo>
                  <a:cubicBezTo>
                    <a:pt x="8663" y="1915"/>
                    <a:pt x="6718" y="0"/>
                    <a:pt x="4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2703975" y="2711575"/>
              <a:ext cx="244700" cy="244700"/>
            </a:xfrm>
            <a:custGeom>
              <a:avLst/>
              <a:gdLst/>
              <a:ahLst/>
              <a:cxnLst/>
              <a:rect l="l" t="t" r="r" b="b"/>
              <a:pathLst>
                <a:path w="9788" h="9788" extrusionOk="0">
                  <a:moveTo>
                    <a:pt x="4894" y="1186"/>
                  </a:moveTo>
                  <a:cubicBezTo>
                    <a:pt x="6961" y="1186"/>
                    <a:pt x="8632" y="2858"/>
                    <a:pt x="8663" y="4925"/>
                  </a:cubicBezTo>
                  <a:cubicBezTo>
                    <a:pt x="8663" y="7022"/>
                    <a:pt x="6961" y="8694"/>
                    <a:pt x="4894" y="8694"/>
                  </a:cubicBezTo>
                  <a:cubicBezTo>
                    <a:pt x="2827" y="8694"/>
                    <a:pt x="1155" y="6992"/>
                    <a:pt x="1155" y="4925"/>
                  </a:cubicBezTo>
                  <a:cubicBezTo>
                    <a:pt x="1155" y="2858"/>
                    <a:pt x="2857" y="1186"/>
                    <a:pt x="4894" y="1186"/>
                  </a:cubicBezTo>
                  <a:close/>
                  <a:moveTo>
                    <a:pt x="4894" y="1"/>
                  </a:moveTo>
                  <a:cubicBezTo>
                    <a:pt x="2219" y="1"/>
                    <a:pt x="0" y="2189"/>
                    <a:pt x="0" y="4894"/>
                  </a:cubicBezTo>
                  <a:cubicBezTo>
                    <a:pt x="0" y="7599"/>
                    <a:pt x="2189" y="9788"/>
                    <a:pt x="4894" y="9788"/>
                  </a:cubicBezTo>
                  <a:cubicBezTo>
                    <a:pt x="7599" y="9788"/>
                    <a:pt x="9757" y="7599"/>
                    <a:pt x="9787" y="4894"/>
                  </a:cubicBezTo>
                  <a:cubicBezTo>
                    <a:pt x="9787" y="2189"/>
                    <a:pt x="7599" y="1"/>
                    <a:pt x="4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1" name="Google Shape;2841;p64"/>
          <p:cNvGrpSpPr/>
          <p:nvPr/>
        </p:nvGrpSpPr>
        <p:grpSpPr>
          <a:xfrm>
            <a:off x="720003" y="2493615"/>
            <a:ext cx="327163" cy="637788"/>
            <a:chOff x="2114275" y="3036050"/>
            <a:chExt cx="467375" cy="911125"/>
          </a:xfrm>
        </p:grpSpPr>
        <p:sp>
          <p:nvSpPr>
            <p:cNvPr id="2842" name="Google Shape;2842;p64"/>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5" name="Google Shape;2845;p64"/>
          <p:cNvGrpSpPr/>
          <p:nvPr/>
        </p:nvGrpSpPr>
        <p:grpSpPr>
          <a:xfrm>
            <a:off x="720002" y="4404927"/>
            <a:ext cx="1675047" cy="149573"/>
            <a:chOff x="4790625" y="1824675"/>
            <a:chExt cx="2392925" cy="213675"/>
          </a:xfrm>
        </p:grpSpPr>
        <p:sp>
          <p:nvSpPr>
            <p:cNvPr id="2846" name="Google Shape;2846;p6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1" name="Google Shape;2851;p64"/>
          <p:cNvGrpSpPr/>
          <p:nvPr/>
        </p:nvGrpSpPr>
        <p:grpSpPr>
          <a:xfrm>
            <a:off x="76202" y="2816032"/>
            <a:ext cx="214917" cy="230335"/>
            <a:chOff x="424275" y="4593075"/>
            <a:chExt cx="307025" cy="329050"/>
          </a:xfrm>
        </p:grpSpPr>
        <p:sp>
          <p:nvSpPr>
            <p:cNvPr id="2852" name="Google Shape;2852;p64"/>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64"/>
          <p:cNvGrpSpPr/>
          <p:nvPr/>
        </p:nvGrpSpPr>
        <p:grpSpPr>
          <a:xfrm>
            <a:off x="720002" y="3711535"/>
            <a:ext cx="1100050" cy="540978"/>
            <a:chOff x="823225" y="4003400"/>
            <a:chExt cx="1571500" cy="772825"/>
          </a:xfrm>
        </p:grpSpPr>
        <p:sp>
          <p:nvSpPr>
            <p:cNvPr id="2856" name="Google Shape;2856;p64"/>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64"/>
          <p:cNvGrpSpPr/>
          <p:nvPr/>
        </p:nvGrpSpPr>
        <p:grpSpPr>
          <a:xfrm>
            <a:off x="8004465" y="76195"/>
            <a:ext cx="1063335" cy="1454810"/>
            <a:chOff x="3064150" y="3027700"/>
            <a:chExt cx="1519050" cy="2078300"/>
          </a:xfrm>
        </p:grpSpPr>
        <p:sp>
          <p:nvSpPr>
            <p:cNvPr id="2859" name="Google Shape;2859;p64"/>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4"/>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4"/>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4"/>
          <p:cNvGrpSpPr/>
          <p:nvPr/>
        </p:nvGrpSpPr>
        <p:grpSpPr>
          <a:xfrm>
            <a:off x="7533293" y="1055972"/>
            <a:ext cx="242585" cy="475038"/>
            <a:chOff x="6833975" y="3957025"/>
            <a:chExt cx="346550" cy="678625"/>
          </a:xfrm>
        </p:grpSpPr>
        <p:sp>
          <p:nvSpPr>
            <p:cNvPr id="2897" name="Google Shape;2897;p64"/>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4"/>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64"/>
          <p:cNvGrpSpPr/>
          <p:nvPr/>
        </p:nvGrpSpPr>
        <p:grpSpPr>
          <a:xfrm>
            <a:off x="6100822" y="540003"/>
            <a:ext cx="1675047" cy="149573"/>
            <a:chOff x="4790625" y="1824675"/>
            <a:chExt cx="2392925" cy="213675"/>
          </a:xfrm>
        </p:grpSpPr>
        <p:sp>
          <p:nvSpPr>
            <p:cNvPr id="2901" name="Google Shape;2901;p64"/>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4"/>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4"/>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4"/>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64"/>
          <p:cNvGrpSpPr/>
          <p:nvPr/>
        </p:nvGrpSpPr>
        <p:grpSpPr>
          <a:xfrm>
            <a:off x="8852895" y="1731985"/>
            <a:ext cx="214918" cy="250565"/>
            <a:chOff x="6571050" y="2495000"/>
            <a:chExt cx="307025" cy="357950"/>
          </a:xfrm>
        </p:grpSpPr>
        <p:sp>
          <p:nvSpPr>
            <p:cNvPr id="2907" name="Google Shape;2907;p64"/>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4"/>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4"/>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64"/>
          <p:cNvGrpSpPr/>
          <p:nvPr/>
        </p:nvGrpSpPr>
        <p:grpSpPr>
          <a:xfrm>
            <a:off x="8077160" y="1731985"/>
            <a:ext cx="346832" cy="1809080"/>
            <a:chOff x="4713875" y="2486650"/>
            <a:chExt cx="495475" cy="2584400"/>
          </a:xfrm>
        </p:grpSpPr>
        <p:sp>
          <p:nvSpPr>
            <p:cNvPr id="2911" name="Google Shape;2911;p64"/>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4"/>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4"/>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4"/>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4"/>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4"/>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4"/>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4"/>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4"/>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929"/>
        <p:cNvGrpSpPr/>
        <p:nvPr/>
      </p:nvGrpSpPr>
      <p:grpSpPr>
        <a:xfrm>
          <a:off x="0" y="0"/>
          <a:ext cx="0" cy="0"/>
          <a:chOff x="0" y="0"/>
          <a:chExt cx="0" cy="0"/>
        </a:xfrm>
      </p:grpSpPr>
      <p:sp>
        <p:nvSpPr>
          <p:cNvPr id="2930" name="Google Shape;2930;p65"/>
          <p:cNvSpPr txBox="1">
            <a:spLocks noGrp="1"/>
          </p:cNvSpPr>
          <p:nvPr>
            <p:ph type="subTitle" idx="7"/>
          </p:nvPr>
        </p:nvSpPr>
        <p:spPr>
          <a:xfrm>
            <a:off x="5109600" y="4095175"/>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2931" name="Google Shape;2931;p65"/>
          <p:cNvSpPr txBox="1">
            <a:spLocks noGrp="1"/>
          </p:cNvSpPr>
          <p:nvPr>
            <p:ph type="title" idx="8"/>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Measuring quantities</a:t>
            </a:r>
            <a:endParaRPr/>
          </a:p>
        </p:txBody>
      </p:sp>
      <p:sp>
        <p:nvSpPr>
          <p:cNvPr id="2932" name="Google Shape;2932;p65"/>
          <p:cNvSpPr txBox="1">
            <a:spLocks noGrp="1"/>
          </p:cNvSpPr>
          <p:nvPr>
            <p:ph type="title"/>
          </p:nvPr>
        </p:nvSpPr>
        <p:spPr>
          <a:xfrm>
            <a:off x="1791600" y="2067775"/>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Saturn</a:t>
            </a:r>
            <a:endParaRPr/>
          </a:p>
        </p:txBody>
      </p:sp>
      <p:sp>
        <p:nvSpPr>
          <p:cNvPr id="2933" name="Google Shape;2933;p65"/>
          <p:cNvSpPr txBox="1">
            <a:spLocks noGrp="1"/>
          </p:cNvSpPr>
          <p:nvPr>
            <p:ph type="subTitle" idx="1"/>
          </p:nvPr>
        </p:nvSpPr>
        <p:spPr>
          <a:xfrm>
            <a:off x="1791600" y="2406175"/>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2934" name="Google Shape;2934;p65"/>
          <p:cNvSpPr txBox="1">
            <a:spLocks noGrp="1"/>
          </p:cNvSpPr>
          <p:nvPr>
            <p:ph type="title" idx="2"/>
          </p:nvPr>
        </p:nvSpPr>
        <p:spPr>
          <a:xfrm>
            <a:off x="5109600" y="2067775"/>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Earth</a:t>
            </a:r>
            <a:endParaRPr/>
          </a:p>
        </p:txBody>
      </p:sp>
      <p:sp>
        <p:nvSpPr>
          <p:cNvPr id="2935" name="Google Shape;2935;p65"/>
          <p:cNvSpPr txBox="1">
            <a:spLocks noGrp="1"/>
          </p:cNvSpPr>
          <p:nvPr>
            <p:ph type="subTitle" idx="3"/>
          </p:nvPr>
        </p:nvSpPr>
        <p:spPr>
          <a:xfrm>
            <a:off x="5109600" y="2406175"/>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Earth is the only planet that harbors life</a:t>
            </a:r>
            <a:endParaRPr/>
          </a:p>
        </p:txBody>
      </p:sp>
      <p:sp>
        <p:nvSpPr>
          <p:cNvPr id="2936" name="Google Shape;2936;p65"/>
          <p:cNvSpPr txBox="1">
            <a:spLocks noGrp="1"/>
          </p:cNvSpPr>
          <p:nvPr>
            <p:ph type="title" idx="4"/>
          </p:nvPr>
        </p:nvSpPr>
        <p:spPr>
          <a:xfrm>
            <a:off x="1791600" y="3756775"/>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Jupiter</a:t>
            </a:r>
            <a:endParaRPr/>
          </a:p>
        </p:txBody>
      </p:sp>
      <p:sp>
        <p:nvSpPr>
          <p:cNvPr id="2937" name="Google Shape;2937;p65"/>
          <p:cNvSpPr txBox="1">
            <a:spLocks noGrp="1"/>
          </p:cNvSpPr>
          <p:nvPr>
            <p:ph type="subTitle" idx="5"/>
          </p:nvPr>
        </p:nvSpPr>
        <p:spPr>
          <a:xfrm>
            <a:off x="1791600" y="4095175"/>
            <a:ext cx="22464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en"/>
              <a:t>Jupiter is the biggest planet of them all</a:t>
            </a:r>
            <a:endParaRPr/>
          </a:p>
        </p:txBody>
      </p:sp>
      <p:sp>
        <p:nvSpPr>
          <p:cNvPr id="2938" name="Google Shape;2938;p65"/>
          <p:cNvSpPr txBox="1">
            <a:spLocks noGrp="1"/>
          </p:cNvSpPr>
          <p:nvPr>
            <p:ph type="title" idx="6"/>
          </p:nvPr>
        </p:nvSpPr>
        <p:spPr>
          <a:xfrm>
            <a:off x="5109600" y="3756775"/>
            <a:ext cx="22464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Venus</a:t>
            </a:r>
            <a:endParaRPr/>
          </a:p>
        </p:txBody>
      </p:sp>
      <p:grpSp>
        <p:nvGrpSpPr>
          <p:cNvPr id="2939" name="Google Shape;2939;p65"/>
          <p:cNvGrpSpPr/>
          <p:nvPr/>
        </p:nvGrpSpPr>
        <p:grpSpPr>
          <a:xfrm>
            <a:off x="6016799" y="1590490"/>
            <a:ext cx="432003" cy="396400"/>
            <a:chOff x="5821258" y="1590490"/>
            <a:chExt cx="432003" cy="396400"/>
          </a:xfrm>
        </p:grpSpPr>
        <p:sp>
          <p:nvSpPr>
            <p:cNvPr id="2940" name="Google Shape;2940;p65"/>
            <p:cNvSpPr/>
            <p:nvPr/>
          </p:nvSpPr>
          <p:spPr>
            <a:xfrm>
              <a:off x="5843635" y="1823131"/>
              <a:ext cx="108642" cy="47651"/>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6024585" y="1672115"/>
              <a:ext cx="24952" cy="259941"/>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6024585" y="1672115"/>
              <a:ext cx="16699" cy="259941"/>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6101629" y="1797581"/>
              <a:ext cx="145530" cy="25577"/>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6101629" y="1801863"/>
              <a:ext cx="145530" cy="21296"/>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6122676" y="1823131"/>
              <a:ext cx="108614" cy="47651"/>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5843635" y="1823131"/>
              <a:ext cx="67046" cy="47679"/>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6122676" y="1823131"/>
              <a:ext cx="66908" cy="47679"/>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5877753" y="1665025"/>
              <a:ext cx="39740" cy="34168"/>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6151726" y="1665025"/>
              <a:ext cx="39740" cy="34168"/>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5978503" y="1929470"/>
              <a:ext cx="117144" cy="28135"/>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5978503" y="1938033"/>
              <a:ext cx="117144" cy="19572"/>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5964490" y="1955019"/>
              <a:ext cx="145558" cy="25577"/>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5964490" y="1959301"/>
              <a:ext cx="145558" cy="21296"/>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6003953" y="1625826"/>
              <a:ext cx="57852" cy="49681"/>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5883486" y="1664970"/>
              <a:ext cx="29743" cy="34223"/>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6157459" y="1664970"/>
              <a:ext cx="29604" cy="34223"/>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6012344" y="1625742"/>
              <a:ext cx="37331" cy="49792"/>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5827766" y="1797581"/>
              <a:ext cx="145558" cy="25577"/>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5827656" y="1801863"/>
              <a:ext cx="145530" cy="21296"/>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5821258" y="1590490"/>
              <a:ext cx="432003" cy="396400"/>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65"/>
          <p:cNvGrpSpPr/>
          <p:nvPr/>
        </p:nvGrpSpPr>
        <p:grpSpPr>
          <a:xfrm>
            <a:off x="2805997" y="1554895"/>
            <a:ext cx="217606" cy="432008"/>
            <a:chOff x="2805998" y="1554895"/>
            <a:chExt cx="217606" cy="432008"/>
          </a:xfrm>
        </p:grpSpPr>
        <p:sp>
          <p:nvSpPr>
            <p:cNvPr id="2962" name="Google Shape;2962;p65"/>
            <p:cNvSpPr/>
            <p:nvPr/>
          </p:nvSpPr>
          <p:spPr>
            <a:xfrm>
              <a:off x="2812362" y="1561265"/>
              <a:ext cx="205002" cy="65360"/>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2950853" y="1561265"/>
              <a:ext cx="66511" cy="65360"/>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2845633" y="1626594"/>
              <a:ext cx="137440" cy="353939"/>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2845633" y="1626594"/>
              <a:ext cx="137440" cy="354062"/>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2805998" y="1554895"/>
              <a:ext cx="217606" cy="432008"/>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7" name="Google Shape;2967;p65"/>
          <p:cNvGrpSpPr/>
          <p:nvPr/>
        </p:nvGrpSpPr>
        <p:grpSpPr>
          <a:xfrm>
            <a:off x="2698797" y="3248021"/>
            <a:ext cx="432006" cy="430505"/>
            <a:chOff x="2698797" y="3248021"/>
            <a:chExt cx="432006" cy="430505"/>
          </a:xfrm>
        </p:grpSpPr>
        <p:sp>
          <p:nvSpPr>
            <p:cNvPr id="2968" name="Google Shape;2968;p65"/>
            <p:cNvSpPr/>
            <p:nvPr/>
          </p:nvSpPr>
          <p:spPr>
            <a:xfrm>
              <a:off x="3031230" y="3254484"/>
              <a:ext cx="92683" cy="92872"/>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2783027" y="3545536"/>
              <a:ext cx="50751" cy="49683"/>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2804145" y="3336727"/>
              <a:ext cx="237980" cy="237050"/>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2808387" y="3394986"/>
              <a:ext cx="233738" cy="17866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2803687" y="3423412"/>
              <a:ext cx="153994" cy="15024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2808234" y="3485929"/>
              <a:ext cx="149569" cy="87726"/>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2948556" y="3303922"/>
              <a:ext cx="125948" cy="12629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2962778" y="3303922"/>
              <a:ext cx="111726" cy="12629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2992075" y="3280091"/>
              <a:ext cx="106203" cy="106564"/>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2992075" y="3280091"/>
              <a:ext cx="106050" cy="106564"/>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2698797" y="3248021"/>
              <a:ext cx="432006" cy="430505"/>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65"/>
          <p:cNvGrpSpPr/>
          <p:nvPr/>
        </p:nvGrpSpPr>
        <p:grpSpPr>
          <a:xfrm>
            <a:off x="6036936" y="3246602"/>
            <a:ext cx="391727" cy="431988"/>
            <a:chOff x="6036929" y="3246602"/>
            <a:chExt cx="391727" cy="431988"/>
          </a:xfrm>
        </p:grpSpPr>
        <p:sp>
          <p:nvSpPr>
            <p:cNvPr id="2980" name="Google Shape;2980;p65"/>
            <p:cNvSpPr/>
            <p:nvPr/>
          </p:nvSpPr>
          <p:spPr>
            <a:xfrm>
              <a:off x="6045597" y="3255011"/>
              <a:ext cx="230465" cy="227062"/>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6159053" y="3255011"/>
              <a:ext cx="116886" cy="227062"/>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6048997" y="3300706"/>
              <a:ext cx="223542" cy="181367"/>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6159053" y="3300859"/>
              <a:ext cx="113486" cy="181367"/>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6107563" y="3482042"/>
              <a:ext cx="106564" cy="3498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6158318" y="3482042"/>
              <a:ext cx="55809" cy="3498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6368168" y="3348180"/>
              <a:ext cx="52409" cy="111183"/>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6383024" y="3348180"/>
              <a:ext cx="37400" cy="111183"/>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6036929" y="3246602"/>
              <a:ext cx="391727" cy="431988"/>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9" name="Google Shape;2989;p65"/>
          <p:cNvGrpSpPr/>
          <p:nvPr/>
        </p:nvGrpSpPr>
        <p:grpSpPr>
          <a:xfrm>
            <a:off x="76200" y="76205"/>
            <a:ext cx="1552162" cy="755352"/>
            <a:chOff x="359700" y="4031500"/>
            <a:chExt cx="2217375" cy="1079075"/>
          </a:xfrm>
        </p:grpSpPr>
        <p:sp>
          <p:nvSpPr>
            <p:cNvPr id="2990" name="Google Shape;2990;p65"/>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65"/>
          <p:cNvGrpSpPr/>
          <p:nvPr/>
        </p:nvGrpSpPr>
        <p:grpSpPr>
          <a:xfrm>
            <a:off x="1856952" y="76205"/>
            <a:ext cx="1675047" cy="149573"/>
            <a:chOff x="4790625" y="1824675"/>
            <a:chExt cx="2392925" cy="213675"/>
          </a:xfrm>
        </p:grpSpPr>
        <p:sp>
          <p:nvSpPr>
            <p:cNvPr id="2993" name="Google Shape;2993;p65"/>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8" name="Google Shape;2998;p65"/>
          <p:cNvGrpSpPr/>
          <p:nvPr/>
        </p:nvGrpSpPr>
        <p:grpSpPr>
          <a:xfrm>
            <a:off x="76202" y="1060140"/>
            <a:ext cx="214917" cy="230335"/>
            <a:chOff x="424275" y="4593075"/>
            <a:chExt cx="307025" cy="329050"/>
          </a:xfrm>
        </p:grpSpPr>
        <p:sp>
          <p:nvSpPr>
            <p:cNvPr id="2999" name="Google Shape;2999;p65"/>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65"/>
          <p:cNvGrpSpPr/>
          <p:nvPr/>
        </p:nvGrpSpPr>
        <p:grpSpPr>
          <a:xfrm>
            <a:off x="719997" y="1136360"/>
            <a:ext cx="346832" cy="1809080"/>
            <a:chOff x="4713875" y="2486650"/>
            <a:chExt cx="495475" cy="2584400"/>
          </a:xfrm>
        </p:grpSpPr>
        <p:sp>
          <p:nvSpPr>
            <p:cNvPr id="3003" name="Google Shape;3003;p65"/>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021"/>
        <p:cNvGrpSpPr/>
        <p:nvPr/>
      </p:nvGrpSpPr>
      <p:grpSpPr>
        <a:xfrm>
          <a:off x="0" y="0"/>
          <a:ext cx="0" cy="0"/>
          <a:chOff x="0" y="0"/>
          <a:chExt cx="0" cy="0"/>
        </a:xfrm>
      </p:grpSpPr>
      <p:grpSp>
        <p:nvGrpSpPr>
          <p:cNvPr id="3022" name="Google Shape;3022;p66"/>
          <p:cNvGrpSpPr/>
          <p:nvPr/>
        </p:nvGrpSpPr>
        <p:grpSpPr>
          <a:xfrm>
            <a:off x="3699121" y="4204548"/>
            <a:ext cx="4358317" cy="365252"/>
            <a:chOff x="3712883" y="4108048"/>
            <a:chExt cx="4358317" cy="365252"/>
          </a:xfrm>
        </p:grpSpPr>
        <p:sp>
          <p:nvSpPr>
            <p:cNvPr id="3023" name="Google Shape;3023;p66"/>
            <p:cNvSpPr/>
            <p:nvPr/>
          </p:nvSpPr>
          <p:spPr>
            <a:xfrm>
              <a:off x="3751200" y="4147200"/>
              <a:ext cx="4320000" cy="326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4" name="Google Shape;3024;p66"/>
            <p:cNvGrpSpPr/>
            <p:nvPr/>
          </p:nvGrpSpPr>
          <p:grpSpPr>
            <a:xfrm>
              <a:off x="3712883" y="4108048"/>
              <a:ext cx="4320000" cy="326102"/>
              <a:chOff x="720000" y="4133848"/>
              <a:chExt cx="4320000" cy="326102"/>
            </a:xfrm>
          </p:grpSpPr>
          <p:sp>
            <p:nvSpPr>
              <p:cNvPr id="3025" name="Google Shape;3025;p66"/>
              <p:cNvSpPr/>
              <p:nvPr/>
            </p:nvSpPr>
            <p:spPr>
              <a:xfrm>
                <a:off x="720000" y="4133850"/>
                <a:ext cx="4320000" cy="3261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6"/>
              <p:cNvSpPr/>
              <p:nvPr/>
            </p:nvSpPr>
            <p:spPr>
              <a:xfrm>
                <a:off x="720000" y="4133848"/>
                <a:ext cx="4320000" cy="1083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27" name="Google Shape;3027;p66"/>
              <p:cNvCxnSpPr/>
              <p:nvPr/>
            </p:nvCxnSpPr>
            <p:spPr>
              <a:xfrm>
                <a:off x="90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28" name="Google Shape;3028;p66"/>
              <p:cNvCxnSpPr/>
              <p:nvPr/>
            </p:nvCxnSpPr>
            <p:spPr>
              <a:xfrm>
                <a:off x="108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29" name="Google Shape;3029;p66"/>
              <p:cNvCxnSpPr/>
              <p:nvPr/>
            </p:nvCxnSpPr>
            <p:spPr>
              <a:xfrm>
                <a:off x="126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30" name="Google Shape;3030;p66"/>
              <p:cNvCxnSpPr/>
              <p:nvPr/>
            </p:nvCxnSpPr>
            <p:spPr>
              <a:xfrm>
                <a:off x="144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31" name="Google Shape;3031;p66"/>
              <p:cNvCxnSpPr/>
              <p:nvPr/>
            </p:nvCxnSpPr>
            <p:spPr>
              <a:xfrm>
                <a:off x="162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32" name="Google Shape;3032;p66"/>
              <p:cNvCxnSpPr/>
              <p:nvPr/>
            </p:nvCxnSpPr>
            <p:spPr>
              <a:xfrm>
                <a:off x="180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33" name="Google Shape;3033;p66"/>
              <p:cNvCxnSpPr/>
              <p:nvPr/>
            </p:nvCxnSpPr>
            <p:spPr>
              <a:xfrm>
                <a:off x="198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34" name="Google Shape;3034;p66"/>
              <p:cNvCxnSpPr/>
              <p:nvPr/>
            </p:nvCxnSpPr>
            <p:spPr>
              <a:xfrm>
                <a:off x="216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35" name="Google Shape;3035;p66"/>
              <p:cNvCxnSpPr/>
              <p:nvPr/>
            </p:nvCxnSpPr>
            <p:spPr>
              <a:xfrm>
                <a:off x="234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36" name="Google Shape;3036;p66"/>
              <p:cNvCxnSpPr/>
              <p:nvPr/>
            </p:nvCxnSpPr>
            <p:spPr>
              <a:xfrm>
                <a:off x="252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37" name="Google Shape;3037;p66"/>
              <p:cNvCxnSpPr/>
              <p:nvPr/>
            </p:nvCxnSpPr>
            <p:spPr>
              <a:xfrm>
                <a:off x="270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38" name="Google Shape;3038;p66"/>
              <p:cNvCxnSpPr/>
              <p:nvPr/>
            </p:nvCxnSpPr>
            <p:spPr>
              <a:xfrm>
                <a:off x="288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39" name="Google Shape;3039;p66"/>
              <p:cNvCxnSpPr/>
              <p:nvPr/>
            </p:nvCxnSpPr>
            <p:spPr>
              <a:xfrm>
                <a:off x="306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40" name="Google Shape;3040;p66"/>
              <p:cNvCxnSpPr/>
              <p:nvPr/>
            </p:nvCxnSpPr>
            <p:spPr>
              <a:xfrm>
                <a:off x="324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41" name="Google Shape;3041;p66"/>
              <p:cNvCxnSpPr/>
              <p:nvPr/>
            </p:nvCxnSpPr>
            <p:spPr>
              <a:xfrm>
                <a:off x="342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42" name="Google Shape;3042;p66"/>
              <p:cNvCxnSpPr/>
              <p:nvPr/>
            </p:nvCxnSpPr>
            <p:spPr>
              <a:xfrm>
                <a:off x="360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43" name="Google Shape;3043;p66"/>
              <p:cNvCxnSpPr/>
              <p:nvPr/>
            </p:nvCxnSpPr>
            <p:spPr>
              <a:xfrm>
                <a:off x="378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44" name="Google Shape;3044;p66"/>
              <p:cNvCxnSpPr/>
              <p:nvPr/>
            </p:nvCxnSpPr>
            <p:spPr>
              <a:xfrm>
                <a:off x="396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45" name="Google Shape;3045;p66"/>
              <p:cNvCxnSpPr/>
              <p:nvPr/>
            </p:nvCxnSpPr>
            <p:spPr>
              <a:xfrm>
                <a:off x="414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46" name="Google Shape;3046;p66"/>
              <p:cNvCxnSpPr/>
              <p:nvPr/>
            </p:nvCxnSpPr>
            <p:spPr>
              <a:xfrm>
                <a:off x="432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47" name="Google Shape;3047;p66"/>
              <p:cNvCxnSpPr/>
              <p:nvPr/>
            </p:nvCxnSpPr>
            <p:spPr>
              <a:xfrm>
                <a:off x="4500000" y="4364350"/>
                <a:ext cx="0" cy="90000"/>
              </a:xfrm>
              <a:prstGeom prst="straightConnector1">
                <a:avLst/>
              </a:prstGeom>
              <a:noFill/>
              <a:ln w="19050" cap="flat" cmpd="sng">
                <a:solidFill>
                  <a:schemeClr val="dk1"/>
                </a:solidFill>
                <a:prstDash val="solid"/>
                <a:round/>
                <a:headEnd type="none" w="med" len="med"/>
                <a:tailEnd type="none" w="med" len="med"/>
              </a:ln>
            </p:spPr>
          </p:cxnSp>
          <p:cxnSp>
            <p:nvCxnSpPr>
              <p:cNvPr id="3048" name="Google Shape;3048;p66"/>
              <p:cNvCxnSpPr/>
              <p:nvPr/>
            </p:nvCxnSpPr>
            <p:spPr>
              <a:xfrm>
                <a:off x="4680000" y="4310350"/>
                <a:ext cx="0" cy="144000"/>
              </a:xfrm>
              <a:prstGeom prst="straightConnector1">
                <a:avLst/>
              </a:prstGeom>
              <a:noFill/>
              <a:ln w="19050" cap="flat" cmpd="sng">
                <a:solidFill>
                  <a:schemeClr val="dk1"/>
                </a:solidFill>
                <a:prstDash val="solid"/>
                <a:round/>
                <a:headEnd type="none" w="med" len="med"/>
                <a:tailEnd type="none" w="med" len="med"/>
              </a:ln>
            </p:spPr>
          </p:cxnSp>
          <p:cxnSp>
            <p:nvCxnSpPr>
              <p:cNvPr id="3049" name="Google Shape;3049;p66"/>
              <p:cNvCxnSpPr/>
              <p:nvPr/>
            </p:nvCxnSpPr>
            <p:spPr>
              <a:xfrm>
                <a:off x="4860000" y="4364350"/>
                <a:ext cx="0" cy="90000"/>
              </a:xfrm>
              <a:prstGeom prst="straightConnector1">
                <a:avLst/>
              </a:prstGeom>
              <a:noFill/>
              <a:ln w="19050" cap="flat" cmpd="sng">
                <a:solidFill>
                  <a:schemeClr val="dk1"/>
                </a:solidFill>
                <a:prstDash val="solid"/>
                <a:round/>
                <a:headEnd type="none" w="med" len="med"/>
                <a:tailEnd type="none" w="med" len="med"/>
              </a:ln>
            </p:spPr>
          </p:cxnSp>
        </p:grpSp>
      </p:grpSp>
      <p:grpSp>
        <p:nvGrpSpPr>
          <p:cNvPr id="3050" name="Google Shape;3050;p66"/>
          <p:cNvGrpSpPr/>
          <p:nvPr/>
        </p:nvGrpSpPr>
        <p:grpSpPr>
          <a:xfrm>
            <a:off x="3699121" y="1544675"/>
            <a:ext cx="4358518" cy="2322298"/>
            <a:chOff x="3712890" y="1670223"/>
            <a:chExt cx="4358518" cy="2322298"/>
          </a:xfrm>
        </p:grpSpPr>
        <p:grpSp>
          <p:nvGrpSpPr>
            <p:cNvPr id="3051" name="Google Shape;3051;p66"/>
            <p:cNvGrpSpPr/>
            <p:nvPr/>
          </p:nvGrpSpPr>
          <p:grpSpPr>
            <a:xfrm>
              <a:off x="3751200" y="1710000"/>
              <a:ext cx="4320208" cy="2282521"/>
              <a:chOff x="233350" y="949250"/>
              <a:chExt cx="7137300" cy="3802300"/>
            </a:xfrm>
          </p:grpSpPr>
          <p:sp>
            <p:nvSpPr>
              <p:cNvPr id="3052" name="Google Shape;3052;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3" name="Google Shape;3103;p66"/>
            <p:cNvGrpSpPr/>
            <p:nvPr/>
          </p:nvGrpSpPr>
          <p:grpSpPr>
            <a:xfrm>
              <a:off x="3712890" y="1670223"/>
              <a:ext cx="4320208" cy="2281380"/>
              <a:chOff x="233350" y="949250"/>
              <a:chExt cx="7137300" cy="3802300"/>
            </a:xfrm>
          </p:grpSpPr>
          <p:sp>
            <p:nvSpPr>
              <p:cNvPr id="3104" name="Google Shape;3104;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55" name="Google Shape;3155;p66"/>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Different map scales</a:t>
            </a:r>
            <a:endParaRPr/>
          </a:p>
        </p:txBody>
      </p:sp>
      <p:sp>
        <p:nvSpPr>
          <p:cNvPr id="3156" name="Google Shape;3156;p66"/>
          <p:cNvSpPr txBox="1"/>
          <p:nvPr/>
        </p:nvSpPr>
        <p:spPr>
          <a:xfrm>
            <a:off x="1086361" y="25881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Mercury</a:t>
            </a:r>
            <a:endParaRPr sz="2400">
              <a:solidFill>
                <a:schemeClr val="lt1"/>
              </a:solidFill>
              <a:latin typeface="Exo 2 Black"/>
              <a:ea typeface="Exo 2 Black"/>
              <a:cs typeface="Exo 2 Black"/>
              <a:sym typeface="Exo 2 Black"/>
            </a:endParaRPr>
          </a:p>
        </p:txBody>
      </p:sp>
      <p:sp>
        <p:nvSpPr>
          <p:cNvPr id="3157" name="Google Shape;3157;p66"/>
          <p:cNvSpPr txBox="1"/>
          <p:nvPr/>
        </p:nvSpPr>
        <p:spPr>
          <a:xfrm>
            <a:off x="1086361" y="29265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Mercury is the closest planet to the Sun</a:t>
            </a:r>
            <a:endParaRPr>
              <a:solidFill>
                <a:schemeClr val="dk1"/>
              </a:solidFill>
              <a:latin typeface="Montserrat Medium"/>
              <a:ea typeface="Montserrat Medium"/>
              <a:cs typeface="Montserrat Medium"/>
              <a:sym typeface="Montserrat Medium"/>
            </a:endParaRPr>
          </a:p>
        </p:txBody>
      </p:sp>
      <p:sp>
        <p:nvSpPr>
          <p:cNvPr id="3158" name="Google Shape;3158;p66"/>
          <p:cNvSpPr txBox="1"/>
          <p:nvPr/>
        </p:nvSpPr>
        <p:spPr>
          <a:xfrm>
            <a:off x="1086361" y="375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Venus</a:t>
            </a:r>
            <a:endParaRPr sz="2400">
              <a:solidFill>
                <a:schemeClr val="lt1"/>
              </a:solidFill>
              <a:latin typeface="Exo 2 Black"/>
              <a:ea typeface="Exo 2 Black"/>
              <a:cs typeface="Exo 2 Black"/>
              <a:sym typeface="Exo 2 Black"/>
            </a:endParaRPr>
          </a:p>
        </p:txBody>
      </p:sp>
      <p:sp>
        <p:nvSpPr>
          <p:cNvPr id="3159" name="Google Shape;3159;p66"/>
          <p:cNvSpPr txBox="1"/>
          <p:nvPr/>
        </p:nvSpPr>
        <p:spPr>
          <a:xfrm>
            <a:off x="1086361" y="409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3160" name="Google Shape;3160;p66"/>
          <p:cNvSpPr txBox="1"/>
          <p:nvPr/>
        </p:nvSpPr>
        <p:spPr>
          <a:xfrm>
            <a:off x="1086361" y="1756800"/>
            <a:ext cx="2246400" cy="504000"/>
          </a:xfrm>
          <a:prstGeom prst="rect">
            <a:avLst/>
          </a:prstGeom>
          <a:noFill/>
          <a:ln>
            <a:noFill/>
          </a:ln>
        </p:spPr>
        <p:txBody>
          <a:bodyPr spcFirstLastPara="1" wrap="square" lIns="90000" tIns="91425" rIns="90000" bIns="91425" anchor="t" anchorCtr="0">
            <a:noAutofit/>
          </a:bodyPr>
          <a:lstStyle/>
          <a:p>
            <a:pPr marL="0" lvl="0" indent="0" algn="l" rtl="0">
              <a:spcBef>
                <a:spcPts val="0"/>
              </a:spcBef>
              <a:spcAft>
                <a:spcPts val="0"/>
              </a:spcAft>
              <a:buNone/>
            </a:pPr>
            <a:r>
              <a:rPr lang="en">
                <a:solidFill>
                  <a:schemeClr val="dk1"/>
                </a:solidFill>
                <a:latin typeface="Montserrat Medium"/>
                <a:ea typeface="Montserrat Medium"/>
                <a:cs typeface="Montserrat Medium"/>
                <a:sym typeface="Montserrat Medium"/>
              </a:rPr>
              <a:t>Earth is the only planet that harbors life</a:t>
            </a:r>
            <a:endParaRPr>
              <a:solidFill>
                <a:schemeClr val="dk1"/>
              </a:solidFill>
              <a:latin typeface="Montserrat Medium"/>
              <a:ea typeface="Montserrat Medium"/>
              <a:cs typeface="Montserrat Medium"/>
              <a:sym typeface="Montserrat Medium"/>
            </a:endParaRPr>
          </a:p>
        </p:txBody>
      </p:sp>
      <p:sp>
        <p:nvSpPr>
          <p:cNvPr id="3161" name="Google Shape;3161;p66"/>
          <p:cNvSpPr txBox="1"/>
          <p:nvPr/>
        </p:nvSpPr>
        <p:spPr>
          <a:xfrm>
            <a:off x="1086361" y="1418400"/>
            <a:ext cx="2246400" cy="338400"/>
          </a:xfrm>
          <a:prstGeom prst="rect">
            <a:avLst/>
          </a:prstGeom>
          <a:noFill/>
          <a:ln>
            <a:noFill/>
          </a:ln>
        </p:spPr>
        <p:txBody>
          <a:bodyPr spcFirstLastPara="1" wrap="square" lIns="90000" tIns="91425" rIns="90000" bIns="91425" anchor="ctr" anchorCtr="0">
            <a:noAutofit/>
          </a:bodyPr>
          <a:lstStyle/>
          <a:p>
            <a:pPr marL="0" lvl="0" indent="0" algn="l" rtl="0">
              <a:spcBef>
                <a:spcPts val="0"/>
              </a:spcBef>
              <a:spcAft>
                <a:spcPts val="0"/>
              </a:spcAft>
              <a:buNone/>
            </a:pPr>
            <a:r>
              <a:rPr lang="en" sz="2400">
                <a:solidFill>
                  <a:schemeClr val="lt1"/>
                </a:solidFill>
                <a:latin typeface="Exo 2 Black"/>
                <a:ea typeface="Exo 2 Black"/>
                <a:cs typeface="Exo 2 Black"/>
                <a:sym typeface="Exo 2 Black"/>
              </a:rPr>
              <a:t>Earth</a:t>
            </a:r>
            <a:endParaRPr sz="2400">
              <a:solidFill>
                <a:schemeClr val="lt1"/>
              </a:solidFill>
              <a:latin typeface="Exo 2 Black"/>
              <a:ea typeface="Exo 2 Black"/>
              <a:cs typeface="Exo 2 Black"/>
              <a:sym typeface="Exo 2 Black"/>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87"/>
        <p:cNvGrpSpPr/>
        <p:nvPr/>
      </p:nvGrpSpPr>
      <p:grpSpPr>
        <a:xfrm>
          <a:off x="0" y="0"/>
          <a:ext cx="0" cy="0"/>
          <a:chOff x="0" y="0"/>
          <a:chExt cx="0" cy="0"/>
        </a:xfrm>
      </p:grpSpPr>
      <p:sp>
        <p:nvSpPr>
          <p:cNvPr id="1096" name="Google Shape;1096;p40"/>
          <p:cNvSpPr txBox="1">
            <a:spLocks noGrp="1"/>
          </p:cNvSpPr>
          <p:nvPr>
            <p:ph type="subTitle" idx="8"/>
          </p:nvPr>
        </p:nvSpPr>
        <p:spPr>
          <a:xfrm>
            <a:off x="2051392" y="3802822"/>
            <a:ext cx="5028591" cy="504000"/>
          </a:xfrm>
          <a:prstGeom prst="rect">
            <a:avLst/>
          </a:prstGeom>
          <a:ln>
            <a:solidFill>
              <a:srgbClr val="FF0000"/>
            </a:solidFill>
          </a:ln>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vi-VN" sz="2000" dirty="0"/>
              <a:t>Chu vi hình bình hành ABCD:  2.(a+b)</a:t>
            </a:r>
            <a:endParaRPr sz="2000" dirty="0"/>
          </a:p>
        </p:txBody>
      </p:sp>
      <p:sp>
        <p:nvSpPr>
          <p:cNvPr id="1097" name="Google Shape;1097;p40"/>
          <p:cNvSpPr txBox="1">
            <a:spLocks noGrp="1"/>
          </p:cNvSpPr>
          <p:nvPr>
            <p:ph type="title" idx="9"/>
          </p:nvPr>
        </p:nvSpPr>
        <p:spPr>
          <a:xfrm>
            <a:off x="1564182" y="425404"/>
            <a:ext cx="5340922"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3. Chu vi và diện tích hình bình hành</a:t>
            </a:r>
            <a:endParaRPr dirty="0"/>
          </a:p>
        </p:txBody>
      </p:sp>
      <p:grpSp>
        <p:nvGrpSpPr>
          <p:cNvPr id="1098" name="Google Shape;1098;p40"/>
          <p:cNvGrpSpPr/>
          <p:nvPr/>
        </p:nvGrpSpPr>
        <p:grpSpPr>
          <a:xfrm>
            <a:off x="7964565" y="3587470"/>
            <a:ext cx="1103235" cy="1479835"/>
            <a:chOff x="393738" y="1475915"/>
            <a:chExt cx="1103235" cy="1479835"/>
          </a:xfrm>
        </p:grpSpPr>
        <p:sp>
          <p:nvSpPr>
            <p:cNvPr id="1099" name="Google Shape;1099;p40"/>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0"/>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0"/>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0"/>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0"/>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0"/>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0"/>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40"/>
          <p:cNvGrpSpPr/>
          <p:nvPr/>
        </p:nvGrpSpPr>
        <p:grpSpPr>
          <a:xfrm>
            <a:off x="7493393" y="3611398"/>
            <a:ext cx="242585" cy="475038"/>
            <a:chOff x="6833975" y="3957025"/>
            <a:chExt cx="346550" cy="678625"/>
          </a:xfrm>
        </p:grpSpPr>
        <p:sp>
          <p:nvSpPr>
            <p:cNvPr id="1107" name="Google Shape;1107;p40"/>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0"/>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0"/>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40"/>
          <p:cNvGrpSpPr/>
          <p:nvPr/>
        </p:nvGrpSpPr>
        <p:grpSpPr>
          <a:xfrm>
            <a:off x="80082" y="76210"/>
            <a:ext cx="1279828" cy="1427160"/>
            <a:chOff x="5321800" y="3042900"/>
            <a:chExt cx="1828325" cy="2038800"/>
          </a:xfrm>
        </p:grpSpPr>
        <p:sp>
          <p:nvSpPr>
            <p:cNvPr id="1111" name="Google Shape;1111;p40"/>
            <p:cNvSpPr/>
            <p:nvPr/>
          </p:nvSpPr>
          <p:spPr>
            <a:xfrm flipH="1">
              <a:off x="5404625" y="3080875"/>
              <a:ext cx="1745500" cy="1986375"/>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0"/>
            <p:cNvSpPr/>
            <p:nvPr/>
          </p:nvSpPr>
          <p:spPr>
            <a:xfrm flipH="1">
              <a:off x="5321800" y="3042900"/>
              <a:ext cx="1791850" cy="2038800"/>
            </a:xfrm>
            <a:custGeom>
              <a:avLst/>
              <a:gdLst/>
              <a:ahLst/>
              <a:cxnLst/>
              <a:rect l="l" t="t" r="r" b="b"/>
              <a:pathLst>
                <a:path w="71674" h="81552" extrusionOk="0">
                  <a:moveTo>
                    <a:pt x="10639" y="28238"/>
                  </a:moveTo>
                  <a:lnTo>
                    <a:pt x="48147" y="70913"/>
                  </a:lnTo>
                  <a:lnTo>
                    <a:pt x="10639" y="70913"/>
                  </a:lnTo>
                  <a:lnTo>
                    <a:pt x="10639" y="28238"/>
                  </a:lnTo>
                  <a:close/>
                  <a:moveTo>
                    <a:pt x="9514" y="25198"/>
                  </a:moveTo>
                  <a:lnTo>
                    <a:pt x="9514" y="72038"/>
                  </a:lnTo>
                  <a:lnTo>
                    <a:pt x="50640" y="72038"/>
                  </a:lnTo>
                  <a:lnTo>
                    <a:pt x="9514" y="25198"/>
                  </a:lnTo>
                  <a:close/>
                  <a:moveTo>
                    <a:pt x="1155" y="3040"/>
                  </a:moveTo>
                  <a:lnTo>
                    <a:pt x="69150" y="80396"/>
                  </a:lnTo>
                  <a:lnTo>
                    <a:pt x="1155" y="80396"/>
                  </a:lnTo>
                  <a:lnTo>
                    <a:pt x="1155" y="3040"/>
                  </a:lnTo>
                  <a:close/>
                  <a:moveTo>
                    <a:pt x="0" y="0"/>
                  </a:moveTo>
                  <a:lnTo>
                    <a:pt x="0" y="81551"/>
                  </a:lnTo>
                  <a:lnTo>
                    <a:pt x="71673" y="8155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40"/>
          <p:cNvGrpSpPr/>
          <p:nvPr/>
        </p:nvGrpSpPr>
        <p:grpSpPr>
          <a:xfrm>
            <a:off x="1651402" y="560265"/>
            <a:ext cx="171833" cy="943110"/>
            <a:chOff x="6952525" y="2517050"/>
            <a:chExt cx="245475" cy="1347300"/>
          </a:xfrm>
        </p:grpSpPr>
        <p:sp>
          <p:nvSpPr>
            <p:cNvPr id="1114" name="Google Shape;1114;p40"/>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40"/>
          <p:cNvGrpSpPr/>
          <p:nvPr/>
        </p:nvGrpSpPr>
        <p:grpSpPr>
          <a:xfrm>
            <a:off x="6060922" y="4917733"/>
            <a:ext cx="1675047" cy="149572"/>
            <a:chOff x="4790625" y="1824675"/>
            <a:chExt cx="2392925" cy="213675"/>
          </a:xfrm>
        </p:grpSpPr>
        <p:sp>
          <p:nvSpPr>
            <p:cNvPr id="1119" name="Google Shape;1119;p4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40"/>
          <p:cNvGrpSpPr/>
          <p:nvPr/>
        </p:nvGrpSpPr>
        <p:grpSpPr>
          <a:xfrm>
            <a:off x="719998" y="1731965"/>
            <a:ext cx="246837" cy="387257"/>
            <a:chOff x="404525" y="4002625"/>
            <a:chExt cx="352625" cy="553225"/>
          </a:xfrm>
        </p:grpSpPr>
        <p:sp>
          <p:nvSpPr>
            <p:cNvPr id="1125" name="Google Shape;1125;p40"/>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0"/>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40"/>
          <p:cNvGrpSpPr/>
          <p:nvPr/>
        </p:nvGrpSpPr>
        <p:grpSpPr>
          <a:xfrm>
            <a:off x="80077" y="1731965"/>
            <a:ext cx="214917" cy="230335"/>
            <a:chOff x="424275" y="4593075"/>
            <a:chExt cx="307025" cy="329050"/>
          </a:xfrm>
        </p:grpSpPr>
        <p:sp>
          <p:nvSpPr>
            <p:cNvPr id="1131" name="Google Shape;1131;p40"/>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40"/>
          <p:cNvGrpSpPr/>
          <p:nvPr/>
        </p:nvGrpSpPr>
        <p:grpSpPr>
          <a:xfrm>
            <a:off x="8852895" y="3108305"/>
            <a:ext cx="214918" cy="250565"/>
            <a:chOff x="6571050" y="2495000"/>
            <a:chExt cx="307025" cy="357950"/>
          </a:xfrm>
        </p:grpSpPr>
        <p:sp>
          <p:nvSpPr>
            <p:cNvPr id="1135" name="Google Shape;1135;p4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 name="Google Shape;1138;p40"/>
          <p:cNvGrpSpPr/>
          <p:nvPr/>
        </p:nvGrpSpPr>
        <p:grpSpPr>
          <a:xfrm>
            <a:off x="8077160" y="1549785"/>
            <a:ext cx="346832" cy="1809080"/>
            <a:chOff x="4713875" y="2486650"/>
            <a:chExt cx="495475" cy="2584400"/>
          </a:xfrm>
        </p:grpSpPr>
        <p:sp>
          <p:nvSpPr>
            <p:cNvPr id="1139" name="Google Shape;1139;p40"/>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0"/>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0"/>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Title 12">
            <a:extLst>
              <a:ext uri="{FF2B5EF4-FFF2-40B4-BE49-F238E27FC236}">
                <a16:creationId xmlns:a16="http://schemas.microsoft.com/office/drawing/2014/main" id="{1BFE89BA-15B6-1947-CDC0-1AD0E47C71FF}"/>
              </a:ext>
            </a:extLst>
          </p:cNvPr>
          <p:cNvSpPr>
            <a:spLocks noGrp="1"/>
          </p:cNvSpPr>
          <p:nvPr>
            <p:ph type="title" idx="6"/>
          </p:nvPr>
        </p:nvSpPr>
        <p:spPr>
          <a:xfrm>
            <a:off x="1381198" y="1717003"/>
            <a:ext cx="4135937" cy="338400"/>
          </a:xfrm>
        </p:spPr>
        <p:txBody>
          <a:bodyPr/>
          <a:lstStyle/>
          <a:p>
            <a:r>
              <a:rPr lang="vi-VN" dirty="0"/>
              <a:t>a. Chu vi hình bình hành</a:t>
            </a:r>
            <a:endParaRPr lang="en-US" dirty="0"/>
          </a:p>
        </p:txBody>
      </p:sp>
      <p:sp>
        <p:nvSpPr>
          <p:cNvPr id="18" name="Parallelogram 17">
            <a:extLst>
              <a:ext uri="{FF2B5EF4-FFF2-40B4-BE49-F238E27FC236}">
                <a16:creationId xmlns:a16="http://schemas.microsoft.com/office/drawing/2014/main" id="{D76A15EF-883B-1FBD-3987-9A03BB045E09}"/>
              </a:ext>
            </a:extLst>
          </p:cNvPr>
          <p:cNvSpPr/>
          <p:nvPr/>
        </p:nvSpPr>
        <p:spPr>
          <a:xfrm>
            <a:off x="3423237" y="2405205"/>
            <a:ext cx="2297525" cy="976508"/>
          </a:xfrm>
          <a:prstGeom prst="parallelogram">
            <a:avLst>
              <a:gd name="adj" fmla="val 45924"/>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9F9605E9-4708-E3DA-FB9A-B54AC17AABDB}"/>
              </a:ext>
            </a:extLst>
          </p:cNvPr>
          <p:cNvSpPr txBox="1"/>
          <p:nvPr/>
        </p:nvSpPr>
        <p:spPr>
          <a:xfrm>
            <a:off x="5763102" y="2160555"/>
            <a:ext cx="304892" cy="307777"/>
          </a:xfrm>
          <a:prstGeom prst="rect">
            <a:avLst/>
          </a:prstGeom>
          <a:noFill/>
        </p:spPr>
        <p:txBody>
          <a:bodyPr wrap="none" rtlCol="0">
            <a:spAutoFit/>
          </a:bodyPr>
          <a:lstStyle/>
          <a:p>
            <a:r>
              <a:rPr lang="vi-VN"/>
              <a:t>B</a:t>
            </a:r>
            <a:endParaRPr lang="en-US" dirty="0"/>
          </a:p>
        </p:txBody>
      </p:sp>
      <p:sp>
        <p:nvSpPr>
          <p:cNvPr id="21" name="TextBox 20">
            <a:extLst>
              <a:ext uri="{FF2B5EF4-FFF2-40B4-BE49-F238E27FC236}">
                <a16:creationId xmlns:a16="http://schemas.microsoft.com/office/drawing/2014/main" id="{3482ABA4-7692-6DDC-CD33-47AF9564D5F9}"/>
              </a:ext>
            </a:extLst>
          </p:cNvPr>
          <p:cNvSpPr txBox="1"/>
          <p:nvPr/>
        </p:nvSpPr>
        <p:spPr>
          <a:xfrm>
            <a:off x="5375921" y="3249810"/>
            <a:ext cx="314510" cy="307777"/>
          </a:xfrm>
          <a:prstGeom prst="rect">
            <a:avLst/>
          </a:prstGeom>
          <a:noFill/>
        </p:spPr>
        <p:txBody>
          <a:bodyPr wrap="none" rtlCol="0">
            <a:spAutoFit/>
          </a:bodyPr>
          <a:lstStyle/>
          <a:p>
            <a:r>
              <a:rPr lang="vi-VN"/>
              <a:t>C</a:t>
            </a:r>
            <a:endParaRPr lang="en-US" dirty="0"/>
          </a:p>
        </p:txBody>
      </p:sp>
      <p:sp>
        <p:nvSpPr>
          <p:cNvPr id="22" name="TextBox 21">
            <a:extLst>
              <a:ext uri="{FF2B5EF4-FFF2-40B4-BE49-F238E27FC236}">
                <a16:creationId xmlns:a16="http://schemas.microsoft.com/office/drawing/2014/main" id="{20D8AA1D-AD23-8032-AF69-E183F0D41370}"/>
              </a:ext>
            </a:extLst>
          </p:cNvPr>
          <p:cNvSpPr txBox="1"/>
          <p:nvPr/>
        </p:nvSpPr>
        <p:spPr>
          <a:xfrm>
            <a:off x="3108727" y="3174124"/>
            <a:ext cx="314510" cy="307777"/>
          </a:xfrm>
          <a:prstGeom prst="rect">
            <a:avLst/>
          </a:prstGeom>
          <a:noFill/>
        </p:spPr>
        <p:txBody>
          <a:bodyPr wrap="none" rtlCol="0">
            <a:spAutoFit/>
          </a:bodyPr>
          <a:lstStyle/>
          <a:p>
            <a:r>
              <a:rPr lang="vi-VN" dirty="0"/>
              <a:t>D</a:t>
            </a:r>
            <a:endParaRPr lang="en-US" dirty="0"/>
          </a:p>
        </p:txBody>
      </p:sp>
      <p:sp>
        <p:nvSpPr>
          <p:cNvPr id="23" name="TextBox 22">
            <a:extLst>
              <a:ext uri="{FF2B5EF4-FFF2-40B4-BE49-F238E27FC236}">
                <a16:creationId xmlns:a16="http://schemas.microsoft.com/office/drawing/2014/main" id="{79196678-2B54-7CD1-48D0-8DF571888945}"/>
              </a:ext>
            </a:extLst>
          </p:cNvPr>
          <p:cNvSpPr txBox="1"/>
          <p:nvPr/>
        </p:nvSpPr>
        <p:spPr>
          <a:xfrm>
            <a:off x="3423237" y="2229590"/>
            <a:ext cx="304892" cy="307777"/>
          </a:xfrm>
          <a:prstGeom prst="rect">
            <a:avLst/>
          </a:prstGeom>
          <a:noFill/>
        </p:spPr>
        <p:txBody>
          <a:bodyPr wrap="none" rtlCol="0">
            <a:spAutoFit/>
          </a:bodyPr>
          <a:lstStyle/>
          <a:p>
            <a:r>
              <a:rPr lang="vi-VN" dirty="0"/>
              <a:t>A</a:t>
            </a:r>
            <a:endParaRPr lang="en-US" dirty="0"/>
          </a:p>
        </p:txBody>
      </p:sp>
      <p:sp>
        <p:nvSpPr>
          <p:cNvPr id="24" name="TextBox 23">
            <a:extLst>
              <a:ext uri="{FF2B5EF4-FFF2-40B4-BE49-F238E27FC236}">
                <a16:creationId xmlns:a16="http://schemas.microsoft.com/office/drawing/2014/main" id="{9FA34621-3E16-5BFF-95DA-071EC7B15142}"/>
              </a:ext>
            </a:extLst>
          </p:cNvPr>
          <p:cNvSpPr txBox="1"/>
          <p:nvPr/>
        </p:nvSpPr>
        <p:spPr>
          <a:xfrm>
            <a:off x="4565688" y="2119222"/>
            <a:ext cx="284052" cy="307777"/>
          </a:xfrm>
          <a:prstGeom prst="rect">
            <a:avLst/>
          </a:prstGeom>
          <a:noFill/>
        </p:spPr>
        <p:txBody>
          <a:bodyPr wrap="none" rtlCol="0">
            <a:spAutoFit/>
          </a:bodyPr>
          <a:lstStyle/>
          <a:p>
            <a:r>
              <a:rPr lang="vi-VN" dirty="0"/>
              <a:t>a</a:t>
            </a:r>
            <a:endParaRPr lang="en-US" dirty="0"/>
          </a:p>
        </p:txBody>
      </p:sp>
      <p:sp>
        <p:nvSpPr>
          <p:cNvPr id="25" name="TextBox 24">
            <a:extLst>
              <a:ext uri="{FF2B5EF4-FFF2-40B4-BE49-F238E27FC236}">
                <a16:creationId xmlns:a16="http://schemas.microsoft.com/office/drawing/2014/main" id="{74D159E6-B6AC-F626-B95E-C282D3471FD6}"/>
              </a:ext>
            </a:extLst>
          </p:cNvPr>
          <p:cNvSpPr txBox="1"/>
          <p:nvPr/>
        </p:nvSpPr>
        <p:spPr>
          <a:xfrm>
            <a:off x="3307140" y="2635776"/>
            <a:ext cx="284052" cy="307777"/>
          </a:xfrm>
          <a:prstGeom prst="rect">
            <a:avLst/>
          </a:prstGeom>
          <a:noFill/>
        </p:spPr>
        <p:txBody>
          <a:bodyPr wrap="none" rtlCol="0">
            <a:spAutoFit/>
          </a:bodyPr>
          <a:lstStyle/>
          <a:p>
            <a:r>
              <a:rPr lang="vi-VN" dirty="0"/>
              <a:t>b</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fade">
                                      <p:cBhvr>
                                        <p:cTn id="19" dur="500"/>
                                        <p:tgtEl>
                                          <p:spTgt spid="2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096">
                                            <p:bg/>
                                          </p:spTgt>
                                        </p:tgtEl>
                                        <p:attrNameLst>
                                          <p:attrName>style.visibility</p:attrName>
                                        </p:attrNameLst>
                                      </p:cBhvr>
                                      <p:to>
                                        <p:strVal val="visible"/>
                                      </p:to>
                                    </p:set>
                                    <p:animEffect transition="in" filter="fade">
                                      <p:cBhvr>
                                        <p:cTn id="27" dur="500"/>
                                        <p:tgtEl>
                                          <p:spTgt spid="1096">
                                            <p:bg/>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096">
                                            <p:txEl>
                                              <p:pRg st="0" end="0"/>
                                            </p:txEl>
                                          </p:spTgt>
                                        </p:tgtEl>
                                        <p:attrNameLst>
                                          <p:attrName>style.visibility</p:attrName>
                                        </p:attrNameLst>
                                      </p:cBhvr>
                                      <p:to>
                                        <p:strVal val="visible"/>
                                      </p:to>
                                    </p:set>
                                    <p:animEffect transition="in" filter="fade">
                                      <p:cBhvr>
                                        <p:cTn id="32" dur="500"/>
                                        <p:tgtEl>
                                          <p:spTgt spid="109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6" grpId="0" build="p" animBg="1"/>
      <p:bldP spid="18" grpId="0" animBg="1"/>
      <p:bldP spid="20" grpId="0"/>
      <p:bldP spid="21" grpId="0"/>
      <p:bldP spid="22" grpId="0"/>
      <p:bldP spid="23" grpId="0"/>
      <p:bldP spid="24" grpId="0"/>
      <p:bldP spid="2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165"/>
        <p:cNvGrpSpPr/>
        <p:nvPr/>
      </p:nvGrpSpPr>
      <p:grpSpPr>
        <a:xfrm>
          <a:off x="0" y="0"/>
          <a:ext cx="0" cy="0"/>
          <a:chOff x="0" y="0"/>
          <a:chExt cx="0" cy="0"/>
        </a:xfrm>
      </p:grpSpPr>
      <p:sp>
        <p:nvSpPr>
          <p:cNvPr id="3166" name="Google Shape;3166;p67"/>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The four levels of measurement</a:t>
            </a:r>
            <a:endParaRPr/>
          </a:p>
        </p:txBody>
      </p:sp>
      <p:sp>
        <p:nvSpPr>
          <p:cNvPr id="3167" name="Google Shape;3167;p67"/>
          <p:cNvSpPr txBox="1"/>
          <p:nvPr/>
        </p:nvSpPr>
        <p:spPr>
          <a:xfrm>
            <a:off x="2539198" y="3260725"/>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Jupiter</a:t>
            </a:r>
            <a:endParaRPr sz="2400">
              <a:solidFill>
                <a:schemeClr val="lt1"/>
              </a:solidFill>
              <a:latin typeface="Exo 2 Black"/>
              <a:ea typeface="Exo 2 Black"/>
              <a:cs typeface="Exo 2 Black"/>
              <a:sym typeface="Exo 2 Black"/>
            </a:endParaRPr>
          </a:p>
        </p:txBody>
      </p:sp>
      <p:sp>
        <p:nvSpPr>
          <p:cNvPr id="3168" name="Google Shape;3168;p67"/>
          <p:cNvSpPr txBox="1"/>
          <p:nvPr/>
        </p:nvSpPr>
        <p:spPr>
          <a:xfrm>
            <a:off x="2539198" y="3599125"/>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Jupiter is the biggest planet of them all</a:t>
            </a:r>
            <a:endParaRPr>
              <a:solidFill>
                <a:schemeClr val="dk1"/>
              </a:solidFill>
              <a:latin typeface="Montserrat Medium"/>
              <a:ea typeface="Montserrat Medium"/>
              <a:cs typeface="Montserrat Medium"/>
              <a:sym typeface="Montserrat Medium"/>
            </a:endParaRPr>
          </a:p>
        </p:txBody>
      </p:sp>
      <p:sp>
        <p:nvSpPr>
          <p:cNvPr id="3169" name="Google Shape;3169;p67"/>
          <p:cNvSpPr txBox="1"/>
          <p:nvPr/>
        </p:nvSpPr>
        <p:spPr>
          <a:xfrm>
            <a:off x="4358397" y="1466250"/>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Earth</a:t>
            </a:r>
            <a:endParaRPr sz="2400">
              <a:solidFill>
                <a:schemeClr val="lt1"/>
              </a:solidFill>
              <a:latin typeface="Exo 2 Black"/>
              <a:ea typeface="Exo 2 Black"/>
              <a:cs typeface="Exo 2 Black"/>
              <a:sym typeface="Exo 2 Black"/>
            </a:endParaRPr>
          </a:p>
        </p:txBody>
      </p:sp>
      <p:sp>
        <p:nvSpPr>
          <p:cNvPr id="3170" name="Google Shape;3170;p67"/>
          <p:cNvSpPr txBox="1"/>
          <p:nvPr/>
        </p:nvSpPr>
        <p:spPr>
          <a:xfrm>
            <a:off x="4358397" y="1804650"/>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Earth is the only planet that harbors life</a:t>
            </a:r>
            <a:endParaRPr>
              <a:solidFill>
                <a:schemeClr val="dk1"/>
              </a:solidFill>
              <a:latin typeface="Montserrat Medium"/>
              <a:ea typeface="Montserrat Medium"/>
              <a:cs typeface="Montserrat Medium"/>
              <a:sym typeface="Montserrat Medium"/>
            </a:endParaRPr>
          </a:p>
        </p:txBody>
      </p:sp>
      <p:sp>
        <p:nvSpPr>
          <p:cNvPr id="3171" name="Google Shape;3171;p67"/>
          <p:cNvSpPr txBox="1"/>
          <p:nvPr/>
        </p:nvSpPr>
        <p:spPr>
          <a:xfrm>
            <a:off x="6177595" y="3260725"/>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Venus</a:t>
            </a:r>
            <a:endParaRPr sz="2400">
              <a:solidFill>
                <a:schemeClr val="lt1"/>
              </a:solidFill>
              <a:latin typeface="Exo 2 Black"/>
              <a:ea typeface="Exo 2 Black"/>
              <a:cs typeface="Exo 2 Black"/>
              <a:sym typeface="Exo 2 Black"/>
            </a:endParaRPr>
          </a:p>
        </p:txBody>
      </p:sp>
      <p:sp>
        <p:nvSpPr>
          <p:cNvPr id="3172" name="Google Shape;3172;p67"/>
          <p:cNvSpPr txBox="1"/>
          <p:nvPr/>
        </p:nvSpPr>
        <p:spPr>
          <a:xfrm>
            <a:off x="6177595" y="3599125"/>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Venus is the second planet from the Sun</a:t>
            </a:r>
            <a:endParaRPr>
              <a:solidFill>
                <a:schemeClr val="dk1"/>
              </a:solidFill>
              <a:latin typeface="Montserrat Medium"/>
              <a:ea typeface="Montserrat Medium"/>
              <a:cs typeface="Montserrat Medium"/>
              <a:sym typeface="Montserrat Medium"/>
            </a:endParaRPr>
          </a:p>
        </p:txBody>
      </p:sp>
      <p:sp>
        <p:nvSpPr>
          <p:cNvPr id="3173" name="Google Shape;3173;p67"/>
          <p:cNvSpPr/>
          <p:nvPr/>
        </p:nvSpPr>
        <p:spPr>
          <a:xfrm>
            <a:off x="1591200" y="2446825"/>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174" name="Google Shape;3174;p67"/>
          <p:cNvSpPr/>
          <p:nvPr/>
        </p:nvSpPr>
        <p:spPr>
          <a:xfrm>
            <a:off x="5229597" y="2446775"/>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175" name="Google Shape;3175;p67"/>
          <p:cNvSpPr/>
          <p:nvPr/>
        </p:nvSpPr>
        <p:spPr>
          <a:xfrm>
            <a:off x="3410400" y="2716825"/>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176" name="Google Shape;3176;p67"/>
          <p:cNvSpPr/>
          <p:nvPr/>
        </p:nvSpPr>
        <p:spPr>
          <a:xfrm>
            <a:off x="7048795" y="2716825"/>
            <a:ext cx="504000" cy="504000"/>
          </a:xfrm>
          <a:prstGeom prst="roundRect">
            <a:avLst>
              <a:gd name="adj" fmla="val 6149"/>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cxnSp>
        <p:nvCxnSpPr>
          <p:cNvPr id="3177" name="Google Shape;3177;p67"/>
          <p:cNvCxnSpPr>
            <a:stCxn id="3173" idx="3"/>
            <a:endCxn id="3175" idx="1"/>
          </p:cNvCxnSpPr>
          <p:nvPr/>
        </p:nvCxnSpPr>
        <p:spPr>
          <a:xfrm>
            <a:off x="2095200" y="2698825"/>
            <a:ext cx="1315200" cy="270000"/>
          </a:xfrm>
          <a:prstGeom prst="curvedConnector3">
            <a:avLst>
              <a:gd name="adj1" fmla="val 50000"/>
            </a:avLst>
          </a:prstGeom>
          <a:noFill/>
          <a:ln w="19050" cap="flat" cmpd="sng">
            <a:solidFill>
              <a:schemeClr val="dk1"/>
            </a:solidFill>
            <a:prstDash val="dash"/>
            <a:round/>
            <a:headEnd type="none" w="med" len="med"/>
            <a:tailEnd type="oval" w="med" len="med"/>
          </a:ln>
        </p:spPr>
      </p:cxnSp>
      <p:cxnSp>
        <p:nvCxnSpPr>
          <p:cNvPr id="3178" name="Google Shape;3178;p67"/>
          <p:cNvCxnSpPr>
            <a:stCxn id="3175" idx="3"/>
            <a:endCxn id="3174" idx="1"/>
          </p:cNvCxnSpPr>
          <p:nvPr/>
        </p:nvCxnSpPr>
        <p:spPr>
          <a:xfrm rot="10800000" flipH="1">
            <a:off x="3914400" y="2698825"/>
            <a:ext cx="1315200" cy="270000"/>
          </a:xfrm>
          <a:prstGeom prst="curvedConnector3">
            <a:avLst>
              <a:gd name="adj1" fmla="val 50000"/>
            </a:avLst>
          </a:prstGeom>
          <a:noFill/>
          <a:ln w="19050" cap="flat" cmpd="sng">
            <a:solidFill>
              <a:schemeClr val="dk1"/>
            </a:solidFill>
            <a:prstDash val="dash"/>
            <a:round/>
            <a:headEnd type="none" w="med" len="med"/>
            <a:tailEnd type="oval" w="med" len="med"/>
          </a:ln>
        </p:spPr>
      </p:cxnSp>
      <p:cxnSp>
        <p:nvCxnSpPr>
          <p:cNvPr id="3179" name="Google Shape;3179;p67"/>
          <p:cNvCxnSpPr>
            <a:stCxn id="3174" idx="3"/>
            <a:endCxn id="3176" idx="1"/>
          </p:cNvCxnSpPr>
          <p:nvPr/>
        </p:nvCxnSpPr>
        <p:spPr>
          <a:xfrm>
            <a:off x="5733597" y="2698775"/>
            <a:ext cx="1315200" cy="270000"/>
          </a:xfrm>
          <a:prstGeom prst="curvedConnector3">
            <a:avLst>
              <a:gd name="adj1" fmla="val 50000"/>
            </a:avLst>
          </a:prstGeom>
          <a:noFill/>
          <a:ln w="19050" cap="flat" cmpd="sng">
            <a:solidFill>
              <a:schemeClr val="dk1"/>
            </a:solidFill>
            <a:prstDash val="dash"/>
            <a:round/>
            <a:headEnd type="none" w="med" len="med"/>
            <a:tailEnd type="oval" w="med" len="med"/>
          </a:ln>
        </p:spPr>
      </p:cxnSp>
      <p:grpSp>
        <p:nvGrpSpPr>
          <p:cNvPr id="3180" name="Google Shape;3180;p67"/>
          <p:cNvGrpSpPr/>
          <p:nvPr/>
        </p:nvGrpSpPr>
        <p:grpSpPr>
          <a:xfrm>
            <a:off x="3446401" y="2754858"/>
            <a:ext cx="431990" cy="427947"/>
            <a:chOff x="1959575" y="2319225"/>
            <a:chExt cx="384025" cy="383225"/>
          </a:xfrm>
        </p:grpSpPr>
        <p:sp>
          <p:nvSpPr>
            <p:cNvPr id="3181" name="Google Shape;3181;p67"/>
            <p:cNvSpPr/>
            <p:nvPr/>
          </p:nvSpPr>
          <p:spPr>
            <a:xfrm>
              <a:off x="1965925" y="2367325"/>
              <a:ext cx="372125" cy="329575"/>
            </a:xfrm>
            <a:custGeom>
              <a:avLst/>
              <a:gdLst/>
              <a:ahLst/>
              <a:cxnLst/>
              <a:rect l="l" t="t" r="r" b="b"/>
              <a:pathLst>
                <a:path w="14885" h="13183" extrusionOk="0">
                  <a:moveTo>
                    <a:pt x="14260" y="0"/>
                  </a:moveTo>
                  <a:cubicBezTo>
                    <a:pt x="14226" y="0"/>
                    <a:pt x="14191" y="3"/>
                    <a:pt x="14156" y="8"/>
                  </a:cubicBezTo>
                  <a:lnTo>
                    <a:pt x="697" y="8"/>
                  </a:lnTo>
                  <a:cubicBezTo>
                    <a:pt x="317" y="8"/>
                    <a:pt x="0" y="325"/>
                    <a:pt x="0" y="705"/>
                  </a:cubicBezTo>
                  <a:lnTo>
                    <a:pt x="0" y="12454"/>
                  </a:lnTo>
                  <a:cubicBezTo>
                    <a:pt x="0" y="12866"/>
                    <a:pt x="317" y="13183"/>
                    <a:pt x="697" y="13183"/>
                  </a:cubicBezTo>
                  <a:lnTo>
                    <a:pt x="14156" y="13183"/>
                  </a:lnTo>
                  <a:cubicBezTo>
                    <a:pt x="14568" y="13183"/>
                    <a:pt x="14885" y="12866"/>
                    <a:pt x="14885" y="12454"/>
                  </a:cubicBezTo>
                  <a:lnTo>
                    <a:pt x="14885" y="705"/>
                  </a:lnTo>
                  <a:cubicBezTo>
                    <a:pt x="14885" y="300"/>
                    <a:pt x="14620" y="0"/>
                    <a:pt x="14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7"/>
            <p:cNvSpPr/>
            <p:nvPr/>
          </p:nvSpPr>
          <p:spPr>
            <a:xfrm>
              <a:off x="2299225" y="2365950"/>
              <a:ext cx="38825" cy="330175"/>
            </a:xfrm>
            <a:custGeom>
              <a:avLst/>
              <a:gdLst/>
              <a:ahLst/>
              <a:cxnLst/>
              <a:rect l="l" t="t" r="r" b="b"/>
              <a:pathLst>
                <a:path w="1553" h="13207" extrusionOk="0">
                  <a:moveTo>
                    <a:pt x="1" y="0"/>
                  </a:moveTo>
                  <a:cubicBezTo>
                    <a:pt x="381" y="0"/>
                    <a:pt x="697" y="317"/>
                    <a:pt x="697" y="729"/>
                  </a:cubicBezTo>
                  <a:lnTo>
                    <a:pt x="697" y="12478"/>
                  </a:lnTo>
                  <a:cubicBezTo>
                    <a:pt x="697" y="12889"/>
                    <a:pt x="381" y="13206"/>
                    <a:pt x="1" y="13206"/>
                  </a:cubicBezTo>
                  <a:lnTo>
                    <a:pt x="824" y="13206"/>
                  </a:lnTo>
                  <a:cubicBezTo>
                    <a:pt x="1236" y="13206"/>
                    <a:pt x="1553" y="12889"/>
                    <a:pt x="1553" y="12478"/>
                  </a:cubicBezTo>
                  <a:lnTo>
                    <a:pt x="1553" y="760"/>
                  </a:lnTo>
                  <a:cubicBezTo>
                    <a:pt x="1553" y="317"/>
                    <a:pt x="1236"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7"/>
            <p:cNvSpPr/>
            <p:nvPr/>
          </p:nvSpPr>
          <p:spPr>
            <a:xfrm>
              <a:off x="1965925" y="2421350"/>
              <a:ext cx="372125" cy="275550"/>
            </a:xfrm>
            <a:custGeom>
              <a:avLst/>
              <a:gdLst/>
              <a:ahLst/>
              <a:cxnLst/>
              <a:rect l="l" t="t" r="r" b="b"/>
              <a:pathLst>
                <a:path w="14885" h="11022" extrusionOk="0">
                  <a:moveTo>
                    <a:pt x="0" y="1"/>
                  </a:moveTo>
                  <a:lnTo>
                    <a:pt x="0" y="10293"/>
                  </a:lnTo>
                  <a:cubicBezTo>
                    <a:pt x="0" y="10705"/>
                    <a:pt x="317" y="11022"/>
                    <a:pt x="697" y="11022"/>
                  </a:cubicBezTo>
                  <a:lnTo>
                    <a:pt x="14156" y="11022"/>
                  </a:lnTo>
                  <a:cubicBezTo>
                    <a:pt x="14568" y="11022"/>
                    <a:pt x="14885" y="10705"/>
                    <a:pt x="14885" y="10293"/>
                  </a:cubicBezTo>
                  <a:lnTo>
                    <a:pt x="14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7"/>
            <p:cNvSpPr/>
            <p:nvPr/>
          </p:nvSpPr>
          <p:spPr>
            <a:xfrm>
              <a:off x="2299225" y="2421350"/>
              <a:ext cx="38825" cy="275550"/>
            </a:xfrm>
            <a:custGeom>
              <a:avLst/>
              <a:gdLst/>
              <a:ahLst/>
              <a:cxnLst/>
              <a:rect l="l" t="t" r="r" b="b"/>
              <a:pathLst>
                <a:path w="1553" h="11022" extrusionOk="0">
                  <a:moveTo>
                    <a:pt x="697" y="1"/>
                  </a:moveTo>
                  <a:lnTo>
                    <a:pt x="697" y="10293"/>
                  </a:lnTo>
                  <a:cubicBezTo>
                    <a:pt x="697" y="10705"/>
                    <a:pt x="381" y="11022"/>
                    <a:pt x="1" y="11022"/>
                  </a:cubicBezTo>
                  <a:lnTo>
                    <a:pt x="824" y="11022"/>
                  </a:lnTo>
                  <a:cubicBezTo>
                    <a:pt x="1236" y="11022"/>
                    <a:pt x="1553" y="10705"/>
                    <a:pt x="1553" y="10293"/>
                  </a:cubicBezTo>
                  <a:lnTo>
                    <a:pt x="155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7"/>
            <p:cNvSpPr/>
            <p:nvPr/>
          </p:nvSpPr>
          <p:spPr>
            <a:xfrm>
              <a:off x="2003125" y="246490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7"/>
            <p:cNvSpPr/>
            <p:nvPr/>
          </p:nvSpPr>
          <p:spPr>
            <a:xfrm>
              <a:off x="2261225" y="246490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7"/>
            <p:cNvSpPr/>
            <p:nvPr/>
          </p:nvSpPr>
          <p:spPr>
            <a:xfrm>
              <a:off x="2003125" y="2443525"/>
              <a:ext cx="296125" cy="205875"/>
            </a:xfrm>
            <a:custGeom>
              <a:avLst/>
              <a:gdLst/>
              <a:ahLst/>
              <a:cxnLst/>
              <a:rect l="l" t="t" r="r" b="b"/>
              <a:pathLst>
                <a:path w="11845" h="8235" extrusionOk="0">
                  <a:moveTo>
                    <a:pt x="1" y="1"/>
                  </a:moveTo>
                  <a:lnTo>
                    <a:pt x="1" y="7506"/>
                  </a:lnTo>
                  <a:cubicBezTo>
                    <a:pt x="1" y="7918"/>
                    <a:pt x="317" y="8235"/>
                    <a:pt x="697" y="8235"/>
                  </a:cubicBezTo>
                  <a:lnTo>
                    <a:pt x="11116" y="8235"/>
                  </a:lnTo>
                  <a:cubicBezTo>
                    <a:pt x="11528" y="8235"/>
                    <a:pt x="11845" y="7918"/>
                    <a:pt x="11845" y="7506"/>
                  </a:cubicBezTo>
                  <a:lnTo>
                    <a:pt x="1184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7"/>
            <p:cNvSpPr/>
            <p:nvPr/>
          </p:nvSpPr>
          <p:spPr>
            <a:xfrm>
              <a:off x="2261225" y="2443525"/>
              <a:ext cx="38025" cy="205875"/>
            </a:xfrm>
            <a:custGeom>
              <a:avLst/>
              <a:gdLst/>
              <a:ahLst/>
              <a:cxnLst/>
              <a:rect l="l" t="t" r="r" b="b"/>
              <a:pathLst>
                <a:path w="1521" h="8235" extrusionOk="0">
                  <a:moveTo>
                    <a:pt x="729" y="1"/>
                  </a:moveTo>
                  <a:lnTo>
                    <a:pt x="729" y="7506"/>
                  </a:lnTo>
                  <a:cubicBezTo>
                    <a:pt x="729" y="7918"/>
                    <a:pt x="412" y="8235"/>
                    <a:pt x="1" y="8235"/>
                  </a:cubicBezTo>
                  <a:lnTo>
                    <a:pt x="792" y="8235"/>
                  </a:lnTo>
                  <a:cubicBezTo>
                    <a:pt x="1204" y="8235"/>
                    <a:pt x="1521" y="7918"/>
                    <a:pt x="1521" y="7506"/>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7"/>
            <p:cNvSpPr/>
            <p:nvPr/>
          </p:nvSpPr>
          <p:spPr>
            <a:xfrm>
              <a:off x="2003125" y="242135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7"/>
            <p:cNvSpPr/>
            <p:nvPr/>
          </p:nvSpPr>
          <p:spPr>
            <a:xfrm>
              <a:off x="2261225" y="242135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7"/>
            <p:cNvSpPr/>
            <p:nvPr/>
          </p:nvSpPr>
          <p:spPr>
            <a:xfrm>
              <a:off x="2015000" y="2324775"/>
              <a:ext cx="23775" cy="64150"/>
            </a:xfrm>
            <a:custGeom>
              <a:avLst/>
              <a:gdLst/>
              <a:ahLst/>
              <a:cxnLst/>
              <a:rect l="l" t="t" r="r" b="b"/>
              <a:pathLst>
                <a:path w="951" h="2566" extrusionOk="0">
                  <a:moveTo>
                    <a:pt x="444" y="0"/>
                  </a:moveTo>
                  <a:cubicBezTo>
                    <a:pt x="191" y="0"/>
                    <a:pt x="1" y="190"/>
                    <a:pt x="1" y="444"/>
                  </a:cubicBezTo>
                  <a:lnTo>
                    <a:pt x="1" y="2122"/>
                  </a:lnTo>
                  <a:cubicBezTo>
                    <a:pt x="1" y="2376"/>
                    <a:pt x="191" y="2566"/>
                    <a:pt x="444" y="2566"/>
                  </a:cubicBezTo>
                  <a:lnTo>
                    <a:pt x="507" y="2566"/>
                  </a:lnTo>
                  <a:cubicBezTo>
                    <a:pt x="761" y="2566"/>
                    <a:pt x="951" y="2407"/>
                    <a:pt x="951" y="2185"/>
                  </a:cubicBezTo>
                  <a:lnTo>
                    <a:pt x="951" y="444"/>
                  </a:lnTo>
                  <a:cubicBezTo>
                    <a:pt x="951" y="190"/>
                    <a:pt x="76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7"/>
            <p:cNvSpPr/>
            <p:nvPr/>
          </p:nvSpPr>
          <p:spPr>
            <a:xfrm>
              <a:off x="2262800" y="2324775"/>
              <a:ext cx="23800" cy="64150"/>
            </a:xfrm>
            <a:custGeom>
              <a:avLst/>
              <a:gdLst/>
              <a:ahLst/>
              <a:cxnLst/>
              <a:rect l="l" t="t" r="r" b="b"/>
              <a:pathLst>
                <a:path w="952" h="2566" extrusionOk="0">
                  <a:moveTo>
                    <a:pt x="413" y="0"/>
                  </a:moveTo>
                  <a:cubicBezTo>
                    <a:pt x="191" y="0"/>
                    <a:pt x="1" y="190"/>
                    <a:pt x="1" y="444"/>
                  </a:cubicBezTo>
                  <a:lnTo>
                    <a:pt x="1" y="2122"/>
                  </a:lnTo>
                  <a:cubicBezTo>
                    <a:pt x="1" y="2376"/>
                    <a:pt x="191" y="2566"/>
                    <a:pt x="413" y="2566"/>
                  </a:cubicBezTo>
                  <a:lnTo>
                    <a:pt x="508" y="2566"/>
                  </a:lnTo>
                  <a:cubicBezTo>
                    <a:pt x="729" y="2566"/>
                    <a:pt x="888" y="2407"/>
                    <a:pt x="951" y="2185"/>
                  </a:cubicBezTo>
                  <a:lnTo>
                    <a:pt x="951" y="444"/>
                  </a:lnTo>
                  <a:cubicBezTo>
                    <a:pt x="951" y="190"/>
                    <a:pt x="729"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7"/>
            <p:cNvSpPr/>
            <p:nvPr/>
          </p:nvSpPr>
          <p:spPr>
            <a:xfrm>
              <a:off x="2019750" y="2486275"/>
              <a:ext cx="30100" cy="93450"/>
            </a:xfrm>
            <a:custGeom>
              <a:avLst/>
              <a:gdLst/>
              <a:ahLst/>
              <a:cxnLst/>
              <a:rect l="l" t="t" r="r" b="b"/>
              <a:pathLst>
                <a:path w="1204" h="3738" extrusionOk="0">
                  <a:moveTo>
                    <a:pt x="254" y="1"/>
                  </a:moveTo>
                  <a:cubicBezTo>
                    <a:pt x="127" y="1"/>
                    <a:pt x="1" y="96"/>
                    <a:pt x="1" y="222"/>
                  </a:cubicBezTo>
                  <a:cubicBezTo>
                    <a:pt x="1" y="349"/>
                    <a:pt x="127" y="476"/>
                    <a:pt x="254" y="476"/>
                  </a:cubicBezTo>
                  <a:lnTo>
                    <a:pt x="729" y="476"/>
                  </a:lnTo>
                  <a:lnTo>
                    <a:pt x="729" y="3516"/>
                  </a:lnTo>
                  <a:cubicBezTo>
                    <a:pt x="729" y="3643"/>
                    <a:pt x="856" y="3738"/>
                    <a:pt x="951" y="3738"/>
                  </a:cubicBezTo>
                  <a:cubicBezTo>
                    <a:pt x="1077" y="3738"/>
                    <a:pt x="1204" y="3643"/>
                    <a:pt x="1204" y="3516"/>
                  </a:cubicBezTo>
                  <a:lnTo>
                    <a:pt x="1204" y="222"/>
                  </a:lnTo>
                  <a:cubicBezTo>
                    <a:pt x="1204" y="64"/>
                    <a:pt x="1077" y="1"/>
                    <a:pt x="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7"/>
            <p:cNvSpPr/>
            <p:nvPr/>
          </p:nvSpPr>
          <p:spPr>
            <a:xfrm>
              <a:off x="2217675" y="2483525"/>
              <a:ext cx="64950" cy="94625"/>
            </a:xfrm>
            <a:custGeom>
              <a:avLst/>
              <a:gdLst/>
              <a:ahLst/>
              <a:cxnLst/>
              <a:rect l="l" t="t" r="r" b="b"/>
              <a:pathLst>
                <a:path w="2598" h="3785" extrusionOk="0">
                  <a:moveTo>
                    <a:pt x="1711" y="522"/>
                  </a:moveTo>
                  <a:lnTo>
                    <a:pt x="1711" y="2328"/>
                  </a:lnTo>
                  <a:lnTo>
                    <a:pt x="698" y="2328"/>
                  </a:lnTo>
                  <a:cubicBezTo>
                    <a:pt x="1078" y="1599"/>
                    <a:pt x="1553" y="744"/>
                    <a:pt x="1711" y="522"/>
                  </a:cubicBezTo>
                  <a:close/>
                  <a:moveTo>
                    <a:pt x="1740" y="1"/>
                  </a:moveTo>
                  <a:cubicBezTo>
                    <a:pt x="1638" y="1"/>
                    <a:pt x="1501" y="45"/>
                    <a:pt x="1363" y="206"/>
                  </a:cubicBezTo>
                  <a:cubicBezTo>
                    <a:pt x="1141" y="459"/>
                    <a:pt x="159" y="2233"/>
                    <a:pt x="33" y="2423"/>
                  </a:cubicBezTo>
                  <a:cubicBezTo>
                    <a:pt x="1" y="2518"/>
                    <a:pt x="1" y="2581"/>
                    <a:pt x="33" y="2676"/>
                  </a:cubicBezTo>
                  <a:cubicBezTo>
                    <a:pt x="96" y="2739"/>
                    <a:pt x="159" y="2803"/>
                    <a:pt x="254" y="2803"/>
                  </a:cubicBezTo>
                  <a:lnTo>
                    <a:pt x="1679" y="2803"/>
                  </a:lnTo>
                  <a:lnTo>
                    <a:pt x="1679" y="3531"/>
                  </a:lnTo>
                  <a:cubicBezTo>
                    <a:pt x="1679" y="3658"/>
                    <a:pt x="1743" y="3784"/>
                    <a:pt x="1901" y="3784"/>
                  </a:cubicBezTo>
                  <a:cubicBezTo>
                    <a:pt x="2028" y="3784"/>
                    <a:pt x="2154" y="3658"/>
                    <a:pt x="2154" y="3531"/>
                  </a:cubicBezTo>
                  <a:lnTo>
                    <a:pt x="2154" y="2803"/>
                  </a:lnTo>
                  <a:lnTo>
                    <a:pt x="2344" y="2803"/>
                  </a:lnTo>
                  <a:cubicBezTo>
                    <a:pt x="2471" y="2803"/>
                    <a:pt x="2598" y="2676"/>
                    <a:pt x="2598" y="2549"/>
                  </a:cubicBezTo>
                  <a:cubicBezTo>
                    <a:pt x="2598" y="2423"/>
                    <a:pt x="2471" y="2328"/>
                    <a:pt x="2344" y="2328"/>
                  </a:cubicBezTo>
                  <a:lnTo>
                    <a:pt x="2154" y="2328"/>
                  </a:lnTo>
                  <a:lnTo>
                    <a:pt x="2154" y="459"/>
                  </a:lnTo>
                  <a:cubicBezTo>
                    <a:pt x="2154" y="269"/>
                    <a:pt x="2028" y="111"/>
                    <a:pt x="1838" y="16"/>
                  </a:cubicBezTo>
                  <a:cubicBezTo>
                    <a:pt x="1812" y="7"/>
                    <a:pt x="1778"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7"/>
            <p:cNvSpPr/>
            <p:nvPr/>
          </p:nvSpPr>
          <p:spPr>
            <a:xfrm>
              <a:off x="2071225" y="2484700"/>
              <a:ext cx="58600" cy="97400"/>
            </a:xfrm>
            <a:custGeom>
              <a:avLst/>
              <a:gdLst/>
              <a:ahLst/>
              <a:cxnLst/>
              <a:rect l="l" t="t" r="r" b="b"/>
              <a:pathLst>
                <a:path w="2344" h="3896" extrusionOk="0">
                  <a:moveTo>
                    <a:pt x="1077" y="0"/>
                  </a:moveTo>
                  <a:cubicBezTo>
                    <a:pt x="570" y="0"/>
                    <a:pt x="127" y="380"/>
                    <a:pt x="32" y="887"/>
                  </a:cubicBezTo>
                  <a:cubicBezTo>
                    <a:pt x="0" y="1014"/>
                    <a:pt x="95" y="1109"/>
                    <a:pt x="190" y="1172"/>
                  </a:cubicBezTo>
                  <a:cubicBezTo>
                    <a:pt x="207" y="1176"/>
                    <a:pt x="224" y="1178"/>
                    <a:pt x="241" y="1178"/>
                  </a:cubicBezTo>
                  <a:cubicBezTo>
                    <a:pt x="349" y="1178"/>
                    <a:pt x="448" y="1096"/>
                    <a:pt x="475" y="1014"/>
                  </a:cubicBezTo>
                  <a:cubicBezTo>
                    <a:pt x="507" y="729"/>
                    <a:pt x="792" y="539"/>
                    <a:pt x="1077" y="539"/>
                  </a:cubicBezTo>
                  <a:cubicBezTo>
                    <a:pt x="1394" y="539"/>
                    <a:pt x="1679" y="792"/>
                    <a:pt x="1710" y="1109"/>
                  </a:cubicBezTo>
                  <a:cubicBezTo>
                    <a:pt x="1710" y="1362"/>
                    <a:pt x="1552" y="1552"/>
                    <a:pt x="1394" y="1837"/>
                  </a:cubicBezTo>
                  <a:cubicBezTo>
                    <a:pt x="887" y="2597"/>
                    <a:pt x="570" y="2977"/>
                    <a:pt x="412" y="3231"/>
                  </a:cubicBezTo>
                  <a:cubicBezTo>
                    <a:pt x="190" y="3484"/>
                    <a:pt x="158" y="3547"/>
                    <a:pt x="190" y="3706"/>
                  </a:cubicBezTo>
                  <a:cubicBezTo>
                    <a:pt x="253" y="3769"/>
                    <a:pt x="285" y="3801"/>
                    <a:pt x="348" y="3864"/>
                  </a:cubicBezTo>
                  <a:cubicBezTo>
                    <a:pt x="412" y="3864"/>
                    <a:pt x="443" y="3896"/>
                    <a:pt x="1077" y="3896"/>
                  </a:cubicBezTo>
                  <a:lnTo>
                    <a:pt x="2090" y="3896"/>
                  </a:lnTo>
                  <a:cubicBezTo>
                    <a:pt x="2217" y="3896"/>
                    <a:pt x="2344" y="3769"/>
                    <a:pt x="2344" y="3642"/>
                  </a:cubicBezTo>
                  <a:cubicBezTo>
                    <a:pt x="2312" y="3421"/>
                    <a:pt x="2185" y="3326"/>
                    <a:pt x="2059" y="3326"/>
                  </a:cubicBezTo>
                  <a:lnTo>
                    <a:pt x="792" y="3326"/>
                  </a:lnTo>
                  <a:cubicBezTo>
                    <a:pt x="1013" y="3104"/>
                    <a:pt x="1267" y="2692"/>
                    <a:pt x="1742" y="2027"/>
                  </a:cubicBezTo>
                  <a:cubicBezTo>
                    <a:pt x="1995" y="1711"/>
                    <a:pt x="2154" y="1394"/>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7"/>
            <p:cNvSpPr/>
            <p:nvPr/>
          </p:nvSpPr>
          <p:spPr>
            <a:xfrm>
              <a:off x="2147225" y="2484700"/>
              <a:ext cx="53850" cy="100575"/>
            </a:xfrm>
            <a:custGeom>
              <a:avLst/>
              <a:gdLst/>
              <a:ahLst/>
              <a:cxnLst/>
              <a:rect l="l" t="t" r="r" b="b"/>
              <a:pathLst>
                <a:path w="2154" h="4023" extrusionOk="0">
                  <a:moveTo>
                    <a:pt x="1077" y="0"/>
                  </a:moveTo>
                  <a:cubicBezTo>
                    <a:pt x="570" y="0"/>
                    <a:pt x="127" y="380"/>
                    <a:pt x="64" y="887"/>
                  </a:cubicBezTo>
                  <a:cubicBezTo>
                    <a:pt x="0" y="1014"/>
                    <a:pt x="95" y="1109"/>
                    <a:pt x="222" y="1172"/>
                  </a:cubicBezTo>
                  <a:cubicBezTo>
                    <a:pt x="239" y="1176"/>
                    <a:pt x="255" y="1178"/>
                    <a:pt x="271" y="1178"/>
                  </a:cubicBezTo>
                  <a:cubicBezTo>
                    <a:pt x="373" y="1178"/>
                    <a:pt x="448" y="1096"/>
                    <a:pt x="475" y="1014"/>
                  </a:cubicBezTo>
                  <a:cubicBezTo>
                    <a:pt x="539" y="729"/>
                    <a:pt x="792" y="539"/>
                    <a:pt x="1077" y="539"/>
                  </a:cubicBezTo>
                  <a:cubicBezTo>
                    <a:pt x="1425" y="539"/>
                    <a:pt x="1710" y="792"/>
                    <a:pt x="1710" y="1172"/>
                  </a:cubicBezTo>
                  <a:cubicBezTo>
                    <a:pt x="1710" y="1521"/>
                    <a:pt x="1457" y="1806"/>
                    <a:pt x="1077" y="1806"/>
                  </a:cubicBezTo>
                  <a:cubicBezTo>
                    <a:pt x="950" y="1806"/>
                    <a:pt x="855" y="1901"/>
                    <a:pt x="855" y="2027"/>
                  </a:cubicBezTo>
                  <a:cubicBezTo>
                    <a:pt x="855" y="2154"/>
                    <a:pt x="950" y="2281"/>
                    <a:pt x="1077" y="2281"/>
                  </a:cubicBezTo>
                  <a:cubicBezTo>
                    <a:pt x="1425" y="2281"/>
                    <a:pt x="1710" y="2534"/>
                    <a:pt x="1710" y="2914"/>
                  </a:cubicBezTo>
                  <a:cubicBezTo>
                    <a:pt x="1710" y="3262"/>
                    <a:pt x="1457" y="3547"/>
                    <a:pt x="1077" y="3547"/>
                  </a:cubicBezTo>
                  <a:cubicBezTo>
                    <a:pt x="760" y="3547"/>
                    <a:pt x="539" y="3294"/>
                    <a:pt x="475" y="3009"/>
                  </a:cubicBezTo>
                  <a:lnTo>
                    <a:pt x="475" y="2946"/>
                  </a:lnTo>
                  <a:cubicBezTo>
                    <a:pt x="475" y="2819"/>
                    <a:pt x="380" y="2692"/>
                    <a:pt x="254" y="2692"/>
                  </a:cubicBezTo>
                  <a:cubicBezTo>
                    <a:pt x="127" y="2692"/>
                    <a:pt x="0" y="2819"/>
                    <a:pt x="0" y="2946"/>
                  </a:cubicBezTo>
                  <a:lnTo>
                    <a:pt x="0" y="3104"/>
                  </a:lnTo>
                  <a:cubicBezTo>
                    <a:pt x="95" y="3611"/>
                    <a:pt x="539" y="4022"/>
                    <a:pt x="1077" y="4022"/>
                  </a:cubicBezTo>
                  <a:cubicBezTo>
                    <a:pt x="1679" y="4022"/>
                    <a:pt x="2154" y="3547"/>
                    <a:pt x="2154" y="2946"/>
                  </a:cubicBezTo>
                  <a:cubicBezTo>
                    <a:pt x="2154" y="2597"/>
                    <a:pt x="1995" y="2312"/>
                    <a:pt x="1742" y="2122"/>
                  </a:cubicBezTo>
                  <a:cubicBezTo>
                    <a:pt x="1995" y="1742"/>
                    <a:pt x="2154" y="1426"/>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7"/>
            <p:cNvSpPr/>
            <p:nvPr/>
          </p:nvSpPr>
          <p:spPr>
            <a:xfrm>
              <a:off x="2096550" y="2388100"/>
              <a:ext cx="120375" cy="11900"/>
            </a:xfrm>
            <a:custGeom>
              <a:avLst/>
              <a:gdLst/>
              <a:ahLst/>
              <a:cxnLst/>
              <a:rect l="l" t="t" r="r" b="b"/>
              <a:pathLst>
                <a:path w="4815" h="476" extrusionOk="0">
                  <a:moveTo>
                    <a:pt x="222" y="1"/>
                  </a:moveTo>
                  <a:cubicBezTo>
                    <a:pt x="95" y="1"/>
                    <a:pt x="0" y="128"/>
                    <a:pt x="0" y="223"/>
                  </a:cubicBezTo>
                  <a:cubicBezTo>
                    <a:pt x="0" y="349"/>
                    <a:pt x="95" y="476"/>
                    <a:pt x="222" y="476"/>
                  </a:cubicBezTo>
                  <a:lnTo>
                    <a:pt x="4592" y="476"/>
                  </a:lnTo>
                  <a:cubicBezTo>
                    <a:pt x="4688" y="476"/>
                    <a:pt x="4814" y="349"/>
                    <a:pt x="4814" y="223"/>
                  </a:cubicBezTo>
                  <a:cubicBezTo>
                    <a:pt x="4814" y="128"/>
                    <a:pt x="4688" y="1"/>
                    <a:pt x="4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7"/>
            <p:cNvSpPr/>
            <p:nvPr/>
          </p:nvSpPr>
          <p:spPr>
            <a:xfrm>
              <a:off x="1959575" y="2319225"/>
              <a:ext cx="384025" cy="383225"/>
            </a:xfrm>
            <a:custGeom>
              <a:avLst/>
              <a:gdLst/>
              <a:ahLst/>
              <a:cxnLst/>
              <a:rect l="l" t="t" r="r" b="b"/>
              <a:pathLst>
                <a:path w="15361" h="15329" extrusionOk="0">
                  <a:moveTo>
                    <a:pt x="2756" y="444"/>
                  </a:moveTo>
                  <a:cubicBezTo>
                    <a:pt x="2883" y="444"/>
                    <a:pt x="2978" y="539"/>
                    <a:pt x="2978" y="666"/>
                  </a:cubicBezTo>
                  <a:lnTo>
                    <a:pt x="2978" y="2407"/>
                  </a:lnTo>
                  <a:cubicBezTo>
                    <a:pt x="2978" y="2502"/>
                    <a:pt x="2883" y="2598"/>
                    <a:pt x="2756" y="2598"/>
                  </a:cubicBezTo>
                  <a:lnTo>
                    <a:pt x="2693" y="2598"/>
                  </a:lnTo>
                  <a:cubicBezTo>
                    <a:pt x="2566" y="2598"/>
                    <a:pt x="2503" y="2502"/>
                    <a:pt x="2503" y="2407"/>
                  </a:cubicBezTo>
                  <a:lnTo>
                    <a:pt x="2503" y="1932"/>
                  </a:lnTo>
                  <a:lnTo>
                    <a:pt x="2503" y="666"/>
                  </a:lnTo>
                  <a:cubicBezTo>
                    <a:pt x="2503" y="539"/>
                    <a:pt x="2566" y="444"/>
                    <a:pt x="2693" y="444"/>
                  </a:cubicBezTo>
                  <a:close/>
                  <a:moveTo>
                    <a:pt x="12637" y="444"/>
                  </a:moveTo>
                  <a:cubicBezTo>
                    <a:pt x="12763" y="444"/>
                    <a:pt x="12827" y="539"/>
                    <a:pt x="12827" y="666"/>
                  </a:cubicBezTo>
                  <a:lnTo>
                    <a:pt x="12827" y="2407"/>
                  </a:lnTo>
                  <a:cubicBezTo>
                    <a:pt x="12827" y="2502"/>
                    <a:pt x="12763" y="2598"/>
                    <a:pt x="12637" y="2598"/>
                  </a:cubicBezTo>
                  <a:lnTo>
                    <a:pt x="12542" y="2598"/>
                  </a:lnTo>
                  <a:cubicBezTo>
                    <a:pt x="12447" y="2598"/>
                    <a:pt x="12352" y="2502"/>
                    <a:pt x="12352" y="2407"/>
                  </a:cubicBezTo>
                  <a:lnTo>
                    <a:pt x="12352" y="666"/>
                  </a:lnTo>
                  <a:cubicBezTo>
                    <a:pt x="12352" y="539"/>
                    <a:pt x="12447" y="444"/>
                    <a:pt x="12542" y="444"/>
                  </a:cubicBezTo>
                  <a:close/>
                  <a:moveTo>
                    <a:pt x="13333" y="12415"/>
                  </a:moveTo>
                  <a:lnTo>
                    <a:pt x="13333" y="12478"/>
                  </a:lnTo>
                  <a:cubicBezTo>
                    <a:pt x="13333" y="12763"/>
                    <a:pt x="13143" y="12953"/>
                    <a:pt x="12858" y="12953"/>
                  </a:cubicBezTo>
                  <a:lnTo>
                    <a:pt x="5511" y="12953"/>
                  </a:lnTo>
                  <a:cubicBezTo>
                    <a:pt x="5384" y="12953"/>
                    <a:pt x="5258" y="13080"/>
                    <a:pt x="5258" y="13207"/>
                  </a:cubicBezTo>
                  <a:cubicBezTo>
                    <a:pt x="5258" y="13333"/>
                    <a:pt x="5384" y="13428"/>
                    <a:pt x="5511" y="13428"/>
                  </a:cubicBezTo>
                  <a:lnTo>
                    <a:pt x="12858" y="13428"/>
                  </a:lnTo>
                  <a:cubicBezTo>
                    <a:pt x="13017" y="13428"/>
                    <a:pt x="13175" y="13397"/>
                    <a:pt x="13333" y="13333"/>
                  </a:cubicBezTo>
                  <a:lnTo>
                    <a:pt x="13333" y="13397"/>
                  </a:lnTo>
                  <a:cubicBezTo>
                    <a:pt x="13333" y="13682"/>
                    <a:pt x="13143" y="13872"/>
                    <a:pt x="12858" y="13872"/>
                  </a:cubicBezTo>
                  <a:lnTo>
                    <a:pt x="2471" y="13872"/>
                  </a:lnTo>
                  <a:cubicBezTo>
                    <a:pt x="2186" y="13872"/>
                    <a:pt x="1996" y="13682"/>
                    <a:pt x="1996" y="13397"/>
                  </a:cubicBezTo>
                  <a:lnTo>
                    <a:pt x="1996" y="13333"/>
                  </a:lnTo>
                  <a:cubicBezTo>
                    <a:pt x="2091" y="13397"/>
                    <a:pt x="2313" y="13428"/>
                    <a:pt x="2471" y="13428"/>
                  </a:cubicBezTo>
                  <a:lnTo>
                    <a:pt x="4434" y="13428"/>
                  </a:lnTo>
                  <a:cubicBezTo>
                    <a:pt x="4561" y="13428"/>
                    <a:pt x="4688" y="13333"/>
                    <a:pt x="4688" y="13207"/>
                  </a:cubicBezTo>
                  <a:cubicBezTo>
                    <a:pt x="4688" y="13080"/>
                    <a:pt x="4561" y="12953"/>
                    <a:pt x="4434" y="12953"/>
                  </a:cubicBezTo>
                  <a:lnTo>
                    <a:pt x="2471" y="12953"/>
                  </a:lnTo>
                  <a:cubicBezTo>
                    <a:pt x="2186" y="12953"/>
                    <a:pt x="1996" y="12763"/>
                    <a:pt x="1996" y="12478"/>
                  </a:cubicBezTo>
                  <a:lnTo>
                    <a:pt x="1996" y="12415"/>
                  </a:lnTo>
                  <a:cubicBezTo>
                    <a:pt x="2091" y="12478"/>
                    <a:pt x="2313" y="12542"/>
                    <a:pt x="2471" y="12542"/>
                  </a:cubicBezTo>
                  <a:lnTo>
                    <a:pt x="12858" y="12542"/>
                  </a:lnTo>
                  <a:cubicBezTo>
                    <a:pt x="13017" y="12542"/>
                    <a:pt x="13175" y="12478"/>
                    <a:pt x="13333" y="12415"/>
                  </a:cubicBezTo>
                  <a:close/>
                  <a:moveTo>
                    <a:pt x="14885" y="4339"/>
                  </a:moveTo>
                  <a:lnTo>
                    <a:pt x="14885" y="14378"/>
                  </a:lnTo>
                  <a:lnTo>
                    <a:pt x="14917" y="14378"/>
                  </a:lnTo>
                  <a:cubicBezTo>
                    <a:pt x="14917" y="14663"/>
                    <a:pt x="14695" y="14917"/>
                    <a:pt x="14410" y="14917"/>
                  </a:cubicBezTo>
                  <a:lnTo>
                    <a:pt x="951" y="14917"/>
                  </a:lnTo>
                  <a:cubicBezTo>
                    <a:pt x="666" y="14917"/>
                    <a:pt x="444" y="14663"/>
                    <a:pt x="444" y="14378"/>
                  </a:cubicBezTo>
                  <a:lnTo>
                    <a:pt x="444" y="4339"/>
                  </a:lnTo>
                  <a:lnTo>
                    <a:pt x="1553" y="4339"/>
                  </a:lnTo>
                  <a:lnTo>
                    <a:pt x="1553" y="11623"/>
                  </a:lnTo>
                  <a:lnTo>
                    <a:pt x="1553" y="12478"/>
                  </a:lnTo>
                  <a:lnTo>
                    <a:pt x="1553" y="13365"/>
                  </a:lnTo>
                  <a:cubicBezTo>
                    <a:pt x="1553" y="13872"/>
                    <a:pt x="1933" y="14283"/>
                    <a:pt x="2471" y="14283"/>
                  </a:cubicBezTo>
                  <a:lnTo>
                    <a:pt x="12858" y="14283"/>
                  </a:lnTo>
                  <a:cubicBezTo>
                    <a:pt x="13397" y="14283"/>
                    <a:pt x="13777" y="13872"/>
                    <a:pt x="13777" y="13365"/>
                  </a:cubicBezTo>
                  <a:lnTo>
                    <a:pt x="13777" y="12478"/>
                  </a:lnTo>
                  <a:lnTo>
                    <a:pt x="13777" y="11623"/>
                  </a:lnTo>
                  <a:lnTo>
                    <a:pt x="13777" y="5163"/>
                  </a:lnTo>
                  <a:cubicBezTo>
                    <a:pt x="13777" y="5036"/>
                    <a:pt x="13650" y="4909"/>
                    <a:pt x="13555" y="4909"/>
                  </a:cubicBezTo>
                  <a:cubicBezTo>
                    <a:pt x="13428" y="4909"/>
                    <a:pt x="13302" y="5036"/>
                    <a:pt x="13302" y="5163"/>
                  </a:cubicBezTo>
                  <a:lnTo>
                    <a:pt x="13302" y="11623"/>
                  </a:lnTo>
                  <a:cubicBezTo>
                    <a:pt x="13302" y="11908"/>
                    <a:pt x="13112" y="12098"/>
                    <a:pt x="12827" y="12098"/>
                  </a:cubicBezTo>
                  <a:lnTo>
                    <a:pt x="2408" y="12098"/>
                  </a:lnTo>
                  <a:cubicBezTo>
                    <a:pt x="2154" y="12098"/>
                    <a:pt x="1933" y="11908"/>
                    <a:pt x="1933" y="11623"/>
                  </a:cubicBezTo>
                  <a:lnTo>
                    <a:pt x="1933" y="4339"/>
                  </a:lnTo>
                  <a:close/>
                  <a:moveTo>
                    <a:pt x="2693" y="1"/>
                  </a:moveTo>
                  <a:cubicBezTo>
                    <a:pt x="2344" y="1"/>
                    <a:pt x="2059" y="286"/>
                    <a:pt x="2059" y="666"/>
                  </a:cubicBezTo>
                  <a:lnTo>
                    <a:pt x="2059" y="1679"/>
                  </a:lnTo>
                  <a:lnTo>
                    <a:pt x="951" y="1679"/>
                  </a:lnTo>
                  <a:cubicBezTo>
                    <a:pt x="444" y="1679"/>
                    <a:pt x="1" y="2122"/>
                    <a:pt x="1" y="2629"/>
                  </a:cubicBezTo>
                  <a:lnTo>
                    <a:pt x="1" y="14378"/>
                  </a:lnTo>
                  <a:cubicBezTo>
                    <a:pt x="1" y="14917"/>
                    <a:pt x="444" y="15328"/>
                    <a:pt x="951" y="15328"/>
                  </a:cubicBezTo>
                  <a:lnTo>
                    <a:pt x="14410" y="15328"/>
                  </a:lnTo>
                  <a:cubicBezTo>
                    <a:pt x="14917" y="15328"/>
                    <a:pt x="15360" y="14885"/>
                    <a:pt x="15360" y="14378"/>
                  </a:cubicBezTo>
                  <a:lnTo>
                    <a:pt x="15360" y="2629"/>
                  </a:lnTo>
                  <a:cubicBezTo>
                    <a:pt x="15360" y="2091"/>
                    <a:pt x="14917" y="1679"/>
                    <a:pt x="14410" y="1679"/>
                  </a:cubicBezTo>
                  <a:lnTo>
                    <a:pt x="13270" y="1679"/>
                  </a:lnTo>
                  <a:lnTo>
                    <a:pt x="13270" y="666"/>
                  </a:lnTo>
                  <a:cubicBezTo>
                    <a:pt x="13270" y="286"/>
                    <a:pt x="12985" y="1"/>
                    <a:pt x="12637" y="1"/>
                  </a:cubicBezTo>
                  <a:lnTo>
                    <a:pt x="12542" y="1"/>
                  </a:lnTo>
                  <a:cubicBezTo>
                    <a:pt x="12193" y="1"/>
                    <a:pt x="11908" y="286"/>
                    <a:pt x="11908" y="666"/>
                  </a:cubicBezTo>
                  <a:lnTo>
                    <a:pt x="11908" y="1679"/>
                  </a:lnTo>
                  <a:lnTo>
                    <a:pt x="4244" y="1679"/>
                  </a:lnTo>
                  <a:cubicBezTo>
                    <a:pt x="4118" y="1679"/>
                    <a:pt x="3991" y="1806"/>
                    <a:pt x="3991" y="1932"/>
                  </a:cubicBezTo>
                  <a:cubicBezTo>
                    <a:pt x="3991" y="2027"/>
                    <a:pt x="4118" y="2154"/>
                    <a:pt x="4244" y="2154"/>
                  </a:cubicBezTo>
                  <a:lnTo>
                    <a:pt x="11908" y="2154"/>
                  </a:lnTo>
                  <a:lnTo>
                    <a:pt x="11908" y="2439"/>
                  </a:lnTo>
                  <a:cubicBezTo>
                    <a:pt x="11908" y="2788"/>
                    <a:pt x="12193" y="3073"/>
                    <a:pt x="12542" y="3073"/>
                  </a:cubicBezTo>
                  <a:lnTo>
                    <a:pt x="12637" y="3073"/>
                  </a:lnTo>
                  <a:cubicBezTo>
                    <a:pt x="12985" y="3073"/>
                    <a:pt x="13270" y="2788"/>
                    <a:pt x="13270" y="2439"/>
                  </a:cubicBezTo>
                  <a:lnTo>
                    <a:pt x="13270" y="2154"/>
                  </a:lnTo>
                  <a:lnTo>
                    <a:pt x="14410" y="2154"/>
                  </a:lnTo>
                  <a:cubicBezTo>
                    <a:pt x="14695" y="2154"/>
                    <a:pt x="14917" y="2407"/>
                    <a:pt x="14917" y="2661"/>
                  </a:cubicBezTo>
                  <a:lnTo>
                    <a:pt x="14917" y="3928"/>
                  </a:lnTo>
                  <a:lnTo>
                    <a:pt x="444" y="3928"/>
                  </a:lnTo>
                  <a:lnTo>
                    <a:pt x="444" y="2629"/>
                  </a:lnTo>
                  <a:cubicBezTo>
                    <a:pt x="444" y="2344"/>
                    <a:pt x="666" y="2122"/>
                    <a:pt x="951" y="2122"/>
                  </a:cubicBezTo>
                  <a:lnTo>
                    <a:pt x="2059" y="2122"/>
                  </a:lnTo>
                  <a:lnTo>
                    <a:pt x="2059" y="2407"/>
                  </a:lnTo>
                  <a:cubicBezTo>
                    <a:pt x="2059" y="2756"/>
                    <a:pt x="2344" y="3041"/>
                    <a:pt x="2693" y="3041"/>
                  </a:cubicBezTo>
                  <a:lnTo>
                    <a:pt x="2788" y="3041"/>
                  </a:lnTo>
                  <a:cubicBezTo>
                    <a:pt x="3136" y="3041"/>
                    <a:pt x="3421" y="2756"/>
                    <a:pt x="3421" y="2407"/>
                  </a:cubicBezTo>
                  <a:lnTo>
                    <a:pt x="3421" y="666"/>
                  </a:lnTo>
                  <a:cubicBezTo>
                    <a:pt x="3421" y="286"/>
                    <a:pt x="3136" y="1"/>
                    <a:pt x="2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9" name="Google Shape;3199;p67"/>
          <p:cNvGrpSpPr/>
          <p:nvPr/>
        </p:nvGrpSpPr>
        <p:grpSpPr>
          <a:xfrm>
            <a:off x="7084798" y="2752818"/>
            <a:ext cx="431995" cy="432015"/>
            <a:chOff x="4445600" y="155450"/>
            <a:chExt cx="386400" cy="384800"/>
          </a:xfrm>
        </p:grpSpPr>
        <p:sp>
          <p:nvSpPr>
            <p:cNvPr id="3200" name="Google Shape;3200;p67"/>
            <p:cNvSpPr/>
            <p:nvPr/>
          </p:nvSpPr>
          <p:spPr>
            <a:xfrm>
              <a:off x="4470150" y="180000"/>
              <a:ext cx="334925" cy="334925"/>
            </a:xfrm>
            <a:custGeom>
              <a:avLst/>
              <a:gdLst/>
              <a:ahLst/>
              <a:cxnLst/>
              <a:rect l="l" t="t" r="r" b="b"/>
              <a:pathLst>
                <a:path w="13397" h="13397" extrusionOk="0">
                  <a:moveTo>
                    <a:pt x="6714" y="0"/>
                  </a:moveTo>
                  <a:cubicBezTo>
                    <a:pt x="3009" y="0"/>
                    <a:pt x="64" y="3009"/>
                    <a:pt x="0" y="6682"/>
                  </a:cubicBezTo>
                  <a:cubicBezTo>
                    <a:pt x="0" y="10388"/>
                    <a:pt x="3009" y="13396"/>
                    <a:pt x="6714" y="13396"/>
                  </a:cubicBezTo>
                  <a:cubicBezTo>
                    <a:pt x="10388" y="13396"/>
                    <a:pt x="13396" y="10388"/>
                    <a:pt x="13396" y="6682"/>
                  </a:cubicBezTo>
                  <a:cubicBezTo>
                    <a:pt x="13396" y="3009"/>
                    <a:pt x="10388" y="0"/>
                    <a:pt x="6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7"/>
            <p:cNvSpPr/>
            <p:nvPr/>
          </p:nvSpPr>
          <p:spPr>
            <a:xfrm>
              <a:off x="4628500" y="180000"/>
              <a:ext cx="176575" cy="334925"/>
            </a:xfrm>
            <a:custGeom>
              <a:avLst/>
              <a:gdLst/>
              <a:ahLst/>
              <a:cxnLst/>
              <a:rect l="l" t="t" r="r" b="b"/>
              <a:pathLst>
                <a:path w="7063" h="13397" extrusionOk="0">
                  <a:moveTo>
                    <a:pt x="0" y="0"/>
                  </a:moveTo>
                  <a:cubicBezTo>
                    <a:pt x="3547" y="190"/>
                    <a:pt x="6239" y="3104"/>
                    <a:pt x="6239" y="6682"/>
                  </a:cubicBezTo>
                  <a:cubicBezTo>
                    <a:pt x="6239" y="10261"/>
                    <a:pt x="3547" y="13175"/>
                    <a:pt x="0" y="13396"/>
                  </a:cubicBezTo>
                  <a:lnTo>
                    <a:pt x="380" y="13396"/>
                  </a:lnTo>
                  <a:cubicBezTo>
                    <a:pt x="4054" y="13396"/>
                    <a:pt x="7062" y="10388"/>
                    <a:pt x="7062" y="6682"/>
                  </a:cubicBezTo>
                  <a:cubicBezTo>
                    <a:pt x="7062" y="3009"/>
                    <a:pt x="4085"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7"/>
            <p:cNvSpPr/>
            <p:nvPr/>
          </p:nvSpPr>
          <p:spPr>
            <a:xfrm>
              <a:off x="4453525" y="162575"/>
              <a:ext cx="371350" cy="372125"/>
            </a:xfrm>
            <a:custGeom>
              <a:avLst/>
              <a:gdLst/>
              <a:ahLst/>
              <a:cxnLst/>
              <a:rect l="l" t="t" r="r" b="b"/>
              <a:pathLst>
                <a:path w="14854" h="14885" extrusionOk="0">
                  <a:moveTo>
                    <a:pt x="6967" y="1"/>
                  </a:moveTo>
                  <a:lnTo>
                    <a:pt x="6967" y="6493"/>
                  </a:lnTo>
                  <a:cubicBezTo>
                    <a:pt x="6967" y="6714"/>
                    <a:pt x="6777" y="6968"/>
                    <a:pt x="6492" y="6968"/>
                  </a:cubicBezTo>
                  <a:lnTo>
                    <a:pt x="0" y="6968"/>
                  </a:lnTo>
                  <a:lnTo>
                    <a:pt x="0" y="7918"/>
                  </a:lnTo>
                  <a:lnTo>
                    <a:pt x="6492" y="7918"/>
                  </a:lnTo>
                  <a:cubicBezTo>
                    <a:pt x="6746" y="7918"/>
                    <a:pt x="6967" y="8108"/>
                    <a:pt x="6967" y="8393"/>
                  </a:cubicBezTo>
                  <a:lnTo>
                    <a:pt x="6967" y="14885"/>
                  </a:lnTo>
                  <a:lnTo>
                    <a:pt x="7886" y="14885"/>
                  </a:lnTo>
                  <a:lnTo>
                    <a:pt x="7886" y="8330"/>
                  </a:lnTo>
                  <a:cubicBezTo>
                    <a:pt x="7886" y="8108"/>
                    <a:pt x="8076" y="7854"/>
                    <a:pt x="8361" y="7854"/>
                  </a:cubicBezTo>
                  <a:lnTo>
                    <a:pt x="14853" y="7854"/>
                  </a:lnTo>
                  <a:lnTo>
                    <a:pt x="14853" y="6968"/>
                  </a:lnTo>
                  <a:lnTo>
                    <a:pt x="8361" y="6968"/>
                  </a:lnTo>
                  <a:cubicBezTo>
                    <a:pt x="8108" y="6968"/>
                    <a:pt x="7886" y="6746"/>
                    <a:pt x="7886" y="6493"/>
                  </a:cubicBezTo>
                  <a:lnTo>
                    <a:pt x="78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7"/>
            <p:cNvSpPr/>
            <p:nvPr/>
          </p:nvSpPr>
          <p:spPr>
            <a:xfrm>
              <a:off x="4633250" y="358925"/>
              <a:ext cx="29300" cy="175775"/>
            </a:xfrm>
            <a:custGeom>
              <a:avLst/>
              <a:gdLst/>
              <a:ahLst/>
              <a:cxnLst/>
              <a:rect l="l" t="t" r="r" b="b"/>
              <a:pathLst>
                <a:path w="1172" h="7031" extrusionOk="0">
                  <a:moveTo>
                    <a:pt x="1172" y="0"/>
                  </a:moveTo>
                  <a:cubicBezTo>
                    <a:pt x="1084" y="0"/>
                    <a:pt x="1006" y="24"/>
                    <a:pt x="939" y="64"/>
                  </a:cubicBezTo>
                  <a:lnTo>
                    <a:pt x="1172" y="64"/>
                  </a:lnTo>
                  <a:lnTo>
                    <a:pt x="1172" y="0"/>
                  </a:lnTo>
                  <a:close/>
                  <a:moveTo>
                    <a:pt x="634" y="64"/>
                  </a:moveTo>
                  <a:cubicBezTo>
                    <a:pt x="412" y="64"/>
                    <a:pt x="222" y="254"/>
                    <a:pt x="222" y="476"/>
                  </a:cubicBezTo>
                  <a:lnTo>
                    <a:pt x="222" y="6809"/>
                  </a:lnTo>
                  <a:cubicBezTo>
                    <a:pt x="222" y="6936"/>
                    <a:pt x="127" y="7031"/>
                    <a:pt x="0" y="7031"/>
                  </a:cubicBezTo>
                  <a:lnTo>
                    <a:pt x="697" y="7031"/>
                  </a:lnTo>
                  <a:lnTo>
                    <a:pt x="697" y="476"/>
                  </a:lnTo>
                  <a:cubicBezTo>
                    <a:pt x="697" y="322"/>
                    <a:pt x="788" y="153"/>
                    <a:pt x="939" y="64"/>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7"/>
            <p:cNvSpPr/>
            <p:nvPr/>
          </p:nvSpPr>
          <p:spPr>
            <a:xfrm>
              <a:off x="4634025" y="162575"/>
              <a:ext cx="28525" cy="174200"/>
            </a:xfrm>
            <a:custGeom>
              <a:avLst/>
              <a:gdLst/>
              <a:ahLst/>
              <a:cxnLst/>
              <a:rect l="l" t="t" r="r" b="b"/>
              <a:pathLst>
                <a:path w="1141" h="6968" extrusionOk="0">
                  <a:moveTo>
                    <a:pt x="1" y="1"/>
                  </a:moveTo>
                  <a:cubicBezTo>
                    <a:pt x="96" y="1"/>
                    <a:pt x="191" y="64"/>
                    <a:pt x="191" y="191"/>
                  </a:cubicBezTo>
                  <a:lnTo>
                    <a:pt x="191" y="6524"/>
                  </a:lnTo>
                  <a:cubicBezTo>
                    <a:pt x="191" y="6746"/>
                    <a:pt x="381" y="6968"/>
                    <a:pt x="634" y="6968"/>
                  </a:cubicBezTo>
                  <a:lnTo>
                    <a:pt x="1141" y="6968"/>
                  </a:lnTo>
                  <a:cubicBezTo>
                    <a:pt x="856" y="6968"/>
                    <a:pt x="634" y="6714"/>
                    <a:pt x="666" y="649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7"/>
            <p:cNvSpPr/>
            <p:nvPr/>
          </p:nvSpPr>
          <p:spPr>
            <a:xfrm>
              <a:off x="4808225" y="336750"/>
              <a:ext cx="16650" cy="21400"/>
            </a:xfrm>
            <a:custGeom>
              <a:avLst/>
              <a:gdLst/>
              <a:ahLst/>
              <a:cxnLst/>
              <a:rect l="l" t="t" r="r" b="b"/>
              <a:pathLst>
                <a:path w="666" h="856" extrusionOk="0">
                  <a:moveTo>
                    <a:pt x="0" y="1"/>
                  </a:moveTo>
                  <a:cubicBezTo>
                    <a:pt x="95" y="1"/>
                    <a:pt x="190" y="64"/>
                    <a:pt x="190" y="191"/>
                  </a:cubicBezTo>
                  <a:lnTo>
                    <a:pt x="190" y="666"/>
                  </a:lnTo>
                  <a:cubicBezTo>
                    <a:pt x="190" y="792"/>
                    <a:pt x="95" y="856"/>
                    <a:pt x="0" y="856"/>
                  </a:cubicBezTo>
                  <a:lnTo>
                    <a:pt x="665" y="85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7"/>
            <p:cNvSpPr/>
            <p:nvPr/>
          </p:nvSpPr>
          <p:spPr>
            <a:xfrm>
              <a:off x="4649875" y="229875"/>
              <a:ext cx="106900" cy="106900"/>
            </a:xfrm>
            <a:custGeom>
              <a:avLst/>
              <a:gdLst/>
              <a:ahLst/>
              <a:cxnLst/>
              <a:rect l="l" t="t" r="r" b="b"/>
              <a:pathLst>
                <a:path w="4276" h="4276" extrusionOk="0">
                  <a:moveTo>
                    <a:pt x="4276" y="0"/>
                  </a:moveTo>
                  <a:lnTo>
                    <a:pt x="0" y="4276"/>
                  </a:lnTo>
                  <a:lnTo>
                    <a:pt x="4276" y="4276"/>
                  </a:lnTo>
                  <a:lnTo>
                    <a:pt x="42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7"/>
            <p:cNvSpPr/>
            <p:nvPr/>
          </p:nvSpPr>
          <p:spPr>
            <a:xfrm>
              <a:off x="4731425" y="229875"/>
              <a:ext cx="25350" cy="106900"/>
            </a:xfrm>
            <a:custGeom>
              <a:avLst/>
              <a:gdLst/>
              <a:ahLst/>
              <a:cxnLst/>
              <a:rect l="l" t="t" r="r" b="b"/>
              <a:pathLst>
                <a:path w="1014" h="4276" extrusionOk="0">
                  <a:moveTo>
                    <a:pt x="1014" y="0"/>
                  </a:moveTo>
                  <a:lnTo>
                    <a:pt x="0" y="951"/>
                  </a:lnTo>
                  <a:lnTo>
                    <a:pt x="0" y="4276"/>
                  </a:lnTo>
                  <a:lnTo>
                    <a:pt x="1014" y="4276"/>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7"/>
            <p:cNvSpPr/>
            <p:nvPr/>
          </p:nvSpPr>
          <p:spPr>
            <a:xfrm>
              <a:off x="4731425" y="311425"/>
              <a:ext cx="23775" cy="23775"/>
            </a:xfrm>
            <a:custGeom>
              <a:avLst/>
              <a:gdLst/>
              <a:ahLst/>
              <a:cxnLst/>
              <a:rect l="l" t="t" r="r" b="b"/>
              <a:pathLst>
                <a:path w="951" h="951" extrusionOk="0">
                  <a:moveTo>
                    <a:pt x="0" y="0"/>
                  </a:moveTo>
                  <a:lnTo>
                    <a:pt x="0" y="950"/>
                  </a:lnTo>
                  <a:lnTo>
                    <a:pt x="950" y="950"/>
                  </a:lnTo>
                  <a:lnTo>
                    <a:pt x="9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7"/>
            <p:cNvSpPr/>
            <p:nvPr/>
          </p:nvSpPr>
          <p:spPr>
            <a:xfrm>
              <a:off x="4445600" y="155450"/>
              <a:ext cx="386400" cy="384800"/>
            </a:xfrm>
            <a:custGeom>
              <a:avLst/>
              <a:gdLst/>
              <a:ahLst/>
              <a:cxnLst/>
              <a:rect l="l" t="t" r="r" b="b"/>
              <a:pathLst>
                <a:path w="15456" h="15392" extrusionOk="0">
                  <a:moveTo>
                    <a:pt x="8393" y="1267"/>
                  </a:moveTo>
                  <a:cubicBezTo>
                    <a:pt x="9786" y="1426"/>
                    <a:pt x="11085" y="2027"/>
                    <a:pt x="12130" y="2977"/>
                  </a:cubicBezTo>
                  <a:lnTo>
                    <a:pt x="8393" y="6683"/>
                  </a:lnTo>
                  <a:lnTo>
                    <a:pt x="8393" y="1267"/>
                  </a:lnTo>
                  <a:close/>
                  <a:moveTo>
                    <a:pt x="12668" y="3516"/>
                  </a:moveTo>
                  <a:cubicBezTo>
                    <a:pt x="13492" y="4498"/>
                    <a:pt x="14030" y="5701"/>
                    <a:pt x="14125" y="6968"/>
                  </a:cubicBezTo>
                  <a:lnTo>
                    <a:pt x="12668" y="6968"/>
                  </a:lnTo>
                  <a:lnTo>
                    <a:pt x="12668" y="6239"/>
                  </a:lnTo>
                  <a:lnTo>
                    <a:pt x="12668" y="3516"/>
                  </a:lnTo>
                  <a:close/>
                  <a:moveTo>
                    <a:pt x="6999" y="1267"/>
                  </a:moveTo>
                  <a:lnTo>
                    <a:pt x="6999" y="6714"/>
                  </a:lnTo>
                  <a:cubicBezTo>
                    <a:pt x="6999" y="6873"/>
                    <a:pt x="6904" y="6999"/>
                    <a:pt x="6714" y="6999"/>
                  </a:cubicBezTo>
                  <a:lnTo>
                    <a:pt x="1267" y="6999"/>
                  </a:lnTo>
                  <a:cubicBezTo>
                    <a:pt x="1426" y="5543"/>
                    <a:pt x="2091" y="4149"/>
                    <a:pt x="3136" y="3136"/>
                  </a:cubicBezTo>
                  <a:cubicBezTo>
                    <a:pt x="4149" y="2091"/>
                    <a:pt x="5543" y="1426"/>
                    <a:pt x="6999" y="1267"/>
                  </a:cubicBezTo>
                  <a:close/>
                  <a:moveTo>
                    <a:pt x="12193" y="6493"/>
                  </a:moveTo>
                  <a:lnTo>
                    <a:pt x="12193" y="6999"/>
                  </a:lnTo>
                  <a:lnTo>
                    <a:pt x="11686" y="6999"/>
                  </a:lnTo>
                  <a:lnTo>
                    <a:pt x="11686" y="6493"/>
                  </a:lnTo>
                  <a:close/>
                  <a:moveTo>
                    <a:pt x="7918" y="444"/>
                  </a:moveTo>
                  <a:lnTo>
                    <a:pt x="7918" y="6714"/>
                  </a:lnTo>
                  <a:cubicBezTo>
                    <a:pt x="7918" y="6841"/>
                    <a:pt x="7950" y="6968"/>
                    <a:pt x="8013" y="7031"/>
                  </a:cubicBezTo>
                  <a:lnTo>
                    <a:pt x="7063" y="7981"/>
                  </a:lnTo>
                  <a:cubicBezTo>
                    <a:pt x="6968" y="7949"/>
                    <a:pt x="6841" y="7918"/>
                    <a:pt x="6746" y="7918"/>
                  </a:cubicBezTo>
                  <a:lnTo>
                    <a:pt x="444" y="7918"/>
                  </a:lnTo>
                  <a:lnTo>
                    <a:pt x="444" y="7443"/>
                  </a:lnTo>
                  <a:lnTo>
                    <a:pt x="6746" y="7443"/>
                  </a:lnTo>
                  <a:cubicBezTo>
                    <a:pt x="7126" y="7443"/>
                    <a:pt x="7443" y="7126"/>
                    <a:pt x="7443" y="6714"/>
                  </a:cubicBezTo>
                  <a:lnTo>
                    <a:pt x="7443" y="444"/>
                  </a:lnTo>
                  <a:close/>
                  <a:moveTo>
                    <a:pt x="6683" y="8361"/>
                  </a:moveTo>
                  <a:lnTo>
                    <a:pt x="3579" y="11465"/>
                  </a:lnTo>
                  <a:cubicBezTo>
                    <a:pt x="3484" y="11560"/>
                    <a:pt x="3484" y="11718"/>
                    <a:pt x="3579" y="11781"/>
                  </a:cubicBezTo>
                  <a:cubicBezTo>
                    <a:pt x="3611" y="11845"/>
                    <a:pt x="3674" y="11876"/>
                    <a:pt x="3738" y="11876"/>
                  </a:cubicBezTo>
                  <a:cubicBezTo>
                    <a:pt x="3769" y="11876"/>
                    <a:pt x="3833" y="11845"/>
                    <a:pt x="3896" y="11781"/>
                  </a:cubicBezTo>
                  <a:lnTo>
                    <a:pt x="6999" y="8678"/>
                  </a:lnTo>
                  <a:lnTo>
                    <a:pt x="6999" y="14093"/>
                  </a:lnTo>
                  <a:cubicBezTo>
                    <a:pt x="5543" y="13935"/>
                    <a:pt x="4213" y="13302"/>
                    <a:pt x="3136" y="12225"/>
                  </a:cubicBezTo>
                  <a:cubicBezTo>
                    <a:pt x="2091" y="11211"/>
                    <a:pt x="1426" y="9818"/>
                    <a:pt x="1267" y="8361"/>
                  </a:cubicBezTo>
                  <a:close/>
                  <a:moveTo>
                    <a:pt x="12193" y="3484"/>
                  </a:moveTo>
                  <a:lnTo>
                    <a:pt x="12193" y="6018"/>
                  </a:lnTo>
                  <a:lnTo>
                    <a:pt x="11433" y="6018"/>
                  </a:lnTo>
                  <a:cubicBezTo>
                    <a:pt x="11338" y="6018"/>
                    <a:pt x="11211" y="6144"/>
                    <a:pt x="11211" y="6239"/>
                  </a:cubicBezTo>
                  <a:lnTo>
                    <a:pt x="11211" y="6999"/>
                  </a:lnTo>
                  <a:lnTo>
                    <a:pt x="9343" y="6999"/>
                  </a:lnTo>
                  <a:cubicBezTo>
                    <a:pt x="9216" y="6999"/>
                    <a:pt x="9090" y="7126"/>
                    <a:pt x="9090" y="7253"/>
                  </a:cubicBezTo>
                  <a:cubicBezTo>
                    <a:pt x="9090" y="7348"/>
                    <a:pt x="9216" y="7474"/>
                    <a:pt x="9343" y="7474"/>
                  </a:cubicBezTo>
                  <a:lnTo>
                    <a:pt x="14885" y="7474"/>
                  </a:lnTo>
                  <a:lnTo>
                    <a:pt x="14885" y="7918"/>
                  </a:lnTo>
                  <a:lnTo>
                    <a:pt x="8646" y="7918"/>
                  </a:lnTo>
                  <a:cubicBezTo>
                    <a:pt x="8235" y="7918"/>
                    <a:pt x="7918" y="8234"/>
                    <a:pt x="7918" y="8615"/>
                  </a:cubicBezTo>
                  <a:lnTo>
                    <a:pt x="7918" y="14917"/>
                  </a:lnTo>
                  <a:lnTo>
                    <a:pt x="7443" y="14917"/>
                  </a:lnTo>
                  <a:lnTo>
                    <a:pt x="7443" y="8615"/>
                  </a:lnTo>
                  <a:cubicBezTo>
                    <a:pt x="7443" y="8520"/>
                    <a:pt x="7411" y="8393"/>
                    <a:pt x="7348" y="8298"/>
                  </a:cubicBezTo>
                  <a:lnTo>
                    <a:pt x="12193" y="3484"/>
                  </a:lnTo>
                  <a:close/>
                  <a:moveTo>
                    <a:pt x="7253" y="1"/>
                  </a:moveTo>
                  <a:cubicBezTo>
                    <a:pt x="7126" y="1"/>
                    <a:pt x="6999" y="127"/>
                    <a:pt x="6999" y="222"/>
                  </a:cubicBezTo>
                  <a:lnTo>
                    <a:pt x="6999" y="824"/>
                  </a:lnTo>
                  <a:cubicBezTo>
                    <a:pt x="5416" y="982"/>
                    <a:pt x="3959" y="1711"/>
                    <a:pt x="2819" y="2819"/>
                  </a:cubicBezTo>
                  <a:cubicBezTo>
                    <a:pt x="1647" y="3959"/>
                    <a:pt x="982" y="5416"/>
                    <a:pt x="824" y="6999"/>
                  </a:cubicBezTo>
                  <a:lnTo>
                    <a:pt x="222" y="6999"/>
                  </a:lnTo>
                  <a:cubicBezTo>
                    <a:pt x="127" y="6999"/>
                    <a:pt x="1" y="7126"/>
                    <a:pt x="1" y="7221"/>
                  </a:cubicBezTo>
                  <a:lnTo>
                    <a:pt x="1" y="8139"/>
                  </a:lnTo>
                  <a:cubicBezTo>
                    <a:pt x="1" y="8266"/>
                    <a:pt x="127" y="8393"/>
                    <a:pt x="222" y="8393"/>
                  </a:cubicBezTo>
                  <a:lnTo>
                    <a:pt x="824" y="8393"/>
                  </a:lnTo>
                  <a:cubicBezTo>
                    <a:pt x="982" y="9881"/>
                    <a:pt x="1616" y="11306"/>
                    <a:pt x="2661" y="12415"/>
                  </a:cubicBezTo>
                  <a:lnTo>
                    <a:pt x="1552" y="13523"/>
                  </a:lnTo>
                  <a:cubicBezTo>
                    <a:pt x="1457" y="13618"/>
                    <a:pt x="1457" y="13777"/>
                    <a:pt x="1552" y="13840"/>
                  </a:cubicBezTo>
                  <a:cubicBezTo>
                    <a:pt x="1586" y="13891"/>
                    <a:pt x="1638" y="13923"/>
                    <a:pt x="1699" y="13923"/>
                  </a:cubicBezTo>
                  <a:cubicBezTo>
                    <a:pt x="1751" y="13923"/>
                    <a:pt x="1810" y="13899"/>
                    <a:pt x="1869" y="13840"/>
                  </a:cubicBezTo>
                  <a:lnTo>
                    <a:pt x="2978" y="12731"/>
                  </a:lnTo>
                  <a:cubicBezTo>
                    <a:pt x="4086" y="13777"/>
                    <a:pt x="5511" y="14442"/>
                    <a:pt x="6999" y="14568"/>
                  </a:cubicBezTo>
                  <a:lnTo>
                    <a:pt x="6999" y="15138"/>
                  </a:lnTo>
                  <a:cubicBezTo>
                    <a:pt x="6999" y="15265"/>
                    <a:pt x="7126" y="15392"/>
                    <a:pt x="7253" y="15392"/>
                  </a:cubicBezTo>
                  <a:lnTo>
                    <a:pt x="8140" y="15392"/>
                  </a:lnTo>
                  <a:cubicBezTo>
                    <a:pt x="8266" y="15392"/>
                    <a:pt x="8393" y="15265"/>
                    <a:pt x="8393" y="15138"/>
                  </a:cubicBezTo>
                  <a:lnTo>
                    <a:pt x="8393" y="8646"/>
                  </a:lnTo>
                  <a:cubicBezTo>
                    <a:pt x="8393" y="8488"/>
                    <a:pt x="8520" y="8393"/>
                    <a:pt x="8678" y="8393"/>
                  </a:cubicBezTo>
                  <a:lnTo>
                    <a:pt x="14125" y="8393"/>
                  </a:lnTo>
                  <a:cubicBezTo>
                    <a:pt x="14030" y="9691"/>
                    <a:pt x="13460" y="10863"/>
                    <a:pt x="12637" y="11908"/>
                  </a:cubicBezTo>
                  <a:cubicBezTo>
                    <a:pt x="11718" y="12985"/>
                    <a:pt x="10546" y="13682"/>
                    <a:pt x="9185" y="13998"/>
                  </a:cubicBezTo>
                  <a:cubicBezTo>
                    <a:pt x="9058" y="14030"/>
                    <a:pt x="8995" y="14157"/>
                    <a:pt x="9026" y="14283"/>
                  </a:cubicBezTo>
                  <a:cubicBezTo>
                    <a:pt x="9058" y="14410"/>
                    <a:pt x="9153" y="14442"/>
                    <a:pt x="9280" y="14442"/>
                  </a:cubicBezTo>
                  <a:lnTo>
                    <a:pt x="9311" y="14442"/>
                  </a:lnTo>
                  <a:cubicBezTo>
                    <a:pt x="10736" y="14125"/>
                    <a:pt x="12003" y="13333"/>
                    <a:pt x="12985" y="12225"/>
                  </a:cubicBezTo>
                  <a:cubicBezTo>
                    <a:pt x="13903" y="11148"/>
                    <a:pt x="14473" y="9818"/>
                    <a:pt x="14600" y="8425"/>
                  </a:cubicBezTo>
                  <a:lnTo>
                    <a:pt x="15202" y="8425"/>
                  </a:lnTo>
                  <a:cubicBezTo>
                    <a:pt x="15328" y="8425"/>
                    <a:pt x="15455" y="8298"/>
                    <a:pt x="15455" y="8171"/>
                  </a:cubicBezTo>
                  <a:lnTo>
                    <a:pt x="15455" y="7253"/>
                  </a:lnTo>
                  <a:cubicBezTo>
                    <a:pt x="15392" y="7094"/>
                    <a:pt x="15297" y="6999"/>
                    <a:pt x="15170" y="6999"/>
                  </a:cubicBezTo>
                  <a:lnTo>
                    <a:pt x="14568" y="6999"/>
                  </a:lnTo>
                  <a:cubicBezTo>
                    <a:pt x="14410" y="5511"/>
                    <a:pt x="13777" y="4086"/>
                    <a:pt x="12732" y="2977"/>
                  </a:cubicBezTo>
                  <a:lnTo>
                    <a:pt x="13492" y="2217"/>
                  </a:lnTo>
                  <a:lnTo>
                    <a:pt x="13492" y="2661"/>
                  </a:lnTo>
                  <a:cubicBezTo>
                    <a:pt x="13492" y="2756"/>
                    <a:pt x="13618" y="2882"/>
                    <a:pt x="13745" y="2882"/>
                  </a:cubicBezTo>
                  <a:cubicBezTo>
                    <a:pt x="13840" y="2882"/>
                    <a:pt x="13967" y="2756"/>
                    <a:pt x="13967" y="2661"/>
                  </a:cubicBezTo>
                  <a:lnTo>
                    <a:pt x="13967" y="1647"/>
                  </a:lnTo>
                  <a:cubicBezTo>
                    <a:pt x="13967" y="1552"/>
                    <a:pt x="13903" y="1426"/>
                    <a:pt x="13745" y="1426"/>
                  </a:cubicBezTo>
                  <a:lnTo>
                    <a:pt x="12732" y="1426"/>
                  </a:lnTo>
                  <a:cubicBezTo>
                    <a:pt x="12637" y="1426"/>
                    <a:pt x="12510" y="1552"/>
                    <a:pt x="12510" y="1647"/>
                  </a:cubicBezTo>
                  <a:cubicBezTo>
                    <a:pt x="12510" y="1774"/>
                    <a:pt x="12637" y="1901"/>
                    <a:pt x="12732" y="1901"/>
                  </a:cubicBezTo>
                  <a:lnTo>
                    <a:pt x="13175" y="1901"/>
                  </a:lnTo>
                  <a:lnTo>
                    <a:pt x="12447" y="2661"/>
                  </a:lnTo>
                  <a:cubicBezTo>
                    <a:pt x="11338" y="1616"/>
                    <a:pt x="9913" y="951"/>
                    <a:pt x="8393" y="824"/>
                  </a:cubicBezTo>
                  <a:lnTo>
                    <a:pt x="8393" y="222"/>
                  </a:lnTo>
                  <a:cubicBezTo>
                    <a:pt x="8393" y="127"/>
                    <a:pt x="8266" y="1"/>
                    <a:pt x="8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67"/>
          <p:cNvGrpSpPr/>
          <p:nvPr/>
        </p:nvGrpSpPr>
        <p:grpSpPr>
          <a:xfrm>
            <a:off x="5265603" y="2482779"/>
            <a:ext cx="431988" cy="431992"/>
            <a:chOff x="6402751" y="2796660"/>
            <a:chExt cx="385600" cy="384300"/>
          </a:xfrm>
        </p:grpSpPr>
        <p:sp>
          <p:nvSpPr>
            <p:cNvPr id="3211" name="Google Shape;3211;p67"/>
            <p:cNvSpPr/>
            <p:nvPr/>
          </p:nvSpPr>
          <p:spPr>
            <a:xfrm>
              <a:off x="6405126" y="2802610"/>
              <a:ext cx="377700" cy="373600"/>
            </a:xfrm>
            <a:custGeom>
              <a:avLst/>
              <a:gdLst/>
              <a:ahLst/>
              <a:cxnLst/>
              <a:rect l="l" t="t" r="r" b="b"/>
              <a:pathLst>
                <a:path w="15108" h="14944" extrusionOk="0">
                  <a:moveTo>
                    <a:pt x="12580" y="6253"/>
                  </a:moveTo>
                  <a:cubicBezTo>
                    <a:pt x="12676" y="6253"/>
                    <a:pt x="12764" y="6317"/>
                    <a:pt x="12764" y="6425"/>
                  </a:cubicBezTo>
                  <a:lnTo>
                    <a:pt x="12764" y="12410"/>
                  </a:lnTo>
                  <a:cubicBezTo>
                    <a:pt x="12764" y="12537"/>
                    <a:pt x="12669" y="12600"/>
                    <a:pt x="12574" y="12600"/>
                  </a:cubicBezTo>
                  <a:lnTo>
                    <a:pt x="6588" y="12600"/>
                  </a:lnTo>
                  <a:cubicBezTo>
                    <a:pt x="6430" y="12600"/>
                    <a:pt x="6335" y="12410"/>
                    <a:pt x="6461" y="12283"/>
                  </a:cubicBezTo>
                  <a:lnTo>
                    <a:pt x="12447" y="6298"/>
                  </a:lnTo>
                  <a:cubicBezTo>
                    <a:pt x="12487" y="6268"/>
                    <a:pt x="12535" y="6253"/>
                    <a:pt x="12580" y="6253"/>
                  </a:cubicBezTo>
                  <a:close/>
                  <a:moveTo>
                    <a:pt x="14671" y="0"/>
                  </a:moveTo>
                  <a:cubicBezTo>
                    <a:pt x="14616" y="0"/>
                    <a:pt x="14560" y="9"/>
                    <a:pt x="14505" y="28"/>
                  </a:cubicBezTo>
                  <a:cubicBezTo>
                    <a:pt x="14410" y="28"/>
                    <a:pt x="14157" y="344"/>
                    <a:pt x="14062" y="408"/>
                  </a:cubicBezTo>
                  <a:lnTo>
                    <a:pt x="286" y="14184"/>
                  </a:lnTo>
                  <a:cubicBezTo>
                    <a:pt x="1" y="14469"/>
                    <a:pt x="223" y="14944"/>
                    <a:pt x="603" y="14944"/>
                  </a:cubicBezTo>
                  <a:lnTo>
                    <a:pt x="14664" y="14944"/>
                  </a:lnTo>
                  <a:cubicBezTo>
                    <a:pt x="14917" y="14944"/>
                    <a:pt x="15107" y="14754"/>
                    <a:pt x="15107" y="14500"/>
                  </a:cubicBezTo>
                  <a:lnTo>
                    <a:pt x="15107" y="439"/>
                  </a:lnTo>
                  <a:cubicBezTo>
                    <a:pt x="15107" y="158"/>
                    <a:pt x="14900" y="0"/>
                    <a:pt x="14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7"/>
            <p:cNvSpPr/>
            <p:nvPr/>
          </p:nvSpPr>
          <p:spPr>
            <a:xfrm>
              <a:off x="6545276" y="2938860"/>
              <a:ext cx="178950" cy="177975"/>
            </a:xfrm>
            <a:custGeom>
              <a:avLst/>
              <a:gdLst/>
              <a:ahLst/>
              <a:cxnLst/>
              <a:rect l="l" t="t" r="r" b="b"/>
              <a:pathLst>
                <a:path w="7158" h="7119" extrusionOk="0">
                  <a:moveTo>
                    <a:pt x="6947" y="0"/>
                  </a:moveTo>
                  <a:cubicBezTo>
                    <a:pt x="6911" y="0"/>
                    <a:pt x="6874" y="8"/>
                    <a:pt x="6841" y="25"/>
                  </a:cubicBezTo>
                  <a:lnTo>
                    <a:pt x="127" y="6802"/>
                  </a:lnTo>
                  <a:cubicBezTo>
                    <a:pt x="0" y="6928"/>
                    <a:pt x="64" y="7119"/>
                    <a:pt x="222" y="7119"/>
                  </a:cubicBezTo>
                  <a:lnTo>
                    <a:pt x="982" y="7119"/>
                  </a:lnTo>
                  <a:cubicBezTo>
                    <a:pt x="824" y="7119"/>
                    <a:pt x="760" y="6928"/>
                    <a:pt x="855" y="6802"/>
                  </a:cubicBezTo>
                  <a:lnTo>
                    <a:pt x="6841" y="816"/>
                  </a:lnTo>
                  <a:cubicBezTo>
                    <a:pt x="6882" y="775"/>
                    <a:pt x="6929" y="758"/>
                    <a:pt x="6975" y="758"/>
                  </a:cubicBezTo>
                  <a:cubicBezTo>
                    <a:pt x="7070" y="758"/>
                    <a:pt x="7158" y="836"/>
                    <a:pt x="7158" y="943"/>
                  </a:cubicBezTo>
                  <a:lnTo>
                    <a:pt x="7158" y="183"/>
                  </a:lnTo>
                  <a:cubicBezTo>
                    <a:pt x="7158" y="66"/>
                    <a:pt x="7053" y="0"/>
                    <a:pt x="694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7"/>
            <p:cNvSpPr/>
            <p:nvPr/>
          </p:nvSpPr>
          <p:spPr>
            <a:xfrm>
              <a:off x="6427301" y="2820885"/>
              <a:ext cx="205875" cy="201725"/>
            </a:xfrm>
            <a:custGeom>
              <a:avLst/>
              <a:gdLst/>
              <a:ahLst/>
              <a:cxnLst/>
              <a:rect l="l" t="t" r="r" b="b"/>
              <a:pathLst>
                <a:path w="8235" h="8069" extrusionOk="0">
                  <a:moveTo>
                    <a:pt x="5986" y="5124"/>
                  </a:moveTo>
                  <a:cubicBezTo>
                    <a:pt x="6366" y="5124"/>
                    <a:pt x="6683" y="5472"/>
                    <a:pt x="6683" y="5852"/>
                  </a:cubicBezTo>
                  <a:cubicBezTo>
                    <a:pt x="6746" y="6264"/>
                    <a:pt x="6366" y="6580"/>
                    <a:pt x="5986" y="6580"/>
                  </a:cubicBezTo>
                  <a:cubicBezTo>
                    <a:pt x="5574" y="6580"/>
                    <a:pt x="5258" y="6264"/>
                    <a:pt x="5258" y="5852"/>
                  </a:cubicBezTo>
                  <a:cubicBezTo>
                    <a:pt x="5258" y="5472"/>
                    <a:pt x="5574" y="5124"/>
                    <a:pt x="5986" y="5124"/>
                  </a:cubicBezTo>
                  <a:close/>
                  <a:moveTo>
                    <a:pt x="7755" y="0"/>
                  </a:moveTo>
                  <a:cubicBezTo>
                    <a:pt x="7703" y="0"/>
                    <a:pt x="7651" y="8"/>
                    <a:pt x="7601" y="25"/>
                  </a:cubicBezTo>
                  <a:cubicBezTo>
                    <a:pt x="7570" y="25"/>
                    <a:pt x="7285" y="310"/>
                    <a:pt x="7253" y="342"/>
                  </a:cubicBezTo>
                  <a:lnTo>
                    <a:pt x="286" y="7309"/>
                  </a:lnTo>
                  <a:cubicBezTo>
                    <a:pt x="1" y="7594"/>
                    <a:pt x="191" y="8069"/>
                    <a:pt x="602" y="8069"/>
                  </a:cubicBezTo>
                  <a:lnTo>
                    <a:pt x="7791" y="8069"/>
                  </a:lnTo>
                  <a:cubicBezTo>
                    <a:pt x="8045" y="8069"/>
                    <a:pt x="8235" y="7879"/>
                    <a:pt x="8235" y="7626"/>
                  </a:cubicBezTo>
                  <a:lnTo>
                    <a:pt x="8235" y="437"/>
                  </a:lnTo>
                  <a:cubicBezTo>
                    <a:pt x="8235" y="176"/>
                    <a:pt x="7998" y="0"/>
                    <a:pt x="7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7"/>
            <p:cNvSpPr/>
            <p:nvPr/>
          </p:nvSpPr>
          <p:spPr>
            <a:xfrm>
              <a:off x="6752701" y="2802660"/>
              <a:ext cx="30125" cy="371975"/>
            </a:xfrm>
            <a:custGeom>
              <a:avLst/>
              <a:gdLst/>
              <a:ahLst/>
              <a:cxnLst/>
              <a:rect l="l" t="t" r="r" b="b"/>
              <a:pathLst>
                <a:path w="1205" h="14879" extrusionOk="0">
                  <a:moveTo>
                    <a:pt x="755" y="1"/>
                  </a:moveTo>
                  <a:cubicBezTo>
                    <a:pt x="704" y="1"/>
                    <a:pt x="653" y="9"/>
                    <a:pt x="602" y="26"/>
                  </a:cubicBezTo>
                  <a:cubicBezTo>
                    <a:pt x="476" y="57"/>
                    <a:pt x="286" y="279"/>
                    <a:pt x="159" y="406"/>
                  </a:cubicBezTo>
                  <a:cubicBezTo>
                    <a:pt x="317" y="406"/>
                    <a:pt x="444" y="564"/>
                    <a:pt x="444" y="691"/>
                  </a:cubicBezTo>
                  <a:lnTo>
                    <a:pt x="444" y="14467"/>
                  </a:lnTo>
                  <a:cubicBezTo>
                    <a:pt x="444" y="14688"/>
                    <a:pt x="254" y="14878"/>
                    <a:pt x="1" y="14878"/>
                  </a:cubicBezTo>
                  <a:lnTo>
                    <a:pt x="761" y="14878"/>
                  </a:lnTo>
                  <a:cubicBezTo>
                    <a:pt x="1014" y="14878"/>
                    <a:pt x="1204" y="14688"/>
                    <a:pt x="1204" y="14467"/>
                  </a:cubicBezTo>
                  <a:lnTo>
                    <a:pt x="1204" y="406"/>
                  </a:lnTo>
                  <a:cubicBezTo>
                    <a:pt x="1204" y="171"/>
                    <a:pt x="990" y="1"/>
                    <a:pt x="75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7"/>
            <p:cNvSpPr/>
            <p:nvPr/>
          </p:nvSpPr>
          <p:spPr>
            <a:xfrm>
              <a:off x="6604651" y="2820885"/>
              <a:ext cx="28525" cy="201725"/>
            </a:xfrm>
            <a:custGeom>
              <a:avLst/>
              <a:gdLst/>
              <a:ahLst/>
              <a:cxnLst/>
              <a:rect l="l" t="t" r="r" b="b"/>
              <a:pathLst>
                <a:path w="1141" h="8069" extrusionOk="0">
                  <a:moveTo>
                    <a:pt x="661" y="0"/>
                  </a:moveTo>
                  <a:cubicBezTo>
                    <a:pt x="609" y="0"/>
                    <a:pt x="557" y="8"/>
                    <a:pt x="507" y="25"/>
                  </a:cubicBezTo>
                  <a:cubicBezTo>
                    <a:pt x="507" y="25"/>
                    <a:pt x="381" y="120"/>
                    <a:pt x="349" y="152"/>
                  </a:cubicBezTo>
                  <a:lnTo>
                    <a:pt x="159" y="342"/>
                  </a:lnTo>
                  <a:cubicBezTo>
                    <a:pt x="317" y="437"/>
                    <a:pt x="444" y="595"/>
                    <a:pt x="444" y="753"/>
                  </a:cubicBezTo>
                  <a:lnTo>
                    <a:pt x="444" y="7626"/>
                  </a:lnTo>
                  <a:cubicBezTo>
                    <a:pt x="444" y="7879"/>
                    <a:pt x="222" y="8069"/>
                    <a:pt x="1" y="8069"/>
                  </a:cubicBezTo>
                  <a:lnTo>
                    <a:pt x="697" y="8069"/>
                  </a:lnTo>
                  <a:cubicBezTo>
                    <a:pt x="951" y="8069"/>
                    <a:pt x="1141" y="7879"/>
                    <a:pt x="1141" y="7626"/>
                  </a:cubicBezTo>
                  <a:lnTo>
                    <a:pt x="1141" y="437"/>
                  </a:lnTo>
                  <a:cubicBezTo>
                    <a:pt x="1141" y="176"/>
                    <a:pt x="904" y="0"/>
                    <a:pt x="66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7"/>
            <p:cNvSpPr/>
            <p:nvPr/>
          </p:nvSpPr>
          <p:spPr>
            <a:xfrm>
              <a:off x="6402751" y="2796660"/>
              <a:ext cx="385600" cy="384300"/>
            </a:xfrm>
            <a:custGeom>
              <a:avLst/>
              <a:gdLst/>
              <a:ahLst/>
              <a:cxnLst/>
              <a:rect l="l" t="t" r="r" b="b"/>
              <a:pathLst>
                <a:path w="15424" h="15372" extrusionOk="0">
                  <a:moveTo>
                    <a:pt x="8773" y="1152"/>
                  </a:moveTo>
                  <a:cubicBezTo>
                    <a:pt x="8868" y="1152"/>
                    <a:pt x="8932" y="1184"/>
                    <a:pt x="8995" y="1342"/>
                  </a:cubicBezTo>
                  <a:lnTo>
                    <a:pt x="8995" y="5998"/>
                  </a:lnTo>
                  <a:lnTo>
                    <a:pt x="8995" y="8563"/>
                  </a:lnTo>
                  <a:cubicBezTo>
                    <a:pt x="8995" y="8721"/>
                    <a:pt x="8900" y="8816"/>
                    <a:pt x="8773" y="8816"/>
                  </a:cubicBezTo>
                  <a:lnTo>
                    <a:pt x="1584" y="8816"/>
                  </a:lnTo>
                  <a:cubicBezTo>
                    <a:pt x="1458" y="8816"/>
                    <a:pt x="1426" y="8721"/>
                    <a:pt x="1394" y="8690"/>
                  </a:cubicBezTo>
                  <a:cubicBezTo>
                    <a:pt x="1394" y="8658"/>
                    <a:pt x="1331" y="8563"/>
                    <a:pt x="1426" y="8436"/>
                  </a:cubicBezTo>
                  <a:lnTo>
                    <a:pt x="1933" y="7930"/>
                  </a:lnTo>
                  <a:lnTo>
                    <a:pt x="2059" y="8056"/>
                  </a:lnTo>
                  <a:cubicBezTo>
                    <a:pt x="2096" y="8093"/>
                    <a:pt x="2154" y="8129"/>
                    <a:pt x="2220" y="8129"/>
                  </a:cubicBezTo>
                  <a:cubicBezTo>
                    <a:pt x="2269" y="8129"/>
                    <a:pt x="2323" y="8110"/>
                    <a:pt x="2376" y="8056"/>
                  </a:cubicBezTo>
                  <a:cubicBezTo>
                    <a:pt x="2439" y="7961"/>
                    <a:pt x="2439" y="7803"/>
                    <a:pt x="2376" y="7739"/>
                  </a:cubicBezTo>
                  <a:lnTo>
                    <a:pt x="2249" y="7613"/>
                  </a:lnTo>
                  <a:lnTo>
                    <a:pt x="3073" y="6789"/>
                  </a:lnTo>
                  <a:lnTo>
                    <a:pt x="3200" y="6884"/>
                  </a:lnTo>
                  <a:cubicBezTo>
                    <a:pt x="3250" y="6935"/>
                    <a:pt x="3301" y="6968"/>
                    <a:pt x="3357" y="6968"/>
                  </a:cubicBezTo>
                  <a:cubicBezTo>
                    <a:pt x="3405" y="6968"/>
                    <a:pt x="3457" y="6943"/>
                    <a:pt x="3516" y="6884"/>
                  </a:cubicBezTo>
                  <a:cubicBezTo>
                    <a:pt x="3611" y="6821"/>
                    <a:pt x="3611" y="6663"/>
                    <a:pt x="3516" y="6568"/>
                  </a:cubicBezTo>
                  <a:lnTo>
                    <a:pt x="3390" y="6473"/>
                  </a:lnTo>
                  <a:lnTo>
                    <a:pt x="4245" y="5618"/>
                  </a:lnTo>
                  <a:lnTo>
                    <a:pt x="4340" y="5744"/>
                  </a:lnTo>
                  <a:cubicBezTo>
                    <a:pt x="4390" y="5795"/>
                    <a:pt x="4450" y="5828"/>
                    <a:pt x="4510" y="5828"/>
                  </a:cubicBezTo>
                  <a:cubicBezTo>
                    <a:pt x="4561" y="5828"/>
                    <a:pt x="4612" y="5803"/>
                    <a:pt x="4656" y="5744"/>
                  </a:cubicBezTo>
                  <a:cubicBezTo>
                    <a:pt x="4751" y="5681"/>
                    <a:pt x="4751" y="5523"/>
                    <a:pt x="4656" y="5428"/>
                  </a:cubicBezTo>
                  <a:lnTo>
                    <a:pt x="4561" y="5301"/>
                  </a:lnTo>
                  <a:lnTo>
                    <a:pt x="5385" y="4478"/>
                  </a:lnTo>
                  <a:lnTo>
                    <a:pt x="5511" y="4604"/>
                  </a:lnTo>
                  <a:cubicBezTo>
                    <a:pt x="5548" y="4641"/>
                    <a:pt x="5606" y="4677"/>
                    <a:pt x="5672" y="4677"/>
                  </a:cubicBezTo>
                  <a:cubicBezTo>
                    <a:pt x="5721" y="4677"/>
                    <a:pt x="5775" y="4658"/>
                    <a:pt x="5828" y="4604"/>
                  </a:cubicBezTo>
                  <a:cubicBezTo>
                    <a:pt x="5891" y="4509"/>
                    <a:pt x="5891" y="4351"/>
                    <a:pt x="5828" y="4288"/>
                  </a:cubicBezTo>
                  <a:lnTo>
                    <a:pt x="5701" y="4161"/>
                  </a:lnTo>
                  <a:lnTo>
                    <a:pt x="6620" y="3243"/>
                  </a:lnTo>
                  <a:lnTo>
                    <a:pt x="6715" y="3369"/>
                  </a:lnTo>
                  <a:cubicBezTo>
                    <a:pt x="6766" y="3420"/>
                    <a:pt x="6826" y="3453"/>
                    <a:pt x="6885" y="3453"/>
                  </a:cubicBezTo>
                  <a:cubicBezTo>
                    <a:pt x="6936" y="3453"/>
                    <a:pt x="6987" y="3428"/>
                    <a:pt x="7031" y="3369"/>
                  </a:cubicBezTo>
                  <a:cubicBezTo>
                    <a:pt x="7126" y="3306"/>
                    <a:pt x="7126" y="3148"/>
                    <a:pt x="7031" y="3052"/>
                  </a:cubicBezTo>
                  <a:lnTo>
                    <a:pt x="6936" y="2926"/>
                  </a:lnTo>
                  <a:lnTo>
                    <a:pt x="7760" y="2102"/>
                  </a:lnTo>
                  <a:lnTo>
                    <a:pt x="7887" y="2229"/>
                  </a:lnTo>
                  <a:cubicBezTo>
                    <a:pt x="7923" y="2266"/>
                    <a:pt x="7981" y="2302"/>
                    <a:pt x="8047" y="2302"/>
                  </a:cubicBezTo>
                  <a:cubicBezTo>
                    <a:pt x="8096" y="2302"/>
                    <a:pt x="8150" y="2283"/>
                    <a:pt x="8203" y="2229"/>
                  </a:cubicBezTo>
                  <a:cubicBezTo>
                    <a:pt x="8267" y="2134"/>
                    <a:pt x="8267" y="1976"/>
                    <a:pt x="8203" y="1912"/>
                  </a:cubicBezTo>
                  <a:lnTo>
                    <a:pt x="8077" y="1786"/>
                  </a:lnTo>
                  <a:lnTo>
                    <a:pt x="8615" y="1247"/>
                  </a:lnTo>
                  <a:cubicBezTo>
                    <a:pt x="8678" y="1184"/>
                    <a:pt x="8742" y="1152"/>
                    <a:pt x="8773" y="1152"/>
                  </a:cubicBezTo>
                  <a:close/>
                  <a:moveTo>
                    <a:pt x="14771" y="0"/>
                  </a:moveTo>
                  <a:cubicBezTo>
                    <a:pt x="14591" y="0"/>
                    <a:pt x="14415" y="71"/>
                    <a:pt x="14284" y="202"/>
                  </a:cubicBezTo>
                  <a:lnTo>
                    <a:pt x="9407" y="5079"/>
                  </a:lnTo>
                  <a:lnTo>
                    <a:pt x="9407" y="1437"/>
                  </a:lnTo>
                  <a:cubicBezTo>
                    <a:pt x="9407" y="1152"/>
                    <a:pt x="9248" y="931"/>
                    <a:pt x="9027" y="836"/>
                  </a:cubicBezTo>
                  <a:cubicBezTo>
                    <a:pt x="8948" y="806"/>
                    <a:pt x="8870" y="792"/>
                    <a:pt x="8792" y="792"/>
                  </a:cubicBezTo>
                  <a:cubicBezTo>
                    <a:pt x="8619" y="792"/>
                    <a:pt x="8451" y="863"/>
                    <a:pt x="8298" y="994"/>
                  </a:cubicBezTo>
                  <a:lnTo>
                    <a:pt x="1109" y="8215"/>
                  </a:lnTo>
                  <a:cubicBezTo>
                    <a:pt x="919" y="8405"/>
                    <a:pt x="856" y="8690"/>
                    <a:pt x="951" y="8911"/>
                  </a:cubicBezTo>
                  <a:cubicBezTo>
                    <a:pt x="1078" y="9165"/>
                    <a:pt x="1268" y="9323"/>
                    <a:pt x="1553" y="9323"/>
                  </a:cubicBezTo>
                  <a:lnTo>
                    <a:pt x="5986" y="9323"/>
                  </a:lnTo>
                  <a:lnTo>
                    <a:pt x="6398" y="9766"/>
                  </a:lnTo>
                  <a:cubicBezTo>
                    <a:pt x="6450" y="9801"/>
                    <a:pt x="6512" y="9826"/>
                    <a:pt x="6573" y="9826"/>
                  </a:cubicBezTo>
                  <a:cubicBezTo>
                    <a:pt x="6623" y="9826"/>
                    <a:pt x="6672" y="9809"/>
                    <a:pt x="6715" y="9766"/>
                  </a:cubicBezTo>
                  <a:cubicBezTo>
                    <a:pt x="6810" y="9671"/>
                    <a:pt x="6810" y="9513"/>
                    <a:pt x="6715" y="9450"/>
                  </a:cubicBezTo>
                  <a:lnTo>
                    <a:pt x="6620" y="9323"/>
                  </a:lnTo>
                  <a:lnTo>
                    <a:pt x="8742" y="9323"/>
                  </a:lnTo>
                  <a:cubicBezTo>
                    <a:pt x="9090" y="9323"/>
                    <a:pt x="9407" y="9038"/>
                    <a:pt x="9407" y="8658"/>
                  </a:cubicBezTo>
                  <a:lnTo>
                    <a:pt x="9407" y="6599"/>
                  </a:lnTo>
                  <a:cubicBezTo>
                    <a:pt x="9469" y="6662"/>
                    <a:pt x="9558" y="6724"/>
                    <a:pt x="9657" y="6724"/>
                  </a:cubicBezTo>
                  <a:cubicBezTo>
                    <a:pt x="9709" y="6724"/>
                    <a:pt x="9764" y="6706"/>
                    <a:pt x="9818" y="6663"/>
                  </a:cubicBezTo>
                  <a:cubicBezTo>
                    <a:pt x="9882" y="6599"/>
                    <a:pt x="9882" y="6441"/>
                    <a:pt x="9818" y="6346"/>
                  </a:cubicBezTo>
                  <a:lnTo>
                    <a:pt x="9407" y="5966"/>
                  </a:lnTo>
                  <a:lnTo>
                    <a:pt x="9407" y="5713"/>
                  </a:lnTo>
                  <a:lnTo>
                    <a:pt x="10515" y="4604"/>
                  </a:lnTo>
                  <a:lnTo>
                    <a:pt x="11053" y="5111"/>
                  </a:lnTo>
                  <a:cubicBezTo>
                    <a:pt x="11087" y="5162"/>
                    <a:pt x="11139" y="5195"/>
                    <a:pt x="11200" y="5195"/>
                  </a:cubicBezTo>
                  <a:cubicBezTo>
                    <a:pt x="11252" y="5195"/>
                    <a:pt x="11311" y="5170"/>
                    <a:pt x="11370" y="5111"/>
                  </a:cubicBezTo>
                  <a:cubicBezTo>
                    <a:pt x="11433" y="5048"/>
                    <a:pt x="11433" y="4889"/>
                    <a:pt x="11370" y="4794"/>
                  </a:cubicBezTo>
                  <a:lnTo>
                    <a:pt x="10832" y="4288"/>
                  </a:lnTo>
                  <a:lnTo>
                    <a:pt x="12067" y="3052"/>
                  </a:lnTo>
                  <a:lnTo>
                    <a:pt x="12574" y="3591"/>
                  </a:lnTo>
                  <a:cubicBezTo>
                    <a:pt x="12626" y="3626"/>
                    <a:pt x="12687" y="3651"/>
                    <a:pt x="12748" y="3651"/>
                  </a:cubicBezTo>
                  <a:cubicBezTo>
                    <a:pt x="12798" y="3651"/>
                    <a:pt x="12847" y="3634"/>
                    <a:pt x="12890" y="3591"/>
                  </a:cubicBezTo>
                  <a:cubicBezTo>
                    <a:pt x="12985" y="3496"/>
                    <a:pt x="12985" y="3338"/>
                    <a:pt x="12890" y="3274"/>
                  </a:cubicBezTo>
                  <a:lnTo>
                    <a:pt x="12384" y="2736"/>
                  </a:lnTo>
                  <a:lnTo>
                    <a:pt x="13619" y="1532"/>
                  </a:lnTo>
                  <a:lnTo>
                    <a:pt x="14125" y="2039"/>
                  </a:lnTo>
                  <a:cubicBezTo>
                    <a:pt x="14180" y="2076"/>
                    <a:pt x="14235" y="2112"/>
                    <a:pt x="14296" y="2112"/>
                  </a:cubicBezTo>
                  <a:cubicBezTo>
                    <a:pt x="14341" y="2112"/>
                    <a:pt x="14388" y="2093"/>
                    <a:pt x="14442" y="2039"/>
                  </a:cubicBezTo>
                  <a:cubicBezTo>
                    <a:pt x="14537" y="1944"/>
                    <a:pt x="14537" y="1786"/>
                    <a:pt x="14442" y="1722"/>
                  </a:cubicBezTo>
                  <a:lnTo>
                    <a:pt x="13935" y="1184"/>
                  </a:lnTo>
                  <a:lnTo>
                    <a:pt x="14600" y="519"/>
                  </a:lnTo>
                  <a:cubicBezTo>
                    <a:pt x="14648" y="487"/>
                    <a:pt x="14695" y="479"/>
                    <a:pt x="14739" y="479"/>
                  </a:cubicBezTo>
                  <a:cubicBezTo>
                    <a:pt x="14782" y="479"/>
                    <a:pt x="14822" y="487"/>
                    <a:pt x="14854" y="487"/>
                  </a:cubicBezTo>
                  <a:cubicBezTo>
                    <a:pt x="14885" y="487"/>
                    <a:pt x="14949" y="551"/>
                    <a:pt x="14949" y="677"/>
                  </a:cubicBezTo>
                  <a:lnTo>
                    <a:pt x="14949" y="14738"/>
                  </a:lnTo>
                  <a:cubicBezTo>
                    <a:pt x="14949" y="14865"/>
                    <a:pt x="14885" y="14928"/>
                    <a:pt x="14759" y="14928"/>
                  </a:cubicBezTo>
                  <a:lnTo>
                    <a:pt x="698" y="14928"/>
                  </a:lnTo>
                  <a:cubicBezTo>
                    <a:pt x="603" y="14928"/>
                    <a:pt x="508" y="14865"/>
                    <a:pt x="508" y="14802"/>
                  </a:cubicBezTo>
                  <a:cubicBezTo>
                    <a:pt x="508" y="14770"/>
                    <a:pt x="476" y="14707"/>
                    <a:pt x="539" y="14580"/>
                  </a:cubicBezTo>
                  <a:lnTo>
                    <a:pt x="1268" y="13852"/>
                  </a:lnTo>
                  <a:lnTo>
                    <a:pt x="1774" y="14390"/>
                  </a:lnTo>
                  <a:cubicBezTo>
                    <a:pt x="1829" y="14427"/>
                    <a:pt x="1884" y="14463"/>
                    <a:pt x="1945" y="14463"/>
                  </a:cubicBezTo>
                  <a:cubicBezTo>
                    <a:pt x="1990" y="14463"/>
                    <a:pt x="2038" y="14443"/>
                    <a:pt x="2091" y="14390"/>
                  </a:cubicBezTo>
                  <a:cubicBezTo>
                    <a:pt x="2186" y="14295"/>
                    <a:pt x="2186" y="14137"/>
                    <a:pt x="2091" y="14073"/>
                  </a:cubicBezTo>
                  <a:lnTo>
                    <a:pt x="1584" y="13535"/>
                  </a:lnTo>
                  <a:lnTo>
                    <a:pt x="2819" y="12331"/>
                  </a:lnTo>
                  <a:lnTo>
                    <a:pt x="3326" y="12838"/>
                  </a:lnTo>
                  <a:cubicBezTo>
                    <a:pt x="3363" y="12875"/>
                    <a:pt x="3420" y="12911"/>
                    <a:pt x="3487" y="12911"/>
                  </a:cubicBezTo>
                  <a:cubicBezTo>
                    <a:pt x="3536" y="12911"/>
                    <a:pt x="3589" y="12892"/>
                    <a:pt x="3643" y="12838"/>
                  </a:cubicBezTo>
                  <a:cubicBezTo>
                    <a:pt x="3706" y="12775"/>
                    <a:pt x="3706" y="12616"/>
                    <a:pt x="3643" y="12521"/>
                  </a:cubicBezTo>
                  <a:lnTo>
                    <a:pt x="3136" y="12015"/>
                  </a:lnTo>
                  <a:lnTo>
                    <a:pt x="4435" y="10685"/>
                  </a:lnTo>
                  <a:lnTo>
                    <a:pt x="4941" y="11223"/>
                  </a:lnTo>
                  <a:cubicBezTo>
                    <a:pt x="4993" y="11258"/>
                    <a:pt x="5046" y="11283"/>
                    <a:pt x="5103" y="11283"/>
                  </a:cubicBezTo>
                  <a:cubicBezTo>
                    <a:pt x="5150" y="11283"/>
                    <a:pt x="5201" y="11266"/>
                    <a:pt x="5258" y="11223"/>
                  </a:cubicBezTo>
                  <a:cubicBezTo>
                    <a:pt x="5353" y="11128"/>
                    <a:pt x="5353" y="10970"/>
                    <a:pt x="5258" y="10906"/>
                  </a:cubicBezTo>
                  <a:lnTo>
                    <a:pt x="4751" y="10368"/>
                  </a:lnTo>
                  <a:lnTo>
                    <a:pt x="5100" y="10020"/>
                  </a:lnTo>
                  <a:cubicBezTo>
                    <a:pt x="5195" y="9956"/>
                    <a:pt x="5195" y="9798"/>
                    <a:pt x="5100" y="9703"/>
                  </a:cubicBezTo>
                  <a:cubicBezTo>
                    <a:pt x="5068" y="9671"/>
                    <a:pt x="5013" y="9655"/>
                    <a:pt x="4953" y="9655"/>
                  </a:cubicBezTo>
                  <a:cubicBezTo>
                    <a:pt x="4894" y="9655"/>
                    <a:pt x="4830" y="9671"/>
                    <a:pt x="4783" y="9703"/>
                  </a:cubicBezTo>
                  <a:lnTo>
                    <a:pt x="223" y="14263"/>
                  </a:lnTo>
                  <a:cubicBezTo>
                    <a:pt x="33" y="14453"/>
                    <a:pt x="1" y="14738"/>
                    <a:pt x="64" y="14992"/>
                  </a:cubicBezTo>
                  <a:cubicBezTo>
                    <a:pt x="191" y="15213"/>
                    <a:pt x="444" y="15372"/>
                    <a:pt x="666" y="15372"/>
                  </a:cubicBezTo>
                  <a:lnTo>
                    <a:pt x="14727" y="15372"/>
                  </a:lnTo>
                  <a:cubicBezTo>
                    <a:pt x="15075" y="15372"/>
                    <a:pt x="15392" y="15087"/>
                    <a:pt x="15392" y="14707"/>
                  </a:cubicBezTo>
                  <a:lnTo>
                    <a:pt x="15392" y="646"/>
                  </a:lnTo>
                  <a:cubicBezTo>
                    <a:pt x="15424" y="424"/>
                    <a:pt x="15265" y="171"/>
                    <a:pt x="15012" y="44"/>
                  </a:cubicBezTo>
                  <a:cubicBezTo>
                    <a:pt x="14934" y="15"/>
                    <a:pt x="14852" y="0"/>
                    <a:pt x="14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7"/>
            <p:cNvSpPr/>
            <p:nvPr/>
          </p:nvSpPr>
          <p:spPr>
            <a:xfrm>
              <a:off x="6560326" y="2951335"/>
              <a:ext cx="171025" cy="169450"/>
            </a:xfrm>
            <a:custGeom>
              <a:avLst/>
              <a:gdLst/>
              <a:ahLst/>
              <a:cxnLst/>
              <a:rect l="l" t="t" r="r" b="b"/>
              <a:pathLst>
                <a:path w="6841" h="6778" extrusionOk="0">
                  <a:moveTo>
                    <a:pt x="6398" y="1"/>
                  </a:moveTo>
                  <a:cubicBezTo>
                    <a:pt x="6295" y="1"/>
                    <a:pt x="6197" y="43"/>
                    <a:pt x="6112" y="127"/>
                  </a:cubicBezTo>
                  <a:lnTo>
                    <a:pt x="127" y="6113"/>
                  </a:lnTo>
                  <a:cubicBezTo>
                    <a:pt x="32" y="6208"/>
                    <a:pt x="0" y="6366"/>
                    <a:pt x="63" y="6525"/>
                  </a:cubicBezTo>
                  <a:cubicBezTo>
                    <a:pt x="127" y="6683"/>
                    <a:pt x="253" y="6778"/>
                    <a:pt x="443" y="6778"/>
                  </a:cubicBezTo>
                  <a:lnTo>
                    <a:pt x="6429" y="6778"/>
                  </a:lnTo>
                  <a:cubicBezTo>
                    <a:pt x="6682" y="6778"/>
                    <a:pt x="6841" y="6588"/>
                    <a:pt x="6841" y="6366"/>
                  </a:cubicBezTo>
                  <a:lnTo>
                    <a:pt x="6841" y="5669"/>
                  </a:lnTo>
                  <a:cubicBezTo>
                    <a:pt x="6841" y="5543"/>
                    <a:pt x="6714" y="5416"/>
                    <a:pt x="6587" y="5416"/>
                  </a:cubicBezTo>
                  <a:cubicBezTo>
                    <a:pt x="6461" y="5416"/>
                    <a:pt x="6366" y="5543"/>
                    <a:pt x="6366" y="5669"/>
                  </a:cubicBezTo>
                  <a:lnTo>
                    <a:pt x="6366" y="6334"/>
                  </a:lnTo>
                  <a:lnTo>
                    <a:pt x="507" y="6334"/>
                  </a:lnTo>
                  <a:lnTo>
                    <a:pt x="6366" y="476"/>
                  </a:lnTo>
                  <a:lnTo>
                    <a:pt x="6366" y="4593"/>
                  </a:lnTo>
                  <a:cubicBezTo>
                    <a:pt x="6334" y="4783"/>
                    <a:pt x="6429" y="4878"/>
                    <a:pt x="6556" y="4878"/>
                  </a:cubicBezTo>
                  <a:cubicBezTo>
                    <a:pt x="6682" y="4878"/>
                    <a:pt x="6809" y="4751"/>
                    <a:pt x="6809" y="4624"/>
                  </a:cubicBezTo>
                  <a:lnTo>
                    <a:pt x="6809" y="444"/>
                  </a:lnTo>
                  <a:cubicBezTo>
                    <a:pt x="6809" y="286"/>
                    <a:pt x="6682" y="127"/>
                    <a:pt x="6556" y="32"/>
                  </a:cubicBezTo>
                  <a:cubicBezTo>
                    <a:pt x="6503" y="11"/>
                    <a:pt x="6450" y="1"/>
                    <a:pt x="6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7"/>
            <p:cNvSpPr/>
            <p:nvPr/>
          </p:nvSpPr>
          <p:spPr>
            <a:xfrm>
              <a:off x="6553201" y="2943435"/>
              <a:ext cx="47525" cy="47525"/>
            </a:xfrm>
            <a:custGeom>
              <a:avLst/>
              <a:gdLst/>
              <a:ahLst/>
              <a:cxnLst/>
              <a:rect l="l" t="t" r="r" b="b"/>
              <a:pathLst>
                <a:path w="1901" h="1901" extrusionOk="0">
                  <a:moveTo>
                    <a:pt x="950" y="412"/>
                  </a:moveTo>
                  <a:cubicBezTo>
                    <a:pt x="1235" y="412"/>
                    <a:pt x="1457" y="633"/>
                    <a:pt x="1457" y="918"/>
                  </a:cubicBezTo>
                  <a:cubicBezTo>
                    <a:pt x="1457" y="1235"/>
                    <a:pt x="1203" y="1425"/>
                    <a:pt x="950" y="1425"/>
                  </a:cubicBezTo>
                  <a:cubicBezTo>
                    <a:pt x="665" y="1425"/>
                    <a:pt x="443" y="1203"/>
                    <a:pt x="443" y="918"/>
                  </a:cubicBezTo>
                  <a:cubicBezTo>
                    <a:pt x="443" y="633"/>
                    <a:pt x="665" y="412"/>
                    <a:pt x="950" y="412"/>
                  </a:cubicBezTo>
                  <a:close/>
                  <a:moveTo>
                    <a:pt x="950" y="0"/>
                  </a:moveTo>
                  <a:cubicBezTo>
                    <a:pt x="443" y="0"/>
                    <a:pt x="0" y="443"/>
                    <a:pt x="0" y="950"/>
                  </a:cubicBezTo>
                  <a:cubicBezTo>
                    <a:pt x="0" y="1457"/>
                    <a:pt x="443" y="1900"/>
                    <a:pt x="950" y="1900"/>
                  </a:cubicBezTo>
                  <a:cubicBezTo>
                    <a:pt x="1457" y="1900"/>
                    <a:pt x="1900" y="1457"/>
                    <a:pt x="1900" y="950"/>
                  </a:cubicBezTo>
                  <a:cubicBezTo>
                    <a:pt x="1900" y="412"/>
                    <a:pt x="1489"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67"/>
          <p:cNvGrpSpPr/>
          <p:nvPr/>
        </p:nvGrpSpPr>
        <p:grpSpPr>
          <a:xfrm>
            <a:off x="1688602" y="2482849"/>
            <a:ext cx="309174" cy="431974"/>
            <a:chOff x="5393768" y="1314043"/>
            <a:chExt cx="309174" cy="431974"/>
          </a:xfrm>
        </p:grpSpPr>
        <p:sp>
          <p:nvSpPr>
            <p:cNvPr id="3220" name="Google Shape;3220;p67"/>
            <p:cNvSpPr/>
            <p:nvPr/>
          </p:nvSpPr>
          <p:spPr>
            <a:xfrm>
              <a:off x="5400141" y="1347442"/>
              <a:ext cx="296583" cy="392336"/>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7"/>
            <p:cNvSpPr/>
            <p:nvPr/>
          </p:nvSpPr>
          <p:spPr>
            <a:xfrm>
              <a:off x="5427079" y="1374507"/>
              <a:ext cx="242678" cy="324706"/>
            </a:xfrm>
            <a:custGeom>
              <a:avLst/>
              <a:gdLst/>
              <a:ahLst/>
              <a:cxnLst/>
              <a:rect l="l" t="t" r="r" b="b"/>
              <a:pathLst>
                <a:path w="7883" h="10510" extrusionOk="0">
                  <a:moveTo>
                    <a:pt x="1" y="0"/>
                  </a:moveTo>
                  <a:lnTo>
                    <a:pt x="1" y="10509"/>
                  </a:lnTo>
                  <a:lnTo>
                    <a:pt x="7883" y="10509"/>
                  </a:lnTo>
                  <a:lnTo>
                    <a:pt x="78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7"/>
            <p:cNvSpPr/>
            <p:nvPr/>
          </p:nvSpPr>
          <p:spPr>
            <a:xfrm>
              <a:off x="5487665" y="1320315"/>
              <a:ext cx="121508" cy="54221"/>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7"/>
            <p:cNvSpPr/>
            <p:nvPr/>
          </p:nvSpPr>
          <p:spPr>
            <a:xfrm>
              <a:off x="5464114" y="1506371"/>
              <a:ext cx="33802" cy="33768"/>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7"/>
            <p:cNvSpPr/>
            <p:nvPr/>
          </p:nvSpPr>
          <p:spPr>
            <a:xfrm>
              <a:off x="5464114" y="1567174"/>
              <a:ext cx="33802" cy="33923"/>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7"/>
            <p:cNvSpPr/>
            <p:nvPr/>
          </p:nvSpPr>
          <p:spPr>
            <a:xfrm>
              <a:off x="5464114" y="1628132"/>
              <a:ext cx="33802" cy="33768"/>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7"/>
            <p:cNvSpPr/>
            <p:nvPr/>
          </p:nvSpPr>
          <p:spPr>
            <a:xfrm>
              <a:off x="5460881" y="1401572"/>
              <a:ext cx="40451" cy="40596"/>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7"/>
            <p:cNvSpPr/>
            <p:nvPr/>
          </p:nvSpPr>
          <p:spPr>
            <a:xfrm>
              <a:off x="5393768" y="1314043"/>
              <a:ext cx="309174" cy="431974"/>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7"/>
            <p:cNvSpPr/>
            <p:nvPr/>
          </p:nvSpPr>
          <p:spPr>
            <a:xfrm>
              <a:off x="5540401" y="1341046"/>
              <a:ext cx="16778" cy="12698"/>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7"/>
            <p:cNvSpPr/>
            <p:nvPr/>
          </p:nvSpPr>
          <p:spPr>
            <a:xfrm>
              <a:off x="5420737" y="1368111"/>
              <a:ext cx="255238" cy="337343"/>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7"/>
            <p:cNvSpPr/>
            <p:nvPr/>
          </p:nvSpPr>
          <p:spPr>
            <a:xfrm>
              <a:off x="5512694" y="1503374"/>
              <a:ext cx="78132" cy="12698"/>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7"/>
            <p:cNvSpPr/>
            <p:nvPr/>
          </p:nvSpPr>
          <p:spPr>
            <a:xfrm>
              <a:off x="5512694" y="1530439"/>
              <a:ext cx="125387" cy="12698"/>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7"/>
            <p:cNvSpPr/>
            <p:nvPr/>
          </p:nvSpPr>
          <p:spPr>
            <a:xfrm>
              <a:off x="5512694" y="1564332"/>
              <a:ext cx="78132" cy="12698"/>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7"/>
            <p:cNvSpPr/>
            <p:nvPr/>
          </p:nvSpPr>
          <p:spPr>
            <a:xfrm>
              <a:off x="5512694" y="1591397"/>
              <a:ext cx="125387" cy="12698"/>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7"/>
            <p:cNvSpPr/>
            <p:nvPr/>
          </p:nvSpPr>
          <p:spPr>
            <a:xfrm>
              <a:off x="5512694" y="1625135"/>
              <a:ext cx="78132" cy="12698"/>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7"/>
            <p:cNvSpPr/>
            <p:nvPr/>
          </p:nvSpPr>
          <p:spPr>
            <a:xfrm>
              <a:off x="5512694" y="1652200"/>
              <a:ext cx="124618" cy="12698"/>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7"/>
            <p:cNvSpPr/>
            <p:nvPr/>
          </p:nvSpPr>
          <p:spPr>
            <a:xfrm>
              <a:off x="5512694" y="1401973"/>
              <a:ext cx="125387" cy="12698"/>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7"/>
            <p:cNvSpPr/>
            <p:nvPr/>
          </p:nvSpPr>
          <p:spPr>
            <a:xfrm>
              <a:off x="5458788" y="1462807"/>
              <a:ext cx="179292" cy="12667"/>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7"/>
            <p:cNvSpPr/>
            <p:nvPr/>
          </p:nvSpPr>
          <p:spPr>
            <a:xfrm>
              <a:off x="5512694" y="1429038"/>
              <a:ext cx="37681" cy="12698"/>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7"/>
            <p:cNvSpPr/>
            <p:nvPr/>
          </p:nvSpPr>
          <p:spPr>
            <a:xfrm>
              <a:off x="5559827" y="1429038"/>
              <a:ext cx="37804" cy="12698"/>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7"/>
            <p:cNvSpPr/>
            <p:nvPr/>
          </p:nvSpPr>
          <p:spPr>
            <a:xfrm>
              <a:off x="5454509" y="1503405"/>
              <a:ext cx="46393" cy="39762"/>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7"/>
            <p:cNvSpPr/>
            <p:nvPr/>
          </p:nvSpPr>
          <p:spPr>
            <a:xfrm>
              <a:off x="5454509" y="1564332"/>
              <a:ext cx="46393" cy="39762"/>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7"/>
            <p:cNvSpPr/>
            <p:nvPr/>
          </p:nvSpPr>
          <p:spPr>
            <a:xfrm>
              <a:off x="5454509" y="1625135"/>
              <a:ext cx="46393" cy="39793"/>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7"/>
            <p:cNvSpPr/>
            <p:nvPr/>
          </p:nvSpPr>
          <p:spPr>
            <a:xfrm>
              <a:off x="5461159" y="1401850"/>
              <a:ext cx="39743" cy="39885"/>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4" name="Google Shape;3244;p67"/>
          <p:cNvSpPr txBox="1"/>
          <p:nvPr/>
        </p:nvSpPr>
        <p:spPr>
          <a:xfrm>
            <a:off x="720000" y="1466250"/>
            <a:ext cx="2246400" cy="338400"/>
          </a:xfrm>
          <a:prstGeom prst="rect">
            <a:avLst/>
          </a:prstGeom>
          <a:noFill/>
          <a:ln>
            <a:noFill/>
          </a:ln>
        </p:spPr>
        <p:txBody>
          <a:bodyPr spcFirstLastPara="1" wrap="square" lIns="90000" tIns="91425" rIns="90000" bIns="91425" anchor="ctr" anchorCtr="0">
            <a:noAutofit/>
          </a:bodyPr>
          <a:lstStyle/>
          <a:p>
            <a:pPr marL="0" lvl="0" indent="0" algn="ctr" rtl="0">
              <a:spcBef>
                <a:spcPts val="0"/>
              </a:spcBef>
              <a:spcAft>
                <a:spcPts val="0"/>
              </a:spcAft>
              <a:buNone/>
            </a:pPr>
            <a:r>
              <a:rPr lang="en" sz="2400">
                <a:solidFill>
                  <a:schemeClr val="lt1"/>
                </a:solidFill>
                <a:latin typeface="Exo 2 Black"/>
                <a:ea typeface="Exo 2 Black"/>
                <a:cs typeface="Exo 2 Black"/>
                <a:sym typeface="Exo 2 Black"/>
              </a:rPr>
              <a:t>Saturn</a:t>
            </a:r>
            <a:endParaRPr sz="2400">
              <a:solidFill>
                <a:schemeClr val="lt1"/>
              </a:solidFill>
              <a:latin typeface="Exo 2 Black"/>
              <a:ea typeface="Exo 2 Black"/>
              <a:cs typeface="Exo 2 Black"/>
              <a:sym typeface="Exo 2 Black"/>
            </a:endParaRPr>
          </a:p>
        </p:txBody>
      </p:sp>
      <p:sp>
        <p:nvSpPr>
          <p:cNvPr id="3245" name="Google Shape;3245;p67"/>
          <p:cNvSpPr txBox="1"/>
          <p:nvPr/>
        </p:nvSpPr>
        <p:spPr>
          <a:xfrm>
            <a:off x="720000" y="1804650"/>
            <a:ext cx="2246400" cy="5040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en">
                <a:solidFill>
                  <a:schemeClr val="dk1"/>
                </a:solidFill>
                <a:latin typeface="Montserrat Medium"/>
                <a:ea typeface="Montserrat Medium"/>
                <a:cs typeface="Montserrat Medium"/>
                <a:sym typeface="Montserrat Medium"/>
              </a:rPr>
              <a:t>Saturn is a gas giant and has several rings</a:t>
            </a:r>
            <a:endParaRPr>
              <a:solidFill>
                <a:schemeClr val="dk1"/>
              </a:solidFill>
              <a:latin typeface="Montserrat Medium"/>
              <a:ea typeface="Montserrat Medium"/>
              <a:cs typeface="Montserrat Medium"/>
              <a:sym typeface="Montserrat Medium"/>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249"/>
        <p:cNvGrpSpPr/>
        <p:nvPr/>
      </p:nvGrpSpPr>
      <p:grpSpPr>
        <a:xfrm>
          <a:off x="0" y="0"/>
          <a:ext cx="0" cy="0"/>
          <a:chOff x="0" y="0"/>
          <a:chExt cx="0" cy="0"/>
        </a:xfrm>
      </p:grpSpPr>
      <p:sp>
        <p:nvSpPr>
          <p:cNvPr id="3250" name="Google Shape;3250;p68"/>
          <p:cNvSpPr txBox="1">
            <a:spLocks noGrp="1"/>
          </p:cNvSpPr>
          <p:nvPr>
            <p:ph type="subTitle" idx="3"/>
          </p:nvPr>
        </p:nvSpPr>
        <p:spPr>
          <a:xfrm>
            <a:off x="5076000" y="3633015"/>
            <a:ext cx="23400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Clr>
                <a:schemeClr val="dk1"/>
              </a:buClr>
              <a:buSzPts val="1100"/>
              <a:buFont typeface="Arial"/>
              <a:buNone/>
            </a:pPr>
            <a:r>
              <a:rPr lang="en"/>
              <a:t>You can speak a bit about this person here</a:t>
            </a:r>
            <a:endParaRPr/>
          </a:p>
        </p:txBody>
      </p:sp>
      <p:sp>
        <p:nvSpPr>
          <p:cNvPr id="3251" name="Google Shape;3251;p68"/>
          <p:cNvSpPr txBox="1">
            <a:spLocks noGrp="1"/>
          </p:cNvSpPr>
          <p:nvPr>
            <p:ph type="subTitle" idx="1"/>
          </p:nvPr>
        </p:nvSpPr>
        <p:spPr>
          <a:xfrm>
            <a:off x="1728000" y="3633012"/>
            <a:ext cx="2340000" cy="5040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3252" name="Google Shape;3252;p68"/>
          <p:cNvSpPr txBox="1">
            <a:spLocks noGrp="1"/>
          </p:cNvSpPr>
          <p:nvPr>
            <p:ph type="title" idx="4"/>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Our team</a:t>
            </a:r>
            <a:endParaRPr/>
          </a:p>
        </p:txBody>
      </p:sp>
      <p:sp>
        <p:nvSpPr>
          <p:cNvPr id="3253" name="Google Shape;3253;p68"/>
          <p:cNvSpPr txBox="1">
            <a:spLocks noGrp="1"/>
          </p:cNvSpPr>
          <p:nvPr>
            <p:ph type="title"/>
          </p:nvPr>
        </p:nvSpPr>
        <p:spPr>
          <a:xfrm>
            <a:off x="1728000" y="3294612"/>
            <a:ext cx="23400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Jenna Doe</a:t>
            </a:r>
            <a:endParaRPr/>
          </a:p>
        </p:txBody>
      </p:sp>
      <p:sp>
        <p:nvSpPr>
          <p:cNvPr id="3254" name="Google Shape;3254;p68"/>
          <p:cNvSpPr txBox="1">
            <a:spLocks noGrp="1"/>
          </p:cNvSpPr>
          <p:nvPr>
            <p:ph type="title" idx="2"/>
          </p:nvPr>
        </p:nvSpPr>
        <p:spPr>
          <a:xfrm>
            <a:off x="5076000" y="3294600"/>
            <a:ext cx="2340000" cy="3384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Timmy Jimmy</a:t>
            </a:r>
            <a:endParaRPr/>
          </a:p>
        </p:txBody>
      </p:sp>
      <p:pic>
        <p:nvPicPr>
          <p:cNvPr id="3255" name="Google Shape;3255;p68"/>
          <p:cNvPicPr preferRelativeResize="0"/>
          <p:nvPr/>
        </p:nvPicPr>
        <p:blipFill rotWithShape="1">
          <a:blip r:embed="rId3">
            <a:alphaModFix/>
          </a:blip>
          <a:srcRect l="9242" t="12704" r="4780" b="29988"/>
          <a:stretch/>
        </p:blipFill>
        <p:spPr>
          <a:xfrm>
            <a:off x="2088000" y="1558875"/>
            <a:ext cx="1620000" cy="1620000"/>
          </a:xfrm>
          <a:prstGeom prst="rect">
            <a:avLst/>
          </a:prstGeom>
          <a:noFill/>
          <a:ln>
            <a:noFill/>
          </a:ln>
        </p:spPr>
      </p:pic>
      <p:sp>
        <p:nvSpPr>
          <p:cNvPr id="3256" name="Google Shape;3256;p68"/>
          <p:cNvSpPr/>
          <p:nvPr/>
        </p:nvSpPr>
        <p:spPr>
          <a:xfrm>
            <a:off x="2088000" y="1598400"/>
            <a:ext cx="1620000" cy="1620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57" name="Google Shape;3257;p68"/>
          <p:cNvPicPr preferRelativeResize="0"/>
          <p:nvPr/>
        </p:nvPicPr>
        <p:blipFill rotWithShape="1">
          <a:blip r:embed="rId4">
            <a:alphaModFix/>
          </a:blip>
          <a:srcRect l="38386" t="27387" r="20510" b="45219"/>
          <a:stretch/>
        </p:blipFill>
        <p:spPr>
          <a:xfrm>
            <a:off x="5436000" y="1558800"/>
            <a:ext cx="1620000" cy="1620000"/>
          </a:xfrm>
          <a:prstGeom prst="rect">
            <a:avLst/>
          </a:prstGeom>
          <a:noFill/>
          <a:ln>
            <a:noFill/>
          </a:ln>
        </p:spPr>
      </p:pic>
      <p:sp>
        <p:nvSpPr>
          <p:cNvPr id="3258" name="Google Shape;3258;p68"/>
          <p:cNvSpPr/>
          <p:nvPr/>
        </p:nvSpPr>
        <p:spPr>
          <a:xfrm>
            <a:off x="5436000" y="1598400"/>
            <a:ext cx="1620000" cy="16200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62"/>
        <p:cNvGrpSpPr/>
        <p:nvPr/>
      </p:nvGrpSpPr>
      <p:grpSpPr>
        <a:xfrm>
          <a:off x="0" y="0"/>
          <a:ext cx="0" cy="0"/>
          <a:chOff x="0" y="0"/>
          <a:chExt cx="0" cy="0"/>
        </a:xfrm>
      </p:grpSpPr>
      <p:sp>
        <p:nvSpPr>
          <p:cNvPr id="3263" name="Google Shape;3263;p69"/>
          <p:cNvSpPr txBox="1">
            <a:spLocks noGrp="1"/>
          </p:cNvSpPr>
          <p:nvPr>
            <p:ph type="title"/>
          </p:nvPr>
        </p:nvSpPr>
        <p:spPr>
          <a:xfrm>
            <a:off x="720000" y="1417350"/>
            <a:ext cx="2790000" cy="12621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Desktop software</a:t>
            </a:r>
            <a:endParaRPr/>
          </a:p>
        </p:txBody>
      </p:sp>
      <p:sp>
        <p:nvSpPr>
          <p:cNvPr id="3264" name="Google Shape;3264;p69"/>
          <p:cNvSpPr txBox="1">
            <a:spLocks noGrp="1"/>
          </p:cNvSpPr>
          <p:nvPr>
            <p:ph type="subTitle" idx="1"/>
          </p:nvPr>
        </p:nvSpPr>
        <p:spPr>
          <a:xfrm>
            <a:off x="720000" y="2679450"/>
            <a:ext cx="2790000" cy="10467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3265" name="Google Shape;3265;p69"/>
          <p:cNvGrpSpPr/>
          <p:nvPr/>
        </p:nvGrpSpPr>
        <p:grpSpPr>
          <a:xfrm>
            <a:off x="3565950" y="1256788"/>
            <a:ext cx="4858056" cy="2629924"/>
            <a:chOff x="3565950" y="1253245"/>
            <a:chExt cx="4858056" cy="2629924"/>
          </a:xfrm>
        </p:grpSpPr>
        <p:grpSp>
          <p:nvGrpSpPr>
            <p:cNvPr id="3266" name="Google Shape;3266;p69"/>
            <p:cNvGrpSpPr/>
            <p:nvPr/>
          </p:nvGrpSpPr>
          <p:grpSpPr>
            <a:xfrm>
              <a:off x="3565950" y="1296000"/>
              <a:ext cx="4858056" cy="2587169"/>
              <a:chOff x="3607200" y="1303086"/>
              <a:chExt cx="4858056" cy="2587169"/>
            </a:xfrm>
          </p:grpSpPr>
          <p:sp>
            <p:nvSpPr>
              <p:cNvPr id="3267" name="Google Shape;3267;p69"/>
              <p:cNvSpPr/>
              <p:nvPr/>
            </p:nvSpPr>
            <p:spPr>
              <a:xfrm>
                <a:off x="4106556" y="1303086"/>
                <a:ext cx="3900600" cy="2376900"/>
              </a:xfrm>
              <a:prstGeom prst="round2SameRect">
                <a:avLst>
                  <a:gd name="adj1" fmla="val 5556"/>
                  <a:gd name="adj2" fmla="val 144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9"/>
              <p:cNvSpPr/>
              <p:nvPr/>
            </p:nvSpPr>
            <p:spPr>
              <a:xfrm>
                <a:off x="3648456" y="3748655"/>
                <a:ext cx="4816800" cy="141600"/>
              </a:xfrm>
              <a:prstGeom prst="round2SameRect">
                <a:avLst>
                  <a:gd name="adj1" fmla="val 5556"/>
                  <a:gd name="adj2"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9"/>
              <p:cNvSpPr/>
              <p:nvPr/>
            </p:nvSpPr>
            <p:spPr>
              <a:xfrm>
                <a:off x="3607200" y="3698814"/>
                <a:ext cx="4816800" cy="141600"/>
              </a:xfrm>
              <a:prstGeom prst="round2SameRect">
                <a:avLst>
                  <a:gd name="adj1" fmla="val 5556"/>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69"/>
            <p:cNvSpPr/>
            <p:nvPr/>
          </p:nvSpPr>
          <p:spPr>
            <a:xfrm>
              <a:off x="5596500" y="3698814"/>
              <a:ext cx="766800" cy="55200"/>
            </a:xfrm>
            <a:prstGeom prst="round2SameRect">
              <a:avLst>
                <a:gd name="adj1" fmla="val 5556"/>
                <a:gd name="adj2"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9"/>
            <p:cNvSpPr/>
            <p:nvPr/>
          </p:nvSpPr>
          <p:spPr>
            <a:xfrm>
              <a:off x="4029600" y="1253245"/>
              <a:ext cx="3900600" cy="2376900"/>
            </a:xfrm>
            <a:prstGeom prst="round2SameRect">
              <a:avLst>
                <a:gd name="adj1" fmla="val 5556"/>
                <a:gd name="adj2" fmla="val 1449"/>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272" name="Google Shape;3272;p69"/>
            <p:cNvPicPr preferRelativeResize="0"/>
            <p:nvPr/>
          </p:nvPicPr>
          <p:blipFill rotWithShape="1">
            <a:blip r:embed="rId3">
              <a:alphaModFix/>
            </a:blip>
            <a:srcRect/>
            <a:stretch/>
          </p:blipFill>
          <p:spPr>
            <a:xfrm>
              <a:off x="4204400" y="1461568"/>
              <a:ext cx="3550999" cy="1997451"/>
            </a:xfrm>
            <a:prstGeom prst="rect">
              <a:avLst/>
            </a:prstGeom>
            <a:noFill/>
            <a:ln>
              <a:noFill/>
            </a:ln>
          </p:spPr>
        </p:pic>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76"/>
        <p:cNvGrpSpPr/>
        <p:nvPr/>
      </p:nvGrpSpPr>
      <p:grpSpPr>
        <a:xfrm>
          <a:off x="0" y="0"/>
          <a:ext cx="0" cy="0"/>
          <a:chOff x="0" y="0"/>
          <a:chExt cx="0" cy="0"/>
        </a:xfrm>
      </p:grpSpPr>
      <p:grpSp>
        <p:nvGrpSpPr>
          <p:cNvPr id="3277" name="Google Shape;3277;p70"/>
          <p:cNvGrpSpPr/>
          <p:nvPr/>
        </p:nvGrpSpPr>
        <p:grpSpPr>
          <a:xfrm>
            <a:off x="6060922" y="540003"/>
            <a:ext cx="1675047" cy="149573"/>
            <a:chOff x="4790625" y="1824675"/>
            <a:chExt cx="2392925" cy="213675"/>
          </a:xfrm>
        </p:grpSpPr>
        <p:sp>
          <p:nvSpPr>
            <p:cNvPr id="3278" name="Google Shape;3278;p70"/>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0"/>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3" name="Google Shape;3283;p70"/>
          <p:cNvGrpSpPr/>
          <p:nvPr/>
        </p:nvGrpSpPr>
        <p:grpSpPr>
          <a:xfrm>
            <a:off x="7964565" y="76195"/>
            <a:ext cx="1103235" cy="1479835"/>
            <a:chOff x="393738" y="1475915"/>
            <a:chExt cx="1103235" cy="1479835"/>
          </a:xfrm>
        </p:grpSpPr>
        <p:sp>
          <p:nvSpPr>
            <p:cNvPr id="3284" name="Google Shape;3284;p70"/>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0"/>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0"/>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0"/>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0"/>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0"/>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0"/>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1" name="Google Shape;3291;p70"/>
          <p:cNvSpPr txBox="1">
            <a:spLocks noGrp="1"/>
          </p:cNvSpPr>
          <p:nvPr>
            <p:ph type="title"/>
          </p:nvPr>
        </p:nvSpPr>
        <p:spPr>
          <a:xfrm>
            <a:off x="4423727" y="1686750"/>
            <a:ext cx="2970000" cy="7233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Mobile app</a:t>
            </a:r>
            <a:endParaRPr/>
          </a:p>
        </p:txBody>
      </p:sp>
      <p:sp>
        <p:nvSpPr>
          <p:cNvPr id="3292" name="Google Shape;3292;p70"/>
          <p:cNvSpPr txBox="1">
            <a:spLocks noGrp="1"/>
          </p:cNvSpPr>
          <p:nvPr>
            <p:ph type="subTitle" idx="1"/>
          </p:nvPr>
        </p:nvSpPr>
        <p:spPr>
          <a:xfrm>
            <a:off x="4423727" y="2410050"/>
            <a:ext cx="2970000" cy="10467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3293" name="Google Shape;3293;p70"/>
          <p:cNvGrpSpPr/>
          <p:nvPr/>
        </p:nvGrpSpPr>
        <p:grpSpPr>
          <a:xfrm>
            <a:off x="1750273" y="950132"/>
            <a:ext cx="1643181" cy="3243237"/>
            <a:chOff x="1750273" y="950132"/>
            <a:chExt cx="1643181" cy="3243237"/>
          </a:xfrm>
        </p:grpSpPr>
        <p:grpSp>
          <p:nvGrpSpPr>
            <p:cNvPr id="3294" name="Google Shape;3294;p70"/>
            <p:cNvGrpSpPr/>
            <p:nvPr/>
          </p:nvGrpSpPr>
          <p:grpSpPr>
            <a:xfrm>
              <a:off x="1750273" y="950132"/>
              <a:ext cx="1643181" cy="3243237"/>
              <a:chOff x="1750273" y="950132"/>
              <a:chExt cx="1643181" cy="3243237"/>
            </a:xfrm>
          </p:grpSpPr>
          <p:grpSp>
            <p:nvGrpSpPr>
              <p:cNvPr id="3295" name="Google Shape;3295;p70"/>
              <p:cNvGrpSpPr/>
              <p:nvPr/>
            </p:nvGrpSpPr>
            <p:grpSpPr>
              <a:xfrm>
                <a:off x="1791454" y="989368"/>
                <a:ext cx="1602000" cy="3204000"/>
                <a:chOff x="1810512" y="1014984"/>
                <a:chExt cx="1602000" cy="3204000"/>
              </a:xfrm>
            </p:grpSpPr>
            <p:sp>
              <p:nvSpPr>
                <p:cNvPr id="3296" name="Google Shape;3296;p70"/>
                <p:cNvSpPr/>
                <p:nvPr/>
              </p:nvSpPr>
              <p:spPr>
                <a:xfrm>
                  <a:off x="1810512" y="1014984"/>
                  <a:ext cx="1602000" cy="3204000"/>
                </a:xfrm>
                <a:prstGeom prst="roundRect">
                  <a:avLst>
                    <a:gd name="adj" fmla="val 15789"/>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0"/>
                <p:cNvSpPr/>
                <p:nvPr/>
              </p:nvSpPr>
              <p:spPr>
                <a:xfrm>
                  <a:off x="2483221" y="1206675"/>
                  <a:ext cx="256500" cy="264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0"/>
                <p:cNvSpPr/>
                <p:nvPr/>
              </p:nvSpPr>
              <p:spPr>
                <a:xfrm>
                  <a:off x="2491568" y="3910782"/>
                  <a:ext cx="240000" cy="232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70"/>
              <p:cNvGrpSpPr/>
              <p:nvPr/>
            </p:nvGrpSpPr>
            <p:grpSpPr>
              <a:xfrm>
                <a:off x="1750273" y="950132"/>
                <a:ext cx="1601980" cy="3203879"/>
                <a:chOff x="451025" y="297475"/>
                <a:chExt cx="2187900" cy="4491000"/>
              </a:xfrm>
            </p:grpSpPr>
            <p:sp>
              <p:nvSpPr>
                <p:cNvPr id="3300" name="Google Shape;3300;p70"/>
                <p:cNvSpPr/>
                <p:nvPr/>
              </p:nvSpPr>
              <p:spPr>
                <a:xfrm>
                  <a:off x="451025" y="297475"/>
                  <a:ext cx="2187900" cy="4491000"/>
                </a:xfrm>
                <a:prstGeom prst="roundRect">
                  <a:avLst>
                    <a:gd name="adj" fmla="val 15789"/>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0"/>
                <p:cNvSpPr/>
                <p:nvPr/>
              </p:nvSpPr>
              <p:spPr>
                <a:xfrm>
                  <a:off x="1369775" y="566175"/>
                  <a:ext cx="350400" cy="372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0"/>
                <p:cNvSpPr/>
                <p:nvPr/>
              </p:nvSpPr>
              <p:spPr>
                <a:xfrm>
                  <a:off x="1381175" y="4356625"/>
                  <a:ext cx="327600" cy="326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303" name="Google Shape;3303;p70"/>
            <p:cNvPicPr preferRelativeResize="0"/>
            <p:nvPr/>
          </p:nvPicPr>
          <p:blipFill rotWithShape="1">
            <a:blip r:embed="rId3">
              <a:alphaModFix/>
            </a:blip>
            <a:srcRect l="40319" t="38179" r="14327" b="9620"/>
            <a:stretch/>
          </p:blipFill>
          <p:spPr>
            <a:xfrm>
              <a:off x="1877778" y="1409846"/>
              <a:ext cx="1346975" cy="2326175"/>
            </a:xfrm>
            <a:prstGeom prst="rect">
              <a:avLst/>
            </a:prstGeom>
            <a:noFill/>
            <a:ln>
              <a:noFill/>
            </a:ln>
          </p:spPr>
        </p:pic>
      </p:grpSp>
      <p:grpSp>
        <p:nvGrpSpPr>
          <p:cNvPr id="3304" name="Google Shape;3304;p70"/>
          <p:cNvGrpSpPr/>
          <p:nvPr/>
        </p:nvGrpSpPr>
        <p:grpSpPr>
          <a:xfrm>
            <a:off x="8852895" y="1757010"/>
            <a:ext cx="214918" cy="250565"/>
            <a:chOff x="6571050" y="2495000"/>
            <a:chExt cx="307025" cy="357950"/>
          </a:xfrm>
        </p:grpSpPr>
        <p:sp>
          <p:nvSpPr>
            <p:cNvPr id="3305" name="Google Shape;3305;p70"/>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0"/>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0"/>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8" name="Google Shape;3308;p70"/>
          <p:cNvGrpSpPr/>
          <p:nvPr/>
        </p:nvGrpSpPr>
        <p:grpSpPr>
          <a:xfrm>
            <a:off x="8077160" y="1757010"/>
            <a:ext cx="346832" cy="1809080"/>
            <a:chOff x="4713875" y="2486650"/>
            <a:chExt cx="495475" cy="2584400"/>
          </a:xfrm>
        </p:grpSpPr>
        <p:sp>
          <p:nvSpPr>
            <p:cNvPr id="3309" name="Google Shape;3309;p70"/>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0"/>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0"/>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0"/>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0"/>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0"/>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0"/>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0"/>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0"/>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0"/>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0"/>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0"/>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0"/>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0"/>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0"/>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4" name="Google Shape;3324;p70"/>
          <p:cNvGrpSpPr/>
          <p:nvPr/>
        </p:nvGrpSpPr>
        <p:grpSpPr>
          <a:xfrm>
            <a:off x="7489140" y="1143753"/>
            <a:ext cx="246838" cy="387257"/>
            <a:chOff x="404525" y="4002625"/>
            <a:chExt cx="352625" cy="553225"/>
          </a:xfrm>
        </p:grpSpPr>
        <p:sp>
          <p:nvSpPr>
            <p:cNvPr id="3325" name="Google Shape;3325;p70"/>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0"/>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0"/>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0"/>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0"/>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333"/>
        <p:cNvGrpSpPr/>
        <p:nvPr/>
      </p:nvGrpSpPr>
      <p:grpSpPr>
        <a:xfrm>
          <a:off x="0" y="0"/>
          <a:ext cx="0" cy="0"/>
          <a:chOff x="0" y="0"/>
          <a:chExt cx="0" cy="0"/>
        </a:xfrm>
      </p:grpSpPr>
      <p:sp>
        <p:nvSpPr>
          <p:cNvPr id="3334" name="Google Shape;3334;p71"/>
          <p:cNvSpPr txBox="1">
            <a:spLocks noGrp="1"/>
          </p:cNvSpPr>
          <p:nvPr>
            <p:ph type="title"/>
          </p:nvPr>
        </p:nvSpPr>
        <p:spPr>
          <a:xfrm>
            <a:off x="1565377" y="1686750"/>
            <a:ext cx="2887200" cy="7233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Tablet app</a:t>
            </a:r>
            <a:endParaRPr/>
          </a:p>
        </p:txBody>
      </p:sp>
      <p:sp>
        <p:nvSpPr>
          <p:cNvPr id="3335" name="Google Shape;3335;p71"/>
          <p:cNvSpPr txBox="1">
            <a:spLocks noGrp="1"/>
          </p:cNvSpPr>
          <p:nvPr>
            <p:ph type="subTitle" idx="1"/>
          </p:nvPr>
        </p:nvSpPr>
        <p:spPr>
          <a:xfrm>
            <a:off x="1565377" y="2410050"/>
            <a:ext cx="2887200" cy="10467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3336" name="Google Shape;3336;p71"/>
          <p:cNvGrpSpPr/>
          <p:nvPr/>
        </p:nvGrpSpPr>
        <p:grpSpPr>
          <a:xfrm>
            <a:off x="5297954" y="950117"/>
            <a:ext cx="2280669" cy="3243267"/>
            <a:chOff x="5297954" y="950117"/>
            <a:chExt cx="2280669" cy="3243267"/>
          </a:xfrm>
        </p:grpSpPr>
        <p:grpSp>
          <p:nvGrpSpPr>
            <p:cNvPr id="3337" name="Google Shape;3337;p71"/>
            <p:cNvGrpSpPr/>
            <p:nvPr/>
          </p:nvGrpSpPr>
          <p:grpSpPr>
            <a:xfrm>
              <a:off x="5297954" y="950117"/>
              <a:ext cx="2280669" cy="3243267"/>
              <a:chOff x="5297954" y="950117"/>
              <a:chExt cx="2280669" cy="3243267"/>
            </a:xfrm>
          </p:grpSpPr>
          <p:grpSp>
            <p:nvGrpSpPr>
              <p:cNvPr id="3338" name="Google Shape;3338;p71"/>
              <p:cNvGrpSpPr/>
              <p:nvPr/>
            </p:nvGrpSpPr>
            <p:grpSpPr>
              <a:xfrm>
                <a:off x="5335823" y="989384"/>
                <a:ext cx="2242800" cy="3204000"/>
                <a:chOff x="5649600" y="969750"/>
                <a:chExt cx="2242800" cy="3204000"/>
              </a:xfrm>
            </p:grpSpPr>
            <p:sp>
              <p:nvSpPr>
                <p:cNvPr id="3339" name="Google Shape;3339;p71"/>
                <p:cNvSpPr/>
                <p:nvPr/>
              </p:nvSpPr>
              <p:spPr>
                <a:xfrm>
                  <a:off x="5649600" y="969750"/>
                  <a:ext cx="2242800" cy="3204000"/>
                </a:xfrm>
                <a:prstGeom prst="roundRect">
                  <a:avLst>
                    <a:gd name="adj" fmla="val 655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6685350" y="3932406"/>
                  <a:ext cx="171300" cy="160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1" name="Google Shape;3341;p71"/>
              <p:cNvGrpSpPr/>
              <p:nvPr/>
            </p:nvGrpSpPr>
            <p:grpSpPr>
              <a:xfrm>
                <a:off x="5297954" y="950117"/>
                <a:ext cx="2242800" cy="3204000"/>
                <a:chOff x="5323250" y="969750"/>
                <a:chExt cx="2242800" cy="3204000"/>
              </a:xfrm>
            </p:grpSpPr>
            <p:sp>
              <p:nvSpPr>
                <p:cNvPr id="3342" name="Google Shape;3342;p71"/>
                <p:cNvSpPr/>
                <p:nvPr/>
              </p:nvSpPr>
              <p:spPr>
                <a:xfrm>
                  <a:off x="5323250" y="969750"/>
                  <a:ext cx="2242800" cy="3204000"/>
                </a:xfrm>
                <a:prstGeom prst="roundRect">
                  <a:avLst>
                    <a:gd name="adj" fmla="val 655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6359000" y="3931920"/>
                  <a:ext cx="171300" cy="160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344" name="Google Shape;3344;p71"/>
            <p:cNvPicPr preferRelativeResize="0"/>
            <p:nvPr/>
          </p:nvPicPr>
          <p:blipFill rotWithShape="1">
            <a:blip r:embed="rId3">
              <a:alphaModFix/>
            </a:blip>
            <a:srcRect l="47134" r="8022"/>
            <a:stretch/>
          </p:blipFill>
          <p:spPr>
            <a:xfrm>
              <a:off x="5447429" y="1336341"/>
              <a:ext cx="1943849" cy="2438323"/>
            </a:xfrm>
            <a:prstGeom prst="rect">
              <a:avLst/>
            </a:prstGeom>
            <a:noFill/>
            <a:ln>
              <a:noFill/>
            </a:ln>
          </p:spPr>
        </p:pic>
      </p:grpSp>
      <p:grpSp>
        <p:nvGrpSpPr>
          <p:cNvPr id="3345" name="Google Shape;3345;p71"/>
          <p:cNvGrpSpPr/>
          <p:nvPr/>
        </p:nvGrpSpPr>
        <p:grpSpPr>
          <a:xfrm>
            <a:off x="76200" y="76205"/>
            <a:ext cx="1552162" cy="755352"/>
            <a:chOff x="359700" y="4031500"/>
            <a:chExt cx="2217375" cy="1079075"/>
          </a:xfrm>
        </p:grpSpPr>
        <p:sp>
          <p:nvSpPr>
            <p:cNvPr id="3346" name="Google Shape;3346;p71"/>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71"/>
          <p:cNvGrpSpPr/>
          <p:nvPr/>
        </p:nvGrpSpPr>
        <p:grpSpPr>
          <a:xfrm>
            <a:off x="1856952" y="540003"/>
            <a:ext cx="1675047" cy="149573"/>
            <a:chOff x="4790625" y="1824675"/>
            <a:chExt cx="2392925" cy="213675"/>
          </a:xfrm>
        </p:grpSpPr>
        <p:sp>
          <p:nvSpPr>
            <p:cNvPr id="3349" name="Google Shape;3349;p71"/>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4" name="Google Shape;3354;p71"/>
          <p:cNvGrpSpPr/>
          <p:nvPr/>
        </p:nvGrpSpPr>
        <p:grpSpPr>
          <a:xfrm>
            <a:off x="76202" y="1060140"/>
            <a:ext cx="214917" cy="230335"/>
            <a:chOff x="424275" y="4593075"/>
            <a:chExt cx="307025" cy="329050"/>
          </a:xfrm>
        </p:grpSpPr>
        <p:sp>
          <p:nvSpPr>
            <p:cNvPr id="3355" name="Google Shape;3355;p71"/>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71"/>
          <p:cNvGrpSpPr/>
          <p:nvPr/>
        </p:nvGrpSpPr>
        <p:grpSpPr>
          <a:xfrm>
            <a:off x="719997" y="1136360"/>
            <a:ext cx="346832" cy="1809080"/>
            <a:chOff x="4713875" y="2486650"/>
            <a:chExt cx="495475" cy="2584400"/>
          </a:xfrm>
        </p:grpSpPr>
        <p:sp>
          <p:nvSpPr>
            <p:cNvPr id="3359" name="Google Shape;3359;p71"/>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377"/>
        <p:cNvGrpSpPr/>
        <p:nvPr/>
      </p:nvGrpSpPr>
      <p:grpSpPr>
        <a:xfrm>
          <a:off x="0" y="0"/>
          <a:ext cx="0" cy="0"/>
          <a:chOff x="0" y="0"/>
          <a:chExt cx="0" cy="0"/>
        </a:xfrm>
      </p:grpSpPr>
      <p:sp>
        <p:nvSpPr>
          <p:cNvPr id="3378" name="Google Shape;3378;p72"/>
          <p:cNvSpPr txBox="1">
            <a:spLocks noGrp="1"/>
          </p:cNvSpPr>
          <p:nvPr>
            <p:ph type="ctrTitle"/>
          </p:nvPr>
        </p:nvSpPr>
        <p:spPr>
          <a:xfrm>
            <a:off x="1940550" y="882900"/>
            <a:ext cx="5262900" cy="9000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a:t>Thanks!</a:t>
            </a:r>
            <a:endParaRPr/>
          </a:p>
        </p:txBody>
      </p:sp>
      <p:sp>
        <p:nvSpPr>
          <p:cNvPr id="3379" name="Google Shape;3379;p72"/>
          <p:cNvSpPr txBox="1">
            <a:spLocks noGrp="1"/>
          </p:cNvSpPr>
          <p:nvPr>
            <p:ph type="subTitle" idx="1"/>
          </p:nvPr>
        </p:nvSpPr>
        <p:spPr>
          <a:xfrm>
            <a:off x="1940550" y="1731975"/>
            <a:ext cx="5262900" cy="1100100"/>
          </a:xfrm>
          <a:prstGeom prst="rect">
            <a:avLst/>
          </a:prstGeom>
        </p:spPr>
        <p:txBody>
          <a:bodyPr spcFirstLastPara="1" wrap="square" lIns="90000" tIns="91425" rIns="90000" bIns="91425" anchor="ctr" anchorCtr="0">
            <a:noAutofit/>
          </a:bodyPr>
          <a:lstStyle/>
          <a:p>
            <a:pPr marL="0" lvl="0" indent="0" algn="ctr" rtl="0">
              <a:spcBef>
                <a:spcPts val="0"/>
              </a:spcBef>
              <a:spcAft>
                <a:spcPts val="0"/>
              </a:spcAft>
              <a:buNone/>
            </a:pPr>
            <a:r>
              <a:rPr lang="en" b="1">
                <a:latin typeface="Montserrat"/>
                <a:ea typeface="Montserrat"/>
                <a:cs typeface="Montserrat"/>
                <a:sym typeface="Montserrat"/>
              </a:rPr>
              <a:t>Do you have any questions?</a:t>
            </a:r>
            <a:endParaRPr b="1">
              <a:latin typeface="Montserrat"/>
              <a:ea typeface="Montserrat"/>
              <a:cs typeface="Montserrat"/>
              <a:sym typeface="Montserrat"/>
            </a:endParaRPr>
          </a:p>
          <a:p>
            <a:pPr marL="0" lvl="0" indent="0" algn="ctr" rtl="0">
              <a:spcBef>
                <a:spcPts val="1000"/>
              </a:spcBef>
              <a:spcAft>
                <a:spcPts val="0"/>
              </a:spcAft>
              <a:buNone/>
            </a:pPr>
            <a:r>
              <a:rPr lang="en"/>
              <a:t>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yourwebsite.com</a:t>
            </a:r>
            <a:endParaRPr/>
          </a:p>
        </p:txBody>
      </p:sp>
      <p:sp>
        <p:nvSpPr>
          <p:cNvPr id="3380" name="Google Shape;3380;p72"/>
          <p:cNvSpPr txBox="1"/>
          <p:nvPr/>
        </p:nvSpPr>
        <p:spPr>
          <a:xfrm>
            <a:off x="1940550" y="3922200"/>
            <a:ext cx="5262900" cy="338400"/>
          </a:xfrm>
          <a:prstGeom prst="rect">
            <a:avLst/>
          </a:prstGeom>
          <a:noFill/>
          <a:ln>
            <a:noFill/>
          </a:ln>
        </p:spPr>
        <p:txBody>
          <a:bodyPr spcFirstLastPara="1" wrap="square" lIns="90000" tIns="91425" rIns="90000" bIns="91425" anchor="t" anchorCtr="0">
            <a:noAutofit/>
          </a:bodyPr>
          <a:lstStyle/>
          <a:p>
            <a:pPr marL="0" lvl="0" indent="0" algn="ctr" rtl="0">
              <a:spcBef>
                <a:spcPts val="0"/>
              </a:spcBef>
              <a:spcAft>
                <a:spcPts val="0"/>
              </a:spcAft>
              <a:buNone/>
            </a:pPr>
            <a:r>
              <a:rPr lang="en" sz="1200">
                <a:solidFill>
                  <a:schemeClr val="dk1"/>
                </a:solidFill>
                <a:latin typeface="Montserrat Medium"/>
                <a:ea typeface="Montserrat Medium"/>
                <a:cs typeface="Montserrat Medium"/>
                <a:sym typeface="Montserrat Medium"/>
              </a:rPr>
              <a:t>Please keep this slide for attribution</a:t>
            </a:r>
            <a:endParaRPr sz="1200">
              <a:solidFill>
                <a:schemeClr val="dk1"/>
              </a:solidFill>
              <a:latin typeface="Montserrat Medium"/>
              <a:ea typeface="Montserrat Medium"/>
              <a:cs typeface="Montserrat Medium"/>
              <a:sym typeface="Montserrat Medium"/>
            </a:endParaRPr>
          </a:p>
        </p:txBody>
      </p:sp>
      <p:grpSp>
        <p:nvGrpSpPr>
          <p:cNvPr id="3381" name="Google Shape;3381;p72"/>
          <p:cNvGrpSpPr/>
          <p:nvPr/>
        </p:nvGrpSpPr>
        <p:grpSpPr>
          <a:xfrm>
            <a:off x="8004465" y="76195"/>
            <a:ext cx="1063335" cy="1454810"/>
            <a:chOff x="3064150" y="3027700"/>
            <a:chExt cx="1519050" cy="2078300"/>
          </a:xfrm>
        </p:grpSpPr>
        <p:sp>
          <p:nvSpPr>
            <p:cNvPr id="3382" name="Google Shape;3382;p72"/>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2"/>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2"/>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2"/>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2"/>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2"/>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2"/>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2"/>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2"/>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2"/>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2"/>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2"/>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2"/>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2"/>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2"/>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2"/>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2"/>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2"/>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2"/>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2"/>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2"/>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2"/>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2"/>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2"/>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2"/>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2"/>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2"/>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2"/>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2"/>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2"/>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2"/>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2"/>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2"/>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2"/>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2"/>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2"/>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2"/>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72"/>
          <p:cNvGrpSpPr/>
          <p:nvPr/>
        </p:nvGrpSpPr>
        <p:grpSpPr>
          <a:xfrm>
            <a:off x="7533293" y="1055972"/>
            <a:ext cx="242585" cy="475038"/>
            <a:chOff x="6833975" y="3957025"/>
            <a:chExt cx="346550" cy="678625"/>
          </a:xfrm>
        </p:grpSpPr>
        <p:sp>
          <p:nvSpPr>
            <p:cNvPr id="3420" name="Google Shape;3420;p72"/>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2"/>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2"/>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 name="Google Shape;3423;p72"/>
          <p:cNvGrpSpPr/>
          <p:nvPr/>
        </p:nvGrpSpPr>
        <p:grpSpPr>
          <a:xfrm>
            <a:off x="80082" y="3640135"/>
            <a:ext cx="1279828" cy="1427160"/>
            <a:chOff x="5321800" y="3042900"/>
            <a:chExt cx="1828325" cy="2038800"/>
          </a:xfrm>
        </p:grpSpPr>
        <p:sp>
          <p:nvSpPr>
            <p:cNvPr id="3424" name="Google Shape;3424;p72"/>
            <p:cNvSpPr/>
            <p:nvPr/>
          </p:nvSpPr>
          <p:spPr>
            <a:xfrm rot="10800000">
              <a:off x="5404625" y="3080875"/>
              <a:ext cx="1745500" cy="1986375"/>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2"/>
            <p:cNvSpPr/>
            <p:nvPr/>
          </p:nvSpPr>
          <p:spPr>
            <a:xfrm rot="10800000">
              <a:off x="5321800" y="3042900"/>
              <a:ext cx="1791850" cy="2038800"/>
            </a:xfrm>
            <a:custGeom>
              <a:avLst/>
              <a:gdLst/>
              <a:ahLst/>
              <a:cxnLst/>
              <a:rect l="l" t="t" r="r" b="b"/>
              <a:pathLst>
                <a:path w="71674" h="81552" extrusionOk="0">
                  <a:moveTo>
                    <a:pt x="10639" y="28238"/>
                  </a:moveTo>
                  <a:lnTo>
                    <a:pt x="48147" y="70913"/>
                  </a:lnTo>
                  <a:lnTo>
                    <a:pt x="10639" y="70913"/>
                  </a:lnTo>
                  <a:lnTo>
                    <a:pt x="10639" y="28238"/>
                  </a:lnTo>
                  <a:close/>
                  <a:moveTo>
                    <a:pt x="9514" y="25198"/>
                  </a:moveTo>
                  <a:lnTo>
                    <a:pt x="9514" y="72038"/>
                  </a:lnTo>
                  <a:lnTo>
                    <a:pt x="50640" y="72038"/>
                  </a:lnTo>
                  <a:lnTo>
                    <a:pt x="9514" y="25198"/>
                  </a:lnTo>
                  <a:close/>
                  <a:moveTo>
                    <a:pt x="1155" y="3040"/>
                  </a:moveTo>
                  <a:lnTo>
                    <a:pt x="69150" y="80396"/>
                  </a:lnTo>
                  <a:lnTo>
                    <a:pt x="1155" y="80396"/>
                  </a:lnTo>
                  <a:lnTo>
                    <a:pt x="1155" y="3040"/>
                  </a:lnTo>
                  <a:close/>
                  <a:moveTo>
                    <a:pt x="0" y="0"/>
                  </a:moveTo>
                  <a:lnTo>
                    <a:pt x="0" y="81551"/>
                  </a:lnTo>
                  <a:lnTo>
                    <a:pt x="71673" y="8155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72"/>
          <p:cNvGrpSpPr/>
          <p:nvPr/>
        </p:nvGrpSpPr>
        <p:grpSpPr>
          <a:xfrm>
            <a:off x="1651402" y="3660390"/>
            <a:ext cx="171833" cy="943110"/>
            <a:chOff x="6952525" y="2517050"/>
            <a:chExt cx="245475" cy="1347300"/>
          </a:xfrm>
        </p:grpSpPr>
        <p:sp>
          <p:nvSpPr>
            <p:cNvPr id="3427" name="Google Shape;3427;p72"/>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2"/>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2"/>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2"/>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72"/>
          <p:cNvGrpSpPr/>
          <p:nvPr/>
        </p:nvGrpSpPr>
        <p:grpSpPr>
          <a:xfrm>
            <a:off x="6100822" y="540003"/>
            <a:ext cx="1675047" cy="149573"/>
            <a:chOff x="4790625" y="1824675"/>
            <a:chExt cx="2392925" cy="213675"/>
          </a:xfrm>
        </p:grpSpPr>
        <p:sp>
          <p:nvSpPr>
            <p:cNvPr id="3432" name="Google Shape;3432;p72"/>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2"/>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2"/>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2"/>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2"/>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72"/>
          <p:cNvGrpSpPr/>
          <p:nvPr/>
        </p:nvGrpSpPr>
        <p:grpSpPr>
          <a:xfrm>
            <a:off x="719998" y="1315852"/>
            <a:ext cx="246837" cy="387257"/>
            <a:chOff x="404525" y="4002625"/>
            <a:chExt cx="352625" cy="553225"/>
          </a:xfrm>
        </p:grpSpPr>
        <p:sp>
          <p:nvSpPr>
            <p:cNvPr id="3438" name="Google Shape;3438;p72"/>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2"/>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2"/>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2"/>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2"/>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72"/>
          <p:cNvGrpSpPr/>
          <p:nvPr/>
        </p:nvGrpSpPr>
        <p:grpSpPr>
          <a:xfrm>
            <a:off x="80077" y="3181190"/>
            <a:ext cx="214917" cy="230335"/>
            <a:chOff x="424275" y="4593075"/>
            <a:chExt cx="307025" cy="329050"/>
          </a:xfrm>
        </p:grpSpPr>
        <p:sp>
          <p:nvSpPr>
            <p:cNvPr id="3444" name="Google Shape;3444;p72"/>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2"/>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2"/>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7" name="Google Shape;3447;p72"/>
          <p:cNvGrpSpPr/>
          <p:nvPr/>
        </p:nvGrpSpPr>
        <p:grpSpPr>
          <a:xfrm>
            <a:off x="8852895" y="1731985"/>
            <a:ext cx="214918" cy="250565"/>
            <a:chOff x="6571050" y="2495000"/>
            <a:chExt cx="307025" cy="357950"/>
          </a:xfrm>
        </p:grpSpPr>
        <p:sp>
          <p:nvSpPr>
            <p:cNvPr id="3448" name="Google Shape;3448;p72"/>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2"/>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2"/>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1" name="Google Shape;3451;p72"/>
          <p:cNvGrpSpPr/>
          <p:nvPr/>
        </p:nvGrpSpPr>
        <p:grpSpPr>
          <a:xfrm>
            <a:off x="720000" y="1931690"/>
            <a:ext cx="1103235" cy="1479835"/>
            <a:chOff x="393738" y="1475915"/>
            <a:chExt cx="1103235" cy="1479835"/>
          </a:xfrm>
        </p:grpSpPr>
        <p:sp>
          <p:nvSpPr>
            <p:cNvPr id="3452" name="Google Shape;3452;p72"/>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2"/>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2"/>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2"/>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2"/>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2"/>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2"/>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9" name="Google Shape;3459;p72"/>
          <p:cNvGrpSpPr/>
          <p:nvPr/>
        </p:nvGrpSpPr>
        <p:grpSpPr>
          <a:xfrm>
            <a:off x="8077160" y="1731985"/>
            <a:ext cx="346832" cy="1809080"/>
            <a:chOff x="4713875" y="2486650"/>
            <a:chExt cx="495475" cy="2584400"/>
          </a:xfrm>
        </p:grpSpPr>
        <p:sp>
          <p:nvSpPr>
            <p:cNvPr id="3460" name="Google Shape;3460;p72"/>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2"/>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2"/>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2"/>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2"/>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2"/>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2"/>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2"/>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2"/>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2"/>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2"/>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2"/>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2"/>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2"/>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2"/>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72"/>
          <p:cNvSpPr/>
          <p:nvPr/>
        </p:nvSpPr>
        <p:spPr>
          <a:xfrm>
            <a:off x="3122384" y="4975589"/>
            <a:ext cx="36448" cy="36501"/>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6" name="Google Shape;3476;p72"/>
          <p:cNvGrpSpPr/>
          <p:nvPr/>
        </p:nvGrpSpPr>
        <p:grpSpPr>
          <a:xfrm>
            <a:off x="3469776" y="2901970"/>
            <a:ext cx="459552" cy="431970"/>
            <a:chOff x="2332830" y="4859695"/>
            <a:chExt cx="459552" cy="431970"/>
          </a:xfrm>
        </p:grpSpPr>
        <p:sp>
          <p:nvSpPr>
            <p:cNvPr id="3477" name="Google Shape;3477;p72"/>
            <p:cNvSpPr/>
            <p:nvPr/>
          </p:nvSpPr>
          <p:spPr>
            <a:xfrm>
              <a:off x="2349334" y="4866531"/>
              <a:ext cx="419281" cy="41829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2"/>
            <p:cNvSpPr/>
            <p:nvPr/>
          </p:nvSpPr>
          <p:spPr>
            <a:xfrm>
              <a:off x="2531606" y="4866531"/>
              <a:ext cx="244400" cy="418425"/>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2"/>
            <p:cNvSpPr/>
            <p:nvPr/>
          </p:nvSpPr>
          <p:spPr>
            <a:xfrm>
              <a:off x="2422294" y="4957497"/>
              <a:ext cx="227833" cy="327332"/>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2"/>
            <p:cNvSpPr/>
            <p:nvPr/>
          </p:nvSpPr>
          <p:spPr>
            <a:xfrm>
              <a:off x="2332830" y="4859695"/>
              <a:ext cx="459552" cy="43197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72"/>
          <p:cNvGrpSpPr/>
          <p:nvPr/>
        </p:nvGrpSpPr>
        <p:grpSpPr>
          <a:xfrm>
            <a:off x="4039606" y="2902002"/>
            <a:ext cx="456396" cy="431967"/>
            <a:chOff x="2828346" y="4859727"/>
            <a:chExt cx="456396" cy="431967"/>
          </a:xfrm>
        </p:grpSpPr>
        <p:sp>
          <p:nvSpPr>
            <p:cNvPr id="3482" name="Google Shape;3482;p72"/>
            <p:cNvSpPr/>
            <p:nvPr/>
          </p:nvSpPr>
          <p:spPr>
            <a:xfrm>
              <a:off x="2858167" y="4866531"/>
              <a:ext cx="419150" cy="418295"/>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2"/>
            <p:cNvSpPr/>
            <p:nvPr/>
          </p:nvSpPr>
          <p:spPr>
            <a:xfrm>
              <a:off x="3040440" y="4866531"/>
              <a:ext cx="244302" cy="4184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2"/>
            <p:cNvSpPr/>
            <p:nvPr/>
          </p:nvSpPr>
          <p:spPr>
            <a:xfrm>
              <a:off x="2828346" y="4859727"/>
              <a:ext cx="456044" cy="431967"/>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5" name="Google Shape;3485;p72"/>
            <p:cNvGrpSpPr/>
            <p:nvPr/>
          </p:nvGrpSpPr>
          <p:grpSpPr>
            <a:xfrm>
              <a:off x="2933389" y="4941600"/>
              <a:ext cx="268837" cy="268288"/>
              <a:chOff x="2933389" y="4941600"/>
              <a:chExt cx="268837" cy="268288"/>
            </a:xfrm>
          </p:grpSpPr>
          <p:sp>
            <p:nvSpPr>
              <p:cNvPr id="3486" name="Google Shape;3486;p72"/>
              <p:cNvSpPr/>
              <p:nvPr/>
            </p:nvSpPr>
            <p:spPr>
              <a:xfrm>
                <a:off x="2933389" y="4941600"/>
                <a:ext cx="268837" cy="268288"/>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2"/>
              <p:cNvSpPr/>
              <p:nvPr/>
            </p:nvSpPr>
            <p:spPr>
              <a:xfrm>
                <a:off x="2933389" y="4941600"/>
                <a:ext cx="268837" cy="268288"/>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2"/>
              <p:cNvSpPr/>
              <p:nvPr/>
            </p:nvSpPr>
            <p:spPr>
              <a:xfrm>
                <a:off x="2990451" y="5005063"/>
                <a:ext cx="156275" cy="141171"/>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2"/>
              <p:cNvSpPr/>
              <p:nvPr/>
            </p:nvSpPr>
            <p:spPr>
              <a:xfrm>
                <a:off x="3122384" y="4975589"/>
                <a:ext cx="36448" cy="36501"/>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90" name="Google Shape;3490;p72"/>
          <p:cNvGrpSpPr/>
          <p:nvPr/>
        </p:nvGrpSpPr>
        <p:grpSpPr>
          <a:xfrm>
            <a:off x="4624255" y="2902002"/>
            <a:ext cx="456396" cy="431967"/>
            <a:chOff x="3359621" y="4859727"/>
            <a:chExt cx="456396" cy="431967"/>
          </a:xfrm>
        </p:grpSpPr>
        <p:sp>
          <p:nvSpPr>
            <p:cNvPr id="3491" name="Google Shape;3491;p72"/>
            <p:cNvSpPr/>
            <p:nvPr/>
          </p:nvSpPr>
          <p:spPr>
            <a:xfrm>
              <a:off x="3389442" y="4866531"/>
              <a:ext cx="419150" cy="418295"/>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2"/>
            <p:cNvSpPr/>
            <p:nvPr/>
          </p:nvSpPr>
          <p:spPr>
            <a:xfrm>
              <a:off x="3571715" y="4866531"/>
              <a:ext cx="244302" cy="4184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2"/>
            <p:cNvSpPr/>
            <p:nvPr/>
          </p:nvSpPr>
          <p:spPr>
            <a:xfrm>
              <a:off x="3359621" y="4859727"/>
              <a:ext cx="456044" cy="431967"/>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4" name="Google Shape;3494;p72"/>
            <p:cNvGrpSpPr/>
            <p:nvPr/>
          </p:nvGrpSpPr>
          <p:grpSpPr>
            <a:xfrm>
              <a:off x="3463356" y="4950661"/>
              <a:ext cx="271322" cy="231946"/>
              <a:chOff x="3439642" y="4950661"/>
              <a:chExt cx="271322" cy="231946"/>
            </a:xfrm>
          </p:grpSpPr>
          <p:sp>
            <p:nvSpPr>
              <p:cNvPr id="3495" name="Google Shape;3495;p72"/>
              <p:cNvSpPr/>
              <p:nvPr/>
            </p:nvSpPr>
            <p:spPr>
              <a:xfrm>
                <a:off x="3466659" y="5038925"/>
                <a:ext cx="46548" cy="137292"/>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2"/>
              <p:cNvSpPr/>
              <p:nvPr/>
            </p:nvSpPr>
            <p:spPr>
              <a:xfrm>
                <a:off x="3448276" y="4956957"/>
                <a:ext cx="64931" cy="55610"/>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2"/>
              <p:cNvSpPr/>
              <p:nvPr/>
            </p:nvSpPr>
            <p:spPr>
              <a:xfrm>
                <a:off x="3557812" y="5038798"/>
                <a:ext cx="146653" cy="137419"/>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2"/>
              <p:cNvSpPr/>
              <p:nvPr/>
            </p:nvSpPr>
            <p:spPr>
              <a:xfrm>
                <a:off x="3460255" y="5032534"/>
                <a:ext cx="59356" cy="150073"/>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2"/>
              <p:cNvSpPr/>
              <p:nvPr/>
            </p:nvSpPr>
            <p:spPr>
              <a:xfrm>
                <a:off x="3439642" y="4950661"/>
                <a:ext cx="79969" cy="68264"/>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2"/>
              <p:cNvSpPr/>
              <p:nvPr/>
            </p:nvSpPr>
            <p:spPr>
              <a:xfrm>
                <a:off x="3551408" y="5032534"/>
                <a:ext cx="159556" cy="150073"/>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01" name="Google Shape;3501;p72"/>
          <p:cNvGrpSpPr/>
          <p:nvPr/>
        </p:nvGrpSpPr>
        <p:grpSpPr>
          <a:xfrm>
            <a:off x="5208954" y="2901977"/>
            <a:ext cx="456396" cy="431967"/>
            <a:chOff x="3854058" y="4859727"/>
            <a:chExt cx="456396" cy="431967"/>
          </a:xfrm>
        </p:grpSpPr>
        <p:sp>
          <p:nvSpPr>
            <p:cNvPr id="3502" name="Google Shape;3502;p72"/>
            <p:cNvSpPr/>
            <p:nvPr/>
          </p:nvSpPr>
          <p:spPr>
            <a:xfrm>
              <a:off x="3883880" y="4866531"/>
              <a:ext cx="419150" cy="418295"/>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2"/>
            <p:cNvSpPr/>
            <p:nvPr/>
          </p:nvSpPr>
          <p:spPr>
            <a:xfrm>
              <a:off x="4066152" y="4866531"/>
              <a:ext cx="244302" cy="4184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2"/>
            <p:cNvSpPr/>
            <p:nvPr/>
          </p:nvSpPr>
          <p:spPr>
            <a:xfrm>
              <a:off x="3854058" y="4859727"/>
              <a:ext cx="456044" cy="431967"/>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5" name="Google Shape;3505;p72"/>
            <p:cNvGrpSpPr/>
            <p:nvPr/>
          </p:nvGrpSpPr>
          <p:grpSpPr>
            <a:xfrm>
              <a:off x="3961346" y="4925608"/>
              <a:ext cx="264198" cy="300018"/>
              <a:chOff x="1512725" y="258500"/>
              <a:chExt cx="4570900" cy="5199625"/>
            </a:xfrm>
          </p:grpSpPr>
          <p:sp>
            <p:nvSpPr>
              <p:cNvPr id="3506" name="Google Shape;3506;p72"/>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2"/>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2"/>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514"/>
        <p:cNvGrpSpPr/>
        <p:nvPr/>
      </p:nvGrpSpPr>
      <p:grpSpPr>
        <a:xfrm>
          <a:off x="0" y="0"/>
          <a:ext cx="0" cy="0"/>
          <a:chOff x="0" y="0"/>
          <a:chExt cx="0" cy="0"/>
        </a:xfrm>
      </p:grpSpPr>
      <p:sp>
        <p:nvSpPr>
          <p:cNvPr id="3515" name="Google Shape;3515;p73"/>
          <p:cNvSpPr txBox="1">
            <a:spLocks noGrp="1"/>
          </p:cNvSpPr>
          <p:nvPr>
            <p:ph type="title"/>
          </p:nvPr>
        </p:nvSpPr>
        <p:spPr>
          <a:xfrm>
            <a:off x="720000" y="540000"/>
            <a:ext cx="7704000" cy="67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 math</a:t>
            </a:r>
            <a:endParaRPr/>
          </a:p>
        </p:txBody>
      </p:sp>
      <p:grpSp>
        <p:nvGrpSpPr>
          <p:cNvPr id="3516" name="Google Shape;3516;p73"/>
          <p:cNvGrpSpPr/>
          <p:nvPr/>
        </p:nvGrpSpPr>
        <p:grpSpPr>
          <a:xfrm>
            <a:off x="6948903" y="2121690"/>
            <a:ext cx="391125" cy="317900"/>
            <a:chOff x="5065525" y="729050"/>
            <a:chExt cx="391125" cy="317900"/>
          </a:xfrm>
        </p:grpSpPr>
        <p:sp>
          <p:nvSpPr>
            <p:cNvPr id="3517" name="Google Shape;3517;p73"/>
            <p:cNvSpPr/>
            <p:nvPr/>
          </p:nvSpPr>
          <p:spPr>
            <a:xfrm>
              <a:off x="5070875" y="734200"/>
              <a:ext cx="199725" cy="198025"/>
            </a:xfrm>
            <a:custGeom>
              <a:avLst/>
              <a:gdLst/>
              <a:ahLst/>
              <a:cxnLst/>
              <a:rect l="l" t="t" r="r" b="b"/>
              <a:pathLst>
                <a:path w="7989" h="7921" extrusionOk="0">
                  <a:moveTo>
                    <a:pt x="6880" y="1"/>
                  </a:moveTo>
                  <a:lnTo>
                    <a:pt x="452" y="6461"/>
                  </a:lnTo>
                  <a:lnTo>
                    <a:pt x="135" y="7221"/>
                  </a:lnTo>
                  <a:cubicBezTo>
                    <a:pt x="0" y="7571"/>
                    <a:pt x="255" y="7921"/>
                    <a:pt x="606" y="7921"/>
                  </a:cubicBezTo>
                  <a:cubicBezTo>
                    <a:pt x="668" y="7921"/>
                    <a:pt x="733" y="7910"/>
                    <a:pt x="800" y="7886"/>
                  </a:cubicBezTo>
                  <a:lnTo>
                    <a:pt x="1560" y="7569"/>
                  </a:lnTo>
                  <a:lnTo>
                    <a:pt x="7989" y="1109"/>
                  </a:lnTo>
                  <a:lnTo>
                    <a:pt x="68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3"/>
            <p:cNvSpPr/>
            <p:nvPr/>
          </p:nvSpPr>
          <p:spPr>
            <a:xfrm>
              <a:off x="5071850" y="734200"/>
              <a:ext cx="199550" cy="197775"/>
            </a:xfrm>
            <a:custGeom>
              <a:avLst/>
              <a:gdLst/>
              <a:ahLst/>
              <a:cxnLst/>
              <a:rect l="l" t="t" r="r" b="b"/>
              <a:pathLst>
                <a:path w="7982" h="7911" extrusionOk="0">
                  <a:moveTo>
                    <a:pt x="6217" y="631"/>
                  </a:moveTo>
                  <a:cubicBezTo>
                    <a:pt x="6203" y="641"/>
                    <a:pt x="6189" y="653"/>
                    <a:pt x="6176" y="666"/>
                  </a:cubicBezTo>
                  <a:lnTo>
                    <a:pt x="6217" y="631"/>
                  </a:lnTo>
                  <a:close/>
                  <a:moveTo>
                    <a:pt x="6873" y="1"/>
                  </a:moveTo>
                  <a:lnTo>
                    <a:pt x="6398" y="476"/>
                  </a:lnTo>
                  <a:lnTo>
                    <a:pt x="6217" y="631"/>
                  </a:lnTo>
                  <a:lnTo>
                    <a:pt x="6217" y="631"/>
                  </a:lnTo>
                  <a:cubicBezTo>
                    <a:pt x="6272" y="591"/>
                    <a:pt x="6334" y="571"/>
                    <a:pt x="6394" y="571"/>
                  </a:cubicBezTo>
                  <a:cubicBezTo>
                    <a:pt x="6469" y="571"/>
                    <a:pt x="6541" y="602"/>
                    <a:pt x="6588" y="666"/>
                  </a:cubicBezTo>
                  <a:lnTo>
                    <a:pt x="6778" y="856"/>
                  </a:lnTo>
                  <a:cubicBezTo>
                    <a:pt x="6905" y="982"/>
                    <a:pt x="6905" y="1204"/>
                    <a:pt x="6778" y="1299"/>
                  </a:cubicBezTo>
                  <a:lnTo>
                    <a:pt x="571" y="7506"/>
                  </a:lnTo>
                  <a:lnTo>
                    <a:pt x="476" y="7569"/>
                  </a:lnTo>
                  <a:cubicBezTo>
                    <a:pt x="447" y="7578"/>
                    <a:pt x="417" y="7582"/>
                    <a:pt x="388" y="7582"/>
                  </a:cubicBezTo>
                  <a:cubicBezTo>
                    <a:pt x="194" y="7582"/>
                    <a:pt x="13" y="7409"/>
                    <a:pt x="96" y="7189"/>
                  </a:cubicBezTo>
                  <a:lnTo>
                    <a:pt x="96" y="7189"/>
                  </a:lnTo>
                  <a:cubicBezTo>
                    <a:pt x="1" y="7411"/>
                    <a:pt x="33" y="7569"/>
                    <a:pt x="159" y="7728"/>
                  </a:cubicBezTo>
                  <a:cubicBezTo>
                    <a:pt x="253" y="7845"/>
                    <a:pt x="399" y="7910"/>
                    <a:pt x="572" y="7910"/>
                  </a:cubicBezTo>
                  <a:cubicBezTo>
                    <a:pt x="632" y="7910"/>
                    <a:pt x="695" y="7902"/>
                    <a:pt x="761" y="7886"/>
                  </a:cubicBezTo>
                  <a:lnTo>
                    <a:pt x="1521" y="7569"/>
                  </a:lnTo>
                  <a:lnTo>
                    <a:pt x="7981" y="1109"/>
                  </a:lnTo>
                  <a:lnTo>
                    <a:pt x="687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3"/>
            <p:cNvSpPr/>
            <p:nvPr/>
          </p:nvSpPr>
          <p:spPr>
            <a:xfrm>
              <a:off x="5144700" y="741525"/>
              <a:ext cx="247050" cy="246050"/>
            </a:xfrm>
            <a:custGeom>
              <a:avLst/>
              <a:gdLst/>
              <a:ahLst/>
              <a:cxnLst/>
              <a:rect l="l" t="t" r="r" b="b"/>
              <a:pathLst>
                <a:path w="9882" h="9842" extrusionOk="0">
                  <a:moveTo>
                    <a:pt x="7997" y="0"/>
                  </a:moveTo>
                  <a:cubicBezTo>
                    <a:pt x="7886" y="0"/>
                    <a:pt x="7775" y="40"/>
                    <a:pt x="7696" y="119"/>
                  </a:cubicBezTo>
                  <a:lnTo>
                    <a:pt x="159" y="7656"/>
                  </a:lnTo>
                  <a:cubicBezTo>
                    <a:pt x="0" y="7815"/>
                    <a:pt x="0" y="8100"/>
                    <a:pt x="159" y="8258"/>
                  </a:cubicBezTo>
                  <a:lnTo>
                    <a:pt x="1742" y="9842"/>
                  </a:lnTo>
                  <a:lnTo>
                    <a:pt x="9881" y="1703"/>
                  </a:lnTo>
                  <a:lnTo>
                    <a:pt x="8298" y="119"/>
                  </a:lnTo>
                  <a:cubicBezTo>
                    <a:pt x="8219" y="40"/>
                    <a:pt x="8108" y="0"/>
                    <a:pt x="79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3"/>
            <p:cNvSpPr/>
            <p:nvPr/>
          </p:nvSpPr>
          <p:spPr>
            <a:xfrm>
              <a:off x="5170825" y="740925"/>
              <a:ext cx="220925" cy="245850"/>
            </a:xfrm>
            <a:custGeom>
              <a:avLst/>
              <a:gdLst/>
              <a:ahLst/>
              <a:cxnLst/>
              <a:rect l="l" t="t" r="r" b="b"/>
              <a:pathLst>
                <a:path w="8837" h="9834" extrusionOk="0">
                  <a:moveTo>
                    <a:pt x="6952" y="1"/>
                  </a:moveTo>
                  <a:cubicBezTo>
                    <a:pt x="6841" y="1"/>
                    <a:pt x="6730" y="48"/>
                    <a:pt x="6651" y="143"/>
                  </a:cubicBezTo>
                  <a:lnTo>
                    <a:pt x="6398" y="397"/>
                  </a:lnTo>
                  <a:lnTo>
                    <a:pt x="7569" y="1600"/>
                  </a:lnTo>
                  <a:lnTo>
                    <a:pt x="0" y="9169"/>
                  </a:lnTo>
                  <a:lnTo>
                    <a:pt x="697" y="9834"/>
                  </a:lnTo>
                  <a:lnTo>
                    <a:pt x="8836" y="1663"/>
                  </a:lnTo>
                  <a:lnTo>
                    <a:pt x="7253" y="143"/>
                  </a:lnTo>
                  <a:cubicBezTo>
                    <a:pt x="7174" y="48"/>
                    <a:pt x="7063" y="1"/>
                    <a:pt x="695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3"/>
            <p:cNvSpPr/>
            <p:nvPr/>
          </p:nvSpPr>
          <p:spPr>
            <a:xfrm>
              <a:off x="5193000" y="788050"/>
              <a:ext cx="118775" cy="117775"/>
            </a:xfrm>
            <a:custGeom>
              <a:avLst/>
              <a:gdLst/>
              <a:ahLst/>
              <a:cxnLst/>
              <a:rect l="l" t="t" r="r" b="b"/>
              <a:pathLst>
                <a:path w="4751" h="4711" extrusionOk="0">
                  <a:moveTo>
                    <a:pt x="4022" y="0"/>
                  </a:moveTo>
                  <a:lnTo>
                    <a:pt x="0" y="4022"/>
                  </a:lnTo>
                  <a:lnTo>
                    <a:pt x="539" y="4592"/>
                  </a:lnTo>
                  <a:cubicBezTo>
                    <a:pt x="618" y="4671"/>
                    <a:pt x="721" y="4711"/>
                    <a:pt x="824" y="4711"/>
                  </a:cubicBezTo>
                  <a:cubicBezTo>
                    <a:pt x="927" y="4711"/>
                    <a:pt x="1029" y="4671"/>
                    <a:pt x="1109" y="4592"/>
                  </a:cubicBezTo>
                  <a:lnTo>
                    <a:pt x="4592" y="1108"/>
                  </a:lnTo>
                  <a:cubicBezTo>
                    <a:pt x="4751" y="950"/>
                    <a:pt x="4751" y="697"/>
                    <a:pt x="4592" y="538"/>
                  </a:cubicBezTo>
                  <a:lnTo>
                    <a:pt x="40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3"/>
            <p:cNvSpPr/>
            <p:nvPr/>
          </p:nvSpPr>
          <p:spPr>
            <a:xfrm>
              <a:off x="5193000" y="788050"/>
              <a:ext cx="117975" cy="117150"/>
            </a:xfrm>
            <a:custGeom>
              <a:avLst/>
              <a:gdLst/>
              <a:ahLst/>
              <a:cxnLst/>
              <a:rect l="l" t="t" r="r" b="b"/>
              <a:pathLst>
                <a:path w="4719" h="4686" extrusionOk="0">
                  <a:moveTo>
                    <a:pt x="0" y="4054"/>
                  </a:moveTo>
                  <a:lnTo>
                    <a:pt x="0" y="4054"/>
                  </a:lnTo>
                  <a:cubicBezTo>
                    <a:pt x="7" y="4062"/>
                    <a:pt x="14" y="4069"/>
                    <a:pt x="21" y="4077"/>
                  </a:cubicBezTo>
                  <a:lnTo>
                    <a:pt x="21" y="4077"/>
                  </a:lnTo>
                  <a:lnTo>
                    <a:pt x="0" y="4054"/>
                  </a:lnTo>
                  <a:close/>
                  <a:moveTo>
                    <a:pt x="4022" y="0"/>
                  </a:moveTo>
                  <a:lnTo>
                    <a:pt x="3642" y="380"/>
                  </a:lnTo>
                  <a:lnTo>
                    <a:pt x="3800" y="538"/>
                  </a:lnTo>
                  <a:cubicBezTo>
                    <a:pt x="3959" y="697"/>
                    <a:pt x="3959" y="950"/>
                    <a:pt x="3800" y="1108"/>
                  </a:cubicBezTo>
                  <a:lnTo>
                    <a:pt x="824" y="4054"/>
                  </a:lnTo>
                  <a:cubicBezTo>
                    <a:pt x="713" y="4180"/>
                    <a:pt x="562" y="4244"/>
                    <a:pt x="412" y="4244"/>
                  </a:cubicBezTo>
                  <a:cubicBezTo>
                    <a:pt x="271" y="4244"/>
                    <a:pt x="130" y="4188"/>
                    <a:pt x="21" y="4077"/>
                  </a:cubicBezTo>
                  <a:lnTo>
                    <a:pt x="21" y="4077"/>
                  </a:lnTo>
                  <a:lnTo>
                    <a:pt x="380" y="4465"/>
                  </a:lnTo>
                  <a:cubicBezTo>
                    <a:pt x="483" y="4589"/>
                    <a:pt x="640" y="4686"/>
                    <a:pt x="807" y="4686"/>
                  </a:cubicBezTo>
                  <a:cubicBezTo>
                    <a:pt x="896" y="4686"/>
                    <a:pt x="989" y="4658"/>
                    <a:pt x="1077" y="4592"/>
                  </a:cubicBezTo>
                  <a:lnTo>
                    <a:pt x="4561" y="1108"/>
                  </a:lnTo>
                  <a:cubicBezTo>
                    <a:pt x="4719" y="982"/>
                    <a:pt x="4719" y="697"/>
                    <a:pt x="4592" y="538"/>
                  </a:cubicBezTo>
                  <a:lnTo>
                    <a:pt x="4022"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3"/>
            <p:cNvSpPr/>
            <p:nvPr/>
          </p:nvSpPr>
          <p:spPr>
            <a:xfrm>
              <a:off x="5178750" y="774575"/>
              <a:ext cx="271575" cy="268225"/>
            </a:xfrm>
            <a:custGeom>
              <a:avLst/>
              <a:gdLst/>
              <a:ahLst/>
              <a:cxnLst/>
              <a:rect l="l" t="t" r="r" b="b"/>
              <a:pathLst>
                <a:path w="10863" h="10729" extrusionOk="0">
                  <a:moveTo>
                    <a:pt x="8171" y="1"/>
                  </a:moveTo>
                  <a:lnTo>
                    <a:pt x="0" y="8171"/>
                  </a:lnTo>
                  <a:lnTo>
                    <a:pt x="2027" y="10230"/>
                  </a:lnTo>
                  <a:cubicBezTo>
                    <a:pt x="2360" y="10562"/>
                    <a:pt x="2803" y="10728"/>
                    <a:pt x="3250" y="10728"/>
                  </a:cubicBezTo>
                  <a:cubicBezTo>
                    <a:pt x="3698" y="10728"/>
                    <a:pt x="4149" y="10562"/>
                    <a:pt x="4497" y="10230"/>
                  </a:cubicBezTo>
                  <a:lnTo>
                    <a:pt x="10198" y="4529"/>
                  </a:lnTo>
                  <a:cubicBezTo>
                    <a:pt x="10863" y="3864"/>
                    <a:pt x="10863" y="2756"/>
                    <a:pt x="10198" y="2059"/>
                  </a:cubicBezTo>
                  <a:lnTo>
                    <a:pt x="81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3"/>
            <p:cNvSpPr/>
            <p:nvPr/>
          </p:nvSpPr>
          <p:spPr>
            <a:xfrm>
              <a:off x="5229425" y="773775"/>
              <a:ext cx="220900" cy="268775"/>
            </a:xfrm>
            <a:custGeom>
              <a:avLst/>
              <a:gdLst/>
              <a:ahLst/>
              <a:cxnLst/>
              <a:rect l="l" t="t" r="r" b="b"/>
              <a:pathLst>
                <a:path w="8836" h="10751" extrusionOk="0">
                  <a:moveTo>
                    <a:pt x="6080" y="1"/>
                  </a:moveTo>
                  <a:lnTo>
                    <a:pt x="5510" y="603"/>
                  </a:lnTo>
                  <a:lnTo>
                    <a:pt x="7442" y="2534"/>
                  </a:lnTo>
                  <a:cubicBezTo>
                    <a:pt x="7949" y="3041"/>
                    <a:pt x="7949" y="3833"/>
                    <a:pt x="7442" y="4371"/>
                  </a:cubicBezTo>
                  <a:lnTo>
                    <a:pt x="1773" y="10008"/>
                  </a:lnTo>
                  <a:cubicBezTo>
                    <a:pt x="1773" y="10008"/>
                    <a:pt x="1678" y="10135"/>
                    <a:pt x="1488" y="10262"/>
                  </a:cubicBezTo>
                  <a:cubicBezTo>
                    <a:pt x="1283" y="10452"/>
                    <a:pt x="1005" y="10547"/>
                    <a:pt x="732" y="10547"/>
                  </a:cubicBezTo>
                  <a:cubicBezTo>
                    <a:pt x="459" y="10547"/>
                    <a:pt x="190" y="10452"/>
                    <a:pt x="0" y="10262"/>
                  </a:cubicBezTo>
                  <a:lnTo>
                    <a:pt x="0" y="10262"/>
                  </a:lnTo>
                  <a:cubicBezTo>
                    <a:pt x="285" y="10547"/>
                    <a:pt x="602" y="10705"/>
                    <a:pt x="950" y="10737"/>
                  </a:cubicBezTo>
                  <a:cubicBezTo>
                    <a:pt x="1022" y="10746"/>
                    <a:pt x="1096" y="10750"/>
                    <a:pt x="1170" y="10750"/>
                  </a:cubicBezTo>
                  <a:cubicBezTo>
                    <a:pt x="1616" y="10750"/>
                    <a:pt x="2081" y="10587"/>
                    <a:pt x="2407" y="10262"/>
                  </a:cubicBezTo>
                  <a:lnTo>
                    <a:pt x="8107" y="4561"/>
                  </a:lnTo>
                  <a:cubicBezTo>
                    <a:pt x="8836" y="3833"/>
                    <a:pt x="8836" y="2725"/>
                    <a:pt x="8171" y="2059"/>
                  </a:cubicBezTo>
                  <a:lnTo>
                    <a:pt x="6080"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3"/>
            <p:cNvSpPr/>
            <p:nvPr/>
          </p:nvSpPr>
          <p:spPr>
            <a:xfrm>
              <a:off x="5138375" y="734200"/>
              <a:ext cx="318275" cy="312750"/>
            </a:xfrm>
            <a:custGeom>
              <a:avLst/>
              <a:gdLst/>
              <a:ahLst/>
              <a:cxnLst/>
              <a:rect l="l" t="t" r="r" b="b"/>
              <a:pathLst>
                <a:path w="12731" h="12510" extrusionOk="0">
                  <a:moveTo>
                    <a:pt x="6207" y="2502"/>
                  </a:moveTo>
                  <a:lnTo>
                    <a:pt x="6619" y="2882"/>
                  </a:lnTo>
                  <a:cubicBezTo>
                    <a:pt x="6682" y="2977"/>
                    <a:pt x="6682" y="3041"/>
                    <a:pt x="6619" y="3136"/>
                  </a:cubicBezTo>
                  <a:lnTo>
                    <a:pt x="3135" y="6619"/>
                  </a:lnTo>
                  <a:cubicBezTo>
                    <a:pt x="3104" y="6651"/>
                    <a:pt x="3040" y="6651"/>
                    <a:pt x="3009" y="6651"/>
                  </a:cubicBezTo>
                  <a:cubicBezTo>
                    <a:pt x="2977" y="6651"/>
                    <a:pt x="2945" y="6651"/>
                    <a:pt x="2882" y="6619"/>
                  </a:cubicBezTo>
                  <a:lnTo>
                    <a:pt x="2502" y="6208"/>
                  </a:lnTo>
                  <a:lnTo>
                    <a:pt x="6207" y="2502"/>
                  </a:lnTo>
                  <a:close/>
                  <a:moveTo>
                    <a:pt x="8234" y="1"/>
                  </a:moveTo>
                  <a:cubicBezTo>
                    <a:pt x="8076" y="1"/>
                    <a:pt x="7917" y="64"/>
                    <a:pt x="7791" y="191"/>
                  </a:cubicBezTo>
                  <a:lnTo>
                    <a:pt x="6017" y="1996"/>
                  </a:lnTo>
                  <a:lnTo>
                    <a:pt x="1964" y="6018"/>
                  </a:lnTo>
                  <a:lnTo>
                    <a:pt x="190" y="7791"/>
                  </a:lnTo>
                  <a:cubicBezTo>
                    <a:pt x="63" y="7918"/>
                    <a:pt x="0" y="8076"/>
                    <a:pt x="0" y="8234"/>
                  </a:cubicBezTo>
                  <a:cubicBezTo>
                    <a:pt x="0" y="8393"/>
                    <a:pt x="63" y="8551"/>
                    <a:pt x="190" y="8678"/>
                  </a:cubicBezTo>
                  <a:lnTo>
                    <a:pt x="3484" y="11940"/>
                  </a:lnTo>
                  <a:cubicBezTo>
                    <a:pt x="3864" y="12351"/>
                    <a:pt x="4339" y="12510"/>
                    <a:pt x="4877" y="12510"/>
                  </a:cubicBezTo>
                  <a:cubicBezTo>
                    <a:pt x="5384" y="12510"/>
                    <a:pt x="5859" y="12320"/>
                    <a:pt x="6239" y="11940"/>
                  </a:cubicBezTo>
                  <a:lnTo>
                    <a:pt x="6999" y="11211"/>
                  </a:lnTo>
                  <a:cubicBezTo>
                    <a:pt x="7094" y="11116"/>
                    <a:pt x="7094" y="10958"/>
                    <a:pt x="6999" y="10895"/>
                  </a:cubicBezTo>
                  <a:cubicBezTo>
                    <a:pt x="6967" y="10847"/>
                    <a:pt x="6912" y="10823"/>
                    <a:pt x="6852" y="10823"/>
                  </a:cubicBezTo>
                  <a:cubicBezTo>
                    <a:pt x="6793" y="10823"/>
                    <a:pt x="6730" y="10847"/>
                    <a:pt x="6682" y="10895"/>
                  </a:cubicBezTo>
                  <a:lnTo>
                    <a:pt x="5922" y="11623"/>
                  </a:lnTo>
                  <a:cubicBezTo>
                    <a:pt x="5637" y="11924"/>
                    <a:pt x="5257" y="12074"/>
                    <a:pt x="4873" y="12074"/>
                  </a:cubicBezTo>
                  <a:cubicBezTo>
                    <a:pt x="4489" y="12074"/>
                    <a:pt x="4101" y="11924"/>
                    <a:pt x="3800" y="11623"/>
                  </a:cubicBezTo>
                  <a:lnTo>
                    <a:pt x="2027" y="9850"/>
                  </a:lnTo>
                  <a:lnTo>
                    <a:pt x="1900" y="9723"/>
                  </a:lnTo>
                  <a:lnTo>
                    <a:pt x="7886" y="3769"/>
                  </a:lnTo>
                  <a:cubicBezTo>
                    <a:pt x="7949" y="3674"/>
                    <a:pt x="7949" y="3516"/>
                    <a:pt x="7886" y="3452"/>
                  </a:cubicBezTo>
                  <a:cubicBezTo>
                    <a:pt x="7838" y="3405"/>
                    <a:pt x="7775" y="3381"/>
                    <a:pt x="7715" y="3381"/>
                  </a:cubicBezTo>
                  <a:cubicBezTo>
                    <a:pt x="7656" y="3381"/>
                    <a:pt x="7601" y="3405"/>
                    <a:pt x="7569" y="3452"/>
                  </a:cubicBezTo>
                  <a:lnTo>
                    <a:pt x="1583" y="9406"/>
                  </a:lnTo>
                  <a:lnTo>
                    <a:pt x="507" y="8361"/>
                  </a:lnTo>
                  <a:cubicBezTo>
                    <a:pt x="475" y="8298"/>
                    <a:pt x="475" y="8266"/>
                    <a:pt x="475" y="8234"/>
                  </a:cubicBezTo>
                  <a:cubicBezTo>
                    <a:pt x="475" y="8203"/>
                    <a:pt x="475" y="8139"/>
                    <a:pt x="507" y="8108"/>
                  </a:cubicBezTo>
                  <a:lnTo>
                    <a:pt x="2154" y="6493"/>
                  </a:lnTo>
                  <a:lnTo>
                    <a:pt x="2534" y="6873"/>
                  </a:lnTo>
                  <a:cubicBezTo>
                    <a:pt x="2632" y="6987"/>
                    <a:pt x="2798" y="7051"/>
                    <a:pt x="2970" y="7051"/>
                  </a:cubicBezTo>
                  <a:cubicBezTo>
                    <a:pt x="3131" y="7051"/>
                    <a:pt x="3298" y="6995"/>
                    <a:pt x="3420" y="6873"/>
                  </a:cubicBezTo>
                  <a:lnTo>
                    <a:pt x="6904" y="3389"/>
                  </a:lnTo>
                  <a:cubicBezTo>
                    <a:pt x="7126" y="3167"/>
                    <a:pt x="7126" y="2756"/>
                    <a:pt x="6904" y="2534"/>
                  </a:cubicBezTo>
                  <a:lnTo>
                    <a:pt x="6492" y="2122"/>
                  </a:lnTo>
                  <a:lnTo>
                    <a:pt x="8107" y="507"/>
                  </a:lnTo>
                  <a:cubicBezTo>
                    <a:pt x="8171" y="476"/>
                    <a:pt x="8202" y="476"/>
                    <a:pt x="8234" y="476"/>
                  </a:cubicBezTo>
                  <a:cubicBezTo>
                    <a:pt x="8266" y="476"/>
                    <a:pt x="8329" y="476"/>
                    <a:pt x="8361" y="507"/>
                  </a:cubicBezTo>
                  <a:lnTo>
                    <a:pt x="9437" y="1584"/>
                  </a:lnTo>
                  <a:lnTo>
                    <a:pt x="8329" y="2692"/>
                  </a:lnTo>
                  <a:cubicBezTo>
                    <a:pt x="8234" y="2756"/>
                    <a:pt x="8234" y="2914"/>
                    <a:pt x="8329" y="3009"/>
                  </a:cubicBezTo>
                  <a:cubicBezTo>
                    <a:pt x="8361" y="3041"/>
                    <a:pt x="8416" y="3057"/>
                    <a:pt x="8475" y="3057"/>
                  </a:cubicBezTo>
                  <a:cubicBezTo>
                    <a:pt x="8535" y="3057"/>
                    <a:pt x="8598" y="3041"/>
                    <a:pt x="8646" y="3009"/>
                  </a:cubicBezTo>
                  <a:lnTo>
                    <a:pt x="9722" y="1901"/>
                  </a:lnTo>
                  <a:lnTo>
                    <a:pt x="11623" y="3801"/>
                  </a:lnTo>
                  <a:cubicBezTo>
                    <a:pt x="12224" y="4403"/>
                    <a:pt x="12224" y="5353"/>
                    <a:pt x="11623" y="5923"/>
                  </a:cubicBezTo>
                  <a:lnTo>
                    <a:pt x="7442" y="10135"/>
                  </a:lnTo>
                  <a:cubicBezTo>
                    <a:pt x="7347" y="10198"/>
                    <a:pt x="7347" y="10356"/>
                    <a:pt x="7442" y="10451"/>
                  </a:cubicBezTo>
                  <a:cubicBezTo>
                    <a:pt x="7474" y="10483"/>
                    <a:pt x="7569" y="10515"/>
                    <a:pt x="7601" y="10515"/>
                  </a:cubicBezTo>
                  <a:cubicBezTo>
                    <a:pt x="7632" y="10515"/>
                    <a:pt x="7727" y="10483"/>
                    <a:pt x="7759" y="10451"/>
                  </a:cubicBezTo>
                  <a:lnTo>
                    <a:pt x="11939" y="6239"/>
                  </a:lnTo>
                  <a:cubicBezTo>
                    <a:pt x="12731" y="5511"/>
                    <a:pt x="12731" y="4276"/>
                    <a:pt x="11939" y="3484"/>
                  </a:cubicBezTo>
                  <a:lnTo>
                    <a:pt x="8677" y="191"/>
                  </a:lnTo>
                  <a:cubicBezTo>
                    <a:pt x="8551" y="64"/>
                    <a:pt x="8392" y="1"/>
                    <a:pt x="8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3"/>
            <p:cNvSpPr/>
            <p:nvPr/>
          </p:nvSpPr>
          <p:spPr>
            <a:xfrm>
              <a:off x="5065525" y="729050"/>
              <a:ext cx="210625" cy="207850"/>
            </a:xfrm>
            <a:custGeom>
              <a:avLst/>
              <a:gdLst/>
              <a:ahLst/>
              <a:cxnLst/>
              <a:rect l="l" t="t" r="r" b="b"/>
              <a:pathLst>
                <a:path w="8425" h="8314" extrusionOk="0">
                  <a:moveTo>
                    <a:pt x="7075" y="1"/>
                  </a:moveTo>
                  <a:cubicBezTo>
                    <a:pt x="7015" y="1"/>
                    <a:pt x="6952" y="17"/>
                    <a:pt x="6904" y="48"/>
                  </a:cubicBezTo>
                  <a:lnTo>
                    <a:pt x="2471" y="4482"/>
                  </a:lnTo>
                  <a:cubicBezTo>
                    <a:pt x="2407" y="4545"/>
                    <a:pt x="2407" y="4704"/>
                    <a:pt x="2471" y="4799"/>
                  </a:cubicBezTo>
                  <a:cubicBezTo>
                    <a:pt x="2518" y="4830"/>
                    <a:pt x="2582" y="4846"/>
                    <a:pt x="2641" y="4846"/>
                  </a:cubicBezTo>
                  <a:cubicBezTo>
                    <a:pt x="2700" y="4846"/>
                    <a:pt x="2756" y="4830"/>
                    <a:pt x="2787" y="4799"/>
                  </a:cubicBezTo>
                  <a:lnTo>
                    <a:pt x="7063" y="523"/>
                  </a:lnTo>
                  <a:lnTo>
                    <a:pt x="7854" y="1315"/>
                  </a:lnTo>
                  <a:lnTo>
                    <a:pt x="1616" y="7585"/>
                  </a:lnTo>
                  <a:lnTo>
                    <a:pt x="887" y="7902"/>
                  </a:lnTo>
                  <a:cubicBezTo>
                    <a:pt x="856" y="7914"/>
                    <a:pt x="827" y="7920"/>
                    <a:pt x="799" y="7920"/>
                  </a:cubicBezTo>
                  <a:cubicBezTo>
                    <a:pt x="683" y="7920"/>
                    <a:pt x="596" y="7833"/>
                    <a:pt x="571" y="7807"/>
                  </a:cubicBezTo>
                  <a:cubicBezTo>
                    <a:pt x="539" y="7775"/>
                    <a:pt x="476" y="7649"/>
                    <a:pt x="507" y="7490"/>
                  </a:cubicBezTo>
                  <a:lnTo>
                    <a:pt x="824" y="6794"/>
                  </a:lnTo>
                  <a:lnTo>
                    <a:pt x="2059" y="5559"/>
                  </a:lnTo>
                  <a:cubicBezTo>
                    <a:pt x="2122" y="5464"/>
                    <a:pt x="2122" y="5305"/>
                    <a:pt x="2059" y="5242"/>
                  </a:cubicBezTo>
                  <a:cubicBezTo>
                    <a:pt x="2011" y="5194"/>
                    <a:pt x="1948" y="5171"/>
                    <a:pt x="1889" y="5171"/>
                  </a:cubicBezTo>
                  <a:cubicBezTo>
                    <a:pt x="1829" y="5171"/>
                    <a:pt x="1774" y="5194"/>
                    <a:pt x="1742" y="5242"/>
                  </a:cubicBezTo>
                  <a:lnTo>
                    <a:pt x="476" y="6509"/>
                  </a:lnTo>
                  <a:cubicBezTo>
                    <a:pt x="412" y="6540"/>
                    <a:pt x="412" y="6540"/>
                    <a:pt x="412" y="6572"/>
                  </a:cubicBezTo>
                  <a:lnTo>
                    <a:pt x="95" y="7332"/>
                  </a:lnTo>
                  <a:cubicBezTo>
                    <a:pt x="0" y="7617"/>
                    <a:pt x="64" y="7934"/>
                    <a:pt x="254" y="8124"/>
                  </a:cubicBezTo>
                  <a:cubicBezTo>
                    <a:pt x="412" y="8282"/>
                    <a:pt x="571" y="8314"/>
                    <a:pt x="761" y="8314"/>
                  </a:cubicBezTo>
                  <a:cubicBezTo>
                    <a:pt x="1046" y="8314"/>
                    <a:pt x="1647" y="8029"/>
                    <a:pt x="1869" y="7870"/>
                  </a:cubicBezTo>
                  <a:lnTo>
                    <a:pt x="8329" y="1442"/>
                  </a:lnTo>
                  <a:cubicBezTo>
                    <a:pt x="8424" y="1442"/>
                    <a:pt x="8424" y="1347"/>
                    <a:pt x="8424" y="1315"/>
                  </a:cubicBezTo>
                  <a:cubicBezTo>
                    <a:pt x="8424" y="1252"/>
                    <a:pt x="8393" y="1188"/>
                    <a:pt x="8329" y="1157"/>
                  </a:cubicBezTo>
                  <a:lnTo>
                    <a:pt x="7221" y="48"/>
                  </a:lnTo>
                  <a:cubicBezTo>
                    <a:pt x="7189" y="17"/>
                    <a:pt x="7134" y="1"/>
                    <a:pt x="7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73"/>
          <p:cNvGrpSpPr/>
          <p:nvPr/>
        </p:nvGrpSpPr>
        <p:grpSpPr>
          <a:xfrm>
            <a:off x="6952066" y="1385945"/>
            <a:ext cx="384800" cy="366925"/>
            <a:chOff x="5067100" y="163825"/>
            <a:chExt cx="384800" cy="366925"/>
          </a:xfrm>
        </p:grpSpPr>
        <p:sp>
          <p:nvSpPr>
            <p:cNvPr id="3528" name="Google Shape;3528;p73"/>
            <p:cNvSpPr/>
            <p:nvPr/>
          </p:nvSpPr>
          <p:spPr>
            <a:xfrm>
              <a:off x="5073450" y="168900"/>
              <a:ext cx="372925" cy="356300"/>
            </a:xfrm>
            <a:custGeom>
              <a:avLst/>
              <a:gdLst/>
              <a:ahLst/>
              <a:cxnLst/>
              <a:rect l="l" t="t" r="r" b="b"/>
              <a:pathLst>
                <a:path w="14917" h="14252" extrusionOk="0">
                  <a:moveTo>
                    <a:pt x="14916" y="1"/>
                  </a:moveTo>
                  <a:lnTo>
                    <a:pt x="13650" y="1236"/>
                  </a:lnTo>
                  <a:lnTo>
                    <a:pt x="4307" y="10135"/>
                  </a:lnTo>
                  <a:lnTo>
                    <a:pt x="0" y="14252"/>
                  </a:lnTo>
                  <a:lnTo>
                    <a:pt x="14916" y="14252"/>
                  </a:lnTo>
                  <a:lnTo>
                    <a:pt x="149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3"/>
            <p:cNvSpPr/>
            <p:nvPr/>
          </p:nvSpPr>
          <p:spPr>
            <a:xfrm>
              <a:off x="5415475" y="168900"/>
              <a:ext cx="30900" cy="355525"/>
            </a:xfrm>
            <a:custGeom>
              <a:avLst/>
              <a:gdLst/>
              <a:ahLst/>
              <a:cxnLst/>
              <a:rect l="l" t="t" r="r" b="b"/>
              <a:pathLst>
                <a:path w="1236" h="14221" extrusionOk="0">
                  <a:moveTo>
                    <a:pt x="5" y="1199"/>
                  </a:moveTo>
                  <a:lnTo>
                    <a:pt x="5" y="1199"/>
                  </a:lnTo>
                  <a:cubicBezTo>
                    <a:pt x="4" y="1201"/>
                    <a:pt x="2" y="1203"/>
                    <a:pt x="0" y="1204"/>
                  </a:cubicBezTo>
                  <a:lnTo>
                    <a:pt x="5" y="1199"/>
                  </a:lnTo>
                  <a:close/>
                  <a:moveTo>
                    <a:pt x="1235" y="1"/>
                  </a:moveTo>
                  <a:lnTo>
                    <a:pt x="5" y="1199"/>
                  </a:lnTo>
                  <a:lnTo>
                    <a:pt x="5" y="1199"/>
                  </a:lnTo>
                  <a:cubicBezTo>
                    <a:pt x="54" y="1153"/>
                    <a:pt x="112" y="1133"/>
                    <a:pt x="168" y="1133"/>
                  </a:cubicBezTo>
                  <a:cubicBezTo>
                    <a:pt x="294" y="1133"/>
                    <a:pt x="412" y="1233"/>
                    <a:pt x="412" y="1363"/>
                  </a:cubicBezTo>
                  <a:lnTo>
                    <a:pt x="412" y="14220"/>
                  </a:lnTo>
                  <a:lnTo>
                    <a:pt x="1235" y="14220"/>
                  </a:lnTo>
                  <a:lnTo>
                    <a:pt x="123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3"/>
            <p:cNvSpPr/>
            <p:nvPr/>
          </p:nvSpPr>
          <p:spPr>
            <a:xfrm>
              <a:off x="5073450" y="423050"/>
              <a:ext cx="148075" cy="102150"/>
            </a:xfrm>
            <a:custGeom>
              <a:avLst/>
              <a:gdLst/>
              <a:ahLst/>
              <a:cxnLst/>
              <a:rect l="l" t="t" r="r" b="b"/>
              <a:pathLst>
                <a:path w="5923" h="4086" extrusionOk="0">
                  <a:moveTo>
                    <a:pt x="4307" y="1"/>
                  </a:moveTo>
                  <a:lnTo>
                    <a:pt x="0" y="4086"/>
                  </a:lnTo>
                  <a:lnTo>
                    <a:pt x="5922" y="4086"/>
                  </a:lnTo>
                  <a:cubicBezTo>
                    <a:pt x="5922" y="2503"/>
                    <a:pt x="5289" y="1046"/>
                    <a:pt x="4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3"/>
            <p:cNvSpPr/>
            <p:nvPr/>
          </p:nvSpPr>
          <p:spPr>
            <a:xfrm>
              <a:off x="5170025" y="422250"/>
              <a:ext cx="52275" cy="102950"/>
            </a:xfrm>
            <a:custGeom>
              <a:avLst/>
              <a:gdLst/>
              <a:ahLst/>
              <a:cxnLst/>
              <a:rect l="l" t="t" r="r" b="b"/>
              <a:pathLst>
                <a:path w="2091" h="4118" extrusionOk="0">
                  <a:moveTo>
                    <a:pt x="444" y="1"/>
                  </a:moveTo>
                  <a:lnTo>
                    <a:pt x="1" y="444"/>
                  </a:lnTo>
                  <a:cubicBezTo>
                    <a:pt x="793" y="1458"/>
                    <a:pt x="1268" y="2756"/>
                    <a:pt x="1268" y="4118"/>
                  </a:cubicBezTo>
                  <a:lnTo>
                    <a:pt x="2091" y="4118"/>
                  </a:lnTo>
                  <a:cubicBezTo>
                    <a:pt x="2059" y="2535"/>
                    <a:pt x="1426" y="1078"/>
                    <a:pt x="44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3"/>
            <p:cNvSpPr/>
            <p:nvPr/>
          </p:nvSpPr>
          <p:spPr>
            <a:xfrm>
              <a:off x="5414675" y="492725"/>
              <a:ext cx="31700" cy="31700"/>
            </a:xfrm>
            <a:custGeom>
              <a:avLst/>
              <a:gdLst/>
              <a:ahLst/>
              <a:cxnLst/>
              <a:rect l="l" t="t" r="r" b="b"/>
              <a:pathLst>
                <a:path w="1268" h="1268" extrusionOk="0">
                  <a:moveTo>
                    <a:pt x="1" y="1"/>
                  </a:moveTo>
                  <a:lnTo>
                    <a:pt x="1" y="1267"/>
                  </a:lnTo>
                  <a:lnTo>
                    <a:pt x="1267" y="1267"/>
                  </a:lnTo>
                  <a:lnTo>
                    <a:pt x="12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3"/>
            <p:cNvSpPr/>
            <p:nvPr/>
          </p:nvSpPr>
          <p:spPr>
            <a:xfrm>
              <a:off x="5417850" y="493525"/>
              <a:ext cx="28525" cy="31675"/>
            </a:xfrm>
            <a:custGeom>
              <a:avLst/>
              <a:gdLst/>
              <a:ahLst/>
              <a:cxnLst/>
              <a:rect l="l" t="t" r="r" b="b"/>
              <a:pathLst>
                <a:path w="1141" h="1267" extrusionOk="0">
                  <a:moveTo>
                    <a:pt x="349" y="0"/>
                  </a:moveTo>
                  <a:lnTo>
                    <a:pt x="349" y="919"/>
                  </a:lnTo>
                  <a:cubicBezTo>
                    <a:pt x="349" y="1109"/>
                    <a:pt x="190" y="1267"/>
                    <a:pt x="0" y="1267"/>
                  </a:cubicBezTo>
                  <a:lnTo>
                    <a:pt x="1140" y="1267"/>
                  </a:lnTo>
                  <a:lnTo>
                    <a:pt x="11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3"/>
            <p:cNvSpPr/>
            <p:nvPr/>
          </p:nvSpPr>
          <p:spPr>
            <a:xfrm>
              <a:off x="5137575" y="468000"/>
              <a:ext cx="56225" cy="42950"/>
            </a:xfrm>
            <a:custGeom>
              <a:avLst/>
              <a:gdLst/>
              <a:ahLst/>
              <a:cxnLst/>
              <a:rect l="l" t="t" r="r" b="b"/>
              <a:pathLst>
                <a:path w="2249" h="1718" extrusionOk="0">
                  <a:moveTo>
                    <a:pt x="792" y="451"/>
                  </a:moveTo>
                  <a:cubicBezTo>
                    <a:pt x="1014" y="451"/>
                    <a:pt x="1109" y="641"/>
                    <a:pt x="1235" y="863"/>
                  </a:cubicBezTo>
                  <a:lnTo>
                    <a:pt x="1077" y="1116"/>
                  </a:lnTo>
                  <a:cubicBezTo>
                    <a:pt x="1077" y="1116"/>
                    <a:pt x="950" y="1275"/>
                    <a:pt x="792" y="1275"/>
                  </a:cubicBezTo>
                  <a:cubicBezTo>
                    <a:pt x="697" y="1275"/>
                    <a:pt x="475" y="1243"/>
                    <a:pt x="475" y="863"/>
                  </a:cubicBezTo>
                  <a:cubicBezTo>
                    <a:pt x="475" y="609"/>
                    <a:pt x="665" y="451"/>
                    <a:pt x="792" y="451"/>
                  </a:cubicBezTo>
                  <a:close/>
                  <a:moveTo>
                    <a:pt x="851" y="1"/>
                  </a:moveTo>
                  <a:cubicBezTo>
                    <a:pt x="822" y="1"/>
                    <a:pt x="792" y="3"/>
                    <a:pt x="760" y="8"/>
                  </a:cubicBezTo>
                  <a:cubicBezTo>
                    <a:pt x="539" y="8"/>
                    <a:pt x="380" y="71"/>
                    <a:pt x="222" y="229"/>
                  </a:cubicBezTo>
                  <a:cubicBezTo>
                    <a:pt x="64" y="388"/>
                    <a:pt x="0" y="641"/>
                    <a:pt x="0" y="863"/>
                  </a:cubicBezTo>
                  <a:cubicBezTo>
                    <a:pt x="0" y="1465"/>
                    <a:pt x="380" y="1718"/>
                    <a:pt x="792" y="1718"/>
                  </a:cubicBezTo>
                  <a:cubicBezTo>
                    <a:pt x="1140" y="1718"/>
                    <a:pt x="1394" y="1433"/>
                    <a:pt x="1425" y="1338"/>
                  </a:cubicBezTo>
                  <a:lnTo>
                    <a:pt x="1457" y="1306"/>
                  </a:lnTo>
                  <a:cubicBezTo>
                    <a:pt x="1552" y="1433"/>
                    <a:pt x="1615" y="1655"/>
                    <a:pt x="1901" y="1718"/>
                  </a:cubicBezTo>
                  <a:cubicBezTo>
                    <a:pt x="2091" y="1718"/>
                    <a:pt x="2249" y="1528"/>
                    <a:pt x="2249" y="1306"/>
                  </a:cubicBezTo>
                  <a:cubicBezTo>
                    <a:pt x="2249" y="1180"/>
                    <a:pt x="2186" y="1085"/>
                    <a:pt x="2059" y="1085"/>
                  </a:cubicBezTo>
                  <a:cubicBezTo>
                    <a:pt x="1964" y="1085"/>
                    <a:pt x="1901" y="1116"/>
                    <a:pt x="1869" y="1148"/>
                  </a:cubicBezTo>
                  <a:cubicBezTo>
                    <a:pt x="1806" y="1085"/>
                    <a:pt x="1774" y="1021"/>
                    <a:pt x="1742" y="958"/>
                  </a:cubicBezTo>
                  <a:lnTo>
                    <a:pt x="2027" y="546"/>
                  </a:lnTo>
                  <a:cubicBezTo>
                    <a:pt x="2091" y="483"/>
                    <a:pt x="2091" y="324"/>
                    <a:pt x="1964" y="229"/>
                  </a:cubicBezTo>
                  <a:cubicBezTo>
                    <a:pt x="1930" y="207"/>
                    <a:pt x="1893" y="197"/>
                    <a:pt x="1854" y="197"/>
                  </a:cubicBezTo>
                  <a:cubicBezTo>
                    <a:pt x="1783" y="197"/>
                    <a:pt x="1709" y="231"/>
                    <a:pt x="1647" y="293"/>
                  </a:cubicBezTo>
                  <a:lnTo>
                    <a:pt x="1489" y="483"/>
                  </a:lnTo>
                  <a:cubicBezTo>
                    <a:pt x="1430" y="336"/>
                    <a:pt x="1209"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3"/>
            <p:cNvSpPr/>
            <p:nvPr/>
          </p:nvSpPr>
          <p:spPr>
            <a:xfrm>
              <a:off x="5067100" y="163825"/>
              <a:ext cx="384800" cy="366925"/>
            </a:xfrm>
            <a:custGeom>
              <a:avLst/>
              <a:gdLst/>
              <a:ahLst/>
              <a:cxnLst/>
              <a:rect l="l" t="t" r="r" b="b"/>
              <a:pathLst>
                <a:path w="15392" h="14677" extrusionOk="0">
                  <a:moveTo>
                    <a:pt x="14917" y="13410"/>
                  </a:moveTo>
                  <a:lnTo>
                    <a:pt x="14917" y="14233"/>
                  </a:lnTo>
                  <a:lnTo>
                    <a:pt x="14094" y="14233"/>
                  </a:lnTo>
                  <a:lnTo>
                    <a:pt x="14094" y="13410"/>
                  </a:lnTo>
                  <a:close/>
                  <a:moveTo>
                    <a:pt x="15166" y="1"/>
                  </a:moveTo>
                  <a:cubicBezTo>
                    <a:pt x="15104" y="1"/>
                    <a:pt x="15034" y="23"/>
                    <a:pt x="15012" y="46"/>
                  </a:cubicBezTo>
                  <a:lnTo>
                    <a:pt x="8520" y="6284"/>
                  </a:lnTo>
                  <a:cubicBezTo>
                    <a:pt x="8425" y="6348"/>
                    <a:pt x="8425" y="6506"/>
                    <a:pt x="8520" y="6569"/>
                  </a:cubicBezTo>
                  <a:cubicBezTo>
                    <a:pt x="8551" y="6617"/>
                    <a:pt x="8607" y="6641"/>
                    <a:pt x="8666" y="6641"/>
                  </a:cubicBezTo>
                  <a:cubicBezTo>
                    <a:pt x="8726" y="6641"/>
                    <a:pt x="8789" y="6617"/>
                    <a:pt x="8836" y="6569"/>
                  </a:cubicBezTo>
                  <a:lnTo>
                    <a:pt x="14949" y="742"/>
                  </a:lnTo>
                  <a:lnTo>
                    <a:pt x="14949" y="12903"/>
                  </a:lnTo>
                  <a:lnTo>
                    <a:pt x="13904" y="12903"/>
                  </a:lnTo>
                  <a:cubicBezTo>
                    <a:pt x="13777" y="12903"/>
                    <a:pt x="13650" y="13030"/>
                    <a:pt x="13650" y="13157"/>
                  </a:cubicBezTo>
                  <a:lnTo>
                    <a:pt x="13650" y="14233"/>
                  </a:lnTo>
                  <a:lnTo>
                    <a:pt x="793" y="14233"/>
                  </a:lnTo>
                  <a:lnTo>
                    <a:pt x="4498" y="10655"/>
                  </a:lnTo>
                  <a:cubicBezTo>
                    <a:pt x="5195" y="11446"/>
                    <a:pt x="5670" y="12396"/>
                    <a:pt x="5860" y="13442"/>
                  </a:cubicBezTo>
                  <a:cubicBezTo>
                    <a:pt x="5891" y="13537"/>
                    <a:pt x="6018" y="13632"/>
                    <a:pt x="6145" y="13632"/>
                  </a:cubicBezTo>
                  <a:cubicBezTo>
                    <a:pt x="6240" y="13600"/>
                    <a:pt x="6335" y="13473"/>
                    <a:pt x="6335" y="13347"/>
                  </a:cubicBezTo>
                  <a:cubicBezTo>
                    <a:pt x="6145" y="12238"/>
                    <a:pt x="5638" y="11225"/>
                    <a:pt x="4878" y="10338"/>
                  </a:cubicBezTo>
                  <a:lnTo>
                    <a:pt x="7918" y="7456"/>
                  </a:lnTo>
                  <a:lnTo>
                    <a:pt x="8361" y="7899"/>
                  </a:lnTo>
                  <a:cubicBezTo>
                    <a:pt x="8396" y="7934"/>
                    <a:pt x="8450" y="7959"/>
                    <a:pt x="8512" y="7959"/>
                  </a:cubicBezTo>
                  <a:cubicBezTo>
                    <a:pt x="8564" y="7959"/>
                    <a:pt x="8621" y="7942"/>
                    <a:pt x="8678" y="7899"/>
                  </a:cubicBezTo>
                  <a:cubicBezTo>
                    <a:pt x="8741" y="7804"/>
                    <a:pt x="8741" y="7646"/>
                    <a:pt x="8678" y="7583"/>
                  </a:cubicBezTo>
                  <a:lnTo>
                    <a:pt x="8076" y="6981"/>
                  </a:lnTo>
                  <a:cubicBezTo>
                    <a:pt x="8029" y="6934"/>
                    <a:pt x="7966" y="6910"/>
                    <a:pt x="7906" y="6910"/>
                  </a:cubicBezTo>
                  <a:cubicBezTo>
                    <a:pt x="7847" y="6910"/>
                    <a:pt x="7791" y="6934"/>
                    <a:pt x="7760" y="6981"/>
                  </a:cubicBezTo>
                  <a:lnTo>
                    <a:pt x="4403" y="10180"/>
                  </a:lnTo>
                  <a:lnTo>
                    <a:pt x="96" y="14265"/>
                  </a:lnTo>
                  <a:cubicBezTo>
                    <a:pt x="1" y="14328"/>
                    <a:pt x="1" y="14423"/>
                    <a:pt x="32" y="14487"/>
                  </a:cubicBezTo>
                  <a:cubicBezTo>
                    <a:pt x="96" y="14582"/>
                    <a:pt x="159" y="14677"/>
                    <a:pt x="254" y="14677"/>
                  </a:cubicBezTo>
                  <a:lnTo>
                    <a:pt x="15170" y="14677"/>
                  </a:lnTo>
                  <a:cubicBezTo>
                    <a:pt x="15297" y="14677"/>
                    <a:pt x="15392" y="14550"/>
                    <a:pt x="15392" y="14423"/>
                  </a:cubicBezTo>
                  <a:lnTo>
                    <a:pt x="15392" y="13157"/>
                  </a:lnTo>
                  <a:lnTo>
                    <a:pt x="15392" y="204"/>
                  </a:lnTo>
                  <a:cubicBezTo>
                    <a:pt x="15392" y="141"/>
                    <a:pt x="15329" y="46"/>
                    <a:pt x="15234" y="14"/>
                  </a:cubicBezTo>
                  <a:cubicBezTo>
                    <a:pt x="15215" y="5"/>
                    <a:pt x="15191" y="1"/>
                    <a:pt x="15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3"/>
            <p:cNvSpPr/>
            <p:nvPr/>
          </p:nvSpPr>
          <p:spPr>
            <a:xfrm>
              <a:off x="5311750" y="390400"/>
              <a:ext cx="12700" cy="11700"/>
            </a:xfrm>
            <a:custGeom>
              <a:avLst/>
              <a:gdLst/>
              <a:ahLst/>
              <a:cxnLst/>
              <a:rect l="l" t="t" r="r" b="b"/>
              <a:pathLst>
                <a:path w="508" h="468" extrusionOk="0">
                  <a:moveTo>
                    <a:pt x="234" y="0"/>
                  </a:moveTo>
                  <a:cubicBezTo>
                    <a:pt x="175" y="0"/>
                    <a:pt x="111" y="24"/>
                    <a:pt x="64" y="72"/>
                  </a:cubicBezTo>
                  <a:cubicBezTo>
                    <a:pt x="1" y="135"/>
                    <a:pt x="1" y="293"/>
                    <a:pt x="64" y="388"/>
                  </a:cubicBezTo>
                  <a:lnTo>
                    <a:pt x="127" y="420"/>
                  </a:lnTo>
                  <a:cubicBezTo>
                    <a:pt x="159" y="452"/>
                    <a:pt x="206" y="467"/>
                    <a:pt x="262" y="467"/>
                  </a:cubicBezTo>
                  <a:cubicBezTo>
                    <a:pt x="317" y="467"/>
                    <a:pt x="381" y="452"/>
                    <a:pt x="444" y="420"/>
                  </a:cubicBezTo>
                  <a:cubicBezTo>
                    <a:pt x="507" y="325"/>
                    <a:pt x="507" y="167"/>
                    <a:pt x="444" y="103"/>
                  </a:cubicBezTo>
                  <a:lnTo>
                    <a:pt x="381" y="72"/>
                  </a:lnTo>
                  <a:cubicBezTo>
                    <a:pt x="349" y="24"/>
                    <a:pt x="294"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3"/>
            <p:cNvSpPr/>
            <p:nvPr/>
          </p:nvSpPr>
          <p:spPr>
            <a:xfrm>
              <a:off x="5330750" y="409200"/>
              <a:ext cx="12700" cy="11900"/>
            </a:xfrm>
            <a:custGeom>
              <a:avLst/>
              <a:gdLst/>
              <a:ahLst/>
              <a:cxnLst/>
              <a:rect l="l" t="t" r="r" b="b"/>
              <a:pathLst>
                <a:path w="508" h="476" extrusionOk="0">
                  <a:moveTo>
                    <a:pt x="222" y="0"/>
                  </a:moveTo>
                  <a:cubicBezTo>
                    <a:pt x="167" y="0"/>
                    <a:pt x="111" y="16"/>
                    <a:pt x="64" y="48"/>
                  </a:cubicBezTo>
                  <a:cubicBezTo>
                    <a:pt x="1" y="143"/>
                    <a:pt x="1" y="301"/>
                    <a:pt x="64" y="365"/>
                  </a:cubicBezTo>
                  <a:lnTo>
                    <a:pt x="96" y="428"/>
                  </a:lnTo>
                  <a:cubicBezTo>
                    <a:pt x="143" y="460"/>
                    <a:pt x="206" y="475"/>
                    <a:pt x="266" y="475"/>
                  </a:cubicBezTo>
                  <a:cubicBezTo>
                    <a:pt x="325" y="475"/>
                    <a:pt x="381" y="460"/>
                    <a:pt x="412" y="428"/>
                  </a:cubicBezTo>
                  <a:cubicBezTo>
                    <a:pt x="507" y="333"/>
                    <a:pt x="507" y="175"/>
                    <a:pt x="412" y="111"/>
                  </a:cubicBezTo>
                  <a:lnTo>
                    <a:pt x="381" y="48"/>
                  </a:lnTo>
                  <a:cubicBezTo>
                    <a:pt x="333" y="16"/>
                    <a:pt x="27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3"/>
            <p:cNvSpPr/>
            <p:nvPr/>
          </p:nvSpPr>
          <p:spPr>
            <a:xfrm>
              <a:off x="5350550" y="429000"/>
              <a:ext cx="12700" cy="11900"/>
            </a:xfrm>
            <a:custGeom>
              <a:avLst/>
              <a:gdLst/>
              <a:ahLst/>
              <a:cxnLst/>
              <a:rect l="l" t="t" r="r" b="b"/>
              <a:pathLst>
                <a:path w="508" h="476" extrusionOk="0">
                  <a:moveTo>
                    <a:pt x="222" y="0"/>
                  </a:moveTo>
                  <a:cubicBezTo>
                    <a:pt x="167" y="0"/>
                    <a:pt x="111" y="16"/>
                    <a:pt x="64" y="48"/>
                  </a:cubicBezTo>
                  <a:cubicBezTo>
                    <a:pt x="0" y="143"/>
                    <a:pt x="0" y="301"/>
                    <a:pt x="64" y="364"/>
                  </a:cubicBezTo>
                  <a:lnTo>
                    <a:pt x="95" y="428"/>
                  </a:lnTo>
                  <a:cubicBezTo>
                    <a:pt x="143" y="459"/>
                    <a:pt x="206" y="475"/>
                    <a:pt x="266" y="475"/>
                  </a:cubicBezTo>
                  <a:cubicBezTo>
                    <a:pt x="325" y="475"/>
                    <a:pt x="380" y="459"/>
                    <a:pt x="412" y="428"/>
                  </a:cubicBezTo>
                  <a:cubicBezTo>
                    <a:pt x="507" y="333"/>
                    <a:pt x="507" y="174"/>
                    <a:pt x="412" y="111"/>
                  </a:cubicBezTo>
                  <a:lnTo>
                    <a:pt x="380" y="48"/>
                  </a:lnTo>
                  <a:cubicBezTo>
                    <a:pt x="333" y="16"/>
                    <a:pt x="27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3"/>
            <p:cNvSpPr/>
            <p:nvPr/>
          </p:nvSpPr>
          <p:spPr>
            <a:xfrm>
              <a:off x="5368750" y="448000"/>
              <a:ext cx="13500" cy="12300"/>
            </a:xfrm>
            <a:custGeom>
              <a:avLst/>
              <a:gdLst/>
              <a:ahLst/>
              <a:cxnLst/>
              <a:rect l="l" t="t" r="r" b="b"/>
              <a:pathLst>
                <a:path w="540" h="492" extrusionOk="0">
                  <a:moveTo>
                    <a:pt x="242" y="0"/>
                  </a:moveTo>
                  <a:cubicBezTo>
                    <a:pt x="183" y="0"/>
                    <a:pt x="127" y="16"/>
                    <a:pt x="96" y="48"/>
                  </a:cubicBezTo>
                  <a:cubicBezTo>
                    <a:pt x="1" y="143"/>
                    <a:pt x="1" y="301"/>
                    <a:pt x="96" y="364"/>
                  </a:cubicBezTo>
                  <a:lnTo>
                    <a:pt x="127" y="396"/>
                  </a:lnTo>
                  <a:cubicBezTo>
                    <a:pt x="191" y="459"/>
                    <a:pt x="246" y="491"/>
                    <a:pt x="298" y="491"/>
                  </a:cubicBezTo>
                  <a:cubicBezTo>
                    <a:pt x="349" y="491"/>
                    <a:pt x="397" y="459"/>
                    <a:pt x="444" y="396"/>
                  </a:cubicBezTo>
                  <a:cubicBezTo>
                    <a:pt x="539" y="333"/>
                    <a:pt x="539" y="174"/>
                    <a:pt x="444" y="79"/>
                  </a:cubicBezTo>
                  <a:lnTo>
                    <a:pt x="412" y="48"/>
                  </a:lnTo>
                  <a:cubicBezTo>
                    <a:pt x="365" y="16"/>
                    <a:pt x="302"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3"/>
            <p:cNvSpPr/>
            <p:nvPr/>
          </p:nvSpPr>
          <p:spPr>
            <a:xfrm>
              <a:off x="5388550" y="467775"/>
              <a:ext cx="13475" cy="11725"/>
            </a:xfrm>
            <a:custGeom>
              <a:avLst/>
              <a:gdLst/>
              <a:ahLst/>
              <a:cxnLst/>
              <a:rect l="l" t="t" r="r" b="b"/>
              <a:pathLst>
                <a:path w="539" h="469" extrusionOk="0">
                  <a:moveTo>
                    <a:pt x="242" y="1"/>
                  </a:moveTo>
                  <a:cubicBezTo>
                    <a:pt x="183" y="1"/>
                    <a:pt x="127" y="17"/>
                    <a:pt x="95" y="48"/>
                  </a:cubicBezTo>
                  <a:cubicBezTo>
                    <a:pt x="0" y="143"/>
                    <a:pt x="0" y="302"/>
                    <a:pt x="95" y="365"/>
                  </a:cubicBezTo>
                  <a:lnTo>
                    <a:pt x="127" y="397"/>
                  </a:lnTo>
                  <a:cubicBezTo>
                    <a:pt x="175" y="444"/>
                    <a:pt x="230" y="468"/>
                    <a:pt x="285" y="468"/>
                  </a:cubicBezTo>
                  <a:cubicBezTo>
                    <a:pt x="341" y="468"/>
                    <a:pt x="396" y="444"/>
                    <a:pt x="444" y="397"/>
                  </a:cubicBezTo>
                  <a:cubicBezTo>
                    <a:pt x="539" y="333"/>
                    <a:pt x="539" y="175"/>
                    <a:pt x="444" y="80"/>
                  </a:cubicBezTo>
                  <a:lnTo>
                    <a:pt x="412" y="48"/>
                  </a:lnTo>
                  <a:cubicBezTo>
                    <a:pt x="365" y="17"/>
                    <a:pt x="301"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5291950" y="370600"/>
              <a:ext cx="12700" cy="11700"/>
            </a:xfrm>
            <a:custGeom>
              <a:avLst/>
              <a:gdLst/>
              <a:ahLst/>
              <a:cxnLst/>
              <a:rect l="l" t="t" r="r" b="b"/>
              <a:pathLst>
                <a:path w="508" h="468" extrusionOk="0">
                  <a:moveTo>
                    <a:pt x="234" y="1"/>
                  </a:moveTo>
                  <a:cubicBezTo>
                    <a:pt x="175" y="1"/>
                    <a:pt x="112" y="24"/>
                    <a:pt x="64" y="72"/>
                  </a:cubicBezTo>
                  <a:cubicBezTo>
                    <a:pt x="1" y="135"/>
                    <a:pt x="1" y="294"/>
                    <a:pt x="64" y="389"/>
                  </a:cubicBezTo>
                  <a:lnTo>
                    <a:pt x="128" y="420"/>
                  </a:lnTo>
                  <a:cubicBezTo>
                    <a:pt x="159" y="452"/>
                    <a:pt x="215" y="468"/>
                    <a:pt x="274" y="468"/>
                  </a:cubicBezTo>
                  <a:cubicBezTo>
                    <a:pt x="333" y="468"/>
                    <a:pt x="397" y="452"/>
                    <a:pt x="444" y="420"/>
                  </a:cubicBezTo>
                  <a:cubicBezTo>
                    <a:pt x="508" y="325"/>
                    <a:pt x="508" y="167"/>
                    <a:pt x="444" y="104"/>
                  </a:cubicBezTo>
                  <a:lnTo>
                    <a:pt x="381" y="72"/>
                  </a:lnTo>
                  <a:cubicBezTo>
                    <a:pt x="349" y="24"/>
                    <a:pt x="294"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73"/>
          <p:cNvGrpSpPr/>
          <p:nvPr/>
        </p:nvGrpSpPr>
        <p:grpSpPr>
          <a:xfrm>
            <a:off x="6952466" y="3509030"/>
            <a:ext cx="384000" cy="383225"/>
            <a:chOff x="5067900" y="1779275"/>
            <a:chExt cx="384000" cy="383225"/>
          </a:xfrm>
        </p:grpSpPr>
        <p:sp>
          <p:nvSpPr>
            <p:cNvPr id="3543" name="Google Shape;3543;p73"/>
            <p:cNvSpPr/>
            <p:nvPr/>
          </p:nvSpPr>
          <p:spPr>
            <a:xfrm>
              <a:off x="5073450" y="1783225"/>
              <a:ext cx="372925" cy="372925"/>
            </a:xfrm>
            <a:custGeom>
              <a:avLst/>
              <a:gdLst/>
              <a:ahLst/>
              <a:cxnLst/>
              <a:rect l="l" t="t" r="r" b="b"/>
              <a:pathLst>
                <a:path w="14917" h="14917" extrusionOk="0">
                  <a:moveTo>
                    <a:pt x="1140" y="1"/>
                  </a:moveTo>
                  <a:cubicBezTo>
                    <a:pt x="507" y="1"/>
                    <a:pt x="0" y="508"/>
                    <a:pt x="0" y="1141"/>
                  </a:cubicBezTo>
                  <a:lnTo>
                    <a:pt x="0" y="13777"/>
                  </a:lnTo>
                  <a:cubicBezTo>
                    <a:pt x="0" y="14410"/>
                    <a:pt x="507" y="14917"/>
                    <a:pt x="1140" y="14917"/>
                  </a:cubicBezTo>
                  <a:lnTo>
                    <a:pt x="13745" y="14917"/>
                  </a:lnTo>
                  <a:cubicBezTo>
                    <a:pt x="14410" y="14917"/>
                    <a:pt x="14916" y="14410"/>
                    <a:pt x="14916" y="13777"/>
                  </a:cubicBezTo>
                  <a:lnTo>
                    <a:pt x="14916" y="1141"/>
                  </a:lnTo>
                  <a:cubicBezTo>
                    <a:pt x="14916" y="508"/>
                    <a:pt x="14410" y="1"/>
                    <a:pt x="13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3"/>
            <p:cNvSpPr/>
            <p:nvPr/>
          </p:nvSpPr>
          <p:spPr>
            <a:xfrm>
              <a:off x="5394100" y="1783225"/>
              <a:ext cx="52275" cy="372925"/>
            </a:xfrm>
            <a:custGeom>
              <a:avLst/>
              <a:gdLst/>
              <a:ahLst/>
              <a:cxnLst/>
              <a:rect l="l" t="t" r="r" b="b"/>
              <a:pathLst>
                <a:path w="2091" h="14917" extrusionOk="0">
                  <a:moveTo>
                    <a:pt x="0" y="1"/>
                  </a:moveTo>
                  <a:cubicBezTo>
                    <a:pt x="634" y="1"/>
                    <a:pt x="1140" y="508"/>
                    <a:pt x="1140" y="1141"/>
                  </a:cubicBezTo>
                  <a:lnTo>
                    <a:pt x="1140" y="13777"/>
                  </a:lnTo>
                  <a:cubicBezTo>
                    <a:pt x="1140" y="14410"/>
                    <a:pt x="634" y="14917"/>
                    <a:pt x="0" y="14917"/>
                  </a:cubicBezTo>
                  <a:lnTo>
                    <a:pt x="919" y="14917"/>
                  </a:lnTo>
                  <a:cubicBezTo>
                    <a:pt x="1584" y="14917"/>
                    <a:pt x="2090" y="14410"/>
                    <a:pt x="2090" y="13777"/>
                  </a:cubicBezTo>
                  <a:lnTo>
                    <a:pt x="2090" y="1141"/>
                  </a:lnTo>
                  <a:cubicBezTo>
                    <a:pt x="2090" y="508"/>
                    <a:pt x="1584" y="1"/>
                    <a:pt x="91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3"/>
            <p:cNvSpPr/>
            <p:nvPr/>
          </p:nvSpPr>
          <p:spPr>
            <a:xfrm>
              <a:off x="5158950" y="1875075"/>
              <a:ext cx="204300" cy="188450"/>
            </a:xfrm>
            <a:custGeom>
              <a:avLst/>
              <a:gdLst/>
              <a:ahLst/>
              <a:cxnLst/>
              <a:rect l="l" t="t" r="r" b="b"/>
              <a:pathLst>
                <a:path w="8172" h="7538" extrusionOk="0">
                  <a:moveTo>
                    <a:pt x="2977" y="0"/>
                  </a:moveTo>
                  <a:cubicBezTo>
                    <a:pt x="2787" y="0"/>
                    <a:pt x="2597" y="159"/>
                    <a:pt x="2534" y="412"/>
                  </a:cubicBezTo>
                  <a:lnTo>
                    <a:pt x="1837" y="6493"/>
                  </a:lnTo>
                  <a:lnTo>
                    <a:pt x="1267" y="4497"/>
                  </a:lnTo>
                  <a:cubicBezTo>
                    <a:pt x="1204" y="4276"/>
                    <a:pt x="1046" y="4181"/>
                    <a:pt x="856" y="4181"/>
                  </a:cubicBezTo>
                  <a:lnTo>
                    <a:pt x="0" y="4181"/>
                  </a:lnTo>
                  <a:lnTo>
                    <a:pt x="0" y="5004"/>
                  </a:lnTo>
                  <a:lnTo>
                    <a:pt x="539" y="5004"/>
                  </a:lnTo>
                  <a:lnTo>
                    <a:pt x="1109" y="7221"/>
                  </a:lnTo>
                  <a:cubicBezTo>
                    <a:pt x="1204" y="7411"/>
                    <a:pt x="1362" y="7538"/>
                    <a:pt x="1552" y="7538"/>
                  </a:cubicBezTo>
                  <a:lnTo>
                    <a:pt x="2281" y="7538"/>
                  </a:lnTo>
                  <a:cubicBezTo>
                    <a:pt x="2471" y="7474"/>
                    <a:pt x="2629" y="7348"/>
                    <a:pt x="2661" y="7126"/>
                  </a:cubicBezTo>
                  <a:lnTo>
                    <a:pt x="3421" y="887"/>
                  </a:lnTo>
                  <a:lnTo>
                    <a:pt x="8171" y="887"/>
                  </a:lnTo>
                  <a:lnTo>
                    <a:pt x="81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3"/>
            <p:cNvSpPr/>
            <p:nvPr/>
          </p:nvSpPr>
          <p:spPr>
            <a:xfrm>
              <a:off x="5204875" y="1897250"/>
              <a:ext cx="40400" cy="167075"/>
            </a:xfrm>
            <a:custGeom>
              <a:avLst/>
              <a:gdLst/>
              <a:ahLst/>
              <a:cxnLst/>
              <a:rect l="l" t="t" r="r" b="b"/>
              <a:pathLst>
                <a:path w="1616" h="6683" extrusionOk="0">
                  <a:moveTo>
                    <a:pt x="1362" y="0"/>
                  </a:moveTo>
                  <a:cubicBezTo>
                    <a:pt x="1235" y="32"/>
                    <a:pt x="1109" y="127"/>
                    <a:pt x="1109" y="253"/>
                  </a:cubicBezTo>
                  <a:lnTo>
                    <a:pt x="380" y="6271"/>
                  </a:lnTo>
                  <a:cubicBezTo>
                    <a:pt x="349" y="6492"/>
                    <a:pt x="190" y="6651"/>
                    <a:pt x="0" y="6682"/>
                  </a:cubicBezTo>
                  <a:lnTo>
                    <a:pt x="475" y="6682"/>
                  </a:lnTo>
                  <a:cubicBezTo>
                    <a:pt x="665" y="6682"/>
                    <a:pt x="855" y="6524"/>
                    <a:pt x="855" y="6271"/>
                  </a:cubicBezTo>
                  <a:lnTo>
                    <a:pt x="1615"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3"/>
            <p:cNvSpPr/>
            <p:nvPr/>
          </p:nvSpPr>
          <p:spPr>
            <a:xfrm>
              <a:off x="5339450" y="1875075"/>
              <a:ext cx="23800" cy="22975"/>
            </a:xfrm>
            <a:custGeom>
              <a:avLst/>
              <a:gdLst/>
              <a:ahLst/>
              <a:cxnLst/>
              <a:rect l="l" t="t" r="r" b="b"/>
              <a:pathLst>
                <a:path w="952" h="919" extrusionOk="0">
                  <a:moveTo>
                    <a:pt x="1" y="0"/>
                  </a:moveTo>
                  <a:lnTo>
                    <a:pt x="1" y="32"/>
                  </a:lnTo>
                  <a:lnTo>
                    <a:pt x="132" y="32"/>
                  </a:lnTo>
                  <a:cubicBezTo>
                    <a:pt x="93" y="12"/>
                    <a:pt x="49" y="0"/>
                    <a:pt x="1" y="0"/>
                  </a:cubicBezTo>
                  <a:close/>
                  <a:moveTo>
                    <a:pt x="132" y="32"/>
                  </a:moveTo>
                  <a:lnTo>
                    <a:pt x="132" y="32"/>
                  </a:lnTo>
                  <a:cubicBezTo>
                    <a:pt x="224" y="79"/>
                    <a:pt x="286" y="175"/>
                    <a:pt x="286" y="285"/>
                  </a:cubicBezTo>
                  <a:lnTo>
                    <a:pt x="286" y="634"/>
                  </a:lnTo>
                  <a:cubicBezTo>
                    <a:pt x="286" y="792"/>
                    <a:pt x="159" y="919"/>
                    <a:pt x="1" y="919"/>
                  </a:cubicBezTo>
                  <a:lnTo>
                    <a:pt x="951" y="919"/>
                  </a:lnTo>
                  <a:lnTo>
                    <a:pt x="951"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5167650" y="1978800"/>
              <a:ext cx="37250" cy="71275"/>
            </a:xfrm>
            <a:custGeom>
              <a:avLst/>
              <a:gdLst/>
              <a:ahLst/>
              <a:cxnLst/>
              <a:rect l="l" t="t" r="r" b="b"/>
              <a:pathLst>
                <a:path w="1490" h="2851" extrusionOk="0">
                  <a:moveTo>
                    <a:pt x="1" y="0"/>
                  </a:moveTo>
                  <a:cubicBezTo>
                    <a:pt x="222" y="0"/>
                    <a:pt x="412" y="127"/>
                    <a:pt x="444" y="317"/>
                  </a:cubicBezTo>
                  <a:lnTo>
                    <a:pt x="1141" y="2755"/>
                  </a:lnTo>
                  <a:cubicBezTo>
                    <a:pt x="1141" y="2819"/>
                    <a:pt x="1204" y="2850"/>
                    <a:pt x="1268" y="2850"/>
                  </a:cubicBezTo>
                  <a:cubicBezTo>
                    <a:pt x="1363" y="2850"/>
                    <a:pt x="1426" y="2787"/>
                    <a:pt x="1426" y="2692"/>
                  </a:cubicBezTo>
                  <a:lnTo>
                    <a:pt x="1489" y="2344"/>
                  </a:lnTo>
                  <a:lnTo>
                    <a:pt x="919" y="317"/>
                  </a:lnTo>
                  <a:cubicBezTo>
                    <a:pt x="856" y="127"/>
                    <a:pt x="698" y="0"/>
                    <a:pt x="47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5154200" y="1867950"/>
              <a:ext cx="214575" cy="200325"/>
            </a:xfrm>
            <a:custGeom>
              <a:avLst/>
              <a:gdLst/>
              <a:ahLst/>
              <a:cxnLst/>
              <a:rect l="l" t="t" r="r" b="b"/>
              <a:pathLst>
                <a:path w="8583" h="8013" extrusionOk="0">
                  <a:moveTo>
                    <a:pt x="3167" y="0"/>
                  </a:moveTo>
                  <a:cubicBezTo>
                    <a:pt x="2851" y="0"/>
                    <a:pt x="2534" y="254"/>
                    <a:pt x="2502" y="602"/>
                  </a:cubicBezTo>
                  <a:lnTo>
                    <a:pt x="1932" y="5511"/>
                  </a:lnTo>
                  <a:lnTo>
                    <a:pt x="1711" y="4656"/>
                  </a:lnTo>
                  <a:cubicBezTo>
                    <a:pt x="1616" y="4371"/>
                    <a:pt x="1331" y="4181"/>
                    <a:pt x="1077" y="4181"/>
                  </a:cubicBezTo>
                  <a:lnTo>
                    <a:pt x="222" y="4181"/>
                  </a:lnTo>
                  <a:cubicBezTo>
                    <a:pt x="127" y="4181"/>
                    <a:pt x="0" y="4276"/>
                    <a:pt x="0" y="4402"/>
                  </a:cubicBezTo>
                  <a:lnTo>
                    <a:pt x="0" y="5289"/>
                  </a:lnTo>
                  <a:cubicBezTo>
                    <a:pt x="0" y="5384"/>
                    <a:pt x="127" y="5511"/>
                    <a:pt x="222" y="5511"/>
                  </a:cubicBezTo>
                  <a:lnTo>
                    <a:pt x="539" y="5511"/>
                  </a:lnTo>
                  <a:lnTo>
                    <a:pt x="1109" y="7538"/>
                  </a:lnTo>
                  <a:cubicBezTo>
                    <a:pt x="1172" y="7823"/>
                    <a:pt x="1457" y="8013"/>
                    <a:pt x="1742" y="8013"/>
                  </a:cubicBezTo>
                  <a:lnTo>
                    <a:pt x="2439" y="8013"/>
                  </a:lnTo>
                  <a:cubicBezTo>
                    <a:pt x="2756" y="7981"/>
                    <a:pt x="3009" y="7728"/>
                    <a:pt x="3072" y="7474"/>
                  </a:cubicBezTo>
                  <a:lnTo>
                    <a:pt x="3801" y="1394"/>
                  </a:lnTo>
                  <a:lnTo>
                    <a:pt x="8361" y="1394"/>
                  </a:lnTo>
                  <a:cubicBezTo>
                    <a:pt x="8456" y="1394"/>
                    <a:pt x="8583" y="1299"/>
                    <a:pt x="8583" y="1172"/>
                  </a:cubicBezTo>
                  <a:lnTo>
                    <a:pt x="8583" y="285"/>
                  </a:lnTo>
                  <a:cubicBezTo>
                    <a:pt x="8583" y="190"/>
                    <a:pt x="8456" y="64"/>
                    <a:pt x="8361" y="64"/>
                  </a:cubicBezTo>
                  <a:lnTo>
                    <a:pt x="7443" y="64"/>
                  </a:lnTo>
                  <a:cubicBezTo>
                    <a:pt x="7316" y="64"/>
                    <a:pt x="7221" y="190"/>
                    <a:pt x="7221" y="285"/>
                  </a:cubicBezTo>
                  <a:cubicBezTo>
                    <a:pt x="7221" y="412"/>
                    <a:pt x="7316" y="539"/>
                    <a:pt x="7443" y="539"/>
                  </a:cubicBezTo>
                  <a:lnTo>
                    <a:pt x="8139" y="539"/>
                  </a:lnTo>
                  <a:lnTo>
                    <a:pt x="8139" y="982"/>
                  </a:lnTo>
                  <a:lnTo>
                    <a:pt x="3642" y="982"/>
                  </a:lnTo>
                  <a:cubicBezTo>
                    <a:pt x="3516" y="982"/>
                    <a:pt x="3452" y="1045"/>
                    <a:pt x="3389" y="1172"/>
                  </a:cubicBezTo>
                  <a:lnTo>
                    <a:pt x="2661" y="7411"/>
                  </a:lnTo>
                  <a:cubicBezTo>
                    <a:pt x="2661" y="7538"/>
                    <a:pt x="2566" y="7569"/>
                    <a:pt x="2471" y="7633"/>
                  </a:cubicBezTo>
                  <a:lnTo>
                    <a:pt x="1742" y="7633"/>
                  </a:lnTo>
                  <a:cubicBezTo>
                    <a:pt x="1679" y="7633"/>
                    <a:pt x="1552" y="7538"/>
                    <a:pt x="1552" y="7474"/>
                  </a:cubicBezTo>
                  <a:lnTo>
                    <a:pt x="950" y="5257"/>
                  </a:lnTo>
                  <a:cubicBezTo>
                    <a:pt x="919" y="5162"/>
                    <a:pt x="824" y="5099"/>
                    <a:pt x="760" y="5099"/>
                  </a:cubicBezTo>
                  <a:lnTo>
                    <a:pt x="475" y="5099"/>
                  </a:lnTo>
                  <a:lnTo>
                    <a:pt x="475" y="4656"/>
                  </a:lnTo>
                  <a:lnTo>
                    <a:pt x="1077" y="4656"/>
                  </a:lnTo>
                  <a:cubicBezTo>
                    <a:pt x="1141" y="4656"/>
                    <a:pt x="1267" y="4719"/>
                    <a:pt x="1267" y="4814"/>
                  </a:cubicBezTo>
                  <a:lnTo>
                    <a:pt x="1806" y="6841"/>
                  </a:lnTo>
                  <a:cubicBezTo>
                    <a:pt x="1869" y="6936"/>
                    <a:pt x="1932" y="6968"/>
                    <a:pt x="2059" y="6968"/>
                  </a:cubicBezTo>
                  <a:cubicBezTo>
                    <a:pt x="2186" y="6968"/>
                    <a:pt x="2249" y="6904"/>
                    <a:pt x="2249" y="6778"/>
                  </a:cubicBezTo>
                  <a:lnTo>
                    <a:pt x="2977" y="697"/>
                  </a:lnTo>
                  <a:cubicBezTo>
                    <a:pt x="2977" y="570"/>
                    <a:pt x="3072" y="507"/>
                    <a:pt x="3167" y="507"/>
                  </a:cubicBezTo>
                  <a:lnTo>
                    <a:pt x="6366" y="507"/>
                  </a:lnTo>
                  <a:cubicBezTo>
                    <a:pt x="6493" y="507"/>
                    <a:pt x="6619" y="380"/>
                    <a:pt x="6619" y="254"/>
                  </a:cubicBezTo>
                  <a:cubicBezTo>
                    <a:pt x="6619" y="127"/>
                    <a:pt x="6493" y="0"/>
                    <a:pt x="6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5067900" y="1779275"/>
              <a:ext cx="384000" cy="383225"/>
            </a:xfrm>
            <a:custGeom>
              <a:avLst/>
              <a:gdLst/>
              <a:ahLst/>
              <a:cxnLst/>
              <a:rect l="l" t="t" r="r" b="b"/>
              <a:pathLst>
                <a:path w="15360" h="15329" extrusionOk="0">
                  <a:moveTo>
                    <a:pt x="1362" y="0"/>
                  </a:moveTo>
                  <a:cubicBezTo>
                    <a:pt x="602" y="0"/>
                    <a:pt x="0" y="602"/>
                    <a:pt x="0" y="1362"/>
                  </a:cubicBezTo>
                  <a:lnTo>
                    <a:pt x="0" y="13966"/>
                  </a:lnTo>
                  <a:cubicBezTo>
                    <a:pt x="0" y="14727"/>
                    <a:pt x="602" y="15328"/>
                    <a:pt x="1362" y="15328"/>
                  </a:cubicBezTo>
                  <a:lnTo>
                    <a:pt x="9311" y="15328"/>
                  </a:lnTo>
                  <a:cubicBezTo>
                    <a:pt x="9438" y="15328"/>
                    <a:pt x="9565" y="15202"/>
                    <a:pt x="9565" y="15075"/>
                  </a:cubicBezTo>
                  <a:cubicBezTo>
                    <a:pt x="9565" y="14980"/>
                    <a:pt x="9438" y="14853"/>
                    <a:pt x="9311" y="14853"/>
                  </a:cubicBezTo>
                  <a:lnTo>
                    <a:pt x="1362" y="14853"/>
                  </a:lnTo>
                  <a:cubicBezTo>
                    <a:pt x="856" y="14853"/>
                    <a:pt x="444" y="14441"/>
                    <a:pt x="444" y="13935"/>
                  </a:cubicBezTo>
                  <a:lnTo>
                    <a:pt x="444" y="1299"/>
                  </a:lnTo>
                  <a:cubicBezTo>
                    <a:pt x="444" y="792"/>
                    <a:pt x="856" y="380"/>
                    <a:pt x="1362" y="380"/>
                  </a:cubicBezTo>
                  <a:lnTo>
                    <a:pt x="13967" y="380"/>
                  </a:lnTo>
                  <a:cubicBezTo>
                    <a:pt x="14505" y="380"/>
                    <a:pt x="14885" y="792"/>
                    <a:pt x="14885" y="1299"/>
                  </a:cubicBezTo>
                  <a:lnTo>
                    <a:pt x="14885" y="13935"/>
                  </a:lnTo>
                  <a:cubicBezTo>
                    <a:pt x="14885" y="14441"/>
                    <a:pt x="14505" y="14853"/>
                    <a:pt x="13967" y="14853"/>
                  </a:cubicBezTo>
                  <a:lnTo>
                    <a:pt x="10325" y="14853"/>
                  </a:lnTo>
                  <a:cubicBezTo>
                    <a:pt x="10230" y="14853"/>
                    <a:pt x="10103" y="14948"/>
                    <a:pt x="10103" y="15075"/>
                  </a:cubicBezTo>
                  <a:cubicBezTo>
                    <a:pt x="10103" y="15202"/>
                    <a:pt x="10230" y="15328"/>
                    <a:pt x="10325" y="15328"/>
                  </a:cubicBezTo>
                  <a:lnTo>
                    <a:pt x="13967" y="15328"/>
                  </a:lnTo>
                  <a:cubicBezTo>
                    <a:pt x="14727" y="15328"/>
                    <a:pt x="15360" y="14695"/>
                    <a:pt x="15328" y="13935"/>
                  </a:cubicBezTo>
                  <a:lnTo>
                    <a:pt x="15328" y="1362"/>
                  </a:lnTo>
                  <a:cubicBezTo>
                    <a:pt x="15328" y="602"/>
                    <a:pt x="14727" y="0"/>
                    <a:pt x="13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1" name="Google Shape;3551;p73"/>
          <p:cNvGrpSpPr/>
          <p:nvPr/>
        </p:nvGrpSpPr>
        <p:grpSpPr>
          <a:xfrm>
            <a:off x="6952066" y="2799210"/>
            <a:ext cx="384800" cy="381750"/>
            <a:chOff x="5067100" y="1239200"/>
            <a:chExt cx="384800" cy="381750"/>
          </a:xfrm>
        </p:grpSpPr>
        <p:sp>
          <p:nvSpPr>
            <p:cNvPr id="3552" name="Google Shape;3552;p73"/>
            <p:cNvSpPr/>
            <p:nvPr/>
          </p:nvSpPr>
          <p:spPr>
            <a:xfrm>
              <a:off x="5074225" y="1301075"/>
              <a:ext cx="300100" cy="312750"/>
            </a:xfrm>
            <a:custGeom>
              <a:avLst/>
              <a:gdLst/>
              <a:ahLst/>
              <a:cxnLst/>
              <a:rect l="l" t="t" r="r" b="b"/>
              <a:pathLst>
                <a:path w="12004" h="12510" extrusionOk="0">
                  <a:moveTo>
                    <a:pt x="6240" y="0"/>
                  </a:moveTo>
                  <a:cubicBezTo>
                    <a:pt x="2819" y="0"/>
                    <a:pt x="1" y="2819"/>
                    <a:pt x="1" y="6271"/>
                  </a:cubicBezTo>
                  <a:cubicBezTo>
                    <a:pt x="1" y="9723"/>
                    <a:pt x="2788" y="12510"/>
                    <a:pt x="6240" y="12510"/>
                  </a:cubicBezTo>
                  <a:cubicBezTo>
                    <a:pt x="8837" y="12510"/>
                    <a:pt x="11053" y="10926"/>
                    <a:pt x="12003" y="8678"/>
                  </a:cubicBezTo>
                  <a:lnTo>
                    <a:pt x="8837" y="7316"/>
                  </a:lnTo>
                  <a:lnTo>
                    <a:pt x="6240" y="6271"/>
                  </a:lnTo>
                  <a:lnTo>
                    <a:pt x="624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3"/>
            <p:cNvSpPr/>
            <p:nvPr/>
          </p:nvSpPr>
          <p:spPr>
            <a:xfrm>
              <a:off x="5199325" y="1301075"/>
              <a:ext cx="174200" cy="311950"/>
            </a:xfrm>
            <a:custGeom>
              <a:avLst/>
              <a:gdLst/>
              <a:ahLst/>
              <a:cxnLst/>
              <a:rect l="l" t="t" r="r" b="b"/>
              <a:pathLst>
                <a:path w="6968" h="12478" extrusionOk="0">
                  <a:moveTo>
                    <a:pt x="1204" y="0"/>
                  </a:moveTo>
                  <a:cubicBezTo>
                    <a:pt x="919" y="0"/>
                    <a:pt x="602" y="64"/>
                    <a:pt x="317" y="64"/>
                  </a:cubicBezTo>
                  <a:cubicBezTo>
                    <a:pt x="245" y="64"/>
                    <a:pt x="174" y="82"/>
                    <a:pt x="88" y="91"/>
                  </a:cubicBezTo>
                  <a:lnTo>
                    <a:pt x="88" y="91"/>
                  </a:lnTo>
                  <a:cubicBezTo>
                    <a:pt x="79" y="90"/>
                    <a:pt x="70" y="89"/>
                    <a:pt x="61" y="89"/>
                  </a:cubicBezTo>
                  <a:cubicBezTo>
                    <a:pt x="41" y="89"/>
                    <a:pt x="21" y="91"/>
                    <a:pt x="1" y="95"/>
                  </a:cubicBezTo>
                  <a:cubicBezTo>
                    <a:pt x="31" y="95"/>
                    <a:pt x="60" y="94"/>
                    <a:pt x="88" y="91"/>
                  </a:cubicBezTo>
                  <a:lnTo>
                    <a:pt x="88" y="91"/>
                  </a:lnTo>
                  <a:cubicBezTo>
                    <a:pt x="212" y="102"/>
                    <a:pt x="317" y="194"/>
                    <a:pt x="317" y="349"/>
                  </a:cubicBezTo>
                  <a:lnTo>
                    <a:pt x="317" y="5986"/>
                  </a:lnTo>
                  <a:cubicBezTo>
                    <a:pt x="317" y="6144"/>
                    <a:pt x="412" y="6271"/>
                    <a:pt x="571" y="6334"/>
                  </a:cubicBezTo>
                  <a:lnTo>
                    <a:pt x="5828" y="8551"/>
                  </a:lnTo>
                  <a:cubicBezTo>
                    <a:pt x="5986" y="8646"/>
                    <a:pt x="6081" y="8804"/>
                    <a:pt x="5986" y="8963"/>
                  </a:cubicBezTo>
                  <a:cubicBezTo>
                    <a:pt x="5036" y="10926"/>
                    <a:pt x="3104" y="12320"/>
                    <a:pt x="792" y="12478"/>
                  </a:cubicBezTo>
                  <a:lnTo>
                    <a:pt x="1236" y="12478"/>
                  </a:lnTo>
                  <a:cubicBezTo>
                    <a:pt x="3801" y="12478"/>
                    <a:pt x="6081" y="10895"/>
                    <a:pt x="6968" y="8646"/>
                  </a:cubicBezTo>
                  <a:lnTo>
                    <a:pt x="3769" y="7348"/>
                  </a:lnTo>
                  <a:lnTo>
                    <a:pt x="1204" y="6271"/>
                  </a:lnTo>
                  <a:lnTo>
                    <a:pt x="120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3"/>
            <p:cNvSpPr/>
            <p:nvPr/>
          </p:nvSpPr>
          <p:spPr>
            <a:xfrm>
              <a:off x="5157525" y="1388175"/>
              <a:ext cx="136050" cy="139125"/>
            </a:xfrm>
            <a:custGeom>
              <a:avLst/>
              <a:gdLst/>
              <a:ahLst/>
              <a:cxnLst/>
              <a:rect l="l" t="t" r="r" b="b"/>
              <a:pathLst>
                <a:path w="5442" h="5565" extrusionOk="0">
                  <a:moveTo>
                    <a:pt x="2876" y="0"/>
                  </a:moveTo>
                  <a:cubicBezTo>
                    <a:pt x="1419" y="0"/>
                    <a:pt x="184" y="1172"/>
                    <a:pt x="89" y="2629"/>
                  </a:cubicBezTo>
                  <a:cubicBezTo>
                    <a:pt x="1" y="4220"/>
                    <a:pt x="1284" y="5565"/>
                    <a:pt x="2841" y="5565"/>
                  </a:cubicBezTo>
                  <a:cubicBezTo>
                    <a:pt x="2957" y="5565"/>
                    <a:pt x="3074" y="5557"/>
                    <a:pt x="3193" y="5542"/>
                  </a:cubicBezTo>
                  <a:cubicBezTo>
                    <a:pt x="4206" y="5447"/>
                    <a:pt x="5061" y="4750"/>
                    <a:pt x="5441" y="3864"/>
                  </a:cubicBezTo>
                  <a:lnTo>
                    <a:pt x="2876" y="2787"/>
                  </a:lnTo>
                  <a:lnTo>
                    <a:pt x="287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3"/>
            <p:cNvSpPr/>
            <p:nvPr/>
          </p:nvSpPr>
          <p:spPr>
            <a:xfrm>
              <a:off x="5207250" y="1387375"/>
              <a:ext cx="86325" cy="103725"/>
            </a:xfrm>
            <a:custGeom>
              <a:avLst/>
              <a:gdLst/>
              <a:ahLst/>
              <a:cxnLst/>
              <a:rect l="l" t="t" r="r" b="b"/>
              <a:pathLst>
                <a:path w="3453" h="4149" extrusionOk="0">
                  <a:moveTo>
                    <a:pt x="887" y="0"/>
                  </a:moveTo>
                  <a:cubicBezTo>
                    <a:pt x="570" y="0"/>
                    <a:pt x="285" y="32"/>
                    <a:pt x="0" y="127"/>
                  </a:cubicBezTo>
                  <a:lnTo>
                    <a:pt x="0" y="2534"/>
                  </a:lnTo>
                  <a:cubicBezTo>
                    <a:pt x="0" y="2692"/>
                    <a:pt x="95" y="2819"/>
                    <a:pt x="254" y="2882"/>
                  </a:cubicBezTo>
                  <a:lnTo>
                    <a:pt x="3294" y="4149"/>
                  </a:lnTo>
                  <a:cubicBezTo>
                    <a:pt x="3357" y="4086"/>
                    <a:pt x="3421" y="3959"/>
                    <a:pt x="3452" y="3832"/>
                  </a:cubicBezTo>
                  <a:lnTo>
                    <a:pt x="887" y="2787"/>
                  </a:lnTo>
                  <a:lnTo>
                    <a:pt x="88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3"/>
            <p:cNvSpPr/>
            <p:nvPr/>
          </p:nvSpPr>
          <p:spPr>
            <a:xfrm>
              <a:off x="5264250" y="1326400"/>
              <a:ext cx="155200" cy="180550"/>
            </a:xfrm>
            <a:custGeom>
              <a:avLst/>
              <a:gdLst/>
              <a:ahLst/>
              <a:cxnLst/>
              <a:rect l="l" t="t" r="r" b="b"/>
              <a:pathLst>
                <a:path w="6208" h="7222" extrusionOk="0">
                  <a:moveTo>
                    <a:pt x="3991" y="1"/>
                  </a:moveTo>
                  <a:lnTo>
                    <a:pt x="0" y="4815"/>
                  </a:lnTo>
                  <a:lnTo>
                    <a:pt x="5733" y="7221"/>
                  </a:lnTo>
                  <a:cubicBezTo>
                    <a:pt x="6049" y="6461"/>
                    <a:pt x="6208" y="5670"/>
                    <a:pt x="6208" y="4815"/>
                  </a:cubicBezTo>
                  <a:cubicBezTo>
                    <a:pt x="6208" y="2883"/>
                    <a:pt x="5321" y="1173"/>
                    <a:pt x="3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3"/>
            <p:cNvSpPr/>
            <p:nvPr/>
          </p:nvSpPr>
          <p:spPr>
            <a:xfrm>
              <a:off x="5347375" y="1327200"/>
              <a:ext cx="72875" cy="181325"/>
            </a:xfrm>
            <a:custGeom>
              <a:avLst/>
              <a:gdLst/>
              <a:ahLst/>
              <a:cxnLst/>
              <a:rect l="l" t="t" r="r" b="b"/>
              <a:pathLst>
                <a:path w="2915" h="7253" extrusionOk="0">
                  <a:moveTo>
                    <a:pt x="634" y="1"/>
                  </a:moveTo>
                  <a:lnTo>
                    <a:pt x="286" y="444"/>
                  </a:lnTo>
                  <a:lnTo>
                    <a:pt x="1" y="761"/>
                  </a:lnTo>
                  <a:cubicBezTo>
                    <a:pt x="80" y="681"/>
                    <a:pt x="175" y="642"/>
                    <a:pt x="270" y="642"/>
                  </a:cubicBezTo>
                  <a:cubicBezTo>
                    <a:pt x="365" y="642"/>
                    <a:pt x="460" y="681"/>
                    <a:pt x="539" y="761"/>
                  </a:cubicBezTo>
                  <a:cubicBezTo>
                    <a:pt x="1489" y="1869"/>
                    <a:pt x="2059" y="3231"/>
                    <a:pt x="2059" y="4783"/>
                  </a:cubicBezTo>
                  <a:cubicBezTo>
                    <a:pt x="2059" y="5384"/>
                    <a:pt x="1964" y="5986"/>
                    <a:pt x="1806" y="6524"/>
                  </a:cubicBezTo>
                  <a:cubicBezTo>
                    <a:pt x="1754" y="6681"/>
                    <a:pt x="1594" y="6794"/>
                    <a:pt x="1434" y="6794"/>
                  </a:cubicBezTo>
                  <a:cubicBezTo>
                    <a:pt x="1399" y="6794"/>
                    <a:pt x="1364" y="6789"/>
                    <a:pt x="1331" y="6778"/>
                  </a:cubicBezTo>
                  <a:lnTo>
                    <a:pt x="1331" y="6778"/>
                  </a:lnTo>
                  <a:lnTo>
                    <a:pt x="1679" y="6936"/>
                  </a:lnTo>
                  <a:lnTo>
                    <a:pt x="2439" y="7253"/>
                  </a:lnTo>
                  <a:cubicBezTo>
                    <a:pt x="2756" y="6493"/>
                    <a:pt x="2914" y="5669"/>
                    <a:pt x="2914" y="4814"/>
                  </a:cubicBezTo>
                  <a:cubicBezTo>
                    <a:pt x="2883" y="2851"/>
                    <a:pt x="1996" y="1141"/>
                    <a:pt x="63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3"/>
            <p:cNvSpPr/>
            <p:nvPr/>
          </p:nvSpPr>
          <p:spPr>
            <a:xfrm>
              <a:off x="5252375" y="1267825"/>
              <a:ext cx="99775" cy="156000"/>
            </a:xfrm>
            <a:custGeom>
              <a:avLst/>
              <a:gdLst/>
              <a:ahLst/>
              <a:cxnLst/>
              <a:rect l="l" t="t" r="r" b="b"/>
              <a:pathLst>
                <a:path w="3991" h="6240" extrusionOk="0">
                  <a:moveTo>
                    <a:pt x="0" y="0"/>
                  </a:moveTo>
                  <a:lnTo>
                    <a:pt x="0" y="6239"/>
                  </a:lnTo>
                  <a:lnTo>
                    <a:pt x="3991" y="1425"/>
                  </a:lnTo>
                  <a:cubicBezTo>
                    <a:pt x="2914" y="539"/>
                    <a:pt x="155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3"/>
            <p:cNvSpPr/>
            <p:nvPr/>
          </p:nvSpPr>
          <p:spPr>
            <a:xfrm>
              <a:off x="5252375" y="1271000"/>
              <a:ext cx="99775" cy="152825"/>
            </a:xfrm>
            <a:custGeom>
              <a:avLst/>
              <a:gdLst/>
              <a:ahLst/>
              <a:cxnLst/>
              <a:rect l="l" t="t" r="r" b="b"/>
              <a:pathLst>
                <a:path w="3991" h="6113" extrusionOk="0">
                  <a:moveTo>
                    <a:pt x="1235" y="0"/>
                  </a:moveTo>
                  <a:cubicBezTo>
                    <a:pt x="2217" y="380"/>
                    <a:pt x="2566" y="665"/>
                    <a:pt x="3009" y="1172"/>
                  </a:cubicBezTo>
                  <a:cubicBezTo>
                    <a:pt x="3041" y="1267"/>
                    <a:pt x="3072" y="1330"/>
                    <a:pt x="3009" y="1425"/>
                  </a:cubicBezTo>
                  <a:lnTo>
                    <a:pt x="475" y="4465"/>
                  </a:lnTo>
                  <a:cubicBezTo>
                    <a:pt x="418" y="4534"/>
                    <a:pt x="340" y="4566"/>
                    <a:pt x="263" y="4566"/>
                  </a:cubicBezTo>
                  <a:cubicBezTo>
                    <a:pt x="129" y="4566"/>
                    <a:pt x="0" y="4469"/>
                    <a:pt x="0" y="4307"/>
                  </a:cubicBezTo>
                  <a:lnTo>
                    <a:pt x="0" y="6112"/>
                  </a:lnTo>
                  <a:lnTo>
                    <a:pt x="3991" y="1298"/>
                  </a:lnTo>
                  <a:cubicBezTo>
                    <a:pt x="3231" y="665"/>
                    <a:pt x="2281" y="222"/>
                    <a:pt x="1235"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3"/>
            <p:cNvSpPr/>
            <p:nvPr/>
          </p:nvSpPr>
          <p:spPr>
            <a:xfrm>
              <a:off x="5257125" y="1320075"/>
              <a:ext cx="168650" cy="192700"/>
            </a:xfrm>
            <a:custGeom>
              <a:avLst/>
              <a:gdLst/>
              <a:ahLst/>
              <a:cxnLst/>
              <a:rect l="l" t="t" r="r" b="b"/>
              <a:pathLst>
                <a:path w="6746" h="7708" extrusionOk="0">
                  <a:moveTo>
                    <a:pt x="4244" y="1"/>
                  </a:moveTo>
                  <a:cubicBezTo>
                    <a:pt x="4149" y="1"/>
                    <a:pt x="4117" y="32"/>
                    <a:pt x="4086" y="96"/>
                  </a:cubicBezTo>
                  <a:lnTo>
                    <a:pt x="95" y="4909"/>
                  </a:lnTo>
                  <a:cubicBezTo>
                    <a:pt x="32" y="4941"/>
                    <a:pt x="0" y="5036"/>
                    <a:pt x="32" y="5099"/>
                  </a:cubicBezTo>
                  <a:cubicBezTo>
                    <a:pt x="32" y="5194"/>
                    <a:pt x="127" y="5226"/>
                    <a:pt x="159" y="5258"/>
                  </a:cubicBezTo>
                  <a:lnTo>
                    <a:pt x="5891" y="7696"/>
                  </a:lnTo>
                  <a:cubicBezTo>
                    <a:pt x="5913" y="7704"/>
                    <a:pt x="5939" y="7707"/>
                    <a:pt x="5967" y="7707"/>
                  </a:cubicBezTo>
                  <a:cubicBezTo>
                    <a:pt x="6055" y="7707"/>
                    <a:pt x="6159" y="7666"/>
                    <a:pt x="6208" y="7569"/>
                  </a:cubicBezTo>
                  <a:cubicBezTo>
                    <a:pt x="6588" y="6778"/>
                    <a:pt x="6746" y="5891"/>
                    <a:pt x="6746" y="5036"/>
                  </a:cubicBezTo>
                  <a:cubicBezTo>
                    <a:pt x="6746" y="3991"/>
                    <a:pt x="6493" y="2977"/>
                    <a:pt x="6018" y="2059"/>
                  </a:cubicBezTo>
                  <a:cubicBezTo>
                    <a:pt x="5973" y="2014"/>
                    <a:pt x="5880" y="1969"/>
                    <a:pt x="5797" y="1969"/>
                  </a:cubicBezTo>
                  <a:cubicBezTo>
                    <a:pt x="5762" y="1969"/>
                    <a:pt x="5729" y="1977"/>
                    <a:pt x="5701" y="1996"/>
                  </a:cubicBezTo>
                  <a:cubicBezTo>
                    <a:pt x="5574" y="2027"/>
                    <a:pt x="5542" y="2186"/>
                    <a:pt x="5606" y="2312"/>
                  </a:cubicBezTo>
                  <a:cubicBezTo>
                    <a:pt x="6049" y="3136"/>
                    <a:pt x="6303" y="4117"/>
                    <a:pt x="6303" y="5068"/>
                  </a:cubicBezTo>
                  <a:cubicBezTo>
                    <a:pt x="6303" y="5828"/>
                    <a:pt x="6176" y="6524"/>
                    <a:pt x="5891" y="7221"/>
                  </a:cubicBezTo>
                  <a:lnTo>
                    <a:pt x="634" y="5004"/>
                  </a:lnTo>
                  <a:lnTo>
                    <a:pt x="4276" y="602"/>
                  </a:lnTo>
                  <a:cubicBezTo>
                    <a:pt x="4529" y="792"/>
                    <a:pt x="4719" y="1046"/>
                    <a:pt x="4909" y="1267"/>
                  </a:cubicBezTo>
                  <a:lnTo>
                    <a:pt x="3927" y="2249"/>
                  </a:lnTo>
                  <a:cubicBezTo>
                    <a:pt x="3832" y="2344"/>
                    <a:pt x="3832" y="2502"/>
                    <a:pt x="3927" y="2566"/>
                  </a:cubicBezTo>
                  <a:cubicBezTo>
                    <a:pt x="3961" y="2617"/>
                    <a:pt x="4013" y="2649"/>
                    <a:pt x="4074" y="2649"/>
                  </a:cubicBezTo>
                  <a:cubicBezTo>
                    <a:pt x="4126" y="2649"/>
                    <a:pt x="4185" y="2625"/>
                    <a:pt x="4244" y="2566"/>
                  </a:cubicBezTo>
                  <a:lnTo>
                    <a:pt x="6113" y="729"/>
                  </a:lnTo>
                  <a:cubicBezTo>
                    <a:pt x="6176" y="634"/>
                    <a:pt x="6176" y="476"/>
                    <a:pt x="6113" y="412"/>
                  </a:cubicBezTo>
                  <a:cubicBezTo>
                    <a:pt x="6065" y="365"/>
                    <a:pt x="6002" y="341"/>
                    <a:pt x="5942" y="341"/>
                  </a:cubicBezTo>
                  <a:cubicBezTo>
                    <a:pt x="5883" y="341"/>
                    <a:pt x="5828" y="365"/>
                    <a:pt x="5796" y="412"/>
                  </a:cubicBezTo>
                  <a:lnTo>
                    <a:pt x="5257" y="919"/>
                  </a:lnTo>
                  <a:cubicBezTo>
                    <a:pt x="5036" y="602"/>
                    <a:pt x="4719" y="317"/>
                    <a:pt x="4402" y="32"/>
                  </a:cubicBezTo>
                  <a:cubicBezTo>
                    <a:pt x="4371" y="1"/>
                    <a:pt x="4276" y="1"/>
                    <a:pt x="4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3"/>
            <p:cNvSpPr/>
            <p:nvPr/>
          </p:nvSpPr>
          <p:spPr>
            <a:xfrm>
              <a:off x="5246825" y="1252775"/>
              <a:ext cx="164700" cy="177475"/>
            </a:xfrm>
            <a:custGeom>
              <a:avLst/>
              <a:gdLst/>
              <a:ahLst/>
              <a:cxnLst/>
              <a:rect l="l" t="t" r="r" b="b"/>
              <a:pathLst>
                <a:path w="6588" h="7099" extrusionOk="0">
                  <a:moveTo>
                    <a:pt x="3896" y="1"/>
                  </a:moveTo>
                  <a:cubicBezTo>
                    <a:pt x="3801" y="1"/>
                    <a:pt x="3769" y="32"/>
                    <a:pt x="3738" y="96"/>
                  </a:cubicBezTo>
                  <a:lnTo>
                    <a:pt x="1679" y="2154"/>
                  </a:lnTo>
                  <a:cubicBezTo>
                    <a:pt x="1584" y="2217"/>
                    <a:pt x="1584" y="2376"/>
                    <a:pt x="1679" y="2471"/>
                  </a:cubicBezTo>
                  <a:cubicBezTo>
                    <a:pt x="1731" y="2506"/>
                    <a:pt x="1783" y="2531"/>
                    <a:pt x="1841" y="2531"/>
                  </a:cubicBezTo>
                  <a:cubicBezTo>
                    <a:pt x="1888" y="2531"/>
                    <a:pt x="1939" y="2514"/>
                    <a:pt x="1996" y="2471"/>
                  </a:cubicBezTo>
                  <a:lnTo>
                    <a:pt x="2978" y="1457"/>
                  </a:lnTo>
                  <a:cubicBezTo>
                    <a:pt x="3294" y="1616"/>
                    <a:pt x="3611" y="1837"/>
                    <a:pt x="3896" y="2059"/>
                  </a:cubicBezTo>
                  <a:lnTo>
                    <a:pt x="476" y="6208"/>
                  </a:lnTo>
                  <a:lnTo>
                    <a:pt x="476" y="824"/>
                  </a:lnTo>
                  <a:cubicBezTo>
                    <a:pt x="951" y="824"/>
                    <a:pt x="1394" y="919"/>
                    <a:pt x="1838" y="1046"/>
                  </a:cubicBezTo>
                  <a:cubicBezTo>
                    <a:pt x="1854" y="1050"/>
                    <a:pt x="1871" y="1052"/>
                    <a:pt x="1887" y="1052"/>
                  </a:cubicBezTo>
                  <a:cubicBezTo>
                    <a:pt x="1989" y="1052"/>
                    <a:pt x="2068" y="970"/>
                    <a:pt x="2123" y="887"/>
                  </a:cubicBezTo>
                  <a:cubicBezTo>
                    <a:pt x="2154" y="761"/>
                    <a:pt x="2059" y="634"/>
                    <a:pt x="1964" y="602"/>
                  </a:cubicBezTo>
                  <a:cubicBezTo>
                    <a:pt x="1394" y="444"/>
                    <a:pt x="856" y="349"/>
                    <a:pt x="254" y="349"/>
                  </a:cubicBezTo>
                  <a:cubicBezTo>
                    <a:pt x="127" y="349"/>
                    <a:pt x="1" y="476"/>
                    <a:pt x="1" y="602"/>
                  </a:cubicBezTo>
                  <a:lnTo>
                    <a:pt x="1" y="6841"/>
                  </a:lnTo>
                  <a:cubicBezTo>
                    <a:pt x="32" y="6936"/>
                    <a:pt x="64" y="7063"/>
                    <a:pt x="191" y="7094"/>
                  </a:cubicBezTo>
                  <a:cubicBezTo>
                    <a:pt x="212" y="7094"/>
                    <a:pt x="236" y="7098"/>
                    <a:pt x="262" y="7098"/>
                  </a:cubicBezTo>
                  <a:cubicBezTo>
                    <a:pt x="314" y="7098"/>
                    <a:pt x="370" y="7084"/>
                    <a:pt x="412" y="6999"/>
                  </a:cubicBezTo>
                  <a:lnTo>
                    <a:pt x="4403" y="2186"/>
                  </a:lnTo>
                  <a:cubicBezTo>
                    <a:pt x="4498" y="2091"/>
                    <a:pt x="4498" y="1932"/>
                    <a:pt x="4371" y="1869"/>
                  </a:cubicBezTo>
                  <a:cubicBezTo>
                    <a:pt x="4054" y="1584"/>
                    <a:pt x="3706" y="1362"/>
                    <a:pt x="3294" y="1141"/>
                  </a:cubicBezTo>
                  <a:lnTo>
                    <a:pt x="3991" y="476"/>
                  </a:lnTo>
                  <a:lnTo>
                    <a:pt x="6366" y="476"/>
                  </a:lnTo>
                  <a:cubicBezTo>
                    <a:pt x="6461" y="476"/>
                    <a:pt x="6588" y="349"/>
                    <a:pt x="6588" y="254"/>
                  </a:cubicBezTo>
                  <a:cubicBezTo>
                    <a:pt x="6588" y="127"/>
                    <a:pt x="6461" y="1"/>
                    <a:pt x="63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3"/>
            <p:cNvSpPr/>
            <p:nvPr/>
          </p:nvSpPr>
          <p:spPr>
            <a:xfrm>
              <a:off x="5417050" y="1311950"/>
              <a:ext cx="34075" cy="52750"/>
            </a:xfrm>
            <a:custGeom>
              <a:avLst/>
              <a:gdLst/>
              <a:ahLst/>
              <a:cxnLst/>
              <a:rect l="l" t="t" r="r" b="b"/>
              <a:pathLst>
                <a:path w="1363" h="2110" extrusionOk="0">
                  <a:moveTo>
                    <a:pt x="285" y="1"/>
                  </a:moveTo>
                  <a:cubicBezTo>
                    <a:pt x="265" y="1"/>
                    <a:pt x="244" y="3"/>
                    <a:pt x="222" y="9"/>
                  </a:cubicBezTo>
                  <a:cubicBezTo>
                    <a:pt x="96" y="40"/>
                    <a:pt x="1" y="167"/>
                    <a:pt x="64" y="294"/>
                  </a:cubicBezTo>
                  <a:lnTo>
                    <a:pt x="444" y="1434"/>
                  </a:lnTo>
                  <a:lnTo>
                    <a:pt x="286" y="1846"/>
                  </a:lnTo>
                  <a:cubicBezTo>
                    <a:pt x="254" y="1941"/>
                    <a:pt x="349" y="2067"/>
                    <a:pt x="444" y="2099"/>
                  </a:cubicBezTo>
                  <a:cubicBezTo>
                    <a:pt x="465" y="2106"/>
                    <a:pt x="490" y="2110"/>
                    <a:pt x="515" y="2110"/>
                  </a:cubicBezTo>
                  <a:cubicBezTo>
                    <a:pt x="604" y="2110"/>
                    <a:pt x="704" y="2063"/>
                    <a:pt x="729" y="1941"/>
                  </a:cubicBezTo>
                  <a:lnTo>
                    <a:pt x="1331" y="231"/>
                  </a:lnTo>
                  <a:cubicBezTo>
                    <a:pt x="1362" y="199"/>
                    <a:pt x="1299" y="40"/>
                    <a:pt x="1172" y="9"/>
                  </a:cubicBezTo>
                  <a:cubicBezTo>
                    <a:pt x="1151" y="3"/>
                    <a:pt x="1129" y="1"/>
                    <a:pt x="1108" y="1"/>
                  </a:cubicBezTo>
                  <a:cubicBezTo>
                    <a:pt x="1005" y="1"/>
                    <a:pt x="914" y="62"/>
                    <a:pt x="887" y="167"/>
                  </a:cubicBezTo>
                  <a:lnTo>
                    <a:pt x="697" y="769"/>
                  </a:lnTo>
                  <a:lnTo>
                    <a:pt x="507" y="167"/>
                  </a:lnTo>
                  <a:cubicBezTo>
                    <a:pt x="455" y="62"/>
                    <a:pt x="381"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3"/>
            <p:cNvSpPr/>
            <p:nvPr/>
          </p:nvSpPr>
          <p:spPr>
            <a:xfrm>
              <a:off x="5416250" y="1239200"/>
              <a:ext cx="35650" cy="40900"/>
            </a:xfrm>
            <a:custGeom>
              <a:avLst/>
              <a:gdLst/>
              <a:ahLst/>
              <a:cxnLst/>
              <a:rect l="l" t="t" r="r" b="b"/>
              <a:pathLst>
                <a:path w="1426" h="1636" extrusionOk="0">
                  <a:moveTo>
                    <a:pt x="317" y="1"/>
                  </a:moveTo>
                  <a:cubicBezTo>
                    <a:pt x="261" y="1"/>
                    <a:pt x="203" y="25"/>
                    <a:pt x="159" y="69"/>
                  </a:cubicBezTo>
                  <a:cubicBezTo>
                    <a:pt x="64" y="132"/>
                    <a:pt x="64" y="290"/>
                    <a:pt x="128" y="385"/>
                  </a:cubicBezTo>
                  <a:lnTo>
                    <a:pt x="444" y="797"/>
                  </a:lnTo>
                  <a:lnTo>
                    <a:pt x="96" y="1240"/>
                  </a:lnTo>
                  <a:cubicBezTo>
                    <a:pt x="1" y="1335"/>
                    <a:pt x="1" y="1462"/>
                    <a:pt x="128" y="1525"/>
                  </a:cubicBezTo>
                  <a:cubicBezTo>
                    <a:pt x="175" y="1557"/>
                    <a:pt x="223" y="1581"/>
                    <a:pt x="274" y="1581"/>
                  </a:cubicBezTo>
                  <a:cubicBezTo>
                    <a:pt x="325" y="1581"/>
                    <a:pt x="381" y="1557"/>
                    <a:pt x="444" y="1494"/>
                  </a:cubicBezTo>
                  <a:lnTo>
                    <a:pt x="729" y="1145"/>
                  </a:lnTo>
                  <a:lnTo>
                    <a:pt x="1014" y="1525"/>
                  </a:lnTo>
                  <a:cubicBezTo>
                    <a:pt x="1056" y="1587"/>
                    <a:pt x="1110" y="1636"/>
                    <a:pt x="1187" y="1636"/>
                  </a:cubicBezTo>
                  <a:cubicBezTo>
                    <a:pt x="1228" y="1636"/>
                    <a:pt x="1276" y="1622"/>
                    <a:pt x="1331" y="1589"/>
                  </a:cubicBezTo>
                  <a:cubicBezTo>
                    <a:pt x="1426" y="1494"/>
                    <a:pt x="1426" y="1335"/>
                    <a:pt x="1363" y="1240"/>
                  </a:cubicBezTo>
                  <a:lnTo>
                    <a:pt x="1014" y="797"/>
                  </a:lnTo>
                  <a:lnTo>
                    <a:pt x="1331" y="385"/>
                  </a:lnTo>
                  <a:cubicBezTo>
                    <a:pt x="1394" y="259"/>
                    <a:pt x="1363" y="164"/>
                    <a:pt x="1268" y="69"/>
                  </a:cubicBezTo>
                  <a:cubicBezTo>
                    <a:pt x="1244" y="34"/>
                    <a:pt x="1208" y="20"/>
                    <a:pt x="1167" y="20"/>
                  </a:cubicBezTo>
                  <a:cubicBezTo>
                    <a:pt x="1096" y="20"/>
                    <a:pt x="1011" y="60"/>
                    <a:pt x="951" y="100"/>
                  </a:cubicBezTo>
                  <a:lnTo>
                    <a:pt x="729" y="417"/>
                  </a:lnTo>
                  <a:lnTo>
                    <a:pt x="476" y="100"/>
                  </a:lnTo>
                  <a:cubicBezTo>
                    <a:pt x="442" y="32"/>
                    <a:pt x="381" y="1"/>
                    <a:pt x="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3"/>
            <p:cNvSpPr/>
            <p:nvPr/>
          </p:nvSpPr>
          <p:spPr>
            <a:xfrm>
              <a:off x="5067100" y="1295525"/>
              <a:ext cx="311975" cy="325425"/>
            </a:xfrm>
            <a:custGeom>
              <a:avLst/>
              <a:gdLst/>
              <a:ahLst/>
              <a:cxnLst/>
              <a:rect l="l" t="t" r="r" b="b"/>
              <a:pathLst>
                <a:path w="12479" h="13017" extrusionOk="0">
                  <a:moveTo>
                    <a:pt x="5860" y="3991"/>
                  </a:moveTo>
                  <a:lnTo>
                    <a:pt x="3991" y="5860"/>
                  </a:lnTo>
                  <a:cubicBezTo>
                    <a:pt x="4244" y="4941"/>
                    <a:pt x="4941" y="4244"/>
                    <a:pt x="5860" y="3991"/>
                  </a:cubicBezTo>
                  <a:close/>
                  <a:moveTo>
                    <a:pt x="6303" y="4244"/>
                  </a:moveTo>
                  <a:lnTo>
                    <a:pt x="6303" y="4973"/>
                  </a:lnTo>
                  <a:lnTo>
                    <a:pt x="4086" y="7190"/>
                  </a:lnTo>
                  <a:cubicBezTo>
                    <a:pt x="3991" y="7000"/>
                    <a:pt x="3959" y="6810"/>
                    <a:pt x="3959" y="6556"/>
                  </a:cubicBezTo>
                  <a:lnTo>
                    <a:pt x="6303" y="4244"/>
                  </a:lnTo>
                  <a:close/>
                  <a:moveTo>
                    <a:pt x="6271" y="5670"/>
                  </a:moveTo>
                  <a:lnTo>
                    <a:pt x="6271" y="6366"/>
                  </a:lnTo>
                  <a:lnTo>
                    <a:pt x="4530" y="8108"/>
                  </a:lnTo>
                  <a:cubicBezTo>
                    <a:pt x="4434" y="7981"/>
                    <a:pt x="4308" y="7823"/>
                    <a:pt x="4244" y="7665"/>
                  </a:cubicBezTo>
                  <a:lnTo>
                    <a:pt x="6271" y="5670"/>
                  </a:lnTo>
                  <a:close/>
                  <a:moveTo>
                    <a:pt x="6588" y="6715"/>
                  </a:moveTo>
                  <a:lnTo>
                    <a:pt x="7095" y="6905"/>
                  </a:lnTo>
                  <a:lnTo>
                    <a:pt x="5290" y="8710"/>
                  </a:lnTo>
                  <a:cubicBezTo>
                    <a:pt x="5163" y="8615"/>
                    <a:pt x="5005" y="8551"/>
                    <a:pt x="4878" y="8425"/>
                  </a:cubicBezTo>
                  <a:lnTo>
                    <a:pt x="6588" y="6715"/>
                  </a:lnTo>
                  <a:close/>
                  <a:moveTo>
                    <a:pt x="8456" y="7601"/>
                  </a:moveTo>
                  <a:lnTo>
                    <a:pt x="8741" y="7728"/>
                  </a:lnTo>
                  <a:cubicBezTo>
                    <a:pt x="8393" y="8298"/>
                    <a:pt x="7791" y="8773"/>
                    <a:pt x="7095" y="8995"/>
                  </a:cubicBezTo>
                  <a:lnTo>
                    <a:pt x="8456" y="7601"/>
                  </a:lnTo>
                  <a:close/>
                  <a:moveTo>
                    <a:pt x="7538" y="7126"/>
                  </a:moveTo>
                  <a:lnTo>
                    <a:pt x="8045" y="7316"/>
                  </a:lnTo>
                  <a:lnTo>
                    <a:pt x="6366" y="9026"/>
                  </a:lnTo>
                  <a:cubicBezTo>
                    <a:pt x="6176" y="9026"/>
                    <a:pt x="5955" y="8995"/>
                    <a:pt x="5733" y="8900"/>
                  </a:cubicBezTo>
                  <a:lnTo>
                    <a:pt x="7538" y="7126"/>
                  </a:lnTo>
                  <a:close/>
                  <a:moveTo>
                    <a:pt x="6493" y="1"/>
                  </a:moveTo>
                  <a:cubicBezTo>
                    <a:pt x="2914" y="1"/>
                    <a:pt x="1" y="2883"/>
                    <a:pt x="1" y="6493"/>
                  </a:cubicBezTo>
                  <a:cubicBezTo>
                    <a:pt x="1" y="8456"/>
                    <a:pt x="919" y="10325"/>
                    <a:pt x="2471" y="11592"/>
                  </a:cubicBezTo>
                  <a:cubicBezTo>
                    <a:pt x="2515" y="11636"/>
                    <a:pt x="2566" y="11659"/>
                    <a:pt x="2617" y="11659"/>
                  </a:cubicBezTo>
                  <a:cubicBezTo>
                    <a:pt x="2677" y="11659"/>
                    <a:pt x="2737" y="11628"/>
                    <a:pt x="2788" y="11560"/>
                  </a:cubicBezTo>
                  <a:cubicBezTo>
                    <a:pt x="2851" y="11433"/>
                    <a:pt x="2851" y="11307"/>
                    <a:pt x="2724" y="11243"/>
                  </a:cubicBezTo>
                  <a:cubicBezTo>
                    <a:pt x="1268" y="10103"/>
                    <a:pt x="444" y="8361"/>
                    <a:pt x="444" y="6525"/>
                  </a:cubicBezTo>
                  <a:cubicBezTo>
                    <a:pt x="444" y="3294"/>
                    <a:pt x="3009" y="634"/>
                    <a:pt x="6208" y="507"/>
                  </a:cubicBezTo>
                  <a:lnTo>
                    <a:pt x="6208" y="3516"/>
                  </a:lnTo>
                  <a:cubicBezTo>
                    <a:pt x="4720" y="3643"/>
                    <a:pt x="3516" y="4814"/>
                    <a:pt x="3453" y="6335"/>
                  </a:cubicBezTo>
                  <a:cubicBezTo>
                    <a:pt x="3333" y="8125"/>
                    <a:pt x="4844" y="9549"/>
                    <a:pt x="6476" y="9549"/>
                  </a:cubicBezTo>
                  <a:cubicBezTo>
                    <a:pt x="6577" y="9549"/>
                    <a:pt x="6677" y="9544"/>
                    <a:pt x="6778" y="9533"/>
                  </a:cubicBezTo>
                  <a:cubicBezTo>
                    <a:pt x="7791" y="9406"/>
                    <a:pt x="8678" y="8836"/>
                    <a:pt x="9153" y="7918"/>
                  </a:cubicBezTo>
                  <a:lnTo>
                    <a:pt x="11908" y="9058"/>
                  </a:lnTo>
                  <a:cubicBezTo>
                    <a:pt x="10927" y="11148"/>
                    <a:pt x="8836" y="12542"/>
                    <a:pt x="6461" y="12542"/>
                  </a:cubicBezTo>
                  <a:cubicBezTo>
                    <a:pt x="5480" y="12542"/>
                    <a:pt x="4466" y="12320"/>
                    <a:pt x="3611" y="11845"/>
                  </a:cubicBezTo>
                  <a:cubicBezTo>
                    <a:pt x="3573" y="11816"/>
                    <a:pt x="3534" y="11805"/>
                    <a:pt x="3497" y="11805"/>
                  </a:cubicBezTo>
                  <a:cubicBezTo>
                    <a:pt x="3413" y="11805"/>
                    <a:pt x="3339" y="11864"/>
                    <a:pt x="3294" y="11908"/>
                  </a:cubicBezTo>
                  <a:cubicBezTo>
                    <a:pt x="3199" y="12035"/>
                    <a:pt x="3294" y="12162"/>
                    <a:pt x="3358" y="12225"/>
                  </a:cubicBezTo>
                  <a:cubicBezTo>
                    <a:pt x="4308" y="12732"/>
                    <a:pt x="5385" y="13017"/>
                    <a:pt x="6461" y="13017"/>
                  </a:cubicBezTo>
                  <a:cubicBezTo>
                    <a:pt x="9058" y="13017"/>
                    <a:pt x="11402" y="11465"/>
                    <a:pt x="12447" y="9058"/>
                  </a:cubicBezTo>
                  <a:cubicBezTo>
                    <a:pt x="12478" y="9026"/>
                    <a:pt x="12478" y="8931"/>
                    <a:pt x="12447" y="8900"/>
                  </a:cubicBezTo>
                  <a:cubicBezTo>
                    <a:pt x="12415" y="8741"/>
                    <a:pt x="12383" y="8710"/>
                    <a:pt x="12352" y="8710"/>
                  </a:cubicBezTo>
                  <a:lnTo>
                    <a:pt x="6746" y="6335"/>
                  </a:lnTo>
                  <a:lnTo>
                    <a:pt x="6746" y="222"/>
                  </a:lnTo>
                  <a:cubicBezTo>
                    <a:pt x="6746" y="127"/>
                    <a:pt x="6620" y="1"/>
                    <a:pt x="6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73"/>
          <p:cNvGrpSpPr/>
          <p:nvPr/>
        </p:nvGrpSpPr>
        <p:grpSpPr>
          <a:xfrm>
            <a:off x="6952466" y="4225050"/>
            <a:ext cx="384000" cy="368175"/>
            <a:chOff x="5067900" y="2325575"/>
            <a:chExt cx="384000" cy="368175"/>
          </a:xfrm>
        </p:grpSpPr>
        <p:sp>
          <p:nvSpPr>
            <p:cNvPr id="3566" name="Google Shape;3566;p73"/>
            <p:cNvSpPr/>
            <p:nvPr/>
          </p:nvSpPr>
          <p:spPr>
            <a:xfrm>
              <a:off x="5072650" y="2333350"/>
              <a:ext cx="247050" cy="323975"/>
            </a:xfrm>
            <a:custGeom>
              <a:avLst/>
              <a:gdLst/>
              <a:ahLst/>
              <a:cxnLst/>
              <a:rect l="l" t="t" r="r" b="b"/>
              <a:pathLst>
                <a:path w="9882" h="12959" extrusionOk="0">
                  <a:moveTo>
                    <a:pt x="9623" y="1"/>
                  </a:moveTo>
                  <a:cubicBezTo>
                    <a:pt x="9604" y="1"/>
                    <a:pt x="9585" y="2"/>
                    <a:pt x="9565" y="6"/>
                  </a:cubicBezTo>
                  <a:lnTo>
                    <a:pt x="286" y="6"/>
                  </a:lnTo>
                  <a:cubicBezTo>
                    <a:pt x="127" y="6"/>
                    <a:pt x="1" y="132"/>
                    <a:pt x="1" y="291"/>
                  </a:cubicBezTo>
                  <a:lnTo>
                    <a:pt x="1" y="12673"/>
                  </a:lnTo>
                  <a:cubicBezTo>
                    <a:pt x="1" y="12832"/>
                    <a:pt x="127" y="12958"/>
                    <a:pt x="286" y="12958"/>
                  </a:cubicBezTo>
                  <a:lnTo>
                    <a:pt x="9881" y="12958"/>
                  </a:lnTo>
                  <a:lnTo>
                    <a:pt x="9881" y="227"/>
                  </a:lnTo>
                  <a:cubicBezTo>
                    <a:pt x="9881" y="114"/>
                    <a:pt x="9780" y="1"/>
                    <a:pt x="96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3"/>
            <p:cNvSpPr/>
            <p:nvPr/>
          </p:nvSpPr>
          <p:spPr>
            <a:xfrm>
              <a:off x="5088475" y="2365150"/>
              <a:ext cx="231225" cy="292950"/>
            </a:xfrm>
            <a:custGeom>
              <a:avLst/>
              <a:gdLst/>
              <a:ahLst/>
              <a:cxnLst/>
              <a:rect l="l" t="t" r="r" b="b"/>
              <a:pathLst>
                <a:path w="9249" h="11718" extrusionOk="0">
                  <a:moveTo>
                    <a:pt x="286" y="0"/>
                  </a:moveTo>
                  <a:cubicBezTo>
                    <a:pt x="128" y="0"/>
                    <a:pt x="1" y="127"/>
                    <a:pt x="1" y="285"/>
                  </a:cubicBezTo>
                  <a:lnTo>
                    <a:pt x="1" y="11718"/>
                  </a:lnTo>
                  <a:lnTo>
                    <a:pt x="8995" y="11718"/>
                  </a:lnTo>
                  <a:lnTo>
                    <a:pt x="9248" y="11496"/>
                  </a:lnTo>
                  <a:lnTo>
                    <a:pt x="9248"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3"/>
            <p:cNvSpPr/>
            <p:nvPr/>
          </p:nvSpPr>
          <p:spPr>
            <a:xfrm>
              <a:off x="5107475" y="2365025"/>
              <a:ext cx="247050" cy="323975"/>
            </a:xfrm>
            <a:custGeom>
              <a:avLst/>
              <a:gdLst/>
              <a:ahLst/>
              <a:cxnLst/>
              <a:rect l="l" t="t" r="r" b="b"/>
              <a:pathLst>
                <a:path w="9882" h="12959" extrusionOk="0">
                  <a:moveTo>
                    <a:pt x="9622" y="1"/>
                  </a:moveTo>
                  <a:cubicBezTo>
                    <a:pt x="9604" y="1"/>
                    <a:pt x="9585" y="2"/>
                    <a:pt x="9565" y="5"/>
                  </a:cubicBezTo>
                  <a:lnTo>
                    <a:pt x="286" y="5"/>
                  </a:lnTo>
                  <a:cubicBezTo>
                    <a:pt x="128" y="5"/>
                    <a:pt x="1" y="132"/>
                    <a:pt x="1" y="290"/>
                  </a:cubicBezTo>
                  <a:lnTo>
                    <a:pt x="1" y="12673"/>
                  </a:lnTo>
                  <a:cubicBezTo>
                    <a:pt x="1" y="12831"/>
                    <a:pt x="128" y="12958"/>
                    <a:pt x="286" y="12958"/>
                  </a:cubicBezTo>
                  <a:lnTo>
                    <a:pt x="7728" y="12958"/>
                  </a:lnTo>
                  <a:lnTo>
                    <a:pt x="9882" y="10805"/>
                  </a:lnTo>
                  <a:lnTo>
                    <a:pt x="9882" y="259"/>
                  </a:lnTo>
                  <a:cubicBezTo>
                    <a:pt x="9882" y="117"/>
                    <a:pt x="9780" y="1"/>
                    <a:pt x="9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3"/>
            <p:cNvSpPr/>
            <p:nvPr/>
          </p:nvSpPr>
          <p:spPr>
            <a:xfrm>
              <a:off x="5281675" y="2364350"/>
              <a:ext cx="72850" cy="324650"/>
            </a:xfrm>
            <a:custGeom>
              <a:avLst/>
              <a:gdLst/>
              <a:ahLst/>
              <a:cxnLst/>
              <a:rect l="l" t="t" r="r" b="b"/>
              <a:pathLst>
                <a:path w="2914" h="12986" extrusionOk="0">
                  <a:moveTo>
                    <a:pt x="1869" y="1"/>
                  </a:moveTo>
                  <a:cubicBezTo>
                    <a:pt x="2027" y="1"/>
                    <a:pt x="2154" y="127"/>
                    <a:pt x="2154" y="286"/>
                  </a:cubicBezTo>
                  <a:lnTo>
                    <a:pt x="2154" y="10832"/>
                  </a:lnTo>
                  <a:lnTo>
                    <a:pt x="0" y="12985"/>
                  </a:lnTo>
                  <a:lnTo>
                    <a:pt x="760" y="12985"/>
                  </a:lnTo>
                  <a:lnTo>
                    <a:pt x="2914" y="10832"/>
                  </a:lnTo>
                  <a:lnTo>
                    <a:pt x="2914" y="286"/>
                  </a:lnTo>
                  <a:cubicBezTo>
                    <a:pt x="2914" y="127"/>
                    <a:pt x="2787" y="1"/>
                    <a:pt x="262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3"/>
            <p:cNvSpPr/>
            <p:nvPr/>
          </p:nvSpPr>
          <p:spPr>
            <a:xfrm>
              <a:off x="5261875" y="2452250"/>
              <a:ext cx="177375" cy="177350"/>
            </a:xfrm>
            <a:custGeom>
              <a:avLst/>
              <a:gdLst/>
              <a:ahLst/>
              <a:cxnLst/>
              <a:rect l="l" t="t" r="r" b="b"/>
              <a:pathLst>
                <a:path w="7095" h="7094" extrusionOk="0">
                  <a:moveTo>
                    <a:pt x="5923" y="0"/>
                  </a:moveTo>
                  <a:lnTo>
                    <a:pt x="539" y="5384"/>
                  </a:lnTo>
                  <a:lnTo>
                    <a:pt x="0" y="7094"/>
                  </a:lnTo>
                  <a:lnTo>
                    <a:pt x="1711" y="6587"/>
                  </a:lnTo>
                  <a:lnTo>
                    <a:pt x="7094" y="1140"/>
                  </a:lnTo>
                  <a:lnTo>
                    <a:pt x="592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3"/>
            <p:cNvSpPr/>
            <p:nvPr/>
          </p:nvSpPr>
          <p:spPr>
            <a:xfrm>
              <a:off x="5261875" y="2472025"/>
              <a:ext cx="177375" cy="157575"/>
            </a:xfrm>
            <a:custGeom>
              <a:avLst/>
              <a:gdLst/>
              <a:ahLst/>
              <a:cxnLst/>
              <a:rect l="l" t="t" r="r" b="b"/>
              <a:pathLst>
                <a:path w="7095" h="6303" extrusionOk="0">
                  <a:moveTo>
                    <a:pt x="6714" y="1"/>
                  </a:moveTo>
                  <a:lnTo>
                    <a:pt x="1426" y="5258"/>
                  </a:lnTo>
                  <a:lnTo>
                    <a:pt x="222" y="5638"/>
                  </a:lnTo>
                  <a:lnTo>
                    <a:pt x="0" y="6303"/>
                  </a:lnTo>
                  <a:lnTo>
                    <a:pt x="1711" y="5796"/>
                  </a:lnTo>
                  <a:lnTo>
                    <a:pt x="7094" y="349"/>
                  </a:lnTo>
                  <a:lnTo>
                    <a:pt x="671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3"/>
            <p:cNvSpPr/>
            <p:nvPr/>
          </p:nvSpPr>
          <p:spPr>
            <a:xfrm>
              <a:off x="5400425" y="2445300"/>
              <a:ext cx="46725" cy="45750"/>
            </a:xfrm>
            <a:custGeom>
              <a:avLst/>
              <a:gdLst/>
              <a:ahLst/>
              <a:cxnLst/>
              <a:rect l="l" t="t" r="r" b="b"/>
              <a:pathLst>
                <a:path w="1869" h="1830" extrusionOk="0">
                  <a:moveTo>
                    <a:pt x="812" y="1"/>
                  </a:moveTo>
                  <a:cubicBezTo>
                    <a:pt x="705" y="1"/>
                    <a:pt x="602" y="41"/>
                    <a:pt x="539" y="120"/>
                  </a:cubicBezTo>
                  <a:lnTo>
                    <a:pt x="1" y="626"/>
                  </a:lnTo>
                  <a:lnTo>
                    <a:pt x="1204" y="1830"/>
                  </a:lnTo>
                  <a:lnTo>
                    <a:pt x="1711" y="1323"/>
                  </a:lnTo>
                  <a:cubicBezTo>
                    <a:pt x="1869" y="1101"/>
                    <a:pt x="1869" y="880"/>
                    <a:pt x="1711" y="721"/>
                  </a:cubicBezTo>
                  <a:lnTo>
                    <a:pt x="1109" y="120"/>
                  </a:lnTo>
                  <a:cubicBezTo>
                    <a:pt x="1030" y="41"/>
                    <a:pt x="919" y="1"/>
                    <a:pt x="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3"/>
            <p:cNvSpPr/>
            <p:nvPr/>
          </p:nvSpPr>
          <p:spPr>
            <a:xfrm>
              <a:off x="5408350" y="2444525"/>
              <a:ext cx="38800" cy="45750"/>
            </a:xfrm>
            <a:custGeom>
              <a:avLst/>
              <a:gdLst/>
              <a:ahLst/>
              <a:cxnLst/>
              <a:rect l="l" t="t" r="r" b="b"/>
              <a:pathLst>
                <a:path w="1552" h="1830" extrusionOk="0">
                  <a:moveTo>
                    <a:pt x="495" y="0"/>
                  </a:moveTo>
                  <a:cubicBezTo>
                    <a:pt x="388" y="0"/>
                    <a:pt x="285" y="40"/>
                    <a:pt x="222" y="119"/>
                  </a:cubicBezTo>
                  <a:lnTo>
                    <a:pt x="0" y="309"/>
                  </a:lnTo>
                  <a:cubicBezTo>
                    <a:pt x="48" y="277"/>
                    <a:pt x="111" y="262"/>
                    <a:pt x="170" y="262"/>
                  </a:cubicBezTo>
                  <a:cubicBezTo>
                    <a:pt x="230" y="262"/>
                    <a:pt x="285" y="277"/>
                    <a:pt x="317" y="309"/>
                  </a:cubicBezTo>
                  <a:lnTo>
                    <a:pt x="634" y="626"/>
                  </a:lnTo>
                  <a:cubicBezTo>
                    <a:pt x="792" y="784"/>
                    <a:pt x="792" y="1069"/>
                    <a:pt x="634" y="1227"/>
                  </a:cubicBezTo>
                  <a:lnTo>
                    <a:pt x="475" y="1386"/>
                  </a:lnTo>
                  <a:lnTo>
                    <a:pt x="887" y="1829"/>
                  </a:lnTo>
                  <a:lnTo>
                    <a:pt x="1394" y="1291"/>
                  </a:lnTo>
                  <a:cubicBezTo>
                    <a:pt x="1552" y="1132"/>
                    <a:pt x="1552" y="879"/>
                    <a:pt x="1394" y="721"/>
                  </a:cubicBezTo>
                  <a:lnTo>
                    <a:pt x="792" y="119"/>
                  </a:lnTo>
                  <a:cubicBezTo>
                    <a:pt x="713" y="40"/>
                    <a:pt x="602" y="0"/>
                    <a:pt x="495"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3"/>
            <p:cNvSpPr/>
            <p:nvPr/>
          </p:nvSpPr>
          <p:spPr>
            <a:xfrm>
              <a:off x="5261875" y="2586825"/>
              <a:ext cx="42775" cy="42775"/>
            </a:xfrm>
            <a:custGeom>
              <a:avLst/>
              <a:gdLst/>
              <a:ahLst/>
              <a:cxnLst/>
              <a:rect l="l" t="t" r="r" b="b"/>
              <a:pathLst>
                <a:path w="1711" h="1711" extrusionOk="0">
                  <a:moveTo>
                    <a:pt x="539" y="1"/>
                  </a:moveTo>
                  <a:lnTo>
                    <a:pt x="222" y="1046"/>
                  </a:lnTo>
                  <a:lnTo>
                    <a:pt x="0" y="1711"/>
                  </a:lnTo>
                  <a:lnTo>
                    <a:pt x="1711" y="1204"/>
                  </a:lnTo>
                  <a:cubicBezTo>
                    <a:pt x="1647" y="982"/>
                    <a:pt x="1552" y="824"/>
                    <a:pt x="1457" y="634"/>
                  </a:cubicBezTo>
                  <a:cubicBezTo>
                    <a:pt x="1394" y="602"/>
                    <a:pt x="1362" y="507"/>
                    <a:pt x="1267" y="444"/>
                  </a:cubicBezTo>
                  <a:cubicBezTo>
                    <a:pt x="1077" y="191"/>
                    <a:pt x="792" y="96"/>
                    <a:pt x="5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3"/>
            <p:cNvSpPr/>
            <p:nvPr/>
          </p:nvSpPr>
          <p:spPr>
            <a:xfrm>
              <a:off x="5261875" y="2603450"/>
              <a:ext cx="42775" cy="26150"/>
            </a:xfrm>
            <a:custGeom>
              <a:avLst/>
              <a:gdLst/>
              <a:ahLst/>
              <a:cxnLst/>
              <a:rect l="l" t="t" r="r" b="b"/>
              <a:pathLst>
                <a:path w="1711" h="1046" extrusionOk="0">
                  <a:moveTo>
                    <a:pt x="285" y="96"/>
                  </a:moveTo>
                  <a:lnTo>
                    <a:pt x="285" y="96"/>
                  </a:lnTo>
                  <a:cubicBezTo>
                    <a:pt x="285" y="99"/>
                    <a:pt x="284" y="102"/>
                    <a:pt x="283" y="105"/>
                  </a:cubicBezTo>
                  <a:lnTo>
                    <a:pt x="283" y="105"/>
                  </a:lnTo>
                  <a:lnTo>
                    <a:pt x="285" y="96"/>
                  </a:lnTo>
                  <a:close/>
                  <a:moveTo>
                    <a:pt x="1426" y="1"/>
                  </a:moveTo>
                  <a:lnTo>
                    <a:pt x="475" y="286"/>
                  </a:lnTo>
                  <a:cubicBezTo>
                    <a:pt x="463" y="290"/>
                    <a:pt x="450" y="292"/>
                    <a:pt x="437" y="292"/>
                  </a:cubicBezTo>
                  <a:cubicBezTo>
                    <a:pt x="352" y="292"/>
                    <a:pt x="263" y="210"/>
                    <a:pt x="283" y="105"/>
                  </a:cubicBezTo>
                  <a:lnTo>
                    <a:pt x="283" y="105"/>
                  </a:lnTo>
                  <a:lnTo>
                    <a:pt x="222" y="381"/>
                  </a:lnTo>
                  <a:lnTo>
                    <a:pt x="0" y="1046"/>
                  </a:lnTo>
                  <a:lnTo>
                    <a:pt x="1711" y="539"/>
                  </a:lnTo>
                  <a:cubicBezTo>
                    <a:pt x="1647" y="317"/>
                    <a:pt x="1552" y="159"/>
                    <a:pt x="142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3"/>
            <p:cNvSpPr/>
            <p:nvPr/>
          </p:nvSpPr>
          <p:spPr>
            <a:xfrm>
              <a:off x="5300675" y="2635125"/>
              <a:ext cx="53850" cy="53875"/>
            </a:xfrm>
            <a:custGeom>
              <a:avLst/>
              <a:gdLst/>
              <a:ahLst/>
              <a:cxnLst/>
              <a:rect l="l" t="t" r="r" b="b"/>
              <a:pathLst>
                <a:path w="2154" h="2155" extrusionOk="0">
                  <a:moveTo>
                    <a:pt x="0" y="1"/>
                  </a:moveTo>
                  <a:lnTo>
                    <a:pt x="0" y="2154"/>
                  </a:lnTo>
                  <a:lnTo>
                    <a:pt x="215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3"/>
            <p:cNvSpPr/>
            <p:nvPr/>
          </p:nvSpPr>
          <p:spPr>
            <a:xfrm>
              <a:off x="5301450" y="2634325"/>
              <a:ext cx="53875" cy="53875"/>
            </a:xfrm>
            <a:custGeom>
              <a:avLst/>
              <a:gdLst/>
              <a:ahLst/>
              <a:cxnLst/>
              <a:rect l="l" t="t" r="r" b="b"/>
              <a:pathLst>
                <a:path w="2155" h="2155" extrusionOk="0">
                  <a:moveTo>
                    <a:pt x="1173" y="1"/>
                  </a:moveTo>
                  <a:lnTo>
                    <a:pt x="1173" y="33"/>
                  </a:lnTo>
                  <a:cubicBezTo>
                    <a:pt x="1236" y="33"/>
                    <a:pt x="1268" y="159"/>
                    <a:pt x="1236" y="191"/>
                  </a:cubicBezTo>
                  <a:lnTo>
                    <a:pt x="159" y="1268"/>
                  </a:lnTo>
                  <a:cubicBezTo>
                    <a:pt x="151" y="1276"/>
                    <a:pt x="135" y="1280"/>
                    <a:pt x="118" y="1280"/>
                  </a:cubicBezTo>
                  <a:cubicBezTo>
                    <a:pt x="69" y="1280"/>
                    <a:pt x="1" y="1251"/>
                    <a:pt x="1" y="1204"/>
                  </a:cubicBezTo>
                  <a:lnTo>
                    <a:pt x="1" y="2154"/>
                  </a:lnTo>
                  <a:lnTo>
                    <a:pt x="215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3"/>
            <p:cNvSpPr/>
            <p:nvPr/>
          </p:nvSpPr>
          <p:spPr>
            <a:xfrm>
              <a:off x="5151025" y="2443525"/>
              <a:ext cx="39625" cy="43575"/>
            </a:xfrm>
            <a:custGeom>
              <a:avLst/>
              <a:gdLst/>
              <a:ahLst/>
              <a:cxnLst/>
              <a:rect l="l" t="t" r="r" b="b"/>
              <a:pathLst>
                <a:path w="1585" h="1743" extrusionOk="0">
                  <a:moveTo>
                    <a:pt x="792" y="507"/>
                  </a:moveTo>
                  <a:cubicBezTo>
                    <a:pt x="1014" y="507"/>
                    <a:pt x="1141" y="666"/>
                    <a:pt x="1141" y="856"/>
                  </a:cubicBezTo>
                  <a:cubicBezTo>
                    <a:pt x="1109" y="1077"/>
                    <a:pt x="951" y="1236"/>
                    <a:pt x="792" y="1236"/>
                  </a:cubicBezTo>
                  <a:cubicBezTo>
                    <a:pt x="602" y="1236"/>
                    <a:pt x="444" y="1077"/>
                    <a:pt x="444" y="856"/>
                  </a:cubicBezTo>
                  <a:cubicBezTo>
                    <a:pt x="444" y="666"/>
                    <a:pt x="602" y="507"/>
                    <a:pt x="792" y="507"/>
                  </a:cubicBezTo>
                  <a:close/>
                  <a:moveTo>
                    <a:pt x="1363" y="1"/>
                  </a:moveTo>
                  <a:cubicBezTo>
                    <a:pt x="1236" y="1"/>
                    <a:pt x="1141" y="64"/>
                    <a:pt x="1141" y="159"/>
                  </a:cubicBezTo>
                  <a:cubicBezTo>
                    <a:pt x="1046" y="96"/>
                    <a:pt x="919" y="64"/>
                    <a:pt x="792" y="64"/>
                  </a:cubicBezTo>
                  <a:cubicBezTo>
                    <a:pt x="349" y="64"/>
                    <a:pt x="1" y="412"/>
                    <a:pt x="1" y="856"/>
                  </a:cubicBezTo>
                  <a:cubicBezTo>
                    <a:pt x="1" y="1299"/>
                    <a:pt x="349" y="1647"/>
                    <a:pt x="792" y="1647"/>
                  </a:cubicBezTo>
                  <a:cubicBezTo>
                    <a:pt x="919" y="1647"/>
                    <a:pt x="1046" y="1616"/>
                    <a:pt x="1141" y="1584"/>
                  </a:cubicBezTo>
                  <a:cubicBezTo>
                    <a:pt x="1204" y="1647"/>
                    <a:pt x="1268" y="1742"/>
                    <a:pt x="1363" y="1742"/>
                  </a:cubicBezTo>
                  <a:cubicBezTo>
                    <a:pt x="1458" y="1742"/>
                    <a:pt x="1584" y="1616"/>
                    <a:pt x="1584" y="1489"/>
                  </a:cubicBezTo>
                  <a:lnTo>
                    <a:pt x="1584" y="222"/>
                  </a:lnTo>
                  <a:cubicBezTo>
                    <a:pt x="1584" y="127"/>
                    <a:pt x="1489"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3"/>
            <p:cNvSpPr/>
            <p:nvPr/>
          </p:nvSpPr>
          <p:spPr>
            <a:xfrm>
              <a:off x="5253950" y="2428475"/>
              <a:ext cx="43575" cy="59425"/>
            </a:xfrm>
            <a:custGeom>
              <a:avLst/>
              <a:gdLst/>
              <a:ahLst/>
              <a:cxnLst/>
              <a:rect l="l" t="t" r="r" b="b"/>
              <a:pathLst>
                <a:path w="1743" h="2377" extrusionOk="0">
                  <a:moveTo>
                    <a:pt x="887" y="1109"/>
                  </a:moveTo>
                  <a:cubicBezTo>
                    <a:pt x="1109" y="1109"/>
                    <a:pt x="1267" y="1299"/>
                    <a:pt x="1267" y="1521"/>
                  </a:cubicBezTo>
                  <a:cubicBezTo>
                    <a:pt x="1331" y="1743"/>
                    <a:pt x="1109" y="1901"/>
                    <a:pt x="887" y="1901"/>
                  </a:cubicBezTo>
                  <a:cubicBezTo>
                    <a:pt x="634" y="1901"/>
                    <a:pt x="476" y="1711"/>
                    <a:pt x="476" y="1521"/>
                  </a:cubicBezTo>
                  <a:cubicBezTo>
                    <a:pt x="476" y="1268"/>
                    <a:pt x="697" y="1109"/>
                    <a:pt x="887" y="1109"/>
                  </a:cubicBezTo>
                  <a:close/>
                  <a:moveTo>
                    <a:pt x="254" y="1"/>
                  </a:moveTo>
                  <a:cubicBezTo>
                    <a:pt x="127" y="1"/>
                    <a:pt x="1" y="128"/>
                    <a:pt x="1" y="254"/>
                  </a:cubicBezTo>
                  <a:lnTo>
                    <a:pt x="1" y="2154"/>
                  </a:lnTo>
                  <a:cubicBezTo>
                    <a:pt x="1" y="2249"/>
                    <a:pt x="127" y="2376"/>
                    <a:pt x="254" y="2376"/>
                  </a:cubicBezTo>
                  <a:cubicBezTo>
                    <a:pt x="317" y="2376"/>
                    <a:pt x="412" y="2344"/>
                    <a:pt x="444" y="2249"/>
                  </a:cubicBezTo>
                  <a:cubicBezTo>
                    <a:pt x="571" y="2344"/>
                    <a:pt x="729" y="2376"/>
                    <a:pt x="887" y="2376"/>
                  </a:cubicBezTo>
                  <a:cubicBezTo>
                    <a:pt x="1362" y="2376"/>
                    <a:pt x="1743" y="1996"/>
                    <a:pt x="1743" y="1521"/>
                  </a:cubicBezTo>
                  <a:cubicBezTo>
                    <a:pt x="1743" y="1046"/>
                    <a:pt x="1362" y="634"/>
                    <a:pt x="887" y="634"/>
                  </a:cubicBezTo>
                  <a:cubicBezTo>
                    <a:pt x="729" y="634"/>
                    <a:pt x="602" y="666"/>
                    <a:pt x="476" y="761"/>
                  </a:cubicBezTo>
                  <a:lnTo>
                    <a:pt x="476" y="254"/>
                  </a:lnTo>
                  <a:cubicBezTo>
                    <a:pt x="476" y="128"/>
                    <a:pt x="381"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3"/>
            <p:cNvSpPr/>
            <p:nvPr/>
          </p:nvSpPr>
          <p:spPr>
            <a:xfrm>
              <a:off x="5200900" y="2445125"/>
              <a:ext cx="42800" cy="42775"/>
            </a:xfrm>
            <a:custGeom>
              <a:avLst/>
              <a:gdLst/>
              <a:ahLst/>
              <a:cxnLst/>
              <a:rect l="l" t="t" r="r" b="b"/>
              <a:pathLst>
                <a:path w="1712" h="1711" extrusionOk="0">
                  <a:moveTo>
                    <a:pt x="856" y="0"/>
                  </a:moveTo>
                  <a:cubicBezTo>
                    <a:pt x="729" y="0"/>
                    <a:pt x="634" y="127"/>
                    <a:pt x="634" y="253"/>
                  </a:cubicBezTo>
                  <a:lnTo>
                    <a:pt x="634" y="602"/>
                  </a:lnTo>
                  <a:lnTo>
                    <a:pt x="223" y="602"/>
                  </a:lnTo>
                  <a:cubicBezTo>
                    <a:pt x="128" y="602"/>
                    <a:pt x="1" y="728"/>
                    <a:pt x="1" y="855"/>
                  </a:cubicBezTo>
                  <a:cubicBezTo>
                    <a:pt x="1" y="950"/>
                    <a:pt x="96" y="1077"/>
                    <a:pt x="223" y="1077"/>
                  </a:cubicBezTo>
                  <a:lnTo>
                    <a:pt x="634" y="1077"/>
                  </a:lnTo>
                  <a:lnTo>
                    <a:pt x="634" y="1488"/>
                  </a:lnTo>
                  <a:cubicBezTo>
                    <a:pt x="634" y="1583"/>
                    <a:pt x="729" y="1710"/>
                    <a:pt x="856" y="1710"/>
                  </a:cubicBezTo>
                  <a:cubicBezTo>
                    <a:pt x="983" y="1710"/>
                    <a:pt x="1109" y="1583"/>
                    <a:pt x="1109" y="1488"/>
                  </a:cubicBezTo>
                  <a:lnTo>
                    <a:pt x="1109" y="1077"/>
                  </a:lnTo>
                  <a:lnTo>
                    <a:pt x="1458" y="1077"/>
                  </a:lnTo>
                  <a:cubicBezTo>
                    <a:pt x="1616" y="1045"/>
                    <a:pt x="1711" y="950"/>
                    <a:pt x="1711" y="855"/>
                  </a:cubicBezTo>
                  <a:cubicBezTo>
                    <a:pt x="1711" y="728"/>
                    <a:pt x="1584" y="602"/>
                    <a:pt x="1458" y="602"/>
                  </a:cubicBezTo>
                  <a:lnTo>
                    <a:pt x="1109" y="602"/>
                  </a:lnTo>
                  <a:lnTo>
                    <a:pt x="1109" y="253"/>
                  </a:lnTo>
                  <a:cubicBezTo>
                    <a:pt x="1109" y="127"/>
                    <a:pt x="983"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3"/>
            <p:cNvSpPr/>
            <p:nvPr/>
          </p:nvSpPr>
          <p:spPr>
            <a:xfrm>
              <a:off x="5067900" y="2325575"/>
              <a:ext cx="384000" cy="368175"/>
            </a:xfrm>
            <a:custGeom>
              <a:avLst/>
              <a:gdLst/>
              <a:ahLst/>
              <a:cxnLst/>
              <a:rect l="l" t="t" r="r" b="b"/>
              <a:pathLst>
                <a:path w="15360" h="14727" extrusionOk="0">
                  <a:moveTo>
                    <a:pt x="14125" y="5035"/>
                  </a:moveTo>
                  <a:cubicBezTo>
                    <a:pt x="14188" y="5035"/>
                    <a:pt x="14252" y="5067"/>
                    <a:pt x="14283" y="5067"/>
                  </a:cubicBezTo>
                  <a:lnTo>
                    <a:pt x="14885" y="5669"/>
                  </a:lnTo>
                  <a:cubicBezTo>
                    <a:pt x="14917" y="5700"/>
                    <a:pt x="14917" y="5732"/>
                    <a:pt x="14917" y="5827"/>
                  </a:cubicBezTo>
                  <a:cubicBezTo>
                    <a:pt x="14885" y="5827"/>
                    <a:pt x="14885" y="5890"/>
                    <a:pt x="14853" y="5954"/>
                  </a:cubicBezTo>
                  <a:lnTo>
                    <a:pt x="14505" y="6302"/>
                  </a:lnTo>
                  <a:lnTo>
                    <a:pt x="13618" y="5415"/>
                  </a:lnTo>
                  <a:lnTo>
                    <a:pt x="13967" y="5067"/>
                  </a:lnTo>
                  <a:cubicBezTo>
                    <a:pt x="14030" y="5035"/>
                    <a:pt x="14062" y="5035"/>
                    <a:pt x="14125" y="5035"/>
                  </a:cubicBezTo>
                  <a:close/>
                  <a:moveTo>
                    <a:pt x="13302" y="5732"/>
                  </a:moveTo>
                  <a:lnTo>
                    <a:pt x="14188" y="6619"/>
                  </a:lnTo>
                  <a:lnTo>
                    <a:pt x="9565" y="11242"/>
                  </a:lnTo>
                  <a:cubicBezTo>
                    <a:pt x="9470" y="11052"/>
                    <a:pt x="9343" y="10894"/>
                    <a:pt x="9185" y="10736"/>
                  </a:cubicBezTo>
                  <a:cubicBezTo>
                    <a:pt x="9026" y="10577"/>
                    <a:pt x="8868" y="10451"/>
                    <a:pt x="8678" y="10387"/>
                  </a:cubicBezTo>
                  <a:lnTo>
                    <a:pt x="13302" y="5732"/>
                  </a:lnTo>
                  <a:close/>
                  <a:moveTo>
                    <a:pt x="8424" y="10736"/>
                  </a:moveTo>
                  <a:cubicBezTo>
                    <a:pt x="8583" y="10799"/>
                    <a:pt x="8741" y="10894"/>
                    <a:pt x="8868" y="11052"/>
                  </a:cubicBezTo>
                  <a:cubicBezTo>
                    <a:pt x="8995" y="11179"/>
                    <a:pt x="9121" y="11337"/>
                    <a:pt x="9185" y="11496"/>
                  </a:cubicBezTo>
                  <a:lnTo>
                    <a:pt x="8139" y="11813"/>
                  </a:lnTo>
                  <a:lnTo>
                    <a:pt x="8424" y="10736"/>
                  </a:lnTo>
                  <a:close/>
                  <a:moveTo>
                    <a:pt x="10895" y="12636"/>
                  </a:moveTo>
                  <a:lnTo>
                    <a:pt x="9565" y="13966"/>
                  </a:lnTo>
                  <a:lnTo>
                    <a:pt x="9565" y="12636"/>
                  </a:lnTo>
                  <a:close/>
                  <a:moveTo>
                    <a:pt x="2312" y="0"/>
                  </a:moveTo>
                  <a:cubicBezTo>
                    <a:pt x="2186" y="0"/>
                    <a:pt x="2059" y="127"/>
                    <a:pt x="2059" y="253"/>
                  </a:cubicBezTo>
                  <a:cubicBezTo>
                    <a:pt x="2059" y="348"/>
                    <a:pt x="2186" y="475"/>
                    <a:pt x="2312" y="475"/>
                  </a:cubicBezTo>
                  <a:lnTo>
                    <a:pt x="9786" y="475"/>
                  </a:lnTo>
                  <a:cubicBezTo>
                    <a:pt x="9818" y="475"/>
                    <a:pt x="9881" y="507"/>
                    <a:pt x="9881" y="570"/>
                  </a:cubicBezTo>
                  <a:lnTo>
                    <a:pt x="9881" y="1298"/>
                  </a:lnTo>
                  <a:lnTo>
                    <a:pt x="1901" y="1298"/>
                  </a:lnTo>
                  <a:cubicBezTo>
                    <a:pt x="1647" y="1298"/>
                    <a:pt x="1394" y="1552"/>
                    <a:pt x="1394" y="1837"/>
                  </a:cubicBezTo>
                  <a:lnTo>
                    <a:pt x="1394" y="13079"/>
                  </a:lnTo>
                  <a:lnTo>
                    <a:pt x="539" y="13079"/>
                  </a:lnTo>
                  <a:cubicBezTo>
                    <a:pt x="476" y="13079"/>
                    <a:pt x="444" y="13016"/>
                    <a:pt x="444" y="12984"/>
                  </a:cubicBezTo>
                  <a:lnTo>
                    <a:pt x="444" y="602"/>
                  </a:lnTo>
                  <a:cubicBezTo>
                    <a:pt x="444" y="538"/>
                    <a:pt x="476" y="507"/>
                    <a:pt x="539" y="507"/>
                  </a:cubicBezTo>
                  <a:lnTo>
                    <a:pt x="1236" y="507"/>
                  </a:lnTo>
                  <a:cubicBezTo>
                    <a:pt x="1362" y="507"/>
                    <a:pt x="1489" y="412"/>
                    <a:pt x="1489" y="285"/>
                  </a:cubicBezTo>
                  <a:cubicBezTo>
                    <a:pt x="1489" y="158"/>
                    <a:pt x="1362" y="32"/>
                    <a:pt x="1236" y="32"/>
                  </a:cubicBezTo>
                  <a:lnTo>
                    <a:pt x="539" y="32"/>
                  </a:lnTo>
                  <a:cubicBezTo>
                    <a:pt x="254" y="32"/>
                    <a:pt x="0" y="285"/>
                    <a:pt x="0" y="538"/>
                  </a:cubicBezTo>
                  <a:lnTo>
                    <a:pt x="0" y="12953"/>
                  </a:lnTo>
                  <a:cubicBezTo>
                    <a:pt x="0" y="13238"/>
                    <a:pt x="254" y="13459"/>
                    <a:pt x="539" y="13459"/>
                  </a:cubicBezTo>
                  <a:lnTo>
                    <a:pt x="1394" y="13459"/>
                  </a:lnTo>
                  <a:lnTo>
                    <a:pt x="1394" y="14219"/>
                  </a:lnTo>
                  <a:cubicBezTo>
                    <a:pt x="1394" y="14504"/>
                    <a:pt x="1647" y="14726"/>
                    <a:pt x="1901" y="14726"/>
                  </a:cubicBezTo>
                  <a:lnTo>
                    <a:pt x="9311" y="14726"/>
                  </a:lnTo>
                  <a:cubicBezTo>
                    <a:pt x="9343" y="14726"/>
                    <a:pt x="9438" y="14726"/>
                    <a:pt x="9470" y="14663"/>
                  </a:cubicBezTo>
                  <a:lnTo>
                    <a:pt x="11591" y="12509"/>
                  </a:lnTo>
                  <a:cubicBezTo>
                    <a:pt x="11655" y="12478"/>
                    <a:pt x="11686" y="12446"/>
                    <a:pt x="11686" y="12351"/>
                  </a:cubicBezTo>
                  <a:lnTo>
                    <a:pt x="11686" y="9691"/>
                  </a:lnTo>
                  <a:lnTo>
                    <a:pt x="15170" y="6207"/>
                  </a:lnTo>
                  <a:cubicBezTo>
                    <a:pt x="15297" y="6112"/>
                    <a:pt x="15360" y="5954"/>
                    <a:pt x="15360" y="5732"/>
                  </a:cubicBezTo>
                  <a:cubicBezTo>
                    <a:pt x="15360" y="5637"/>
                    <a:pt x="15297" y="5479"/>
                    <a:pt x="15170" y="5320"/>
                  </a:cubicBezTo>
                  <a:lnTo>
                    <a:pt x="14568" y="4719"/>
                  </a:lnTo>
                  <a:cubicBezTo>
                    <a:pt x="14473" y="4592"/>
                    <a:pt x="14283" y="4529"/>
                    <a:pt x="14093" y="4529"/>
                  </a:cubicBezTo>
                  <a:cubicBezTo>
                    <a:pt x="13935" y="4529"/>
                    <a:pt x="13745" y="4592"/>
                    <a:pt x="13618" y="4719"/>
                  </a:cubicBezTo>
                  <a:lnTo>
                    <a:pt x="8076" y="10261"/>
                  </a:lnTo>
                  <a:cubicBezTo>
                    <a:pt x="8076" y="10261"/>
                    <a:pt x="8044" y="10292"/>
                    <a:pt x="8044" y="10387"/>
                  </a:cubicBezTo>
                  <a:lnTo>
                    <a:pt x="7538" y="12034"/>
                  </a:lnTo>
                  <a:cubicBezTo>
                    <a:pt x="7474" y="12129"/>
                    <a:pt x="7538" y="12193"/>
                    <a:pt x="7569" y="12288"/>
                  </a:cubicBezTo>
                  <a:cubicBezTo>
                    <a:pt x="7614" y="12310"/>
                    <a:pt x="7627" y="12332"/>
                    <a:pt x="7687" y="12332"/>
                  </a:cubicBezTo>
                  <a:cubicBezTo>
                    <a:pt x="7712" y="12332"/>
                    <a:pt x="7745" y="12328"/>
                    <a:pt x="7791" y="12319"/>
                  </a:cubicBezTo>
                  <a:cubicBezTo>
                    <a:pt x="7791" y="12319"/>
                    <a:pt x="9501" y="11844"/>
                    <a:pt x="9596" y="11749"/>
                  </a:cubicBezTo>
                  <a:lnTo>
                    <a:pt x="11211" y="10134"/>
                  </a:lnTo>
                  <a:lnTo>
                    <a:pt x="11211" y="12129"/>
                  </a:lnTo>
                  <a:lnTo>
                    <a:pt x="9311" y="12129"/>
                  </a:lnTo>
                  <a:cubicBezTo>
                    <a:pt x="9185" y="12129"/>
                    <a:pt x="9090" y="12224"/>
                    <a:pt x="9090" y="12351"/>
                  </a:cubicBezTo>
                  <a:lnTo>
                    <a:pt x="9090" y="14251"/>
                  </a:lnTo>
                  <a:lnTo>
                    <a:pt x="1869" y="14251"/>
                  </a:lnTo>
                  <a:cubicBezTo>
                    <a:pt x="1837" y="14251"/>
                    <a:pt x="1774" y="14219"/>
                    <a:pt x="1774" y="14188"/>
                  </a:cubicBezTo>
                  <a:lnTo>
                    <a:pt x="1774" y="1773"/>
                  </a:lnTo>
                  <a:cubicBezTo>
                    <a:pt x="1774" y="1742"/>
                    <a:pt x="1837" y="1710"/>
                    <a:pt x="1869" y="1710"/>
                  </a:cubicBezTo>
                  <a:lnTo>
                    <a:pt x="11116" y="1710"/>
                  </a:lnTo>
                  <a:cubicBezTo>
                    <a:pt x="11180" y="1710"/>
                    <a:pt x="11211" y="1742"/>
                    <a:pt x="11211" y="1773"/>
                  </a:cubicBezTo>
                  <a:lnTo>
                    <a:pt x="11211" y="5985"/>
                  </a:lnTo>
                  <a:cubicBezTo>
                    <a:pt x="11211" y="6112"/>
                    <a:pt x="11338" y="6207"/>
                    <a:pt x="11465" y="6207"/>
                  </a:cubicBezTo>
                  <a:cubicBezTo>
                    <a:pt x="11560" y="6207"/>
                    <a:pt x="11686" y="6112"/>
                    <a:pt x="11686" y="5985"/>
                  </a:cubicBezTo>
                  <a:lnTo>
                    <a:pt x="11686" y="1773"/>
                  </a:lnTo>
                  <a:cubicBezTo>
                    <a:pt x="11686" y="1520"/>
                    <a:pt x="11465" y="1267"/>
                    <a:pt x="11180" y="1267"/>
                  </a:cubicBezTo>
                  <a:lnTo>
                    <a:pt x="10293" y="1267"/>
                  </a:lnTo>
                  <a:lnTo>
                    <a:pt x="10293" y="507"/>
                  </a:lnTo>
                  <a:cubicBezTo>
                    <a:pt x="10293" y="253"/>
                    <a:pt x="10071" y="0"/>
                    <a:pt x="97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3"/>
            <p:cNvSpPr/>
            <p:nvPr/>
          </p:nvSpPr>
          <p:spPr>
            <a:xfrm>
              <a:off x="5352925" y="2493200"/>
              <a:ext cx="45950" cy="45350"/>
            </a:xfrm>
            <a:custGeom>
              <a:avLst/>
              <a:gdLst/>
              <a:ahLst/>
              <a:cxnLst/>
              <a:rect l="l" t="t" r="r" b="b"/>
              <a:pathLst>
                <a:path w="1838" h="1814" extrusionOk="0">
                  <a:moveTo>
                    <a:pt x="1596" y="1"/>
                  </a:moveTo>
                  <a:cubicBezTo>
                    <a:pt x="1536" y="1"/>
                    <a:pt x="1473" y="25"/>
                    <a:pt x="1425" y="72"/>
                  </a:cubicBezTo>
                  <a:lnTo>
                    <a:pt x="95" y="1402"/>
                  </a:lnTo>
                  <a:cubicBezTo>
                    <a:pt x="0" y="1497"/>
                    <a:pt x="0" y="1656"/>
                    <a:pt x="95" y="1719"/>
                  </a:cubicBezTo>
                  <a:cubicBezTo>
                    <a:pt x="127" y="1782"/>
                    <a:pt x="222" y="1814"/>
                    <a:pt x="254" y="1814"/>
                  </a:cubicBezTo>
                  <a:cubicBezTo>
                    <a:pt x="285" y="1814"/>
                    <a:pt x="380" y="1782"/>
                    <a:pt x="412" y="1719"/>
                  </a:cubicBezTo>
                  <a:lnTo>
                    <a:pt x="1742" y="389"/>
                  </a:lnTo>
                  <a:cubicBezTo>
                    <a:pt x="1837" y="294"/>
                    <a:pt x="1837" y="135"/>
                    <a:pt x="1742" y="72"/>
                  </a:cubicBezTo>
                  <a:cubicBezTo>
                    <a:pt x="1710" y="25"/>
                    <a:pt x="1655" y="1"/>
                    <a:pt x="1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3"/>
            <p:cNvSpPr/>
            <p:nvPr/>
          </p:nvSpPr>
          <p:spPr>
            <a:xfrm>
              <a:off x="5197750" y="2382575"/>
              <a:ext cx="68100" cy="12675"/>
            </a:xfrm>
            <a:custGeom>
              <a:avLst/>
              <a:gdLst/>
              <a:ahLst/>
              <a:cxnLst/>
              <a:rect l="l" t="t" r="r" b="b"/>
              <a:pathLst>
                <a:path w="2724" h="507" extrusionOk="0">
                  <a:moveTo>
                    <a:pt x="222" y="0"/>
                  </a:moveTo>
                  <a:cubicBezTo>
                    <a:pt x="127" y="0"/>
                    <a:pt x="0" y="127"/>
                    <a:pt x="0" y="254"/>
                  </a:cubicBezTo>
                  <a:cubicBezTo>
                    <a:pt x="0" y="380"/>
                    <a:pt x="127" y="507"/>
                    <a:pt x="222" y="507"/>
                  </a:cubicBezTo>
                  <a:lnTo>
                    <a:pt x="2502" y="507"/>
                  </a:lnTo>
                  <a:cubicBezTo>
                    <a:pt x="2597" y="507"/>
                    <a:pt x="2724" y="380"/>
                    <a:pt x="2724" y="254"/>
                  </a:cubicBezTo>
                  <a:cubicBezTo>
                    <a:pt x="2724" y="127"/>
                    <a:pt x="2629" y="0"/>
                    <a:pt x="2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3"/>
            <p:cNvSpPr/>
            <p:nvPr/>
          </p:nvSpPr>
          <p:spPr>
            <a:xfrm>
              <a:off x="5126500" y="2408700"/>
              <a:ext cx="209825" cy="11900"/>
            </a:xfrm>
            <a:custGeom>
              <a:avLst/>
              <a:gdLst/>
              <a:ahLst/>
              <a:cxnLst/>
              <a:rect l="l" t="t" r="r" b="b"/>
              <a:pathLst>
                <a:path w="8393" h="476" extrusionOk="0">
                  <a:moveTo>
                    <a:pt x="253" y="0"/>
                  </a:moveTo>
                  <a:cubicBezTo>
                    <a:pt x="127" y="0"/>
                    <a:pt x="0" y="127"/>
                    <a:pt x="0" y="254"/>
                  </a:cubicBezTo>
                  <a:cubicBezTo>
                    <a:pt x="0" y="349"/>
                    <a:pt x="127" y="475"/>
                    <a:pt x="253" y="475"/>
                  </a:cubicBezTo>
                  <a:lnTo>
                    <a:pt x="8171" y="475"/>
                  </a:lnTo>
                  <a:cubicBezTo>
                    <a:pt x="8329" y="475"/>
                    <a:pt x="8392" y="349"/>
                    <a:pt x="8392" y="254"/>
                  </a:cubicBezTo>
                  <a:cubicBezTo>
                    <a:pt x="8392" y="127"/>
                    <a:pt x="8266" y="0"/>
                    <a:pt x="8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3"/>
            <p:cNvSpPr/>
            <p:nvPr/>
          </p:nvSpPr>
          <p:spPr>
            <a:xfrm>
              <a:off x="5125700" y="2460150"/>
              <a:ext cx="11900" cy="11900"/>
            </a:xfrm>
            <a:custGeom>
              <a:avLst/>
              <a:gdLst/>
              <a:ahLst/>
              <a:cxnLst/>
              <a:rect l="l" t="t" r="r" b="b"/>
              <a:pathLst>
                <a:path w="476" h="476" extrusionOk="0">
                  <a:moveTo>
                    <a:pt x="222" y="1"/>
                  </a:moveTo>
                  <a:cubicBezTo>
                    <a:pt x="127" y="1"/>
                    <a:pt x="32" y="96"/>
                    <a:pt x="0" y="254"/>
                  </a:cubicBezTo>
                  <a:cubicBezTo>
                    <a:pt x="0" y="349"/>
                    <a:pt x="127" y="476"/>
                    <a:pt x="222" y="476"/>
                  </a:cubicBezTo>
                  <a:cubicBezTo>
                    <a:pt x="349" y="476"/>
                    <a:pt x="475" y="349"/>
                    <a:pt x="475" y="254"/>
                  </a:cubicBezTo>
                  <a:cubicBezTo>
                    <a:pt x="475" y="127"/>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3"/>
            <p:cNvSpPr/>
            <p:nvPr/>
          </p:nvSpPr>
          <p:spPr>
            <a:xfrm>
              <a:off x="5151025" y="2514775"/>
              <a:ext cx="39625" cy="43575"/>
            </a:xfrm>
            <a:custGeom>
              <a:avLst/>
              <a:gdLst/>
              <a:ahLst/>
              <a:cxnLst/>
              <a:rect l="l" t="t" r="r" b="b"/>
              <a:pathLst>
                <a:path w="1585" h="1743" extrusionOk="0">
                  <a:moveTo>
                    <a:pt x="792" y="508"/>
                  </a:moveTo>
                  <a:cubicBezTo>
                    <a:pt x="1014" y="508"/>
                    <a:pt x="1141" y="666"/>
                    <a:pt x="1141" y="856"/>
                  </a:cubicBezTo>
                  <a:cubicBezTo>
                    <a:pt x="1109" y="1078"/>
                    <a:pt x="951" y="1236"/>
                    <a:pt x="792" y="1236"/>
                  </a:cubicBezTo>
                  <a:cubicBezTo>
                    <a:pt x="602" y="1236"/>
                    <a:pt x="444" y="1078"/>
                    <a:pt x="444" y="856"/>
                  </a:cubicBezTo>
                  <a:cubicBezTo>
                    <a:pt x="444" y="666"/>
                    <a:pt x="602" y="508"/>
                    <a:pt x="792" y="508"/>
                  </a:cubicBezTo>
                  <a:close/>
                  <a:moveTo>
                    <a:pt x="1363" y="1"/>
                  </a:moveTo>
                  <a:cubicBezTo>
                    <a:pt x="1236" y="1"/>
                    <a:pt x="1141" y="64"/>
                    <a:pt x="1141" y="159"/>
                  </a:cubicBezTo>
                  <a:cubicBezTo>
                    <a:pt x="1046" y="96"/>
                    <a:pt x="919" y="64"/>
                    <a:pt x="792" y="64"/>
                  </a:cubicBezTo>
                  <a:cubicBezTo>
                    <a:pt x="349" y="64"/>
                    <a:pt x="1" y="413"/>
                    <a:pt x="1" y="856"/>
                  </a:cubicBezTo>
                  <a:cubicBezTo>
                    <a:pt x="1" y="1299"/>
                    <a:pt x="349" y="1648"/>
                    <a:pt x="792" y="1648"/>
                  </a:cubicBezTo>
                  <a:cubicBezTo>
                    <a:pt x="919" y="1648"/>
                    <a:pt x="1046" y="1616"/>
                    <a:pt x="1141" y="1584"/>
                  </a:cubicBezTo>
                  <a:cubicBezTo>
                    <a:pt x="1204" y="1648"/>
                    <a:pt x="1268" y="1743"/>
                    <a:pt x="1363" y="1743"/>
                  </a:cubicBezTo>
                  <a:cubicBezTo>
                    <a:pt x="1458" y="1743"/>
                    <a:pt x="1584" y="1616"/>
                    <a:pt x="1584" y="1489"/>
                  </a:cubicBezTo>
                  <a:lnTo>
                    <a:pt x="1584" y="223"/>
                  </a:lnTo>
                  <a:cubicBezTo>
                    <a:pt x="1584" y="128"/>
                    <a:pt x="1489"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3"/>
            <p:cNvSpPr/>
            <p:nvPr/>
          </p:nvSpPr>
          <p:spPr>
            <a:xfrm>
              <a:off x="5253950" y="2499750"/>
              <a:ext cx="43575" cy="59400"/>
            </a:xfrm>
            <a:custGeom>
              <a:avLst/>
              <a:gdLst/>
              <a:ahLst/>
              <a:cxnLst/>
              <a:rect l="l" t="t" r="r" b="b"/>
              <a:pathLst>
                <a:path w="1743" h="2376" extrusionOk="0">
                  <a:moveTo>
                    <a:pt x="887" y="1077"/>
                  </a:moveTo>
                  <a:cubicBezTo>
                    <a:pt x="1109" y="1077"/>
                    <a:pt x="1267" y="1267"/>
                    <a:pt x="1267" y="1457"/>
                  </a:cubicBezTo>
                  <a:cubicBezTo>
                    <a:pt x="1267" y="1710"/>
                    <a:pt x="1077" y="1869"/>
                    <a:pt x="887" y="1869"/>
                  </a:cubicBezTo>
                  <a:cubicBezTo>
                    <a:pt x="697" y="1869"/>
                    <a:pt x="476" y="1679"/>
                    <a:pt x="476" y="1457"/>
                  </a:cubicBezTo>
                  <a:cubicBezTo>
                    <a:pt x="476" y="1267"/>
                    <a:pt x="697" y="1077"/>
                    <a:pt x="887" y="1077"/>
                  </a:cubicBezTo>
                  <a:close/>
                  <a:moveTo>
                    <a:pt x="254" y="0"/>
                  </a:moveTo>
                  <a:cubicBezTo>
                    <a:pt x="127" y="0"/>
                    <a:pt x="1" y="127"/>
                    <a:pt x="1" y="254"/>
                  </a:cubicBezTo>
                  <a:lnTo>
                    <a:pt x="1" y="2154"/>
                  </a:lnTo>
                  <a:cubicBezTo>
                    <a:pt x="1" y="2249"/>
                    <a:pt x="127" y="2375"/>
                    <a:pt x="254" y="2375"/>
                  </a:cubicBezTo>
                  <a:cubicBezTo>
                    <a:pt x="317" y="2375"/>
                    <a:pt x="412" y="2344"/>
                    <a:pt x="444" y="2249"/>
                  </a:cubicBezTo>
                  <a:cubicBezTo>
                    <a:pt x="571" y="2344"/>
                    <a:pt x="729" y="2375"/>
                    <a:pt x="887" y="2375"/>
                  </a:cubicBezTo>
                  <a:cubicBezTo>
                    <a:pt x="1362" y="2375"/>
                    <a:pt x="1743" y="1995"/>
                    <a:pt x="1743" y="1520"/>
                  </a:cubicBezTo>
                  <a:cubicBezTo>
                    <a:pt x="1743" y="1045"/>
                    <a:pt x="1362" y="634"/>
                    <a:pt x="887" y="634"/>
                  </a:cubicBezTo>
                  <a:cubicBezTo>
                    <a:pt x="729" y="634"/>
                    <a:pt x="602" y="665"/>
                    <a:pt x="476" y="760"/>
                  </a:cubicBezTo>
                  <a:lnTo>
                    <a:pt x="476" y="254"/>
                  </a:lnTo>
                  <a:cubicBezTo>
                    <a:pt x="476" y="95"/>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3"/>
            <p:cNvSpPr/>
            <p:nvPr/>
          </p:nvSpPr>
          <p:spPr>
            <a:xfrm>
              <a:off x="5205650" y="2520925"/>
              <a:ext cx="34875" cy="33175"/>
            </a:xfrm>
            <a:custGeom>
              <a:avLst/>
              <a:gdLst/>
              <a:ahLst/>
              <a:cxnLst/>
              <a:rect l="l" t="t" r="r" b="b"/>
              <a:pathLst>
                <a:path w="1395" h="1327" extrusionOk="0">
                  <a:moveTo>
                    <a:pt x="242" y="0"/>
                  </a:moveTo>
                  <a:cubicBezTo>
                    <a:pt x="183" y="0"/>
                    <a:pt x="128" y="24"/>
                    <a:pt x="96" y="72"/>
                  </a:cubicBezTo>
                  <a:cubicBezTo>
                    <a:pt x="1" y="135"/>
                    <a:pt x="1" y="293"/>
                    <a:pt x="96" y="388"/>
                  </a:cubicBezTo>
                  <a:lnTo>
                    <a:pt x="349" y="673"/>
                  </a:lnTo>
                  <a:lnTo>
                    <a:pt x="96" y="927"/>
                  </a:lnTo>
                  <a:cubicBezTo>
                    <a:pt x="1" y="1022"/>
                    <a:pt x="1" y="1180"/>
                    <a:pt x="96" y="1243"/>
                  </a:cubicBezTo>
                  <a:cubicBezTo>
                    <a:pt x="130" y="1294"/>
                    <a:pt x="182" y="1327"/>
                    <a:pt x="242" y="1327"/>
                  </a:cubicBezTo>
                  <a:cubicBezTo>
                    <a:pt x="295" y="1327"/>
                    <a:pt x="354" y="1302"/>
                    <a:pt x="413" y="1243"/>
                  </a:cubicBezTo>
                  <a:lnTo>
                    <a:pt x="666" y="990"/>
                  </a:lnTo>
                  <a:lnTo>
                    <a:pt x="951" y="1243"/>
                  </a:lnTo>
                  <a:cubicBezTo>
                    <a:pt x="1002" y="1294"/>
                    <a:pt x="1053" y="1327"/>
                    <a:pt x="1108" y="1327"/>
                  </a:cubicBezTo>
                  <a:cubicBezTo>
                    <a:pt x="1157" y="1327"/>
                    <a:pt x="1209" y="1302"/>
                    <a:pt x="1268" y="1243"/>
                  </a:cubicBezTo>
                  <a:cubicBezTo>
                    <a:pt x="1363" y="1180"/>
                    <a:pt x="1363" y="1022"/>
                    <a:pt x="1268" y="927"/>
                  </a:cubicBezTo>
                  <a:lnTo>
                    <a:pt x="983" y="673"/>
                  </a:lnTo>
                  <a:lnTo>
                    <a:pt x="1268" y="388"/>
                  </a:lnTo>
                  <a:cubicBezTo>
                    <a:pt x="1394" y="293"/>
                    <a:pt x="1394" y="135"/>
                    <a:pt x="1268" y="72"/>
                  </a:cubicBezTo>
                  <a:cubicBezTo>
                    <a:pt x="1236" y="24"/>
                    <a:pt x="1181" y="0"/>
                    <a:pt x="1121" y="0"/>
                  </a:cubicBezTo>
                  <a:cubicBezTo>
                    <a:pt x="1062" y="0"/>
                    <a:pt x="998" y="24"/>
                    <a:pt x="951" y="72"/>
                  </a:cubicBezTo>
                  <a:lnTo>
                    <a:pt x="666" y="357"/>
                  </a:lnTo>
                  <a:lnTo>
                    <a:pt x="413" y="72"/>
                  </a:lnTo>
                  <a:cubicBezTo>
                    <a:pt x="365" y="24"/>
                    <a:pt x="302" y="0"/>
                    <a:pt x="2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3"/>
            <p:cNvSpPr/>
            <p:nvPr/>
          </p:nvSpPr>
          <p:spPr>
            <a:xfrm>
              <a:off x="5125700" y="2530625"/>
              <a:ext cx="11900" cy="11900"/>
            </a:xfrm>
            <a:custGeom>
              <a:avLst/>
              <a:gdLst/>
              <a:ahLst/>
              <a:cxnLst/>
              <a:rect l="l" t="t" r="r" b="b"/>
              <a:pathLst>
                <a:path w="476" h="476" extrusionOk="0">
                  <a:moveTo>
                    <a:pt x="222" y="0"/>
                  </a:moveTo>
                  <a:cubicBezTo>
                    <a:pt x="127" y="0"/>
                    <a:pt x="32" y="127"/>
                    <a:pt x="0" y="222"/>
                  </a:cubicBezTo>
                  <a:cubicBezTo>
                    <a:pt x="0" y="349"/>
                    <a:pt x="127" y="475"/>
                    <a:pt x="222" y="475"/>
                  </a:cubicBezTo>
                  <a:cubicBezTo>
                    <a:pt x="349" y="475"/>
                    <a:pt x="475" y="349"/>
                    <a:pt x="475" y="222"/>
                  </a:cubicBez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3"/>
            <p:cNvSpPr/>
            <p:nvPr/>
          </p:nvSpPr>
          <p:spPr>
            <a:xfrm>
              <a:off x="5151025" y="2585250"/>
              <a:ext cx="39625" cy="43575"/>
            </a:xfrm>
            <a:custGeom>
              <a:avLst/>
              <a:gdLst/>
              <a:ahLst/>
              <a:cxnLst/>
              <a:rect l="l" t="t" r="r" b="b"/>
              <a:pathLst>
                <a:path w="1585" h="1743" extrusionOk="0">
                  <a:moveTo>
                    <a:pt x="792" y="507"/>
                  </a:moveTo>
                  <a:cubicBezTo>
                    <a:pt x="1014" y="507"/>
                    <a:pt x="1141" y="665"/>
                    <a:pt x="1141" y="855"/>
                  </a:cubicBezTo>
                  <a:cubicBezTo>
                    <a:pt x="1109" y="1045"/>
                    <a:pt x="951" y="1204"/>
                    <a:pt x="792" y="1204"/>
                  </a:cubicBezTo>
                  <a:cubicBezTo>
                    <a:pt x="602" y="1204"/>
                    <a:pt x="444" y="1045"/>
                    <a:pt x="444" y="855"/>
                  </a:cubicBezTo>
                  <a:cubicBezTo>
                    <a:pt x="444" y="665"/>
                    <a:pt x="602" y="507"/>
                    <a:pt x="792" y="507"/>
                  </a:cubicBezTo>
                  <a:close/>
                  <a:moveTo>
                    <a:pt x="1363" y="0"/>
                  </a:moveTo>
                  <a:cubicBezTo>
                    <a:pt x="1236" y="0"/>
                    <a:pt x="1141" y="64"/>
                    <a:pt x="1141" y="159"/>
                  </a:cubicBezTo>
                  <a:cubicBezTo>
                    <a:pt x="1046" y="95"/>
                    <a:pt x="919" y="64"/>
                    <a:pt x="792" y="64"/>
                  </a:cubicBezTo>
                  <a:cubicBezTo>
                    <a:pt x="349" y="64"/>
                    <a:pt x="1" y="412"/>
                    <a:pt x="1" y="855"/>
                  </a:cubicBezTo>
                  <a:cubicBezTo>
                    <a:pt x="1" y="1299"/>
                    <a:pt x="349" y="1647"/>
                    <a:pt x="792" y="1647"/>
                  </a:cubicBezTo>
                  <a:cubicBezTo>
                    <a:pt x="919" y="1647"/>
                    <a:pt x="1046" y="1616"/>
                    <a:pt x="1141" y="1584"/>
                  </a:cubicBezTo>
                  <a:cubicBezTo>
                    <a:pt x="1204" y="1647"/>
                    <a:pt x="1268" y="1742"/>
                    <a:pt x="1363" y="1742"/>
                  </a:cubicBezTo>
                  <a:cubicBezTo>
                    <a:pt x="1458" y="1742"/>
                    <a:pt x="1584" y="1616"/>
                    <a:pt x="1584" y="1489"/>
                  </a:cubicBezTo>
                  <a:lnTo>
                    <a:pt x="1584" y="190"/>
                  </a:lnTo>
                  <a:cubicBezTo>
                    <a:pt x="1584" y="95"/>
                    <a:pt x="1489" y="0"/>
                    <a:pt x="13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3"/>
            <p:cNvSpPr/>
            <p:nvPr/>
          </p:nvSpPr>
          <p:spPr>
            <a:xfrm>
              <a:off x="5125700" y="2601875"/>
              <a:ext cx="11900" cy="11900"/>
            </a:xfrm>
            <a:custGeom>
              <a:avLst/>
              <a:gdLst/>
              <a:ahLst/>
              <a:cxnLst/>
              <a:rect l="l" t="t" r="r" b="b"/>
              <a:pathLst>
                <a:path w="476" h="476" extrusionOk="0">
                  <a:moveTo>
                    <a:pt x="222" y="0"/>
                  </a:moveTo>
                  <a:cubicBezTo>
                    <a:pt x="127" y="0"/>
                    <a:pt x="32" y="127"/>
                    <a:pt x="0" y="222"/>
                  </a:cubicBezTo>
                  <a:cubicBezTo>
                    <a:pt x="0" y="349"/>
                    <a:pt x="127" y="475"/>
                    <a:pt x="222" y="475"/>
                  </a:cubicBezTo>
                  <a:cubicBezTo>
                    <a:pt x="349" y="475"/>
                    <a:pt x="475" y="349"/>
                    <a:pt x="475" y="222"/>
                  </a:cubicBez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3"/>
            <p:cNvSpPr/>
            <p:nvPr/>
          </p:nvSpPr>
          <p:spPr>
            <a:xfrm>
              <a:off x="5197750" y="2572575"/>
              <a:ext cx="22975" cy="30900"/>
            </a:xfrm>
            <a:custGeom>
              <a:avLst/>
              <a:gdLst/>
              <a:ahLst/>
              <a:cxnLst/>
              <a:rect l="l" t="t" r="r" b="b"/>
              <a:pathLst>
                <a:path w="919" h="1236" extrusionOk="0">
                  <a:moveTo>
                    <a:pt x="444" y="1"/>
                  </a:moveTo>
                  <a:cubicBezTo>
                    <a:pt x="222" y="1"/>
                    <a:pt x="64" y="159"/>
                    <a:pt x="32" y="381"/>
                  </a:cubicBezTo>
                  <a:cubicBezTo>
                    <a:pt x="0" y="476"/>
                    <a:pt x="64" y="602"/>
                    <a:pt x="190" y="634"/>
                  </a:cubicBezTo>
                  <a:lnTo>
                    <a:pt x="285" y="634"/>
                  </a:lnTo>
                  <a:cubicBezTo>
                    <a:pt x="190" y="729"/>
                    <a:pt x="159" y="792"/>
                    <a:pt x="127" y="856"/>
                  </a:cubicBezTo>
                  <a:cubicBezTo>
                    <a:pt x="127" y="887"/>
                    <a:pt x="64" y="982"/>
                    <a:pt x="64" y="1077"/>
                  </a:cubicBezTo>
                  <a:cubicBezTo>
                    <a:pt x="127" y="1172"/>
                    <a:pt x="159" y="1204"/>
                    <a:pt x="222" y="1236"/>
                  </a:cubicBezTo>
                  <a:lnTo>
                    <a:pt x="665" y="1236"/>
                  </a:lnTo>
                  <a:cubicBezTo>
                    <a:pt x="792" y="1236"/>
                    <a:pt x="919" y="1109"/>
                    <a:pt x="919" y="1014"/>
                  </a:cubicBezTo>
                  <a:cubicBezTo>
                    <a:pt x="919" y="887"/>
                    <a:pt x="824" y="792"/>
                    <a:pt x="729" y="792"/>
                  </a:cubicBezTo>
                  <a:cubicBezTo>
                    <a:pt x="729" y="792"/>
                    <a:pt x="729" y="761"/>
                    <a:pt x="760" y="761"/>
                  </a:cubicBezTo>
                  <a:cubicBezTo>
                    <a:pt x="792" y="697"/>
                    <a:pt x="855" y="571"/>
                    <a:pt x="855" y="444"/>
                  </a:cubicBezTo>
                  <a:cubicBezTo>
                    <a:pt x="855" y="222"/>
                    <a:pt x="66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3" name="Google Shape;3593;p73"/>
          <p:cNvGrpSpPr/>
          <p:nvPr/>
        </p:nvGrpSpPr>
        <p:grpSpPr>
          <a:xfrm>
            <a:off x="7687620" y="2099915"/>
            <a:ext cx="388775" cy="361850"/>
            <a:chOff x="5684650" y="707275"/>
            <a:chExt cx="388775" cy="361850"/>
          </a:xfrm>
        </p:grpSpPr>
        <p:sp>
          <p:nvSpPr>
            <p:cNvPr id="3594" name="Google Shape;3594;p73"/>
            <p:cNvSpPr/>
            <p:nvPr/>
          </p:nvSpPr>
          <p:spPr>
            <a:xfrm>
              <a:off x="5693375" y="713625"/>
              <a:ext cx="374500" cy="349175"/>
            </a:xfrm>
            <a:custGeom>
              <a:avLst/>
              <a:gdLst/>
              <a:ahLst/>
              <a:cxnLst/>
              <a:rect l="l" t="t" r="r" b="b"/>
              <a:pathLst>
                <a:path w="14980" h="13967" extrusionOk="0">
                  <a:moveTo>
                    <a:pt x="570" y="0"/>
                  </a:moveTo>
                  <a:cubicBezTo>
                    <a:pt x="253" y="0"/>
                    <a:pt x="0" y="285"/>
                    <a:pt x="0" y="539"/>
                  </a:cubicBezTo>
                  <a:lnTo>
                    <a:pt x="0" y="13428"/>
                  </a:lnTo>
                  <a:cubicBezTo>
                    <a:pt x="0" y="13744"/>
                    <a:pt x="285" y="13966"/>
                    <a:pt x="570" y="13966"/>
                  </a:cubicBezTo>
                  <a:lnTo>
                    <a:pt x="14409" y="13966"/>
                  </a:lnTo>
                  <a:cubicBezTo>
                    <a:pt x="14726" y="13966"/>
                    <a:pt x="14980" y="13681"/>
                    <a:pt x="14980" y="13428"/>
                  </a:cubicBezTo>
                  <a:lnTo>
                    <a:pt x="14980" y="539"/>
                  </a:lnTo>
                  <a:cubicBezTo>
                    <a:pt x="14980" y="285"/>
                    <a:pt x="14726" y="32"/>
                    <a:pt x="14409" y="0"/>
                  </a:cubicBezTo>
                  <a:lnTo>
                    <a:pt x="13618" y="0"/>
                  </a:lnTo>
                  <a:cubicBezTo>
                    <a:pt x="13301" y="0"/>
                    <a:pt x="13079" y="285"/>
                    <a:pt x="13079" y="539"/>
                  </a:cubicBezTo>
                  <a:lnTo>
                    <a:pt x="13079" y="11528"/>
                  </a:lnTo>
                  <a:cubicBezTo>
                    <a:pt x="13079" y="11844"/>
                    <a:pt x="12826" y="12066"/>
                    <a:pt x="12573" y="12066"/>
                  </a:cubicBezTo>
                  <a:lnTo>
                    <a:pt x="2470" y="12066"/>
                  </a:lnTo>
                  <a:cubicBezTo>
                    <a:pt x="2154" y="12066"/>
                    <a:pt x="1900" y="11781"/>
                    <a:pt x="1900" y="11528"/>
                  </a:cubicBezTo>
                  <a:lnTo>
                    <a:pt x="1900" y="539"/>
                  </a:lnTo>
                  <a:cubicBezTo>
                    <a:pt x="1900" y="222"/>
                    <a:pt x="1647" y="0"/>
                    <a:pt x="1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3"/>
            <p:cNvSpPr/>
            <p:nvPr/>
          </p:nvSpPr>
          <p:spPr>
            <a:xfrm>
              <a:off x="5945925" y="837125"/>
              <a:ext cx="38825" cy="63350"/>
            </a:xfrm>
            <a:custGeom>
              <a:avLst/>
              <a:gdLst/>
              <a:ahLst/>
              <a:cxnLst/>
              <a:rect l="l" t="t" r="r" b="b"/>
              <a:pathLst>
                <a:path w="1553" h="2534" extrusionOk="0">
                  <a:moveTo>
                    <a:pt x="571" y="0"/>
                  </a:moveTo>
                  <a:cubicBezTo>
                    <a:pt x="254" y="0"/>
                    <a:pt x="1" y="286"/>
                    <a:pt x="1" y="571"/>
                  </a:cubicBezTo>
                  <a:lnTo>
                    <a:pt x="1" y="1996"/>
                  </a:lnTo>
                  <a:cubicBezTo>
                    <a:pt x="1" y="2312"/>
                    <a:pt x="286" y="2534"/>
                    <a:pt x="571" y="2534"/>
                  </a:cubicBezTo>
                  <a:lnTo>
                    <a:pt x="982" y="2534"/>
                  </a:lnTo>
                  <a:cubicBezTo>
                    <a:pt x="1267" y="2534"/>
                    <a:pt x="1521" y="2312"/>
                    <a:pt x="1552" y="2027"/>
                  </a:cubicBezTo>
                  <a:lnTo>
                    <a:pt x="1552" y="571"/>
                  </a:lnTo>
                  <a:cubicBezTo>
                    <a:pt x="1552" y="254"/>
                    <a:pt x="1267"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3"/>
            <p:cNvSpPr/>
            <p:nvPr/>
          </p:nvSpPr>
          <p:spPr>
            <a:xfrm>
              <a:off x="5709200" y="713625"/>
              <a:ext cx="44350" cy="301650"/>
            </a:xfrm>
            <a:custGeom>
              <a:avLst/>
              <a:gdLst/>
              <a:ahLst/>
              <a:cxnLst/>
              <a:rect l="l" t="t" r="r" b="b"/>
              <a:pathLst>
                <a:path w="1774" h="12066" extrusionOk="0">
                  <a:moveTo>
                    <a:pt x="0" y="0"/>
                  </a:moveTo>
                  <a:cubicBezTo>
                    <a:pt x="380" y="32"/>
                    <a:pt x="602" y="285"/>
                    <a:pt x="602" y="539"/>
                  </a:cubicBezTo>
                  <a:lnTo>
                    <a:pt x="602" y="11528"/>
                  </a:lnTo>
                  <a:cubicBezTo>
                    <a:pt x="602" y="11781"/>
                    <a:pt x="856" y="12066"/>
                    <a:pt x="1109" y="12066"/>
                  </a:cubicBezTo>
                  <a:lnTo>
                    <a:pt x="1774" y="12066"/>
                  </a:lnTo>
                  <a:cubicBezTo>
                    <a:pt x="1521" y="12066"/>
                    <a:pt x="1236" y="11844"/>
                    <a:pt x="1236" y="11528"/>
                  </a:cubicBezTo>
                  <a:lnTo>
                    <a:pt x="1236" y="539"/>
                  </a:lnTo>
                  <a:cubicBezTo>
                    <a:pt x="1236" y="285"/>
                    <a:pt x="982" y="0"/>
                    <a:pt x="69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3"/>
            <p:cNvSpPr/>
            <p:nvPr/>
          </p:nvSpPr>
          <p:spPr>
            <a:xfrm>
              <a:off x="6037775" y="714400"/>
              <a:ext cx="30900" cy="348400"/>
            </a:xfrm>
            <a:custGeom>
              <a:avLst/>
              <a:gdLst/>
              <a:ahLst/>
              <a:cxnLst/>
              <a:rect l="l" t="t" r="r" b="b"/>
              <a:pathLst>
                <a:path w="1236" h="13936" extrusionOk="0">
                  <a:moveTo>
                    <a:pt x="0" y="1"/>
                  </a:moveTo>
                  <a:cubicBezTo>
                    <a:pt x="285" y="1"/>
                    <a:pt x="570" y="222"/>
                    <a:pt x="570" y="571"/>
                  </a:cubicBezTo>
                  <a:lnTo>
                    <a:pt x="570" y="13397"/>
                  </a:lnTo>
                  <a:cubicBezTo>
                    <a:pt x="570" y="13650"/>
                    <a:pt x="317" y="13935"/>
                    <a:pt x="0" y="13935"/>
                  </a:cubicBezTo>
                  <a:lnTo>
                    <a:pt x="697" y="13935"/>
                  </a:lnTo>
                  <a:cubicBezTo>
                    <a:pt x="950" y="13935"/>
                    <a:pt x="1235" y="13713"/>
                    <a:pt x="1235" y="13397"/>
                  </a:cubicBezTo>
                  <a:lnTo>
                    <a:pt x="1235" y="508"/>
                  </a:lnTo>
                  <a:cubicBezTo>
                    <a:pt x="1204" y="254"/>
                    <a:pt x="950" y="1"/>
                    <a:pt x="69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3"/>
            <p:cNvSpPr/>
            <p:nvPr/>
          </p:nvSpPr>
          <p:spPr>
            <a:xfrm>
              <a:off x="5740875" y="927375"/>
              <a:ext cx="38800" cy="64150"/>
            </a:xfrm>
            <a:custGeom>
              <a:avLst/>
              <a:gdLst/>
              <a:ahLst/>
              <a:cxnLst/>
              <a:rect l="l" t="t" r="r" b="b"/>
              <a:pathLst>
                <a:path w="1552" h="2566" extrusionOk="0">
                  <a:moveTo>
                    <a:pt x="570" y="1"/>
                  </a:moveTo>
                  <a:cubicBezTo>
                    <a:pt x="254" y="1"/>
                    <a:pt x="0" y="286"/>
                    <a:pt x="0" y="539"/>
                  </a:cubicBezTo>
                  <a:lnTo>
                    <a:pt x="0" y="2028"/>
                  </a:lnTo>
                  <a:cubicBezTo>
                    <a:pt x="0" y="2344"/>
                    <a:pt x="285" y="2566"/>
                    <a:pt x="570" y="2566"/>
                  </a:cubicBezTo>
                  <a:lnTo>
                    <a:pt x="1014" y="2566"/>
                  </a:lnTo>
                  <a:cubicBezTo>
                    <a:pt x="1267" y="2566"/>
                    <a:pt x="1520" y="2344"/>
                    <a:pt x="1552" y="2028"/>
                  </a:cubicBezTo>
                  <a:lnTo>
                    <a:pt x="1552" y="539"/>
                  </a:lnTo>
                  <a:cubicBezTo>
                    <a:pt x="1552" y="222"/>
                    <a:pt x="1267" y="1"/>
                    <a:pt x="1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3"/>
            <p:cNvSpPr/>
            <p:nvPr/>
          </p:nvSpPr>
          <p:spPr>
            <a:xfrm>
              <a:off x="5871500" y="927375"/>
              <a:ext cx="38825" cy="64150"/>
            </a:xfrm>
            <a:custGeom>
              <a:avLst/>
              <a:gdLst/>
              <a:ahLst/>
              <a:cxnLst/>
              <a:rect l="l" t="t" r="r" b="b"/>
              <a:pathLst>
                <a:path w="1553" h="2566" extrusionOk="0">
                  <a:moveTo>
                    <a:pt x="571" y="1"/>
                  </a:moveTo>
                  <a:cubicBezTo>
                    <a:pt x="254" y="1"/>
                    <a:pt x="1" y="286"/>
                    <a:pt x="1" y="539"/>
                  </a:cubicBezTo>
                  <a:lnTo>
                    <a:pt x="1" y="2028"/>
                  </a:lnTo>
                  <a:cubicBezTo>
                    <a:pt x="1" y="2344"/>
                    <a:pt x="286" y="2566"/>
                    <a:pt x="571" y="2566"/>
                  </a:cubicBezTo>
                  <a:lnTo>
                    <a:pt x="1014" y="2566"/>
                  </a:lnTo>
                  <a:cubicBezTo>
                    <a:pt x="1267" y="2566"/>
                    <a:pt x="1521" y="2344"/>
                    <a:pt x="1552" y="2028"/>
                  </a:cubicBezTo>
                  <a:lnTo>
                    <a:pt x="1552" y="539"/>
                  </a:lnTo>
                  <a:cubicBezTo>
                    <a:pt x="1552" y="222"/>
                    <a:pt x="1267" y="1"/>
                    <a:pt x="1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3"/>
            <p:cNvSpPr/>
            <p:nvPr/>
          </p:nvSpPr>
          <p:spPr>
            <a:xfrm>
              <a:off x="5908725" y="927375"/>
              <a:ext cx="38025" cy="64150"/>
            </a:xfrm>
            <a:custGeom>
              <a:avLst/>
              <a:gdLst/>
              <a:ahLst/>
              <a:cxnLst/>
              <a:rect l="l" t="t" r="r" b="b"/>
              <a:pathLst>
                <a:path w="1521" h="2566" extrusionOk="0">
                  <a:moveTo>
                    <a:pt x="538" y="1"/>
                  </a:moveTo>
                  <a:cubicBezTo>
                    <a:pt x="222" y="1"/>
                    <a:pt x="0" y="286"/>
                    <a:pt x="0" y="539"/>
                  </a:cubicBezTo>
                  <a:lnTo>
                    <a:pt x="0" y="2028"/>
                  </a:lnTo>
                  <a:cubicBezTo>
                    <a:pt x="0" y="2344"/>
                    <a:pt x="253" y="2566"/>
                    <a:pt x="538" y="2566"/>
                  </a:cubicBezTo>
                  <a:lnTo>
                    <a:pt x="982" y="2566"/>
                  </a:lnTo>
                  <a:cubicBezTo>
                    <a:pt x="1298" y="2566"/>
                    <a:pt x="1520" y="2344"/>
                    <a:pt x="1520" y="2028"/>
                  </a:cubicBezTo>
                  <a:lnTo>
                    <a:pt x="1520" y="539"/>
                  </a:lnTo>
                  <a:cubicBezTo>
                    <a:pt x="1520" y="222"/>
                    <a:pt x="1267"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3"/>
            <p:cNvSpPr/>
            <p:nvPr/>
          </p:nvSpPr>
          <p:spPr>
            <a:xfrm>
              <a:off x="5945925" y="927375"/>
              <a:ext cx="38825" cy="64150"/>
            </a:xfrm>
            <a:custGeom>
              <a:avLst/>
              <a:gdLst/>
              <a:ahLst/>
              <a:cxnLst/>
              <a:rect l="l" t="t" r="r" b="b"/>
              <a:pathLst>
                <a:path w="1553" h="2566" extrusionOk="0">
                  <a:moveTo>
                    <a:pt x="571" y="1"/>
                  </a:moveTo>
                  <a:cubicBezTo>
                    <a:pt x="254" y="1"/>
                    <a:pt x="1" y="286"/>
                    <a:pt x="1" y="539"/>
                  </a:cubicBezTo>
                  <a:lnTo>
                    <a:pt x="1" y="2028"/>
                  </a:lnTo>
                  <a:cubicBezTo>
                    <a:pt x="1" y="2344"/>
                    <a:pt x="286" y="2566"/>
                    <a:pt x="571" y="2566"/>
                  </a:cubicBezTo>
                  <a:lnTo>
                    <a:pt x="982" y="2566"/>
                  </a:lnTo>
                  <a:cubicBezTo>
                    <a:pt x="1267" y="2566"/>
                    <a:pt x="1521" y="2344"/>
                    <a:pt x="1552" y="2028"/>
                  </a:cubicBezTo>
                  <a:lnTo>
                    <a:pt x="1552" y="539"/>
                  </a:lnTo>
                  <a:cubicBezTo>
                    <a:pt x="1552" y="222"/>
                    <a:pt x="1267"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3"/>
            <p:cNvSpPr/>
            <p:nvPr/>
          </p:nvSpPr>
          <p:spPr>
            <a:xfrm>
              <a:off x="5982350" y="927375"/>
              <a:ext cx="38825" cy="64150"/>
            </a:xfrm>
            <a:custGeom>
              <a:avLst/>
              <a:gdLst/>
              <a:ahLst/>
              <a:cxnLst/>
              <a:rect l="l" t="t" r="r" b="b"/>
              <a:pathLst>
                <a:path w="1553" h="2566" extrusionOk="0">
                  <a:moveTo>
                    <a:pt x="570" y="1"/>
                  </a:moveTo>
                  <a:cubicBezTo>
                    <a:pt x="254" y="1"/>
                    <a:pt x="0" y="286"/>
                    <a:pt x="0" y="539"/>
                  </a:cubicBezTo>
                  <a:lnTo>
                    <a:pt x="0" y="2028"/>
                  </a:lnTo>
                  <a:cubicBezTo>
                    <a:pt x="0" y="2344"/>
                    <a:pt x="285" y="2566"/>
                    <a:pt x="570" y="2566"/>
                  </a:cubicBezTo>
                  <a:lnTo>
                    <a:pt x="1014" y="2566"/>
                  </a:lnTo>
                  <a:cubicBezTo>
                    <a:pt x="1330" y="2566"/>
                    <a:pt x="1552" y="2344"/>
                    <a:pt x="1552" y="2028"/>
                  </a:cubicBezTo>
                  <a:lnTo>
                    <a:pt x="1552" y="539"/>
                  </a:lnTo>
                  <a:cubicBezTo>
                    <a:pt x="1552" y="222"/>
                    <a:pt x="1267" y="1"/>
                    <a:pt x="1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3"/>
            <p:cNvSpPr/>
            <p:nvPr/>
          </p:nvSpPr>
          <p:spPr>
            <a:xfrm>
              <a:off x="5740875" y="837125"/>
              <a:ext cx="38800" cy="63350"/>
            </a:xfrm>
            <a:custGeom>
              <a:avLst/>
              <a:gdLst/>
              <a:ahLst/>
              <a:cxnLst/>
              <a:rect l="l" t="t" r="r" b="b"/>
              <a:pathLst>
                <a:path w="1552" h="2534" extrusionOk="0">
                  <a:moveTo>
                    <a:pt x="570" y="0"/>
                  </a:moveTo>
                  <a:cubicBezTo>
                    <a:pt x="254" y="0"/>
                    <a:pt x="0" y="286"/>
                    <a:pt x="0" y="571"/>
                  </a:cubicBezTo>
                  <a:lnTo>
                    <a:pt x="0" y="1996"/>
                  </a:lnTo>
                  <a:cubicBezTo>
                    <a:pt x="0" y="2312"/>
                    <a:pt x="285" y="2534"/>
                    <a:pt x="570" y="2534"/>
                  </a:cubicBezTo>
                  <a:lnTo>
                    <a:pt x="1014" y="2534"/>
                  </a:lnTo>
                  <a:cubicBezTo>
                    <a:pt x="1267" y="2534"/>
                    <a:pt x="1520" y="2312"/>
                    <a:pt x="1552" y="2027"/>
                  </a:cubicBezTo>
                  <a:lnTo>
                    <a:pt x="1552" y="571"/>
                  </a:lnTo>
                  <a:cubicBezTo>
                    <a:pt x="1552" y="254"/>
                    <a:pt x="126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3"/>
            <p:cNvSpPr/>
            <p:nvPr/>
          </p:nvSpPr>
          <p:spPr>
            <a:xfrm>
              <a:off x="5778075" y="837125"/>
              <a:ext cx="38025" cy="63350"/>
            </a:xfrm>
            <a:custGeom>
              <a:avLst/>
              <a:gdLst/>
              <a:ahLst/>
              <a:cxnLst/>
              <a:rect l="l" t="t" r="r" b="b"/>
              <a:pathLst>
                <a:path w="1521" h="2534" extrusionOk="0">
                  <a:moveTo>
                    <a:pt x="539" y="0"/>
                  </a:moveTo>
                  <a:cubicBezTo>
                    <a:pt x="222" y="0"/>
                    <a:pt x="1" y="286"/>
                    <a:pt x="1" y="571"/>
                  </a:cubicBezTo>
                  <a:lnTo>
                    <a:pt x="1" y="1996"/>
                  </a:lnTo>
                  <a:cubicBezTo>
                    <a:pt x="1" y="2312"/>
                    <a:pt x="254" y="2534"/>
                    <a:pt x="539" y="2534"/>
                  </a:cubicBezTo>
                  <a:lnTo>
                    <a:pt x="982" y="2534"/>
                  </a:lnTo>
                  <a:cubicBezTo>
                    <a:pt x="1299" y="2534"/>
                    <a:pt x="1521" y="2312"/>
                    <a:pt x="1521" y="2027"/>
                  </a:cubicBezTo>
                  <a:lnTo>
                    <a:pt x="1521" y="571"/>
                  </a:lnTo>
                  <a:cubicBezTo>
                    <a:pt x="1521" y="254"/>
                    <a:pt x="1267"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3"/>
            <p:cNvSpPr/>
            <p:nvPr/>
          </p:nvSpPr>
          <p:spPr>
            <a:xfrm>
              <a:off x="5815300" y="837125"/>
              <a:ext cx="38800" cy="63350"/>
            </a:xfrm>
            <a:custGeom>
              <a:avLst/>
              <a:gdLst/>
              <a:ahLst/>
              <a:cxnLst/>
              <a:rect l="l" t="t" r="r" b="b"/>
              <a:pathLst>
                <a:path w="1552" h="2534" extrusionOk="0">
                  <a:moveTo>
                    <a:pt x="570" y="0"/>
                  </a:moveTo>
                  <a:cubicBezTo>
                    <a:pt x="253" y="0"/>
                    <a:pt x="0" y="286"/>
                    <a:pt x="0" y="571"/>
                  </a:cubicBezTo>
                  <a:lnTo>
                    <a:pt x="0" y="1996"/>
                  </a:lnTo>
                  <a:cubicBezTo>
                    <a:pt x="0" y="2312"/>
                    <a:pt x="285" y="2534"/>
                    <a:pt x="570" y="2534"/>
                  </a:cubicBezTo>
                  <a:lnTo>
                    <a:pt x="982" y="2534"/>
                  </a:lnTo>
                  <a:cubicBezTo>
                    <a:pt x="1267" y="2534"/>
                    <a:pt x="1489" y="2312"/>
                    <a:pt x="1552" y="2027"/>
                  </a:cubicBezTo>
                  <a:lnTo>
                    <a:pt x="1552" y="571"/>
                  </a:lnTo>
                  <a:cubicBezTo>
                    <a:pt x="1552" y="254"/>
                    <a:pt x="1267" y="0"/>
                    <a:pt x="9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3"/>
            <p:cNvSpPr/>
            <p:nvPr/>
          </p:nvSpPr>
          <p:spPr>
            <a:xfrm>
              <a:off x="5982350" y="837125"/>
              <a:ext cx="38825" cy="63350"/>
            </a:xfrm>
            <a:custGeom>
              <a:avLst/>
              <a:gdLst/>
              <a:ahLst/>
              <a:cxnLst/>
              <a:rect l="l" t="t" r="r" b="b"/>
              <a:pathLst>
                <a:path w="1553" h="2534" extrusionOk="0">
                  <a:moveTo>
                    <a:pt x="570" y="0"/>
                  </a:moveTo>
                  <a:cubicBezTo>
                    <a:pt x="254" y="0"/>
                    <a:pt x="0" y="286"/>
                    <a:pt x="0" y="571"/>
                  </a:cubicBezTo>
                  <a:lnTo>
                    <a:pt x="0" y="1996"/>
                  </a:lnTo>
                  <a:cubicBezTo>
                    <a:pt x="0" y="2312"/>
                    <a:pt x="285" y="2534"/>
                    <a:pt x="570" y="2534"/>
                  </a:cubicBezTo>
                  <a:lnTo>
                    <a:pt x="1014" y="2534"/>
                  </a:lnTo>
                  <a:cubicBezTo>
                    <a:pt x="1330" y="2534"/>
                    <a:pt x="1552" y="2312"/>
                    <a:pt x="1552" y="2027"/>
                  </a:cubicBezTo>
                  <a:lnTo>
                    <a:pt x="1552" y="571"/>
                  </a:lnTo>
                  <a:cubicBezTo>
                    <a:pt x="1552" y="254"/>
                    <a:pt x="1267"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3"/>
            <p:cNvSpPr/>
            <p:nvPr/>
          </p:nvSpPr>
          <p:spPr>
            <a:xfrm>
              <a:off x="5834300" y="746875"/>
              <a:ext cx="38025" cy="64950"/>
            </a:xfrm>
            <a:custGeom>
              <a:avLst/>
              <a:gdLst/>
              <a:ahLst/>
              <a:cxnLst/>
              <a:rect l="l" t="t" r="r" b="b"/>
              <a:pathLst>
                <a:path w="1521" h="2598" extrusionOk="0">
                  <a:moveTo>
                    <a:pt x="539" y="0"/>
                  </a:moveTo>
                  <a:cubicBezTo>
                    <a:pt x="222" y="0"/>
                    <a:pt x="0" y="285"/>
                    <a:pt x="0" y="570"/>
                  </a:cubicBezTo>
                  <a:lnTo>
                    <a:pt x="0" y="2027"/>
                  </a:lnTo>
                  <a:cubicBezTo>
                    <a:pt x="0" y="2344"/>
                    <a:pt x="254" y="2597"/>
                    <a:pt x="539" y="2597"/>
                  </a:cubicBezTo>
                  <a:lnTo>
                    <a:pt x="982" y="2597"/>
                  </a:lnTo>
                  <a:cubicBezTo>
                    <a:pt x="1299" y="2597"/>
                    <a:pt x="1520" y="2312"/>
                    <a:pt x="1520" y="2027"/>
                  </a:cubicBezTo>
                  <a:lnTo>
                    <a:pt x="1520" y="570"/>
                  </a:lnTo>
                  <a:cubicBezTo>
                    <a:pt x="1520" y="254"/>
                    <a:pt x="1267"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3"/>
            <p:cNvSpPr/>
            <p:nvPr/>
          </p:nvSpPr>
          <p:spPr>
            <a:xfrm>
              <a:off x="5871500" y="746875"/>
              <a:ext cx="38825" cy="64950"/>
            </a:xfrm>
            <a:custGeom>
              <a:avLst/>
              <a:gdLst/>
              <a:ahLst/>
              <a:cxnLst/>
              <a:rect l="l" t="t" r="r" b="b"/>
              <a:pathLst>
                <a:path w="1553" h="2598" extrusionOk="0">
                  <a:moveTo>
                    <a:pt x="571" y="0"/>
                  </a:moveTo>
                  <a:cubicBezTo>
                    <a:pt x="254" y="0"/>
                    <a:pt x="1" y="285"/>
                    <a:pt x="1" y="570"/>
                  </a:cubicBezTo>
                  <a:lnTo>
                    <a:pt x="1" y="2027"/>
                  </a:lnTo>
                  <a:cubicBezTo>
                    <a:pt x="1" y="2344"/>
                    <a:pt x="286" y="2597"/>
                    <a:pt x="571" y="2597"/>
                  </a:cubicBezTo>
                  <a:lnTo>
                    <a:pt x="1014" y="2597"/>
                  </a:lnTo>
                  <a:cubicBezTo>
                    <a:pt x="1267" y="2597"/>
                    <a:pt x="1521" y="2312"/>
                    <a:pt x="1552" y="2027"/>
                  </a:cubicBezTo>
                  <a:lnTo>
                    <a:pt x="1552" y="570"/>
                  </a:lnTo>
                  <a:cubicBezTo>
                    <a:pt x="1552" y="254"/>
                    <a:pt x="1267"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3"/>
            <p:cNvSpPr/>
            <p:nvPr/>
          </p:nvSpPr>
          <p:spPr>
            <a:xfrm>
              <a:off x="5908725" y="746875"/>
              <a:ext cx="38025" cy="64950"/>
            </a:xfrm>
            <a:custGeom>
              <a:avLst/>
              <a:gdLst/>
              <a:ahLst/>
              <a:cxnLst/>
              <a:rect l="l" t="t" r="r" b="b"/>
              <a:pathLst>
                <a:path w="1521" h="2598" extrusionOk="0">
                  <a:moveTo>
                    <a:pt x="538" y="0"/>
                  </a:moveTo>
                  <a:cubicBezTo>
                    <a:pt x="222" y="0"/>
                    <a:pt x="0" y="285"/>
                    <a:pt x="0" y="570"/>
                  </a:cubicBezTo>
                  <a:lnTo>
                    <a:pt x="0" y="2027"/>
                  </a:lnTo>
                  <a:cubicBezTo>
                    <a:pt x="0" y="2344"/>
                    <a:pt x="253" y="2597"/>
                    <a:pt x="538" y="2597"/>
                  </a:cubicBezTo>
                  <a:lnTo>
                    <a:pt x="982" y="2597"/>
                  </a:lnTo>
                  <a:cubicBezTo>
                    <a:pt x="1298" y="2597"/>
                    <a:pt x="1520" y="2312"/>
                    <a:pt x="1520" y="2027"/>
                  </a:cubicBezTo>
                  <a:lnTo>
                    <a:pt x="1520" y="570"/>
                  </a:lnTo>
                  <a:cubicBezTo>
                    <a:pt x="1520" y="254"/>
                    <a:pt x="1267"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3"/>
            <p:cNvSpPr/>
            <p:nvPr/>
          </p:nvSpPr>
          <p:spPr>
            <a:xfrm>
              <a:off x="5945925" y="746875"/>
              <a:ext cx="38825" cy="64950"/>
            </a:xfrm>
            <a:custGeom>
              <a:avLst/>
              <a:gdLst/>
              <a:ahLst/>
              <a:cxnLst/>
              <a:rect l="l" t="t" r="r" b="b"/>
              <a:pathLst>
                <a:path w="1553" h="2598" extrusionOk="0">
                  <a:moveTo>
                    <a:pt x="571" y="0"/>
                  </a:moveTo>
                  <a:cubicBezTo>
                    <a:pt x="254" y="0"/>
                    <a:pt x="1" y="285"/>
                    <a:pt x="1" y="570"/>
                  </a:cubicBezTo>
                  <a:lnTo>
                    <a:pt x="1" y="2027"/>
                  </a:lnTo>
                  <a:cubicBezTo>
                    <a:pt x="1" y="2344"/>
                    <a:pt x="286" y="2597"/>
                    <a:pt x="571" y="2597"/>
                  </a:cubicBezTo>
                  <a:lnTo>
                    <a:pt x="982" y="2597"/>
                  </a:lnTo>
                  <a:cubicBezTo>
                    <a:pt x="1267" y="2597"/>
                    <a:pt x="1521" y="2312"/>
                    <a:pt x="1552" y="2027"/>
                  </a:cubicBezTo>
                  <a:lnTo>
                    <a:pt x="1552" y="570"/>
                  </a:lnTo>
                  <a:cubicBezTo>
                    <a:pt x="1552" y="254"/>
                    <a:pt x="1267" y="0"/>
                    <a:pt x="9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3"/>
            <p:cNvSpPr/>
            <p:nvPr/>
          </p:nvSpPr>
          <p:spPr>
            <a:xfrm>
              <a:off x="5982350" y="746875"/>
              <a:ext cx="38825" cy="64950"/>
            </a:xfrm>
            <a:custGeom>
              <a:avLst/>
              <a:gdLst/>
              <a:ahLst/>
              <a:cxnLst/>
              <a:rect l="l" t="t" r="r" b="b"/>
              <a:pathLst>
                <a:path w="1553" h="2598" extrusionOk="0">
                  <a:moveTo>
                    <a:pt x="570" y="0"/>
                  </a:moveTo>
                  <a:cubicBezTo>
                    <a:pt x="254" y="0"/>
                    <a:pt x="0" y="285"/>
                    <a:pt x="0" y="570"/>
                  </a:cubicBezTo>
                  <a:lnTo>
                    <a:pt x="0" y="2027"/>
                  </a:lnTo>
                  <a:cubicBezTo>
                    <a:pt x="0" y="2344"/>
                    <a:pt x="285" y="2597"/>
                    <a:pt x="570" y="2597"/>
                  </a:cubicBezTo>
                  <a:lnTo>
                    <a:pt x="1014" y="2597"/>
                  </a:lnTo>
                  <a:cubicBezTo>
                    <a:pt x="1330" y="2597"/>
                    <a:pt x="1552" y="2312"/>
                    <a:pt x="1552" y="2027"/>
                  </a:cubicBezTo>
                  <a:lnTo>
                    <a:pt x="1552" y="570"/>
                  </a:lnTo>
                  <a:cubicBezTo>
                    <a:pt x="1552" y="254"/>
                    <a:pt x="1267"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3"/>
            <p:cNvSpPr/>
            <p:nvPr/>
          </p:nvSpPr>
          <p:spPr>
            <a:xfrm>
              <a:off x="5956225" y="837125"/>
              <a:ext cx="28525" cy="64150"/>
            </a:xfrm>
            <a:custGeom>
              <a:avLst/>
              <a:gdLst/>
              <a:ahLst/>
              <a:cxnLst/>
              <a:rect l="l" t="t" r="r" b="b"/>
              <a:pathLst>
                <a:path w="1141" h="2566" extrusionOk="0">
                  <a:moveTo>
                    <a:pt x="159" y="0"/>
                  </a:moveTo>
                  <a:cubicBezTo>
                    <a:pt x="95" y="0"/>
                    <a:pt x="32" y="0"/>
                    <a:pt x="0" y="32"/>
                  </a:cubicBezTo>
                  <a:cubicBezTo>
                    <a:pt x="190" y="127"/>
                    <a:pt x="349" y="317"/>
                    <a:pt x="349" y="571"/>
                  </a:cubicBezTo>
                  <a:lnTo>
                    <a:pt x="349" y="2027"/>
                  </a:lnTo>
                  <a:cubicBezTo>
                    <a:pt x="349" y="2249"/>
                    <a:pt x="190" y="2471"/>
                    <a:pt x="0" y="2534"/>
                  </a:cubicBezTo>
                  <a:cubicBezTo>
                    <a:pt x="32" y="2534"/>
                    <a:pt x="95" y="2566"/>
                    <a:pt x="159" y="2566"/>
                  </a:cubicBezTo>
                  <a:lnTo>
                    <a:pt x="570" y="2566"/>
                  </a:lnTo>
                  <a:cubicBezTo>
                    <a:pt x="855" y="2566"/>
                    <a:pt x="1140" y="2344"/>
                    <a:pt x="1140" y="2027"/>
                  </a:cubicBezTo>
                  <a:lnTo>
                    <a:pt x="1140" y="571"/>
                  </a:lnTo>
                  <a:cubicBezTo>
                    <a:pt x="1109" y="286"/>
                    <a:pt x="855" y="0"/>
                    <a:pt x="57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3"/>
            <p:cNvSpPr/>
            <p:nvPr/>
          </p:nvSpPr>
          <p:spPr>
            <a:xfrm>
              <a:off x="5751150" y="928975"/>
              <a:ext cx="28525" cy="64925"/>
            </a:xfrm>
            <a:custGeom>
              <a:avLst/>
              <a:gdLst/>
              <a:ahLst/>
              <a:cxnLst/>
              <a:rect l="l" t="t" r="r" b="b"/>
              <a:pathLst>
                <a:path w="1141" h="2597" extrusionOk="0">
                  <a:moveTo>
                    <a:pt x="159" y="0"/>
                  </a:moveTo>
                  <a:cubicBezTo>
                    <a:pt x="96" y="0"/>
                    <a:pt x="33" y="0"/>
                    <a:pt x="1" y="63"/>
                  </a:cubicBezTo>
                  <a:cubicBezTo>
                    <a:pt x="191" y="127"/>
                    <a:pt x="349" y="317"/>
                    <a:pt x="349" y="570"/>
                  </a:cubicBezTo>
                  <a:lnTo>
                    <a:pt x="349" y="2027"/>
                  </a:lnTo>
                  <a:cubicBezTo>
                    <a:pt x="349" y="2280"/>
                    <a:pt x="191" y="2470"/>
                    <a:pt x="1" y="2534"/>
                  </a:cubicBezTo>
                  <a:cubicBezTo>
                    <a:pt x="33" y="2534"/>
                    <a:pt x="96" y="2597"/>
                    <a:pt x="159" y="2597"/>
                  </a:cubicBezTo>
                  <a:lnTo>
                    <a:pt x="603" y="2597"/>
                  </a:lnTo>
                  <a:cubicBezTo>
                    <a:pt x="856" y="2597"/>
                    <a:pt x="1141" y="2344"/>
                    <a:pt x="1141" y="2027"/>
                  </a:cubicBezTo>
                  <a:lnTo>
                    <a:pt x="1141" y="570"/>
                  </a:lnTo>
                  <a:cubicBezTo>
                    <a:pt x="1109" y="253"/>
                    <a:pt x="856" y="0"/>
                    <a:pt x="60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3"/>
            <p:cNvSpPr/>
            <p:nvPr/>
          </p:nvSpPr>
          <p:spPr>
            <a:xfrm>
              <a:off x="5881800" y="928975"/>
              <a:ext cx="28525" cy="64925"/>
            </a:xfrm>
            <a:custGeom>
              <a:avLst/>
              <a:gdLst/>
              <a:ahLst/>
              <a:cxnLst/>
              <a:rect l="l" t="t" r="r" b="b"/>
              <a:pathLst>
                <a:path w="1141" h="2597" extrusionOk="0">
                  <a:moveTo>
                    <a:pt x="159" y="0"/>
                  </a:moveTo>
                  <a:cubicBezTo>
                    <a:pt x="127" y="0"/>
                    <a:pt x="32" y="0"/>
                    <a:pt x="0" y="63"/>
                  </a:cubicBezTo>
                  <a:cubicBezTo>
                    <a:pt x="190" y="127"/>
                    <a:pt x="349" y="317"/>
                    <a:pt x="349" y="570"/>
                  </a:cubicBezTo>
                  <a:lnTo>
                    <a:pt x="349" y="2027"/>
                  </a:lnTo>
                  <a:cubicBezTo>
                    <a:pt x="349" y="2280"/>
                    <a:pt x="190" y="2470"/>
                    <a:pt x="0" y="2534"/>
                  </a:cubicBezTo>
                  <a:cubicBezTo>
                    <a:pt x="32" y="2534"/>
                    <a:pt x="127" y="2597"/>
                    <a:pt x="159" y="2597"/>
                  </a:cubicBezTo>
                  <a:lnTo>
                    <a:pt x="602" y="2597"/>
                  </a:lnTo>
                  <a:cubicBezTo>
                    <a:pt x="855" y="2597"/>
                    <a:pt x="1140" y="2344"/>
                    <a:pt x="1140" y="2027"/>
                  </a:cubicBezTo>
                  <a:lnTo>
                    <a:pt x="1140" y="570"/>
                  </a:lnTo>
                  <a:cubicBezTo>
                    <a:pt x="1109" y="253"/>
                    <a:pt x="855" y="0"/>
                    <a:pt x="60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3"/>
            <p:cNvSpPr/>
            <p:nvPr/>
          </p:nvSpPr>
          <p:spPr>
            <a:xfrm>
              <a:off x="5918225" y="928975"/>
              <a:ext cx="28525" cy="64925"/>
            </a:xfrm>
            <a:custGeom>
              <a:avLst/>
              <a:gdLst/>
              <a:ahLst/>
              <a:cxnLst/>
              <a:rect l="l" t="t" r="r" b="b"/>
              <a:pathLst>
                <a:path w="1141" h="2597" extrusionOk="0">
                  <a:moveTo>
                    <a:pt x="158" y="0"/>
                  </a:moveTo>
                  <a:cubicBezTo>
                    <a:pt x="127" y="0"/>
                    <a:pt x="32" y="0"/>
                    <a:pt x="0" y="63"/>
                  </a:cubicBezTo>
                  <a:cubicBezTo>
                    <a:pt x="190" y="127"/>
                    <a:pt x="348" y="317"/>
                    <a:pt x="348" y="570"/>
                  </a:cubicBezTo>
                  <a:lnTo>
                    <a:pt x="348" y="2027"/>
                  </a:lnTo>
                  <a:cubicBezTo>
                    <a:pt x="348" y="2280"/>
                    <a:pt x="190" y="2470"/>
                    <a:pt x="0" y="2534"/>
                  </a:cubicBezTo>
                  <a:cubicBezTo>
                    <a:pt x="32" y="2534"/>
                    <a:pt x="127" y="2597"/>
                    <a:pt x="158" y="2597"/>
                  </a:cubicBezTo>
                  <a:lnTo>
                    <a:pt x="602" y="2597"/>
                  </a:lnTo>
                  <a:cubicBezTo>
                    <a:pt x="887" y="2597"/>
                    <a:pt x="1140" y="2344"/>
                    <a:pt x="1140" y="2027"/>
                  </a:cubicBezTo>
                  <a:lnTo>
                    <a:pt x="1140" y="570"/>
                  </a:lnTo>
                  <a:cubicBezTo>
                    <a:pt x="1140" y="253"/>
                    <a:pt x="918" y="0"/>
                    <a:pt x="60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3"/>
            <p:cNvSpPr/>
            <p:nvPr/>
          </p:nvSpPr>
          <p:spPr>
            <a:xfrm>
              <a:off x="5956225" y="928975"/>
              <a:ext cx="28525" cy="64925"/>
            </a:xfrm>
            <a:custGeom>
              <a:avLst/>
              <a:gdLst/>
              <a:ahLst/>
              <a:cxnLst/>
              <a:rect l="l" t="t" r="r" b="b"/>
              <a:pathLst>
                <a:path w="1141" h="2597" extrusionOk="0">
                  <a:moveTo>
                    <a:pt x="159" y="0"/>
                  </a:moveTo>
                  <a:cubicBezTo>
                    <a:pt x="95" y="0"/>
                    <a:pt x="32" y="0"/>
                    <a:pt x="0" y="63"/>
                  </a:cubicBezTo>
                  <a:cubicBezTo>
                    <a:pt x="190" y="127"/>
                    <a:pt x="349" y="317"/>
                    <a:pt x="349" y="570"/>
                  </a:cubicBezTo>
                  <a:lnTo>
                    <a:pt x="349" y="2027"/>
                  </a:lnTo>
                  <a:cubicBezTo>
                    <a:pt x="349" y="2280"/>
                    <a:pt x="190" y="2470"/>
                    <a:pt x="0" y="2534"/>
                  </a:cubicBezTo>
                  <a:cubicBezTo>
                    <a:pt x="32" y="2534"/>
                    <a:pt x="95" y="2597"/>
                    <a:pt x="159" y="2597"/>
                  </a:cubicBezTo>
                  <a:lnTo>
                    <a:pt x="570" y="2597"/>
                  </a:lnTo>
                  <a:cubicBezTo>
                    <a:pt x="855" y="2597"/>
                    <a:pt x="1140" y="2344"/>
                    <a:pt x="1140" y="2027"/>
                  </a:cubicBezTo>
                  <a:lnTo>
                    <a:pt x="1140" y="570"/>
                  </a:lnTo>
                  <a:cubicBezTo>
                    <a:pt x="1109" y="253"/>
                    <a:pt x="855" y="0"/>
                    <a:pt x="57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3"/>
            <p:cNvSpPr/>
            <p:nvPr/>
          </p:nvSpPr>
          <p:spPr>
            <a:xfrm>
              <a:off x="5992625" y="928975"/>
              <a:ext cx="28550" cy="64925"/>
            </a:xfrm>
            <a:custGeom>
              <a:avLst/>
              <a:gdLst/>
              <a:ahLst/>
              <a:cxnLst/>
              <a:rect l="l" t="t" r="r" b="b"/>
              <a:pathLst>
                <a:path w="1142" h="2597" extrusionOk="0">
                  <a:moveTo>
                    <a:pt x="159" y="0"/>
                  </a:moveTo>
                  <a:cubicBezTo>
                    <a:pt x="96" y="0"/>
                    <a:pt x="33" y="0"/>
                    <a:pt x="1" y="63"/>
                  </a:cubicBezTo>
                  <a:cubicBezTo>
                    <a:pt x="191" y="127"/>
                    <a:pt x="349" y="317"/>
                    <a:pt x="349" y="570"/>
                  </a:cubicBezTo>
                  <a:lnTo>
                    <a:pt x="349" y="2027"/>
                  </a:lnTo>
                  <a:cubicBezTo>
                    <a:pt x="349" y="2280"/>
                    <a:pt x="191" y="2470"/>
                    <a:pt x="1" y="2534"/>
                  </a:cubicBezTo>
                  <a:cubicBezTo>
                    <a:pt x="33" y="2534"/>
                    <a:pt x="96" y="2597"/>
                    <a:pt x="159" y="2597"/>
                  </a:cubicBezTo>
                  <a:lnTo>
                    <a:pt x="603" y="2597"/>
                  </a:lnTo>
                  <a:cubicBezTo>
                    <a:pt x="856" y="2597"/>
                    <a:pt x="1141" y="2344"/>
                    <a:pt x="1141" y="2027"/>
                  </a:cubicBezTo>
                  <a:lnTo>
                    <a:pt x="1141" y="570"/>
                  </a:lnTo>
                  <a:cubicBezTo>
                    <a:pt x="1141" y="253"/>
                    <a:pt x="919" y="0"/>
                    <a:pt x="60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3"/>
            <p:cNvSpPr/>
            <p:nvPr/>
          </p:nvSpPr>
          <p:spPr>
            <a:xfrm>
              <a:off x="5751150" y="837125"/>
              <a:ext cx="28525" cy="64150"/>
            </a:xfrm>
            <a:custGeom>
              <a:avLst/>
              <a:gdLst/>
              <a:ahLst/>
              <a:cxnLst/>
              <a:rect l="l" t="t" r="r" b="b"/>
              <a:pathLst>
                <a:path w="1141" h="2566" extrusionOk="0">
                  <a:moveTo>
                    <a:pt x="159" y="0"/>
                  </a:moveTo>
                  <a:cubicBezTo>
                    <a:pt x="96" y="0"/>
                    <a:pt x="33" y="0"/>
                    <a:pt x="1" y="32"/>
                  </a:cubicBezTo>
                  <a:cubicBezTo>
                    <a:pt x="191" y="127"/>
                    <a:pt x="349" y="317"/>
                    <a:pt x="349" y="571"/>
                  </a:cubicBezTo>
                  <a:lnTo>
                    <a:pt x="349" y="2027"/>
                  </a:lnTo>
                  <a:cubicBezTo>
                    <a:pt x="349" y="2249"/>
                    <a:pt x="191" y="2471"/>
                    <a:pt x="1" y="2534"/>
                  </a:cubicBezTo>
                  <a:cubicBezTo>
                    <a:pt x="33" y="2534"/>
                    <a:pt x="96" y="2566"/>
                    <a:pt x="159" y="2566"/>
                  </a:cubicBezTo>
                  <a:lnTo>
                    <a:pt x="603" y="2566"/>
                  </a:lnTo>
                  <a:cubicBezTo>
                    <a:pt x="856" y="2566"/>
                    <a:pt x="1141" y="2344"/>
                    <a:pt x="1141" y="2027"/>
                  </a:cubicBezTo>
                  <a:lnTo>
                    <a:pt x="1141" y="571"/>
                  </a:lnTo>
                  <a:cubicBezTo>
                    <a:pt x="1109" y="286"/>
                    <a:pt x="856" y="0"/>
                    <a:pt x="60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3"/>
            <p:cNvSpPr/>
            <p:nvPr/>
          </p:nvSpPr>
          <p:spPr>
            <a:xfrm>
              <a:off x="5787575" y="837125"/>
              <a:ext cx="28525" cy="64150"/>
            </a:xfrm>
            <a:custGeom>
              <a:avLst/>
              <a:gdLst/>
              <a:ahLst/>
              <a:cxnLst/>
              <a:rect l="l" t="t" r="r" b="b"/>
              <a:pathLst>
                <a:path w="1141" h="2566" extrusionOk="0">
                  <a:moveTo>
                    <a:pt x="159" y="0"/>
                  </a:moveTo>
                  <a:cubicBezTo>
                    <a:pt x="127" y="0"/>
                    <a:pt x="32" y="0"/>
                    <a:pt x="1" y="32"/>
                  </a:cubicBezTo>
                  <a:cubicBezTo>
                    <a:pt x="191" y="127"/>
                    <a:pt x="349" y="317"/>
                    <a:pt x="349" y="571"/>
                  </a:cubicBezTo>
                  <a:lnTo>
                    <a:pt x="349" y="2027"/>
                  </a:lnTo>
                  <a:cubicBezTo>
                    <a:pt x="349" y="2249"/>
                    <a:pt x="191" y="2471"/>
                    <a:pt x="1" y="2534"/>
                  </a:cubicBezTo>
                  <a:cubicBezTo>
                    <a:pt x="32" y="2534"/>
                    <a:pt x="127" y="2566"/>
                    <a:pt x="159" y="2566"/>
                  </a:cubicBezTo>
                  <a:lnTo>
                    <a:pt x="602" y="2566"/>
                  </a:lnTo>
                  <a:cubicBezTo>
                    <a:pt x="887" y="2566"/>
                    <a:pt x="1141" y="2344"/>
                    <a:pt x="1141" y="2027"/>
                  </a:cubicBezTo>
                  <a:lnTo>
                    <a:pt x="1141" y="571"/>
                  </a:lnTo>
                  <a:cubicBezTo>
                    <a:pt x="1141" y="286"/>
                    <a:pt x="919" y="0"/>
                    <a:pt x="60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3"/>
            <p:cNvSpPr/>
            <p:nvPr/>
          </p:nvSpPr>
          <p:spPr>
            <a:xfrm>
              <a:off x="5825575" y="837125"/>
              <a:ext cx="28525" cy="64150"/>
            </a:xfrm>
            <a:custGeom>
              <a:avLst/>
              <a:gdLst/>
              <a:ahLst/>
              <a:cxnLst/>
              <a:rect l="l" t="t" r="r" b="b"/>
              <a:pathLst>
                <a:path w="1141" h="2566" extrusionOk="0">
                  <a:moveTo>
                    <a:pt x="159" y="0"/>
                  </a:moveTo>
                  <a:cubicBezTo>
                    <a:pt x="96" y="0"/>
                    <a:pt x="32" y="0"/>
                    <a:pt x="1" y="32"/>
                  </a:cubicBezTo>
                  <a:cubicBezTo>
                    <a:pt x="191" y="127"/>
                    <a:pt x="349" y="317"/>
                    <a:pt x="349" y="571"/>
                  </a:cubicBezTo>
                  <a:lnTo>
                    <a:pt x="349" y="2027"/>
                  </a:lnTo>
                  <a:cubicBezTo>
                    <a:pt x="349" y="2249"/>
                    <a:pt x="191" y="2471"/>
                    <a:pt x="1" y="2534"/>
                  </a:cubicBezTo>
                  <a:cubicBezTo>
                    <a:pt x="32" y="2534"/>
                    <a:pt x="96" y="2566"/>
                    <a:pt x="159" y="2566"/>
                  </a:cubicBezTo>
                  <a:lnTo>
                    <a:pt x="571" y="2566"/>
                  </a:lnTo>
                  <a:cubicBezTo>
                    <a:pt x="856" y="2566"/>
                    <a:pt x="1141" y="2344"/>
                    <a:pt x="1141" y="2027"/>
                  </a:cubicBezTo>
                  <a:lnTo>
                    <a:pt x="1141" y="571"/>
                  </a:lnTo>
                  <a:cubicBezTo>
                    <a:pt x="1078" y="286"/>
                    <a:pt x="856" y="0"/>
                    <a:pt x="57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3"/>
            <p:cNvSpPr/>
            <p:nvPr/>
          </p:nvSpPr>
          <p:spPr>
            <a:xfrm>
              <a:off x="5992625" y="837125"/>
              <a:ext cx="28550" cy="64150"/>
            </a:xfrm>
            <a:custGeom>
              <a:avLst/>
              <a:gdLst/>
              <a:ahLst/>
              <a:cxnLst/>
              <a:rect l="l" t="t" r="r" b="b"/>
              <a:pathLst>
                <a:path w="1142" h="2566" extrusionOk="0">
                  <a:moveTo>
                    <a:pt x="159" y="0"/>
                  </a:moveTo>
                  <a:cubicBezTo>
                    <a:pt x="96" y="0"/>
                    <a:pt x="33" y="0"/>
                    <a:pt x="1" y="32"/>
                  </a:cubicBezTo>
                  <a:cubicBezTo>
                    <a:pt x="191" y="127"/>
                    <a:pt x="349" y="317"/>
                    <a:pt x="349" y="571"/>
                  </a:cubicBezTo>
                  <a:lnTo>
                    <a:pt x="349" y="2027"/>
                  </a:lnTo>
                  <a:cubicBezTo>
                    <a:pt x="349" y="2249"/>
                    <a:pt x="191" y="2471"/>
                    <a:pt x="1" y="2534"/>
                  </a:cubicBezTo>
                  <a:cubicBezTo>
                    <a:pt x="33" y="2534"/>
                    <a:pt x="96" y="2566"/>
                    <a:pt x="159" y="2566"/>
                  </a:cubicBezTo>
                  <a:lnTo>
                    <a:pt x="603" y="2566"/>
                  </a:lnTo>
                  <a:cubicBezTo>
                    <a:pt x="856" y="2566"/>
                    <a:pt x="1141" y="2344"/>
                    <a:pt x="1141" y="2027"/>
                  </a:cubicBezTo>
                  <a:lnTo>
                    <a:pt x="1141" y="571"/>
                  </a:lnTo>
                  <a:cubicBezTo>
                    <a:pt x="1141" y="286"/>
                    <a:pt x="919" y="0"/>
                    <a:pt x="60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3"/>
            <p:cNvSpPr/>
            <p:nvPr/>
          </p:nvSpPr>
          <p:spPr>
            <a:xfrm>
              <a:off x="5843800" y="748450"/>
              <a:ext cx="28525" cy="64150"/>
            </a:xfrm>
            <a:custGeom>
              <a:avLst/>
              <a:gdLst/>
              <a:ahLst/>
              <a:cxnLst/>
              <a:rect l="l" t="t" r="r" b="b"/>
              <a:pathLst>
                <a:path w="1141" h="2566" extrusionOk="0">
                  <a:moveTo>
                    <a:pt x="159" y="1"/>
                  </a:moveTo>
                  <a:cubicBezTo>
                    <a:pt x="127" y="1"/>
                    <a:pt x="64" y="1"/>
                    <a:pt x="0" y="32"/>
                  </a:cubicBezTo>
                  <a:cubicBezTo>
                    <a:pt x="222" y="96"/>
                    <a:pt x="349" y="286"/>
                    <a:pt x="349" y="539"/>
                  </a:cubicBezTo>
                  <a:lnTo>
                    <a:pt x="349" y="1996"/>
                  </a:lnTo>
                  <a:cubicBezTo>
                    <a:pt x="349" y="2249"/>
                    <a:pt x="222" y="2439"/>
                    <a:pt x="0" y="2534"/>
                  </a:cubicBezTo>
                  <a:cubicBezTo>
                    <a:pt x="64" y="2534"/>
                    <a:pt x="127" y="2566"/>
                    <a:pt x="159" y="2566"/>
                  </a:cubicBezTo>
                  <a:lnTo>
                    <a:pt x="602" y="2566"/>
                  </a:lnTo>
                  <a:cubicBezTo>
                    <a:pt x="887" y="2566"/>
                    <a:pt x="1140" y="2312"/>
                    <a:pt x="1140" y="1996"/>
                  </a:cubicBezTo>
                  <a:lnTo>
                    <a:pt x="1140" y="539"/>
                  </a:lnTo>
                  <a:cubicBezTo>
                    <a:pt x="1140" y="222"/>
                    <a:pt x="919" y="1"/>
                    <a:pt x="60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3"/>
            <p:cNvSpPr/>
            <p:nvPr/>
          </p:nvSpPr>
          <p:spPr>
            <a:xfrm>
              <a:off x="5881800" y="748450"/>
              <a:ext cx="28525" cy="64150"/>
            </a:xfrm>
            <a:custGeom>
              <a:avLst/>
              <a:gdLst/>
              <a:ahLst/>
              <a:cxnLst/>
              <a:rect l="l" t="t" r="r" b="b"/>
              <a:pathLst>
                <a:path w="1141" h="2566" extrusionOk="0">
                  <a:moveTo>
                    <a:pt x="159" y="1"/>
                  </a:moveTo>
                  <a:cubicBezTo>
                    <a:pt x="127" y="1"/>
                    <a:pt x="32" y="1"/>
                    <a:pt x="0" y="32"/>
                  </a:cubicBezTo>
                  <a:cubicBezTo>
                    <a:pt x="190" y="96"/>
                    <a:pt x="349" y="286"/>
                    <a:pt x="349" y="539"/>
                  </a:cubicBezTo>
                  <a:lnTo>
                    <a:pt x="349" y="1996"/>
                  </a:lnTo>
                  <a:cubicBezTo>
                    <a:pt x="349" y="2249"/>
                    <a:pt x="190" y="2439"/>
                    <a:pt x="0" y="2534"/>
                  </a:cubicBezTo>
                  <a:cubicBezTo>
                    <a:pt x="32" y="2534"/>
                    <a:pt x="127" y="2566"/>
                    <a:pt x="159" y="2566"/>
                  </a:cubicBezTo>
                  <a:lnTo>
                    <a:pt x="602" y="2566"/>
                  </a:lnTo>
                  <a:cubicBezTo>
                    <a:pt x="855" y="2566"/>
                    <a:pt x="1140" y="2312"/>
                    <a:pt x="1140" y="1996"/>
                  </a:cubicBezTo>
                  <a:lnTo>
                    <a:pt x="1140" y="539"/>
                  </a:lnTo>
                  <a:cubicBezTo>
                    <a:pt x="1109" y="222"/>
                    <a:pt x="855" y="1"/>
                    <a:pt x="60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3"/>
            <p:cNvSpPr/>
            <p:nvPr/>
          </p:nvSpPr>
          <p:spPr>
            <a:xfrm>
              <a:off x="5918225" y="748450"/>
              <a:ext cx="28525" cy="64150"/>
            </a:xfrm>
            <a:custGeom>
              <a:avLst/>
              <a:gdLst/>
              <a:ahLst/>
              <a:cxnLst/>
              <a:rect l="l" t="t" r="r" b="b"/>
              <a:pathLst>
                <a:path w="1141" h="2566" extrusionOk="0">
                  <a:moveTo>
                    <a:pt x="158" y="1"/>
                  </a:moveTo>
                  <a:cubicBezTo>
                    <a:pt x="127" y="1"/>
                    <a:pt x="32" y="1"/>
                    <a:pt x="0" y="32"/>
                  </a:cubicBezTo>
                  <a:cubicBezTo>
                    <a:pt x="190" y="96"/>
                    <a:pt x="348" y="286"/>
                    <a:pt x="348" y="539"/>
                  </a:cubicBezTo>
                  <a:lnTo>
                    <a:pt x="348" y="1996"/>
                  </a:lnTo>
                  <a:cubicBezTo>
                    <a:pt x="348" y="2249"/>
                    <a:pt x="190" y="2439"/>
                    <a:pt x="0" y="2534"/>
                  </a:cubicBezTo>
                  <a:cubicBezTo>
                    <a:pt x="32" y="2534"/>
                    <a:pt x="127" y="2566"/>
                    <a:pt x="158" y="2566"/>
                  </a:cubicBezTo>
                  <a:lnTo>
                    <a:pt x="602" y="2566"/>
                  </a:lnTo>
                  <a:cubicBezTo>
                    <a:pt x="887" y="2566"/>
                    <a:pt x="1140" y="2312"/>
                    <a:pt x="1140" y="1996"/>
                  </a:cubicBezTo>
                  <a:lnTo>
                    <a:pt x="1140" y="539"/>
                  </a:lnTo>
                  <a:cubicBezTo>
                    <a:pt x="1140" y="222"/>
                    <a:pt x="918" y="1"/>
                    <a:pt x="60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3"/>
            <p:cNvSpPr/>
            <p:nvPr/>
          </p:nvSpPr>
          <p:spPr>
            <a:xfrm>
              <a:off x="5956225" y="748450"/>
              <a:ext cx="28525" cy="64150"/>
            </a:xfrm>
            <a:custGeom>
              <a:avLst/>
              <a:gdLst/>
              <a:ahLst/>
              <a:cxnLst/>
              <a:rect l="l" t="t" r="r" b="b"/>
              <a:pathLst>
                <a:path w="1141" h="2566" extrusionOk="0">
                  <a:moveTo>
                    <a:pt x="159" y="1"/>
                  </a:moveTo>
                  <a:cubicBezTo>
                    <a:pt x="95" y="1"/>
                    <a:pt x="32" y="1"/>
                    <a:pt x="0" y="32"/>
                  </a:cubicBezTo>
                  <a:cubicBezTo>
                    <a:pt x="190" y="96"/>
                    <a:pt x="349" y="286"/>
                    <a:pt x="349" y="539"/>
                  </a:cubicBezTo>
                  <a:lnTo>
                    <a:pt x="349" y="1996"/>
                  </a:lnTo>
                  <a:cubicBezTo>
                    <a:pt x="349" y="2249"/>
                    <a:pt x="190" y="2439"/>
                    <a:pt x="0" y="2534"/>
                  </a:cubicBezTo>
                  <a:cubicBezTo>
                    <a:pt x="32" y="2534"/>
                    <a:pt x="95" y="2566"/>
                    <a:pt x="159" y="2566"/>
                  </a:cubicBezTo>
                  <a:lnTo>
                    <a:pt x="570" y="2566"/>
                  </a:lnTo>
                  <a:cubicBezTo>
                    <a:pt x="855" y="2566"/>
                    <a:pt x="1140" y="2312"/>
                    <a:pt x="1140" y="1996"/>
                  </a:cubicBezTo>
                  <a:lnTo>
                    <a:pt x="1140" y="539"/>
                  </a:lnTo>
                  <a:cubicBezTo>
                    <a:pt x="1109" y="222"/>
                    <a:pt x="855" y="1"/>
                    <a:pt x="57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3"/>
            <p:cNvSpPr/>
            <p:nvPr/>
          </p:nvSpPr>
          <p:spPr>
            <a:xfrm>
              <a:off x="5992625" y="748450"/>
              <a:ext cx="28550" cy="64150"/>
            </a:xfrm>
            <a:custGeom>
              <a:avLst/>
              <a:gdLst/>
              <a:ahLst/>
              <a:cxnLst/>
              <a:rect l="l" t="t" r="r" b="b"/>
              <a:pathLst>
                <a:path w="1142" h="2566" extrusionOk="0">
                  <a:moveTo>
                    <a:pt x="159" y="1"/>
                  </a:moveTo>
                  <a:cubicBezTo>
                    <a:pt x="96" y="1"/>
                    <a:pt x="33" y="1"/>
                    <a:pt x="1" y="32"/>
                  </a:cubicBezTo>
                  <a:cubicBezTo>
                    <a:pt x="191" y="96"/>
                    <a:pt x="349" y="286"/>
                    <a:pt x="349" y="539"/>
                  </a:cubicBezTo>
                  <a:lnTo>
                    <a:pt x="349" y="1996"/>
                  </a:lnTo>
                  <a:cubicBezTo>
                    <a:pt x="349" y="2249"/>
                    <a:pt x="191" y="2439"/>
                    <a:pt x="1" y="2534"/>
                  </a:cubicBezTo>
                  <a:cubicBezTo>
                    <a:pt x="33" y="2534"/>
                    <a:pt x="96" y="2566"/>
                    <a:pt x="159" y="2566"/>
                  </a:cubicBezTo>
                  <a:lnTo>
                    <a:pt x="603" y="2566"/>
                  </a:lnTo>
                  <a:cubicBezTo>
                    <a:pt x="856" y="2566"/>
                    <a:pt x="1141" y="2312"/>
                    <a:pt x="1141" y="1996"/>
                  </a:cubicBezTo>
                  <a:lnTo>
                    <a:pt x="1141" y="539"/>
                  </a:lnTo>
                  <a:cubicBezTo>
                    <a:pt x="1141" y="222"/>
                    <a:pt x="919" y="1"/>
                    <a:pt x="60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3"/>
            <p:cNvSpPr/>
            <p:nvPr/>
          </p:nvSpPr>
          <p:spPr>
            <a:xfrm>
              <a:off x="5802625" y="1039025"/>
              <a:ext cx="158375" cy="22975"/>
            </a:xfrm>
            <a:custGeom>
              <a:avLst/>
              <a:gdLst/>
              <a:ahLst/>
              <a:cxnLst/>
              <a:rect l="l" t="t" r="r" b="b"/>
              <a:pathLst>
                <a:path w="6335" h="919" extrusionOk="0">
                  <a:moveTo>
                    <a:pt x="507" y="0"/>
                  </a:moveTo>
                  <a:cubicBezTo>
                    <a:pt x="222" y="0"/>
                    <a:pt x="0" y="253"/>
                    <a:pt x="0" y="507"/>
                  </a:cubicBezTo>
                  <a:lnTo>
                    <a:pt x="0" y="918"/>
                  </a:lnTo>
                  <a:lnTo>
                    <a:pt x="6334" y="918"/>
                  </a:lnTo>
                  <a:lnTo>
                    <a:pt x="6334" y="507"/>
                  </a:lnTo>
                  <a:cubicBezTo>
                    <a:pt x="6334" y="253"/>
                    <a:pt x="6081" y="32"/>
                    <a:pt x="5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3"/>
            <p:cNvSpPr/>
            <p:nvPr/>
          </p:nvSpPr>
          <p:spPr>
            <a:xfrm>
              <a:off x="5928500" y="1039800"/>
              <a:ext cx="32500" cy="23000"/>
            </a:xfrm>
            <a:custGeom>
              <a:avLst/>
              <a:gdLst/>
              <a:ahLst/>
              <a:cxnLst/>
              <a:rect l="l" t="t" r="r" b="b"/>
              <a:pathLst>
                <a:path w="1300" h="920" extrusionOk="0">
                  <a:moveTo>
                    <a:pt x="1" y="1"/>
                  </a:moveTo>
                  <a:cubicBezTo>
                    <a:pt x="254" y="1"/>
                    <a:pt x="507" y="254"/>
                    <a:pt x="507" y="539"/>
                  </a:cubicBezTo>
                  <a:lnTo>
                    <a:pt x="507" y="919"/>
                  </a:lnTo>
                  <a:lnTo>
                    <a:pt x="1299" y="919"/>
                  </a:lnTo>
                  <a:lnTo>
                    <a:pt x="1299" y="539"/>
                  </a:lnTo>
                  <a:cubicBezTo>
                    <a:pt x="1299" y="222"/>
                    <a:pt x="1046" y="1"/>
                    <a:pt x="79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3"/>
            <p:cNvSpPr/>
            <p:nvPr/>
          </p:nvSpPr>
          <p:spPr>
            <a:xfrm>
              <a:off x="5684650" y="707275"/>
              <a:ext cx="388775" cy="361850"/>
            </a:xfrm>
            <a:custGeom>
              <a:avLst/>
              <a:gdLst/>
              <a:ahLst/>
              <a:cxnLst/>
              <a:rect l="l" t="t" r="r" b="b"/>
              <a:pathLst>
                <a:path w="15551" h="14474" extrusionOk="0">
                  <a:moveTo>
                    <a:pt x="7000" y="1838"/>
                  </a:moveTo>
                  <a:cubicBezTo>
                    <a:pt x="7158" y="1838"/>
                    <a:pt x="7316" y="1996"/>
                    <a:pt x="7316" y="2154"/>
                  </a:cubicBezTo>
                  <a:lnTo>
                    <a:pt x="7316" y="3611"/>
                  </a:lnTo>
                  <a:cubicBezTo>
                    <a:pt x="7316" y="3769"/>
                    <a:pt x="7158" y="3928"/>
                    <a:pt x="7000" y="3928"/>
                  </a:cubicBezTo>
                  <a:lnTo>
                    <a:pt x="6588" y="3928"/>
                  </a:lnTo>
                  <a:cubicBezTo>
                    <a:pt x="6430" y="3928"/>
                    <a:pt x="6271" y="3769"/>
                    <a:pt x="6271" y="3611"/>
                  </a:cubicBezTo>
                  <a:lnTo>
                    <a:pt x="6271" y="2154"/>
                  </a:lnTo>
                  <a:cubicBezTo>
                    <a:pt x="6271" y="1996"/>
                    <a:pt x="6430" y="1838"/>
                    <a:pt x="6588" y="1838"/>
                  </a:cubicBezTo>
                  <a:close/>
                  <a:moveTo>
                    <a:pt x="8488" y="1869"/>
                  </a:moveTo>
                  <a:cubicBezTo>
                    <a:pt x="8646" y="1869"/>
                    <a:pt x="8805" y="2028"/>
                    <a:pt x="8805" y="2186"/>
                  </a:cubicBezTo>
                  <a:lnTo>
                    <a:pt x="8805" y="3643"/>
                  </a:lnTo>
                  <a:cubicBezTo>
                    <a:pt x="8805" y="3801"/>
                    <a:pt x="8646" y="3959"/>
                    <a:pt x="8488" y="3959"/>
                  </a:cubicBezTo>
                  <a:lnTo>
                    <a:pt x="8045" y="3959"/>
                  </a:lnTo>
                  <a:cubicBezTo>
                    <a:pt x="7886" y="3959"/>
                    <a:pt x="7728" y="3801"/>
                    <a:pt x="7728" y="3643"/>
                  </a:cubicBezTo>
                  <a:lnTo>
                    <a:pt x="7728" y="2186"/>
                  </a:lnTo>
                  <a:cubicBezTo>
                    <a:pt x="7728" y="1996"/>
                    <a:pt x="7886" y="1869"/>
                    <a:pt x="8045" y="1869"/>
                  </a:cubicBezTo>
                  <a:close/>
                  <a:moveTo>
                    <a:pt x="9976" y="1869"/>
                  </a:moveTo>
                  <a:cubicBezTo>
                    <a:pt x="10135" y="1869"/>
                    <a:pt x="10293" y="2028"/>
                    <a:pt x="10293" y="2186"/>
                  </a:cubicBezTo>
                  <a:lnTo>
                    <a:pt x="10293" y="3643"/>
                  </a:lnTo>
                  <a:cubicBezTo>
                    <a:pt x="10293" y="3801"/>
                    <a:pt x="10135" y="3959"/>
                    <a:pt x="9976" y="3959"/>
                  </a:cubicBezTo>
                  <a:lnTo>
                    <a:pt x="9533" y="3959"/>
                  </a:lnTo>
                  <a:cubicBezTo>
                    <a:pt x="9375" y="3959"/>
                    <a:pt x="9216" y="3801"/>
                    <a:pt x="9216" y="3643"/>
                  </a:cubicBezTo>
                  <a:lnTo>
                    <a:pt x="9216" y="2186"/>
                  </a:lnTo>
                  <a:cubicBezTo>
                    <a:pt x="9216" y="1996"/>
                    <a:pt x="9343" y="1869"/>
                    <a:pt x="9533" y="1869"/>
                  </a:cubicBezTo>
                  <a:close/>
                  <a:moveTo>
                    <a:pt x="11433" y="1869"/>
                  </a:moveTo>
                  <a:cubicBezTo>
                    <a:pt x="11592" y="1869"/>
                    <a:pt x="11750" y="2028"/>
                    <a:pt x="11750" y="2186"/>
                  </a:cubicBezTo>
                  <a:lnTo>
                    <a:pt x="11750" y="3643"/>
                  </a:lnTo>
                  <a:cubicBezTo>
                    <a:pt x="11750" y="3801"/>
                    <a:pt x="11592" y="3959"/>
                    <a:pt x="11433" y="3959"/>
                  </a:cubicBezTo>
                  <a:lnTo>
                    <a:pt x="11022" y="3959"/>
                  </a:lnTo>
                  <a:cubicBezTo>
                    <a:pt x="10863" y="3959"/>
                    <a:pt x="10705" y="3801"/>
                    <a:pt x="10705" y="3643"/>
                  </a:cubicBezTo>
                  <a:lnTo>
                    <a:pt x="10705" y="2186"/>
                  </a:lnTo>
                  <a:cubicBezTo>
                    <a:pt x="10737" y="1996"/>
                    <a:pt x="10863" y="1869"/>
                    <a:pt x="11022" y="1869"/>
                  </a:cubicBezTo>
                  <a:close/>
                  <a:moveTo>
                    <a:pt x="12953" y="1869"/>
                  </a:moveTo>
                  <a:cubicBezTo>
                    <a:pt x="13112" y="1869"/>
                    <a:pt x="13270" y="1996"/>
                    <a:pt x="13270" y="2186"/>
                  </a:cubicBezTo>
                  <a:lnTo>
                    <a:pt x="13270" y="3643"/>
                  </a:lnTo>
                  <a:cubicBezTo>
                    <a:pt x="13270" y="3801"/>
                    <a:pt x="13112" y="3959"/>
                    <a:pt x="12953" y="3959"/>
                  </a:cubicBezTo>
                  <a:lnTo>
                    <a:pt x="12510" y="3959"/>
                  </a:lnTo>
                  <a:cubicBezTo>
                    <a:pt x="12352" y="3959"/>
                    <a:pt x="12193" y="3801"/>
                    <a:pt x="12193" y="3643"/>
                  </a:cubicBezTo>
                  <a:lnTo>
                    <a:pt x="12193" y="2186"/>
                  </a:lnTo>
                  <a:cubicBezTo>
                    <a:pt x="12193" y="1996"/>
                    <a:pt x="12352" y="1869"/>
                    <a:pt x="12510" y="1869"/>
                  </a:cubicBezTo>
                  <a:close/>
                  <a:moveTo>
                    <a:pt x="3263" y="5448"/>
                  </a:moveTo>
                  <a:cubicBezTo>
                    <a:pt x="3421" y="5448"/>
                    <a:pt x="3548" y="5606"/>
                    <a:pt x="3548" y="5765"/>
                  </a:cubicBezTo>
                  <a:lnTo>
                    <a:pt x="3548" y="7221"/>
                  </a:lnTo>
                  <a:cubicBezTo>
                    <a:pt x="3548" y="7380"/>
                    <a:pt x="3421" y="7538"/>
                    <a:pt x="3263" y="7538"/>
                  </a:cubicBezTo>
                  <a:lnTo>
                    <a:pt x="2819" y="7538"/>
                  </a:lnTo>
                  <a:cubicBezTo>
                    <a:pt x="2661" y="7538"/>
                    <a:pt x="2503" y="7411"/>
                    <a:pt x="2503" y="7221"/>
                  </a:cubicBezTo>
                  <a:lnTo>
                    <a:pt x="2503" y="5765"/>
                  </a:lnTo>
                  <a:cubicBezTo>
                    <a:pt x="2503" y="5606"/>
                    <a:pt x="2661" y="5448"/>
                    <a:pt x="2819" y="5448"/>
                  </a:cubicBezTo>
                  <a:close/>
                  <a:moveTo>
                    <a:pt x="4719" y="5448"/>
                  </a:moveTo>
                  <a:cubicBezTo>
                    <a:pt x="4878" y="5448"/>
                    <a:pt x="5036" y="5606"/>
                    <a:pt x="5036" y="5765"/>
                  </a:cubicBezTo>
                  <a:lnTo>
                    <a:pt x="5036" y="7221"/>
                  </a:lnTo>
                  <a:cubicBezTo>
                    <a:pt x="5036" y="7380"/>
                    <a:pt x="4878" y="7538"/>
                    <a:pt x="4719" y="7538"/>
                  </a:cubicBezTo>
                  <a:lnTo>
                    <a:pt x="4276" y="7538"/>
                  </a:lnTo>
                  <a:cubicBezTo>
                    <a:pt x="4118" y="7538"/>
                    <a:pt x="3959" y="7380"/>
                    <a:pt x="3959" y="7221"/>
                  </a:cubicBezTo>
                  <a:lnTo>
                    <a:pt x="3959" y="5765"/>
                  </a:lnTo>
                  <a:cubicBezTo>
                    <a:pt x="3959" y="5606"/>
                    <a:pt x="4118" y="5448"/>
                    <a:pt x="4276" y="5448"/>
                  </a:cubicBezTo>
                  <a:close/>
                  <a:moveTo>
                    <a:pt x="6271" y="5448"/>
                  </a:moveTo>
                  <a:cubicBezTo>
                    <a:pt x="6430" y="5448"/>
                    <a:pt x="6588" y="5606"/>
                    <a:pt x="6588" y="5765"/>
                  </a:cubicBezTo>
                  <a:lnTo>
                    <a:pt x="6588" y="7221"/>
                  </a:lnTo>
                  <a:cubicBezTo>
                    <a:pt x="6588" y="7380"/>
                    <a:pt x="6430" y="7538"/>
                    <a:pt x="6271" y="7538"/>
                  </a:cubicBezTo>
                  <a:lnTo>
                    <a:pt x="5828" y="7538"/>
                  </a:lnTo>
                  <a:cubicBezTo>
                    <a:pt x="5669" y="7538"/>
                    <a:pt x="5511" y="7380"/>
                    <a:pt x="5511" y="7221"/>
                  </a:cubicBezTo>
                  <a:lnTo>
                    <a:pt x="5511" y="5765"/>
                  </a:lnTo>
                  <a:cubicBezTo>
                    <a:pt x="5511" y="5606"/>
                    <a:pt x="5669" y="5448"/>
                    <a:pt x="5828" y="5448"/>
                  </a:cubicBezTo>
                  <a:close/>
                  <a:moveTo>
                    <a:pt x="11465" y="5448"/>
                  </a:moveTo>
                  <a:cubicBezTo>
                    <a:pt x="11623" y="5448"/>
                    <a:pt x="11782" y="5606"/>
                    <a:pt x="11782" y="5765"/>
                  </a:cubicBezTo>
                  <a:lnTo>
                    <a:pt x="11782" y="7221"/>
                  </a:lnTo>
                  <a:cubicBezTo>
                    <a:pt x="11782" y="7380"/>
                    <a:pt x="11623" y="7538"/>
                    <a:pt x="11465" y="7538"/>
                  </a:cubicBezTo>
                  <a:lnTo>
                    <a:pt x="11053" y="7538"/>
                  </a:lnTo>
                  <a:cubicBezTo>
                    <a:pt x="10895" y="7538"/>
                    <a:pt x="10737" y="7380"/>
                    <a:pt x="10737" y="7221"/>
                  </a:cubicBezTo>
                  <a:lnTo>
                    <a:pt x="10737" y="5765"/>
                  </a:lnTo>
                  <a:cubicBezTo>
                    <a:pt x="10737" y="5606"/>
                    <a:pt x="10895" y="5448"/>
                    <a:pt x="11053" y="5448"/>
                  </a:cubicBezTo>
                  <a:close/>
                  <a:moveTo>
                    <a:pt x="12953" y="5448"/>
                  </a:moveTo>
                  <a:cubicBezTo>
                    <a:pt x="13112" y="5448"/>
                    <a:pt x="13270" y="5543"/>
                    <a:pt x="13270" y="5765"/>
                  </a:cubicBezTo>
                  <a:lnTo>
                    <a:pt x="13270" y="7221"/>
                  </a:lnTo>
                  <a:cubicBezTo>
                    <a:pt x="13270" y="7380"/>
                    <a:pt x="13112" y="7538"/>
                    <a:pt x="12953" y="7538"/>
                  </a:cubicBezTo>
                  <a:lnTo>
                    <a:pt x="12510" y="7538"/>
                  </a:lnTo>
                  <a:cubicBezTo>
                    <a:pt x="12352" y="7538"/>
                    <a:pt x="12193" y="7380"/>
                    <a:pt x="12193" y="7221"/>
                  </a:cubicBezTo>
                  <a:lnTo>
                    <a:pt x="12193" y="5765"/>
                  </a:lnTo>
                  <a:cubicBezTo>
                    <a:pt x="12193" y="5606"/>
                    <a:pt x="12352" y="5448"/>
                    <a:pt x="12510" y="5448"/>
                  </a:cubicBezTo>
                  <a:close/>
                  <a:moveTo>
                    <a:pt x="3263" y="9058"/>
                  </a:moveTo>
                  <a:cubicBezTo>
                    <a:pt x="3421" y="9058"/>
                    <a:pt x="3548" y="9248"/>
                    <a:pt x="3548" y="9406"/>
                  </a:cubicBezTo>
                  <a:lnTo>
                    <a:pt x="3548" y="10863"/>
                  </a:lnTo>
                  <a:cubicBezTo>
                    <a:pt x="3548" y="11022"/>
                    <a:pt x="3421" y="11180"/>
                    <a:pt x="3263" y="11180"/>
                  </a:cubicBezTo>
                  <a:lnTo>
                    <a:pt x="2819" y="11180"/>
                  </a:lnTo>
                  <a:cubicBezTo>
                    <a:pt x="2661" y="11180"/>
                    <a:pt x="2503" y="11053"/>
                    <a:pt x="2503" y="10863"/>
                  </a:cubicBezTo>
                  <a:lnTo>
                    <a:pt x="2503" y="9406"/>
                  </a:lnTo>
                  <a:cubicBezTo>
                    <a:pt x="2503" y="9248"/>
                    <a:pt x="2661" y="9058"/>
                    <a:pt x="2819" y="9058"/>
                  </a:cubicBezTo>
                  <a:close/>
                  <a:moveTo>
                    <a:pt x="8456" y="9058"/>
                  </a:moveTo>
                  <a:cubicBezTo>
                    <a:pt x="8615" y="9058"/>
                    <a:pt x="8773" y="9248"/>
                    <a:pt x="8773" y="9406"/>
                  </a:cubicBezTo>
                  <a:lnTo>
                    <a:pt x="8773" y="10863"/>
                  </a:lnTo>
                  <a:cubicBezTo>
                    <a:pt x="8773" y="11022"/>
                    <a:pt x="8615" y="11180"/>
                    <a:pt x="8456" y="11180"/>
                  </a:cubicBezTo>
                  <a:lnTo>
                    <a:pt x="8045" y="11180"/>
                  </a:lnTo>
                  <a:cubicBezTo>
                    <a:pt x="7886" y="11180"/>
                    <a:pt x="7728" y="11022"/>
                    <a:pt x="7728" y="10863"/>
                  </a:cubicBezTo>
                  <a:lnTo>
                    <a:pt x="7728" y="9406"/>
                  </a:lnTo>
                  <a:cubicBezTo>
                    <a:pt x="7728" y="9248"/>
                    <a:pt x="7886" y="9058"/>
                    <a:pt x="8045" y="9058"/>
                  </a:cubicBezTo>
                  <a:close/>
                  <a:moveTo>
                    <a:pt x="9976" y="9058"/>
                  </a:moveTo>
                  <a:cubicBezTo>
                    <a:pt x="10135" y="9058"/>
                    <a:pt x="10293" y="9248"/>
                    <a:pt x="10293" y="9406"/>
                  </a:cubicBezTo>
                  <a:lnTo>
                    <a:pt x="10293" y="10863"/>
                  </a:lnTo>
                  <a:cubicBezTo>
                    <a:pt x="10293" y="11022"/>
                    <a:pt x="10135" y="11180"/>
                    <a:pt x="9976" y="11180"/>
                  </a:cubicBezTo>
                  <a:lnTo>
                    <a:pt x="9533" y="11180"/>
                  </a:lnTo>
                  <a:cubicBezTo>
                    <a:pt x="9375" y="11180"/>
                    <a:pt x="9216" y="11022"/>
                    <a:pt x="9216" y="10863"/>
                  </a:cubicBezTo>
                  <a:lnTo>
                    <a:pt x="9216" y="9406"/>
                  </a:lnTo>
                  <a:cubicBezTo>
                    <a:pt x="9216" y="9248"/>
                    <a:pt x="9375" y="9058"/>
                    <a:pt x="9533" y="9058"/>
                  </a:cubicBezTo>
                  <a:close/>
                  <a:moveTo>
                    <a:pt x="11465" y="9058"/>
                  </a:moveTo>
                  <a:cubicBezTo>
                    <a:pt x="11623" y="9058"/>
                    <a:pt x="11782" y="9248"/>
                    <a:pt x="11782" y="9406"/>
                  </a:cubicBezTo>
                  <a:lnTo>
                    <a:pt x="11782" y="10863"/>
                  </a:lnTo>
                  <a:cubicBezTo>
                    <a:pt x="11782" y="11022"/>
                    <a:pt x="11623" y="11180"/>
                    <a:pt x="11465" y="11180"/>
                  </a:cubicBezTo>
                  <a:lnTo>
                    <a:pt x="11053" y="11180"/>
                  </a:lnTo>
                  <a:cubicBezTo>
                    <a:pt x="10895" y="11180"/>
                    <a:pt x="10737" y="11022"/>
                    <a:pt x="10737" y="10863"/>
                  </a:cubicBezTo>
                  <a:lnTo>
                    <a:pt x="10737" y="9406"/>
                  </a:lnTo>
                  <a:cubicBezTo>
                    <a:pt x="10737" y="9248"/>
                    <a:pt x="10895" y="9058"/>
                    <a:pt x="11053" y="9058"/>
                  </a:cubicBezTo>
                  <a:close/>
                  <a:moveTo>
                    <a:pt x="12953" y="9058"/>
                  </a:moveTo>
                  <a:cubicBezTo>
                    <a:pt x="13112" y="9058"/>
                    <a:pt x="13270" y="9185"/>
                    <a:pt x="13270" y="9406"/>
                  </a:cubicBezTo>
                  <a:lnTo>
                    <a:pt x="13270" y="10863"/>
                  </a:lnTo>
                  <a:cubicBezTo>
                    <a:pt x="13270" y="11022"/>
                    <a:pt x="13112" y="11180"/>
                    <a:pt x="12953" y="11180"/>
                  </a:cubicBezTo>
                  <a:lnTo>
                    <a:pt x="12510" y="11180"/>
                  </a:lnTo>
                  <a:cubicBezTo>
                    <a:pt x="12352" y="11180"/>
                    <a:pt x="12193" y="11022"/>
                    <a:pt x="12193" y="10863"/>
                  </a:cubicBezTo>
                  <a:lnTo>
                    <a:pt x="12193" y="9406"/>
                  </a:lnTo>
                  <a:cubicBezTo>
                    <a:pt x="12193" y="9248"/>
                    <a:pt x="12352" y="9058"/>
                    <a:pt x="12510" y="9058"/>
                  </a:cubicBezTo>
                  <a:close/>
                  <a:moveTo>
                    <a:pt x="5796" y="3104"/>
                  </a:moveTo>
                  <a:lnTo>
                    <a:pt x="5796" y="3611"/>
                  </a:lnTo>
                  <a:cubicBezTo>
                    <a:pt x="5796" y="4054"/>
                    <a:pt x="6145" y="4371"/>
                    <a:pt x="6525" y="4371"/>
                  </a:cubicBezTo>
                  <a:lnTo>
                    <a:pt x="6968" y="4371"/>
                  </a:lnTo>
                  <a:cubicBezTo>
                    <a:pt x="7158" y="4371"/>
                    <a:pt x="7380" y="4276"/>
                    <a:pt x="7475" y="4118"/>
                  </a:cubicBezTo>
                  <a:cubicBezTo>
                    <a:pt x="7601" y="4244"/>
                    <a:pt x="7791" y="4371"/>
                    <a:pt x="8045" y="4371"/>
                  </a:cubicBezTo>
                  <a:lnTo>
                    <a:pt x="8456" y="4371"/>
                  </a:lnTo>
                  <a:cubicBezTo>
                    <a:pt x="8678" y="4371"/>
                    <a:pt x="8868" y="4276"/>
                    <a:pt x="9026" y="4118"/>
                  </a:cubicBezTo>
                  <a:cubicBezTo>
                    <a:pt x="9153" y="4244"/>
                    <a:pt x="9343" y="4371"/>
                    <a:pt x="9565" y="4371"/>
                  </a:cubicBezTo>
                  <a:lnTo>
                    <a:pt x="10008" y="4371"/>
                  </a:lnTo>
                  <a:cubicBezTo>
                    <a:pt x="10198" y="4371"/>
                    <a:pt x="10420" y="4276"/>
                    <a:pt x="10578" y="4118"/>
                  </a:cubicBezTo>
                  <a:cubicBezTo>
                    <a:pt x="10673" y="4244"/>
                    <a:pt x="10895" y="4371"/>
                    <a:pt x="11117" y="4371"/>
                  </a:cubicBezTo>
                  <a:lnTo>
                    <a:pt x="11560" y="4371"/>
                  </a:lnTo>
                  <a:cubicBezTo>
                    <a:pt x="11750" y="4371"/>
                    <a:pt x="11940" y="4276"/>
                    <a:pt x="12098" y="4118"/>
                  </a:cubicBezTo>
                  <a:cubicBezTo>
                    <a:pt x="12225" y="4244"/>
                    <a:pt x="12415" y="4371"/>
                    <a:pt x="12668" y="4371"/>
                  </a:cubicBezTo>
                  <a:lnTo>
                    <a:pt x="13112" y="4371"/>
                  </a:lnTo>
                  <a:cubicBezTo>
                    <a:pt x="13207" y="4371"/>
                    <a:pt x="13302" y="4339"/>
                    <a:pt x="13428" y="4276"/>
                  </a:cubicBezTo>
                  <a:lnTo>
                    <a:pt x="13428" y="5036"/>
                  </a:lnTo>
                  <a:cubicBezTo>
                    <a:pt x="13333" y="5004"/>
                    <a:pt x="13207" y="4973"/>
                    <a:pt x="13112" y="4973"/>
                  </a:cubicBezTo>
                  <a:lnTo>
                    <a:pt x="12668" y="4973"/>
                  </a:lnTo>
                  <a:cubicBezTo>
                    <a:pt x="12478" y="4973"/>
                    <a:pt x="12257" y="5036"/>
                    <a:pt x="12098" y="5194"/>
                  </a:cubicBezTo>
                  <a:cubicBezTo>
                    <a:pt x="12003" y="5068"/>
                    <a:pt x="11782" y="4973"/>
                    <a:pt x="11560" y="4973"/>
                  </a:cubicBezTo>
                  <a:lnTo>
                    <a:pt x="11117" y="4973"/>
                  </a:lnTo>
                  <a:cubicBezTo>
                    <a:pt x="10673" y="4973"/>
                    <a:pt x="10356" y="5321"/>
                    <a:pt x="10356" y="5701"/>
                  </a:cubicBezTo>
                  <a:lnTo>
                    <a:pt x="10356" y="6176"/>
                  </a:lnTo>
                  <a:lnTo>
                    <a:pt x="7950" y="6176"/>
                  </a:lnTo>
                  <a:cubicBezTo>
                    <a:pt x="7823" y="6176"/>
                    <a:pt x="7728" y="6303"/>
                    <a:pt x="7728" y="6430"/>
                  </a:cubicBezTo>
                  <a:cubicBezTo>
                    <a:pt x="7728" y="6556"/>
                    <a:pt x="7823" y="6651"/>
                    <a:pt x="7950" y="6651"/>
                  </a:cubicBezTo>
                  <a:lnTo>
                    <a:pt x="10356" y="6651"/>
                  </a:lnTo>
                  <a:lnTo>
                    <a:pt x="10356" y="7190"/>
                  </a:lnTo>
                  <a:cubicBezTo>
                    <a:pt x="10356" y="7601"/>
                    <a:pt x="10737" y="7918"/>
                    <a:pt x="11117" y="7918"/>
                  </a:cubicBezTo>
                  <a:lnTo>
                    <a:pt x="11560" y="7918"/>
                  </a:lnTo>
                  <a:cubicBezTo>
                    <a:pt x="11750" y="7918"/>
                    <a:pt x="11940" y="7855"/>
                    <a:pt x="12098" y="7696"/>
                  </a:cubicBezTo>
                  <a:cubicBezTo>
                    <a:pt x="12225" y="7823"/>
                    <a:pt x="12415" y="7918"/>
                    <a:pt x="12668" y="7918"/>
                  </a:cubicBezTo>
                  <a:lnTo>
                    <a:pt x="13112" y="7918"/>
                  </a:lnTo>
                  <a:cubicBezTo>
                    <a:pt x="13207" y="7918"/>
                    <a:pt x="13302" y="7886"/>
                    <a:pt x="13428" y="7855"/>
                  </a:cubicBezTo>
                  <a:lnTo>
                    <a:pt x="13428" y="8646"/>
                  </a:lnTo>
                  <a:cubicBezTo>
                    <a:pt x="13333" y="8615"/>
                    <a:pt x="13207" y="8551"/>
                    <a:pt x="13112" y="8551"/>
                  </a:cubicBezTo>
                  <a:lnTo>
                    <a:pt x="12668" y="8551"/>
                  </a:lnTo>
                  <a:cubicBezTo>
                    <a:pt x="12478" y="8551"/>
                    <a:pt x="12257" y="8646"/>
                    <a:pt x="12098" y="8805"/>
                  </a:cubicBezTo>
                  <a:cubicBezTo>
                    <a:pt x="12003" y="8678"/>
                    <a:pt x="11782" y="8551"/>
                    <a:pt x="11560" y="8551"/>
                  </a:cubicBezTo>
                  <a:lnTo>
                    <a:pt x="11117" y="8551"/>
                  </a:lnTo>
                  <a:cubicBezTo>
                    <a:pt x="10927" y="8551"/>
                    <a:pt x="10737" y="8646"/>
                    <a:pt x="10578" y="8805"/>
                  </a:cubicBezTo>
                  <a:cubicBezTo>
                    <a:pt x="10452" y="8678"/>
                    <a:pt x="10261" y="8551"/>
                    <a:pt x="10008" y="8551"/>
                  </a:cubicBezTo>
                  <a:lnTo>
                    <a:pt x="9565" y="8551"/>
                  </a:lnTo>
                  <a:cubicBezTo>
                    <a:pt x="9375" y="8551"/>
                    <a:pt x="9185" y="8646"/>
                    <a:pt x="9026" y="8805"/>
                  </a:cubicBezTo>
                  <a:cubicBezTo>
                    <a:pt x="8900" y="8678"/>
                    <a:pt x="8710" y="8551"/>
                    <a:pt x="8456" y="8551"/>
                  </a:cubicBezTo>
                  <a:lnTo>
                    <a:pt x="8045" y="8551"/>
                  </a:lnTo>
                  <a:cubicBezTo>
                    <a:pt x="7601" y="8551"/>
                    <a:pt x="7285" y="8931"/>
                    <a:pt x="7285" y="9311"/>
                  </a:cubicBezTo>
                  <a:lnTo>
                    <a:pt x="7285" y="9786"/>
                  </a:lnTo>
                  <a:lnTo>
                    <a:pt x="4878" y="9786"/>
                  </a:lnTo>
                  <a:cubicBezTo>
                    <a:pt x="4751" y="9786"/>
                    <a:pt x="4624" y="9913"/>
                    <a:pt x="4624" y="10040"/>
                  </a:cubicBezTo>
                  <a:cubicBezTo>
                    <a:pt x="4624" y="10135"/>
                    <a:pt x="4751" y="10262"/>
                    <a:pt x="4878" y="10262"/>
                  </a:cubicBezTo>
                  <a:lnTo>
                    <a:pt x="7285" y="10262"/>
                  </a:lnTo>
                  <a:lnTo>
                    <a:pt x="7285" y="10768"/>
                  </a:lnTo>
                  <a:cubicBezTo>
                    <a:pt x="7285" y="11212"/>
                    <a:pt x="7633" y="11528"/>
                    <a:pt x="8045" y="11528"/>
                  </a:cubicBezTo>
                  <a:lnTo>
                    <a:pt x="8456" y="11528"/>
                  </a:lnTo>
                  <a:cubicBezTo>
                    <a:pt x="8678" y="11528"/>
                    <a:pt x="8868" y="11465"/>
                    <a:pt x="9026" y="11307"/>
                  </a:cubicBezTo>
                  <a:cubicBezTo>
                    <a:pt x="9153" y="11402"/>
                    <a:pt x="9343" y="11528"/>
                    <a:pt x="9565" y="11528"/>
                  </a:cubicBezTo>
                  <a:lnTo>
                    <a:pt x="10008" y="11528"/>
                  </a:lnTo>
                  <a:cubicBezTo>
                    <a:pt x="10198" y="11528"/>
                    <a:pt x="10420" y="11465"/>
                    <a:pt x="10578" y="11307"/>
                  </a:cubicBezTo>
                  <a:cubicBezTo>
                    <a:pt x="10673" y="11402"/>
                    <a:pt x="10895" y="11528"/>
                    <a:pt x="11117" y="11528"/>
                  </a:cubicBezTo>
                  <a:lnTo>
                    <a:pt x="11560" y="11528"/>
                  </a:lnTo>
                  <a:cubicBezTo>
                    <a:pt x="11750" y="11528"/>
                    <a:pt x="11940" y="11465"/>
                    <a:pt x="12098" y="11307"/>
                  </a:cubicBezTo>
                  <a:cubicBezTo>
                    <a:pt x="12225" y="11402"/>
                    <a:pt x="12415" y="11528"/>
                    <a:pt x="12668" y="11528"/>
                  </a:cubicBezTo>
                  <a:lnTo>
                    <a:pt x="13112" y="11528"/>
                  </a:lnTo>
                  <a:cubicBezTo>
                    <a:pt x="13207" y="11528"/>
                    <a:pt x="13302" y="11497"/>
                    <a:pt x="13428" y="11465"/>
                  </a:cubicBezTo>
                  <a:lnTo>
                    <a:pt x="13428" y="11687"/>
                  </a:lnTo>
                  <a:cubicBezTo>
                    <a:pt x="13238" y="11972"/>
                    <a:pt x="13112" y="12098"/>
                    <a:pt x="12922" y="12098"/>
                  </a:cubicBezTo>
                  <a:lnTo>
                    <a:pt x="2819" y="12098"/>
                  </a:lnTo>
                  <a:cubicBezTo>
                    <a:pt x="2661" y="12098"/>
                    <a:pt x="2503" y="11940"/>
                    <a:pt x="2503" y="11782"/>
                  </a:cubicBezTo>
                  <a:lnTo>
                    <a:pt x="2503" y="11528"/>
                  </a:lnTo>
                  <a:cubicBezTo>
                    <a:pt x="2566" y="11560"/>
                    <a:pt x="2693" y="11623"/>
                    <a:pt x="2819" y="11623"/>
                  </a:cubicBezTo>
                  <a:lnTo>
                    <a:pt x="3263" y="11623"/>
                  </a:lnTo>
                  <a:cubicBezTo>
                    <a:pt x="3674" y="11623"/>
                    <a:pt x="3991" y="11243"/>
                    <a:pt x="3991" y="10863"/>
                  </a:cubicBezTo>
                  <a:lnTo>
                    <a:pt x="3991" y="9406"/>
                  </a:lnTo>
                  <a:cubicBezTo>
                    <a:pt x="3991" y="8963"/>
                    <a:pt x="3643" y="8646"/>
                    <a:pt x="3263" y="8646"/>
                  </a:cubicBezTo>
                  <a:lnTo>
                    <a:pt x="2819" y="8646"/>
                  </a:lnTo>
                  <a:cubicBezTo>
                    <a:pt x="2693" y="8646"/>
                    <a:pt x="2629" y="8678"/>
                    <a:pt x="2503" y="8710"/>
                  </a:cubicBezTo>
                  <a:lnTo>
                    <a:pt x="2503" y="7918"/>
                  </a:lnTo>
                  <a:cubicBezTo>
                    <a:pt x="2566" y="7950"/>
                    <a:pt x="2693" y="8013"/>
                    <a:pt x="2819" y="8013"/>
                  </a:cubicBezTo>
                  <a:lnTo>
                    <a:pt x="3263" y="8013"/>
                  </a:lnTo>
                  <a:cubicBezTo>
                    <a:pt x="3453" y="8013"/>
                    <a:pt x="3643" y="7918"/>
                    <a:pt x="3801" y="7760"/>
                  </a:cubicBezTo>
                  <a:cubicBezTo>
                    <a:pt x="3928" y="7886"/>
                    <a:pt x="4118" y="8013"/>
                    <a:pt x="4339" y="8013"/>
                  </a:cubicBezTo>
                  <a:lnTo>
                    <a:pt x="4783" y="8013"/>
                  </a:lnTo>
                  <a:cubicBezTo>
                    <a:pt x="5004" y="8013"/>
                    <a:pt x="5194" y="7918"/>
                    <a:pt x="5353" y="7760"/>
                  </a:cubicBezTo>
                  <a:cubicBezTo>
                    <a:pt x="5448" y="7886"/>
                    <a:pt x="5669" y="8013"/>
                    <a:pt x="5891" y="8013"/>
                  </a:cubicBezTo>
                  <a:lnTo>
                    <a:pt x="6335" y="8013"/>
                  </a:lnTo>
                  <a:cubicBezTo>
                    <a:pt x="6778" y="8013"/>
                    <a:pt x="7095" y="7633"/>
                    <a:pt x="7095" y="7253"/>
                  </a:cubicBezTo>
                  <a:lnTo>
                    <a:pt x="7095" y="5765"/>
                  </a:lnTo>
                  <a:cubicBezTo>
                    <a:pt x="7095" y="5321"/>
                    <a:pt x="6715" y="5004"/>
                    <a:pt x="6335" y="5004"/>
                  </a:cubicBezTo>
                  <a:lnTo>
                    <a:pt x="5891" y="5004"/>
                  </a:lnTo>
                  <a:cubicBezTo>
                    <a:pt x="5701" y="5004"/>
                    <a:pt x="5511" y="5068"/>
                    <a:pt x="5353" y="5226"/>
                  </a:cubicBezTo>
                  <a:cubicBezTo>
                    <a:pt x="5226" y="5099"/>
                    <a:pt x="5036" y="5004"/>
                    <a:pt x="4783" y="5004"/>
                  </a:cubicBezTo>
                  <a:lnTo>
                    <a:pt x="4339" y="5004"/>
                  </a:lnTo>
                  <a:cubicBezTo>
                    <a:pt x="4149" y="5004"/>
                    <a:pt x="3959" y="5068"/>
                    <a:pt x="3801" y="5226"/>
                  </a:cubicBezTo>
                  <a:cubicBezTo>
                    <a:pt x="3674" y="5099"/>
                    <a:pt x="3484" y="5004"/>
                    <a:pt x="3263" y="5004"/>
                  </a:cubicBezTo>
                  <a:lnTo>
                    <a:pt x="2819" y="5004"/>
                  </a:lnTo>
                  <a:cubicBezTo>
                    <a:pt x="2693" y="5004"/>
                    <a:pt x="2629" y="5036"/>
                    <a:pt x="2503" y="5068"/>
                  </a:cubicBezTo>
                  <a:lnTo>
                    <a:pt x="2503" y="3104"/>
                  </a:lnTo>
                  <a:close/>
                  <a:moveTo>
                    <a:pt x="10578" y="13523"/>
                  </a:moveTo>
                  <a:cubicBezTo>
                    <a:pt x="10737" y="13523"/>
                    <a:pt x="10863" y="13618"/>
                    <a:pt x="10863" y="13777"/>
                  </a:cubicBezTo>
                  <a:lnTo>
                    <a:pt x="10863" y="13935"/>
                  </a:lnTo>
                  <a:lnTo>
                    <a:pt x="4941" y="13935"/>
                  </a:lnTo>
                  <a:lnTo>
                    <a:pt x="4941" y="13777"/>
                  </a:lnTo>
                  <a:cubicBezTo>
                    <a:pt x="4941" y="13618"/>
                    <a:pt x="5068" y="13523"/>
                    <a:pt x="5226" y="13523"/>
                  </a:cubicBezTo>
                  <a:close/>
                  <a:moveTo>
                    <a:pt x="761" y="1"/>
                  </a:moveTo>
                  <a:cubicBezTo>
                    <a:pt x="317" y="1"/>
                    <a:pt x="1" y="381"/>
                    <a:pt x="1" y="761"/>
                  </a:cubicBezTo>
                  <a:lnTo>
                    <a:pt x="1" y="13682"/>
                  </a:lnTo>
                  <a:cubicBezTo>
                    <a:pt x="1" y="14093"/>
                    <a:pt x="349" y="14410"/>
                    <a:pt x="761" y="14410"/>
                  </a:cubicBezTo>
                  <a:lnTo>
                    <a:pt x="12795" y="14410"/>
                  </a:lnTo>
                  <a:cubicBezTo>
                    <a:pt x="12922" y="14410"/>
                    <a:pt x="13017" y="14315"/>
                    <a:pt x="13017" y="14188"/>
                  </a:cubicBezTo>
                  <a:cubicBezTo>
                    <a:pt x="13017" y="14062"/>
                    <a:pt x="12922" y="13935"/>
                    <a:pt x="12795" y="13935"/>
                  </a:cubicBezTo>
                  <a:lnTo>
                    <a:pt x="11085" y="13935"/>
                  </a:lnTo>
                  <a:lnTo>
                    <a:pt x="11085" y="13777"/>
                  </a:lnTo>
                  <a:cubicBezTo>
                    <a:pt x="11085" y="13397"/>
                    <a:pt x="10768" y="13080"/>
                    <a:pt x="10388" y="13080"/>
                  </a:cubicBezTo>
                  <a:lnTo>
                    <a:pt x="5036" y="13080"/>
                  </a:lnTo>
                  <a:cubicBezTo>
                    <a:pt x="4624" y="13080"/>
                    <a:pt x="4308" y="13397"/>
                    <a:pt x="4308" y="13777"/>
                  </a:cubicBezTo>
                  <a:lnTo>
                    <a:pt x="4308" y="13935"/>
                  </a:lnTo>
                  <a:lnTo>
                    <a:pt x="792" y="13935"/>
                  </a:lnTo>
                  <a:cubicBezTo>
                    <a:pt x="634" y="13935"/>
                    <a:pt x="476" y="13777"/>
                    <a:pt x="476" y="13618"/>
                  </a:cubicBezTo>
                  <a:lnTo>
                    <a:pt x="476" y="761"/>
                  </a:lnTo>
                  <a:cubicBezTo>
                    <a:pt x="476" y="603"/>
                    <a:pt x="634" y="444"/>
                    <a:pt x="792" y="444"/>
                  </a:cubicBezTo>
                  <a:lnTo>
                    <a:pt x="1584" y="444"/>
                  </a:lnTo>
                  <a:cubicBezTo>
                    <a:pt x="1743" y="444"/>
                    <a:pt x="1901" y="603"/>
                    <a:pt x="1901" y="761"/>
                  </a:cubicBezTo>
                  <a:lnTo>
                    <a:pt x="1901" y="11718"/>
                  </a:lnTo>
                  <a:cubicBezTo>
                    <a:pt x="1901" y="12162"/>
                    <a:pt x="2249" y="12478"/>
                    <a:pt x="2661" y="12478"/>
                  </a:cubicBezTo>
                  <a:lnTo>
                    <a:pt x="12763" y="12478"/>
                  </a:lnTo>
                  <a:cubicBezTo>
                    <a:pt x="13175" y="12478"/>
                    <a:pt x="13492" y="12130"/>
                    <a:pt x="13492" y="11718"/>
                  </a:cubicBezTo>
                  <a:lnTo>
                    <a:pt x="13492" y="761"/>
                  </a:lnTo>
                  <a:cubicBezTo>
                    <a:pt x="13492" y="603"/>
                    <a:pt x="13650" y="444"/>
                    <a:pt x="13808" y="444"/>
                  </a:cubicBezTo>
                  <a:lnTo>
                    <a:pt x="14600" y="444"/>
                  </a:lnTo>
                  <a:cubicBezTo>
                    <a:pt x="14758" y="444"/>
                    <a:pt x="14917" y="603"/>
                    <a:pt x="14917" y="761"/>
                  </a:cubicBezTo>
                  <a:lnTo>
                    <a:pt x="14917" y="13682"/>
                  </a:lnTo>
                  <a:cubicBezTo>
                    <a:pt x="14917" y="13840"/>
                    <a:pt x="14758" y="13998"/>
                    <a:pt x="14600" y="13998"/>
                  </a:cubicBezTo>
                  <a:lnTo>
                    <a:pt x="13872" y="13998"/>
                  </a:lnTo>
                  <a:cubicBezTo>
                    <a:pt x="13745" y="13998"/>
                    <a:pt x="13618" y="14093"/>
                    <a:pt x="13618" y="14220"/>
                  </a:cubicBezTo>
                  <a:cubicBezTo>
                    <a:pt x="13618" y="14347"/>
                    <a:pt x="13745" y="14473"/>
                    <a:pt x="13872" y="14473"/>
                  </a:cubicBezTo>
                  <a:lnTo>
                    <a:pt x="14600" y="14473"/>
                  </a:lnTo>
                  <a:cubicBezTo>
                    <a:pt x="15044" y="14473"/>
                    <a:pt x="15360" y="14093"/>
                    <a:pt x="15360" y="13713"/>
                  </a:cubicBezTo>
                  <a:lnTo>
                    <a:pt x="15360" y="856"/>
                  </a:lnTo>
                  <a:cubicBezTo>
                    <a:pt x="15550" y="412"/>
                    <a:pt x="15202" y="64"/>
                    <a:pt x="14822" y="64"/>
                  </a:cubicBezTo>
                  <a:lnTo>
                    <a:pt x="14030" y="64"/>
                  </a:lnTo>
                  <a:cubicBezTo>
                    <a:pt x="13587" y="64"/>
                    <a:pt x="13270" y="412"/>
                    <a:pt x="13270" y="793"/>
                  </a:cubicBezTo>
                  <a:lnTo>
                    <a:pt x="13270" y="1426"/>
                  </a:lnTo>
                  <a:cubicBezTo>
                    <a:pt x="13175" y="1394"/>
                    <a:pt x="13080" y="1363"/>
                    <a:pt x="12953" y="1363"/>
                  </a:cubicBezTo>
                  <a:lnTo>
                    <a:pt x="12510" y="1363"/>
                  </a:lnTo>
                  <a:cubicBezTo>
                    <a:pt x="12320" y="1363"/>
                    <a:pt x="12130" y="1426"/>
                    <a:pt x="11972" y="1584"/>
                  </a:cubicBezTo>
                  <a:cubicBezTo>
                    <a:pt x="11845" y="1489"/>
                    <a:pt x="11655" y="1363"/>
                    <a:pt x="11402" y="1363"/>
                  </a:cubicBezTo>
                  <a:lnTo>
                    <a:pt x="10958" y="1363"/>
                  </a:lnTo>
                  <a:cubicBezTo>
                    <a:pt x="10768" y="1363"/>
                    <a:pt x="10578" y="1426"/>
                    <a:pt x="10420" y="1584"/>
                  </a:cubicBezTo>
                  <a:cubicBezTo>
                    <a:pt x="10293" y="1489"/>
                    <a:pt x="10103" y="1363"/>
                    <a:pt x="9850" y="1363"/>
                  </a:cubicBezTo>
                  <a:lnTo>
                    <a:pt x="9438" y="1363"/>
                  </a:lnTo>
                  <a:cubicBezTo>
                    <a:pt x="9216" y="1363"/>
                    <a:pt x="9026" y="1426"/>
                    <a:pt x="8868" y="1584"/>
                  </a:cubicBezTo>
                  <a:cubicBezTo>
                    <a:pt x="8741" y="1489"/>
                    <a:pt x="8551" y="1363"/>
                    <a:pt x="8330" y="1363"/>
                  </a:cubicBezTo>
                  <a:lnTo>
                    <a:pt x="7886" y="1363"/>
                  </a:lnTo>
                  <a:cubicBezTo>
                    <a:pt x="7696" y="1363"/>
                    <a:pt x="7475" y="1426"/>
                    <a:pt x="7316" y="1584"/>
                  </a:cubicBezTo>
                  <a:cubicBezTo>
                    <a:pt x="7221" y="1489"/>
                    <a:pt x="7000" y="1363"/>
                    <a:pt x="6778" y="1363"/>
                  </a:cubicBezTo>
                  <a:lnTo>
                    <a:pt x="6335" y="1363"/>
                  </a:lnTo>
                  <a:cubicBezTo>
                    <a:pt x="5891" y="1363"/>
                    <a:pt x="5574" y="1711"/>
                    <a:pt x="5574" y="2123"/>
                  </a:cubicBezTo>
                  <a:lnTo>
                    <a:pt x="5574" y="2598"/>
                  </a:lnTo>
                  <a:lnTo>
                    <a:pt x="2313" y="2598"/>
                  </a:lnTo>
                  <a:lnTo>
                    <a:pt x="2313" y="761"/>
                  </a:lnTo>
                  <a:cubicBezTo>
                    <a:pt x="2313" y="317"/>
                    <a:pt x="1933" y="1"/>
                    <a:pt x="1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0" name="Google Shape;3630;p73"/>
          <p:cNvGrpSpPr/>
          <p:nvPr/>
        </p:nvGrpSpPr>
        <p:grpSpPr>
          <a:xfrm>
            <a:off x="7689608" y="1424295"/>
            <a:ext cx="384800" cy="291375"/>
            <a:chOff x="5688625" y="202175"/>
            <a:chExt cx="384800" cy="291375"/>
          </a:xfrm>
        </p:grpSpPr>
        <p:sp>
          <p:nvSpPr>
            <p:cNvPr id="3631" name="Google Shape;3631;p73"/>
            <p:cNvSpPr/>
            <p:nvPr/>
          </p:nvSpPr>
          <p:spPr>
            <a:xfrm>
              <a:off x="5740075" y="208500"/>
              <a:ext cx="30900" cy="57025"/>
            </a:xfrm>
            <a:custGeom>
              <a:avLst/>
              <a:gdLst/>
              <a:ahLst/>
              <a:cxnLst/>
              <a:rect l="l" t="t" r="r" b="b"/>
              <a:pathLst>
                <a:path w="1236" h="2281" extrusionOk="0">
                  <a:moveTo>
                    <a:pt x="602" y="0"/>
                  </a:moveTo>
                  <a:cubicBezTo>
                    <a:pt x="286" y="0"/>
                    <a:pt x="1" y="254"/>
                    <a:pt x="1" y="602"/>
                  </a:cubicBezTo>
                  <a:lnTo>
                    <a:pt x="1" y="1679"/>
                  </a:lnTo>
                  <a:cubicBezTo>
                    <a:pt x="1" y="1996"/>
                    <a:pt x="254" y="2281"/>
                    <a:pt x="602" y="2281"/>
                  </a:cubicBezTo>
                  <a:cubicBezTo>
                    <a:pt x="951" y="2281"/>
                    <a:pt x="1236" y="2027"/>
                    <a:pt x="1204" y="1679"/>
                  </a:cubicBezTo>
                  <a:lnTo>
                    <a:pt x="1204" y="602"/>
                  </a:lnTo>
                  <a:cubicBezTo>
                    <a:pt x="1204" y="285"/>
                    <a:pt x="951" y="0"/>
                    <a:pt x="6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3"/>
            <p:cNvSpPr/>
            <p:nvPr/>
          </p:nvSpPr>
          <p:spPr>
            <a:xfrm>
              <a:off x="5747200" y="207700"/>
              <a:ext cx="23775" cy="56250"/>
            </a:xfrm>
            <a:custGeom>
              <a:avLst/>
              <a:gdLst/>
              <a:ahLst/>
              <a:cxnLst/>
              <a:rect l="l" t="t" r="r" b="b"/>
              <a:pathLst>
                <a:path w="951" h="2250" extrusionOk="0">
                  <a:moveTo>
                    <a:pt x="317" y="1"/>
                  </a:moveTo>
                  <a:cubicBezTo>
                    <a:pt x="191" y="1"/>
                    <a:pt x="127" y="32"/>
                    <a:pt x="1" y="96"/>
                  </a:cubicBezTo>
                  <a:cubicBezTo>
                    <a:pt x="191" y="191"/>
                    <a:pt x="317" y="412"/>
                    <a:pt x="317" y="602"/>
                  </a:cubicBezTo>
                  <a:lnTo>
                    <a:pt x="317" y="1679"/>
                  </a:lnTo>
                  <a:cubicBezTo>
                    <a:pt x="317" y="1901"/>
                    <a:pt x="191" y="2091"/>
                    <a:pt x="1" y="2186"/>
                  </a:cubicBezTo>
                  <a:cubicBezTo>
                    <a:pt x="64" y="2218"/>
                    <a:pt x="191" y="2249"/>
                    <a:pt x="317" y="2249"/>
                  </a:cubicBezTo>
                  <a:cubicBezTo>
                    <a:pt x="666" y="2249"/>
                    <a:pt x="919" y="1996"/>
                    <a:pt x="919" y="1679"/>
                  </a:cubicBezTo>
                  <a:lnTo>
                    <a:pt x="919" y="602"/>
                  </a:lnTo>
                  <a:cubicBezTo>
                    <a:pt x="951" y="286"/>
                    <a:pt x="666" y="1"/>
                    <a:pt x="31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3"/>
            <p:cNvSpPr/>
            <p:nvPr/>
          </p:nvSpPr>
          <p:spPr>
            <a:xfrm>
              <a:off x="5992625" y="208500"/>
              <a:ext cx="30925" cy="57025"/>
            </a:xfrm>
            <a:custGeom>
              <a:avLst/>
              <a:gdLst/>
              <a:ahLst/>
              <a:cxnLst/>
              <a:rect l="l" t="t" r="r" b="b"/>
              <a:pathLst>
                <a:path w="1237" h="2281" extrusionOk="0">
                  <a:moveTo>
                    <a:pt x="603" y="0"/>
                  </a:moveTo>
                  <a:cubicBezTo>
                    <a:pt x="286" y="0"/>
                    <a:pt x="1" y="254"/>
                    <a:pt x="1" y="602"/>
                  </a:cubicBezTo>
                  <a:lnTo>
                    <a:pt x="1" y="1679"/>
                  </a:lnTo>
                  <a:cubicBezTo>
                    <a:pt x="1" y="1996"/>
                    <a:pt x="223" y="2281"/>
                    <a:pt x="603" y="2281"/>
                  </a:cubicBezTo>
                  <a:cubicBezTo>
                    <a:pt x="951" y="2281"/>
                    <a:pt x="1236" y="2027"/>
                    <a:pt x="1173" y="1679"/>
                  </a:cubicBezTo>
                  <a:lnTo>
                    <a:pt x="1173" y="602"/>
                  </a:lnTo>
                  <a:cubicBezTo>
                    <a:pt x="1173" y="285"/>
                    <a:pt x="951"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3"/>
            <p:cNvSpPr/>
            <p:nvPr/>
          </p:nvSpPr>
          <p:spPr>
            <a:xfrm>
              <a:off x="5999750" y="207700"/>
              <a:ext cx="23800" cy="56250"/>
            </a:xfrm>
            <a:custGeom>
              <a:avLst/>
              <a:gdLst/>
              <a:ahLst/>
              <a:cxnLst/>
              <a:rect l="l" t="t" r="r" b="b"/>
              <a:pathLst>
                <a:path w="952" h="2250" extrusionOk="0">
                  <a:moveTo>
                    <a:pt x="318" y="1"/>
                  </a:moveTo>
                  <a:cubicBezTo>
                    <a:pt x="191" y="1"/>
                    <a:pt x="96" y="32"/>
                    <a:pt x="1" y="96"/>
                  </a:cubicBezTo>
                  <a:cubicBezTo>
                    <a:pt x="191" y="191"/>
                    <a:pt x="318" y="412"/>
                    <a:pt x="318" y="602"/>
                  </a:cubicBezTo>
                  <a:lnTo>
                    <a:pt x="318" y="1679"/>
                  </a:lnTo>
                  <a:cubicBezTo>
                    <a:pt x="318" y="1901"/>
                    <a:pt x="191" y="2091"/>
                    <a:pt x="1" y="2186"/>
                  </a:cubicBezTo>
                  <a:cubicBezTo>
                    <a:pt x="64" y="2218"/>
                    <a:pt x="191" y="2249"/>
                    <a:pt x="318" y="2249"/>
                  </a:cubicBezTo>
                  <a:cubicBezTo>
                    <a:pt x="666" y="2249"/>
                    <a:pt x="888" y="1996"/>
                    <a:pt x="888" y="1679"/>
                  </a:cubicBezTo>
                  <a:lnTo>
                    <a:pt x="888" y="602"/>
                  </a:lnTo>
                  <a:cubicBezTo>
                    <a:pt x="951" y="286"/>
                    <a:pt x="666" y="1"/>
                    <a:pt x="31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3"/>
            <p:cNvSpPr/>
            <p:nvPr/>
          </p:nvSpPr>
          <p:spPr>
            <a:xfrm>
              <a:off x="5706825" y="244125"/>
              <a:ext cx="349175" cy="215375"/>
            </a:xfrm>
            <a:custGeom>
              <a:avLst/>
              <a:gdLst/>
              <a:ahLst/>
              <a:cxnLst/>
              <a:rect l="l" t="t" r="r" b="b"/>
              <a:pathLst>
                <a:path w="13967" h="8615" extrusionOk="0">
                  <a:moveTo>
                    <a:pt x="507" y="0"/>
                  </a:moveTo>
                  <a:cubicBezTo>
                    <a:pt x="222" y="0"/>
                    <a:pt x="0" y="254"/>
                    <a:pt x="0" y="539"/>
                  </a:cubicBezTo>
                  <a:lnTo>
                    <a:pt x="0" y="8614"/>
                  </a:lnTo>
                  <a:lnTo>
                    <a:pt x="13967" y="8614"/>
                  </a:lnTo>
                  <a:lnTo>
                    <a:pt x="13967" y="539"/>
                  </a:lnTo>
                  <a:cubicBezTo>
                    <a:pt x="13967" y="254"/>
                    <a:pt x="13713" y="0"/>
                    <a:pt x="134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3"/>
            <p:cNvSpPr/>
            <p:nvPr/>
          </p:nvSpPr>
          <p:spPr>
            <a:xfrm>
              <a:off x="6024300" y="243325"/>
              <a:ext cx="32500" cy="214600"/>
            </a:xfrm>
            <a:custGeom>
              <a:avLst/>
              <a:gdLst/>
              <a:ahLst/>
              <a:cxnLst/>
              <a:rect l="l" t="t" r="r" b="b"/>
              <a:pathLst>
                <a:path w="1300" h="8584" extrusionOk="0">
                  <a:moveTo>
                    <a:pt x="1" y="1"/>
                  </a:moveTo>
                  <a:cubicBezTo>
                    <a:pt x="286" y="1"/>
                    <a:pt x="507" y="223"/>
                    <a:pt x="507" y="508"/>
                  </a:cubicBezTo>
                  <a:lnTo>
                    <a:pt x="507" y="8583"/>
                  </a:lnTo>
                  <a:lnTo>
                    <a:pt x="1299" y="8583"/>
                  </a:lnTo>
                  <a:lnTo>
                    <a:pt x="1299" y="508"/>
                  </a:lnTo>
                  <a:cubicBezTo>
                    <a:pt x="1299" y="254"/>
                    <a:pt x="1077" y="1"/>
                    <a:pt x="79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3"/>
            <p:cNvSpPr/>
            <p:nvPr/>
          </p:nvSpPr>
          <p:spPr>
            <a:xfrm>
              <a:off x="5958600" y="430175"/>
              <a:ext cx="98200" cy="36450"/>
            </a:xfrm>
            <a:custGeom>
              <a:avLst/>
              <a:gdLst/>
              <a:ahLst/>
              <a:cxnLst/>
              <a:rect l="l" t="t" r="r" b="b"/>
              <a:pathLst>
                <a:path w="3928" h="1458" extrusionOk="0">
                  <a:moveTo>
                    <a:pt x="444" y="1"/>
                  </a:moveTo>
                  <a:cubicBezTo>
                    <a:pt x="222" y="1"/>
                    <a:pt x="0" y="222"/>
                    <a:pt x="0" y="444"/>
                  </a:cubicBezTo>
                  <a:lnTo>
                    <a:pt x="0" y="1457"/>
                  </a:lnTo>
                  <a:lnTo>
                    <a:pt x="3927" y="1457"/>
                  </a:lnTo>
                  <a:lnTo>
                    <a:pt x="3927" y="444"/>
                  </a:lnTo>
                  <a:cubicBezTo>
                    <a:pt x="3927" y="222"/>
                    <a:pt x="3737" y="1"/>
                    <a:pt x="3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3"/>
            <p:cNvSpPr/>
            <p:nvPr/>
          </p:nvSpPr>
          <p:spPr>
            <a:xfrm>
              <a:off x="6025900" y="431775"/>
              <a:ext cx="30900" cy="36425"/>
            </a:xfrm>
            <a:custGeom>
              <a:avLst/>
              <a:gdLst/>
              <a:ahLst/>
              <a:cxnLst/>
              <a:rect l="l" t="t" r="r" b="b"/>
              <a:pathLst>
                <a:path w="1236" h="1457" extrusionOk="0">
                  <a:moveTo>
                    <a:pt x="0" y="0"/>
                  </a:moveTo>
                  <a:cubicBezTo>
                    <a:pt x="253" y="0"/>
                    <a:pt x="443" y="190"/>
                    <a:pt x="443" y="412"/>
                  </a:cubicBezTo>
                  <a:lnTo>
                    <a:pt x="443" y="1457"/>
                  </a:lnTo>
                  <a:lnTo>
                    <a:pt x="1235" y="1457"/>
                  </a:lnTo>
                  <a:lnTo>
                    <a:pt x="1235" y="412"/>
                  </a:lnTo>
                  <a:cubicBezTo>
                    <a:pt x="1235" y="158"/>
                    <a:pt x="1045" y="0"/>
                    <a:pt x="79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3"/>
            <p:cNvSpPr/>
            <p:nvPr/>
          </p:nvSpPr>
          <p:spPr>
            <a:xfrm>
              <a:off x="5694150" y="458675"/>
              <a:ext cx="373725" cy="27750"/>
            </a:xfrm>
            <a:custGeom>
              <a:avLst/>
              <a:gdLst/>
              <a:ahLst/>
              <a:cxnLst/>
              <a:rect l="l" t="t" r="r" b="b"/>
              <a:pathLst>
                <a:path w="14949" h="1110" extrusionOk="0">
                  <a:moveTo>
                    <a:pt x="1" y="1"/>
                  </a:moveTo>
                  <a:lnTo>
                    <a:pt x="1" y="1109"/>
                  </a:lnTo>
                  <a:lnTo>
                    <a:pt x="14949" y="1109"/>
                  </a:lnTo>
                  <a:lnTo>
                    <a:pt x="149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3"/>
            <p:cNvSpPr/>
            <p:nvPr/>
          </p:nvSpPr>
          <p:spPr>
            <a:xfrm>
              <a:off x="6036175" y="459475"/>
              <a:ext cx="31700" cy="28525"/>
            </a:xfrm>
            <a:custGeom>
              <a:avLst/>
              <a:gdLst/>
              <a:ahLst/>
              <a:cxnLst/>
              <a:rect l="l" t="t" r="r" b="b"/>
              <a:pathLst>
                <a:path w="1268" h="1141" extrusionOk="0">
                  <a:moveTo>
                    <a:pt x="1" y="0"/>
                  </a:moveTo>
                  <a:lnTo>
                    <a:pt x="1" y="32"/>
                  </a:lnTo>
                  <a:lnTo>
                    <a:pt x="147" y="32"/>
                  </a:lnTo>
                  <a:cubicBezTo>
                    <a:pt x="105" y="11"/>
                    <a:pt x="55" y="0"/>
                    <a:pt x="1" y="0"/>
                  </a:cubicBezTo>
                  <a:close/>
                  <a:moveTo>
                    <a:pt x="147" y="32"/>
                  </a:moveTo>
                  <a:lnTo>
                    <a:pt x="147" y="32"/>
                  </a:lnTo>
                  <a:cubicBezTo>
                    <a:pt x="231" y="72"/>
                    <a:pt x="286" y="149"/>
                    <a:pt x="286" y="254"/>
                  </a:cubicBezTo>
                  <a:lnTo>
                    <a:pt x="286" y="855"/>
                  </a:lnTo>
                  <a:cubicBezTo>
                    <a:pt x="286" y="1014"/>
                    <a:pt x="159" y="1141"/>
                    <a:pt x="1" y="1141"/>
                  </a:cubicBezTo>
                  <a:lnTo>
                    <a:pt x="1268" y="1141"/>
                  </a:lnTo>
                  <a:lnTo>
                    <a:pt x="1268"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3"/>
            <p:cNvSpPr/>
            <p:nvPr/>
          </p:nvSpPr>
          <p:spPr>
            <a:xfrm>
              <a:off x="5907925" y="326250"/>
              <a:ext cx="45950" cy="76525"/>
            </a:xfrm>
            <a:custGeom>
              <a:avLst/>
              <a:gdLst/>
              <a:ahLst/>
              <a:cxnLst/>
              <a:rect l="l" t="t" r="r" b="b"/>
              <a:pathLst>
                <a:path w="1838" h="3061" extrusionOk="0">
                  <a:moveTo>
                    <a:pt x="1582" y="1"/>
                  </a:moveTo>
                  <a:cubicBezTo>
                    <a:pt x="1480" y="1"/>
                    <a:pt x="1388" y="62"/>
                    <a:pt x="1362" y="167"/>
                  </a:cubicBezTo>
                  <a:lnTo>
                    <a:pt x="919" y="1434"/>
                  </a:lnTo>
                  <a:lnTo>
                    <a:pt x="475" y="167"/>
                  </a:lnTo>
                  <a:cubicBezTo>
                    <a:pt x="452" y="75"/>
                    <a:pt x="378" y="16"/>
                    <a:pt x="303" y="16"/>
                  </a:cubicBezTo>
                  <a:cubicBezTo>
                    <a:pt x="275" y="16"/>
                    <a:pt x="248" y="24"/>
                    <a:pt x="222" y="41"/>
                  </a:cubicBezTo>
                  <a:cubicBezTo>
                    <a:pt x="95" y="136"/>
                    <a:pt x="0" y="199"/>
                    <a:pt x="95" y="326"/>
                  </a:cubicBezTo>
                  <a:lnTo>
                    <a:pt x="729" y="2099"/>
                  </a:lnTo>
                  <a:lnTo>
                    <a:pt x="475" y="2796"/>
                  </a:lnTo>
                  <a:cubicBezTo>
                    <a:pt x="412" y="2891"/>
                    <a:pt x="507" y="3018"/>
                    <a:pt x="602" y="3049"/>
                  </a:cubicBezTo>
                  <a:cubicBezTo>
                    <a:pt x="623" y="3056"/>
                    <a:pt x="648" y="3060"/>
                    <a:pt x="674" y="3060"/>
                  </a:cubicBezTo>
                  <a:cubicBezTo>
                    <a:pt x="762" y="3060"/>
                    <a:pt x="863" y="3014"/>
                    <a:pt x="887" y="2891"/>
                  </a:cubicBezTo>
                  <a:lnTo>
                    <a:pt x="1806" y="294"/>
                  </a:lnTo>
                  <a:cubicBezTo>
                    <a:pt x="1837" y="167"/>
                    <a:pt x="1742" y="41"/>
                    <a:pt x="1647" y="9"/>
                  </a:cubicBezTo>
                  <a:cubicBezTo>
                    <a:pt x="1625" y="4"/>
                    <a:pt x="1604" y="1"/>
                    <a:pt x="1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3"/>
            <p:cNvSpPr/>
            <p:nvPr/>
          </p:nvSpPr>
          <p:spPr>
            <a:xfrm>
              <a:off x="5770150" y="326225"/>
              <a:ext cx="48325" cy="55750"/>
            </a:xfrm>
            <a:custGeom>
              <a:avLst/>
              <a:gdLst/>
              <a:ahLst/>
              <a:cxnLst/>
              <a:rect l="l" t="t" r="r" b="b"/>
              <a:pathLst>
                <a:path w="1933" h="2230" extrusionOk="0">
                  <a:moveTo>
                    <a:pt x="321" y="0"/>
                  </a:moveTo>
                  <a:cubicBezTo>
                    <a:pt x="275" y="0"/>
                    <a:pt x="230" y="15"/>
                    <a:pt x="191" y="42"/>
                  </a:cubicBezTo>
                  <a:cubicBezTo>
                    <a:pt x="96" y="137"/>
                    <a:pt x="64" y="263"/>
                    <a:pt x="128" y="358"/>
                  </a:cubicBezTo>
                  <a:lnTo>
                    <a:pt x="666" y="1055"/>
                  </a:lnTo>
                  <a:lnTo>
                    <a:pt x="64" y="1847"/>
                  </a:lnTo>
                  <a:cubicBezTo>
                    <a:pt x="1" y="1942"/>
                    <a:pt x="1" y="2069"/>
                    <a:pt x="96" y="2164"/>
                  </a:cubicBezTo>
                  <a:cubicBezTo>
                    <a:pt x="138" y="2178"/>
                    <a:pt x="187" y="2192"/>
                    <a:pt x="237" y="2192"/>
                  </a:cubicBezTo>
                  <a:cubicBezTo>
                    <a:pt x="298" y="2192"/>
                    <a:pt x="360" y="2170"/>
                    <a:pt x="413" y="2100"/>
                  </a:cubicBezTo>
                  <a:lnTo>
                    <a:pt x="919" y="1435"/>
                  </a:lnTo>
                  <a:lnTo>
                    <a:pt x="1489" y="2164"/>
                  </a:lnTo>
                  <a:cubicBezTo>
                    <a:pt x="1548" y="2203"/>
                    <a:pt x="1595" y="2230"/>
                    <a:pt x="1659" y="2230"/>
                  </a:cubicBezTo>
                  <a:cubicBezTo>
                    <a:pt x="1699" y="2230"/>
                    <a:pt x="1746" y="2219"/>
                    <a:pt x="1806" y="2195"/>
                  </a:cubicBezTo>
                  <a:cubicBezTo>
                    <a:pt x="1869" y="2100"/>
                    <a:pt x="1933" y="2005"/>
                    <a:pt x="1838" y="1879"/>
                  </a:cubicBezTo>
                  <a:lnTo>
                    <a:pt x="1204" y="1055"/>
                  </a:lnTo>
                  <a:lnTo>
                    <a:pt x="1711" y="358"/>
                  </a:lnTo>
                  <a:cubicBezTo>
                    <a:pt x="1806" y="263"/>
                    <a:pt x="1774" y="137"/>
                    <a:pt x="1679" y="42"/>
                  </a:cubicBezTo>
                  <a:cubicBezTo>
                    <a:pt x="1635" y="19"/>
                    <a:pt x="1594" y="9"/>
                    <a:pt x="1555" y="9"/>
                  </a:cubicBezTo>
                  <a:cubicBezTo>
                    <a:pt x="1485" y="9"/>
                    <a:pt x="1424" y="44"/>
                    <a:pt x="1363" y="105"/>
                  </a:cubicBezTo>
                  <a:lnTo>
                    <a:pt x="919" y="675"/>
                  </a:lnTo>
                  <a:lnTo>
                    <a:pt x="508" y="105"/>
                  </a:lnTo>
                  <a:cubicBezTo>
                    <a:pt x="452" y="31"/>
                    <a:pt x="385"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3"/>
            <p:cNvSpPr/>
            <p:nvPr/>
          </p:nvSpPr>
          <p:spPr>
            <a:xfrm>
              <a:off x="5839825" y="330425"/>
              <a:ext cx="47525" cy="47525"/>
            </a:xfrm>
            <a:custGeom>
              <a:avLst/>
              <a:gdLst/>
              <a:ahLst/>
              <a:cxnLst/>
              <a:rect l="l" t="t" r="r" b="b"/>
              <a:pathLst>
                <a:path w="1901" h="1901" extrusionOk="0">
                  <a:moveTo>
                    <a:pt x="951" y="0"/>
                  </a:moveTo>
                  <a:cubicBezTo>
                    <a:pt x="856" y="0"/>
                    <a:pt x="729" y="127"/>
                    <a:pt x="729" y="254"/>
                  </a:cubicBezTo>
                  <a:lnTo>
                    <a:pt x="729" y="729"/>
                  </a:lnTo>
                  <a:lnTo>
                    <a:pt x="254" y="729"/>
                  </a:lnTo>
                  <a:cubicBezTo>
                    <a:pt x="128" y="729"/>
                    <a:pt x="1" y="824"/>
                    <a:pt x="1" y="950"/>
                  </a:cubicBezTo>
                  <a:cubicBezTo>
                    <a:pt x="1" y="1077"/>
                    <a:pt x="128" y="1204"/>
                    <a:pt x="254" y="1204"/>
                  </a:cubicBezTo>
                  <a:lnTo>
                    <a:pt x="729" y="1204"/>
                  </a:lnTo>
                  <a:lnTo>
                    <a:pt x="729" y="1679"/>
                  </a:lnTo>
                  <a:cubicBezTo>
                    <a:pt x="729" y="1837"/>
                    <a:pt x="793" y="1901"/>
                    <a:pt x="951" y="1901"/>
                  </a:cubicBezTo>
                  <a:cubicBezTo>
                    <a:pt x="1078" y="1901"/>
                    <a:pt x="1204" y="1774"/>
                    <a:pt x="1204" y="1679"/>
                  </a:cubicBezTo>
                  <a:lnTo>
                    <a:pt x="1204" y="1204"/>
                  </a:lnTo>
                  <a:lnTo>
                    <a:pt x="1679" y="1204"/>
                  </a:lnTo>
                  <a:cubicBezTo>
                    <a:pt x="1806" y="1204"/>
                    <a:pt x="1901" y="1077"/>
                    <a:pt x="1901" y="950"/>
                  </a:cubicBezTo>
                  <a:cubicBezTo>
                    <a:pt x="1901" y="824"/>
                    <a:pt x="1806" y="729"/>
                    <a:pt x="1679" y="729"/>
                  </a:cubicBezTo>
                  <a:lnTo>
                    <a:pt x="1204" y="729"/>
                  </a:lnTo>
                  <a:lnTo>
                    <a:pt x="1204" y="254"/>
                  </a:lnTo>
                  <a:cubicBezTo>
                    <a:pt x="1204" y="127"/>
                    <a:pt x="1078" y="0"/>
                    <a:pt x="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3"/>
            <p:cNvSpPr/>
            <p:nvPr/>
          </p:nvSpPr>
          <p:spPr>
            <a:xfrm>
              <a:off x="5728200" y="323000"/>
              <a:ext cx="19825" cy="62875"/>
            </a:xfrm>
            <a:custGeom>
              <a:avLst/>
              <a:gdLst/>
              <a:ahLst/>
              <a:cxnLst/>
              <a:rect l="l" t="t" r="r" b="b"/>
              <a:pathLst>
                <a:path w="793" h="2515" extrusionOk="0">
                  <a:moveTo>
                    <a:pt x="545" y="1"/>
                  </a:moveTo>
                  <a:cubicBezTo>
                    <a:pt x="453" y="1"/>
                    <a:pt x="373" y="42"/>
                    <a:pt x="349" y="139"/>
                  </a:cubicBezTo>
                  <a:cubicBezTo>
                    <a:pt x="349" y="171"/>
                    <a:pt x="1" y="1057"/>
                    <a:pt x="349" y="2356"/>
                  </a:cubicBezTo>
                  <a:cubicBezTo>
                    <a:pt x="381" y="2483"/>
                    <a:pt x="476" y="2514"/>
                    <a:pt x="539" y="2514"/>
                  </a:cubicBezTo>
                  <a:cubicBezTo>
                    <a:pt x="666" y="2514"/>
                    <a:pt x="792" y="2388"/>
                    <a:pt x="761" y="2229"/>
                  </a:cubicBezTo>
                  <a:cubicBezTo>
                    <a:pt x="444" y="1089"/>
                    <a:pt x="761" y="297"/>
                    <a:pt x="761" y="297"/>
                  </a:cubicBezTo>
                  <a:cubicBezTo>
                    <a:pt x="792" y="171"/>
                    <a:pt x="761" y="76"/>
                    <a:pt x="634" y="12"/>
                  </a:cubicBezTo>
                  <a:cubicBezTo>
                    <a:pt x="604" y="5"/>
                    <a:pt x="574" y="1"/>
                    <a:pt x="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3"/>
            <p:cNvSpPr/>
            <p:nvPr/>
          </p:nvSpPr>
          <p:spPr>
            <a:xfrm>
              <a:off x="5976000" y="322225"/>
              <a:ext cx="20625" cy="63050"/>
            </a:xfrm>
            <a:custGeom>
              <a:avLst/>
              <a:gdLst/>
              <a:ahLst/>
              <a:cxnLst/>
              <a:rect l="l" t="t" r="r" b="b"/>
              <a:pathLst>
                <a:path w="825" h="2522" extrusionOk="0">
                  <a:moveTo>
                    <a:pt x="275" y="0"/>
                  </a:moveTo>
                  <a:cubicBezTo>
                    <a:pt x="249" y="0"/>
                    <a:pt x="221" y="4"/>
                    <a:pt x="191" y="12"/>
                  </a:cubicBezTo>
                  <a:cubicBezTo>
                    <a:pt x="64" y="43"/>
                    <a:pt x="33" y="170"/>
                    <a:pt x="64" y="297"/>
                  </a:cubicBezTo>
                  <a:cubicBezTo>
                    <a:pt x="64" y="297"/>
                    <a:pt x="381" y="1088"/>
                    <a:pt x="64" y="2229"/>
                  </a:cubicBezTo>
                  <a:cubicBezTo>
                    <a:pt x="1" y="2355"/>
                    <a:pt x="64" y="2482"/>
                    <a:pt x="191" y="2514"/>
                  </a:cubicBezTo>
                  <a:cubicBezTo>
                    <a:pt x="202" y="2519"/>
                    <a:pt x="215" y="2522"/>
                    <a:pt x="231" y="2522"/>
                  </a:cubicBezTo>
                  <a:cubicBezTo>
                    <a:pt x="306" y="2522"/>
                    <a:pt x="423" y="2460"/>
                    <a:pt x="476" y="2355"/>
                  </a:cubicBezTo>
                  <a:cubicBezTo>
                    <a:pt x="824" y="1057"/>
                    <a:pt x="476" y="138"/>
                    <a:pt x="476" y="138"/>
                  </a:cubicBezTo>
                  <a:cubicBezTo>
                    <a:pt x="428" y="42"/>
                    <a:pt x="361"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3"/>
            <p:cNvSpPr/>
            <p:nvPr/>
          </p:nvSpPr>
          <p:spPr>
            <a:xfrm>
              <a:off x="5997375" y="275000"/>
              <a:ext cx="34075" cy="51500"/>
            </a:xfrm>
            <a:custGeom>
              <a:avLst/>
              <a:gdLst/>
              <a:ahLst/>
              <a:cxnLst/>
              <a:rect l="l" t="t" r="r" b="b"/>
              <a:pathLst>
                <a:path w="1363" h="2060" extrusionOk="0">
                  <a:moveTo>
                    <a:pt x="634" y="1"/>
                  </a:moveTo>
                  <a:cubicBezTo>
                    <a:pt x="318" y="1"/>
                    <a:pt x="64" y="191"/>
                    <a:pt x="33" y="507"/>
                  </a:cubicBezTo>
                  <a:cubicBezTo>
                    <a:pt x="1" y="634"/>
                    <a:pt x="64" y="761"/>
                    <a:pt x="191" y="792"/>
                  </a:cubicBezTo>
                  <a:cubicBezTo>
                    <a:pt x="213" y="798"/>
                    <a:pt x="234" y="800"/>
                    <a:pt x="256" y="800"/>
                  </a:cubicBezTo>
                  <a:cubicBezTo>
                    <a:pt x="358" y="800"/>
                    <a:pt x="450" y="739"/>
                    <a:pt x="476" y="634"/>
                  </a:cubicBezTo>
                  <a:cubicBezTo>
                    <a:pt x="492" y="555"/>
                    <a:pt x="579" y="507"/>
                    <a:pt x="662" y="507"/>
                  </a:cubicBezTo>
                  <a:cubicBezTo>
                    <a:pt x="745" y="507"/>
                    <a:pt x="824" y="555"/>
                    <a:pt x="824" y="666"/>
                  </a:cubicBezTo>
                  <a:cubicBezTo>
                    <a:pt x="793" y="761"/>
                    <a:pt x="761" y="824"/>
                    <a:pt x="666" y="951"/>
                  </a:cubicBezTo>
                  <a:cubicBezTo>
                    <a:pt x="444" y="1299"/>
                    <a:pt x="286" y="1521"/>
                    <a:pt x="191" y="1584"/>
                  </a:cubicBezTo>
                  <a:cubicBezTo>
                    <a:pt x="96" y="1711"/>
                    <a:pt x="33" y="1774"/>
                    <a:pt x="96" y="1901"/>
                  </a:cubicBezTo>
                  <a:cubicBezTo>
                    <a:pt x="128" y="1996"/>
                    <a:pt x="159" y="2027"/>
                    <a:pt x="254" y="2059"/>
                  </a:cubicBezTo>
                  <a:lnTo>
                    <a:pt x="1109" y="2059"/>
                  </a:lnTo>
                  <a:cubicBezTo>
                    <a:pt x="1236" y="2059"/>
                    <a:pt x="1363" y="1932"/>
                    <a:pt x="1363" y="1837"/>
                  </a:cubicBezTo>
                  <a:cubicBezTo>
                    <a:pt x="1363" y="1711"/>
                    <a:pt x="1236" y="1584"/>
                    <a:pt x="1109" y="1584"/>
                  </a:cubicBezTo>
                  <a:lnTo>
                    <a:pt x="761" y="1584"/>
                  </a:lnTo>
                  <a:cubicBezTo>
                    <a:pt x="824" y="1457"/>
                    <a:pt x="951" y="1362"/>
                    <a:pt x="1078" y="1141"/>
                  </a:cubicBezTo>
                  <a:cubicBezTo>
                    <a:pt x="1173" y="982"/>
                    <a:pt x="1268" y="824"/>
                    <a:pt x="1268" y="634"/>
                  </a:cubicBezTo>
                  <a:cubicBezTo>
                    <a:pt x="1268" y="286"/>
                    <a:pt x="983"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3"/>
            <p:cNvSpPr/>
            <p:nvPr/>
          </p:nvSpPr>
          <p:spPr>
            <a:xfrm>
              <a:off x="5688625" y="202175"/>
              <a:ext cx="384800" cy="291375"/>
            </a:xfrm>
            <a:custGeom>
              <a:avLst/>
              <a:gdLst/>
              <a:ahLst/>
              <a:cxnLst/>
              <a:rect l="l" t="t" r="r" b="b"/>
              <a:pathLst>
                <a:path w="15392" h="11655" extrusionOk="0">
                  <a:moveTo>
                    <a:pt x="2660" y="475"/>
                  </a:moveTo>
                  <a:cubicBezTo>
                    <a:pt x="2755" y="475"/>
                    <a:pt x="2850" y="507"/>
                    <a:pt x="2945" y="570"/>
                  </a:cubicBezTo>
                  <a:cubicBezTo>
                    <a:pt x="3009" y="665"/>
                    <a:pt x="3040" y="728"/>
                    <a:pt x="3040" y="855"/>
                  </a:cubicBezTo>
                  <a:lnTo>
                    <a:pt x="3040" y="1457"/>
                  </a:lnTo>
                  <a:lnTo>
                    <a:pt x="2249" y="1457"/>
                  </a:lnTo>
                  <a:lnTo>
                    <a:pt x="2249" y="855"/>
                  </a:lnTo>
                  <a:cubicBezTo>
                    <a:pt x="2249" y="665"/>
                    <a:pt x="2407" y="475"/>
                    <a:pt x="2660" y="475"/>
                  </a:cubicBezTo>
                  <a:close/>
                  <a:moveTo>
                    <a:pt x="12794" y="475"/>
                  </a:moveTo>
                  <a:cubicBezTo>
                    <a:pt x="12921" y="475"/>
                    <a:pt x="12984" y="507"/>
                    <a:pt x="13079" y="570"/>
                  </a:cubicBezTo>
                  <a:cubicBezTo>
                    <a:pt x="13143" y="665"/>
                    <a:pt x="13174" y="728"/>
                    <a:pt x="13174" y="855"/>
                  </a:cubicBezTo>
                  <a:lnTo>
                    <a:pt x="13174" y="1457"/>
                  </a:lnTo>
                  <a:lnTo>
                    <a:pt x="12383" y="1457"/>
                  </a:lnTo>
                  <a:lnTo>
                    <a:pt x="12383" y="855"/>
                  </a:lnTo>
                  <a:cubicBezTo>
                    <a:pt x="12383" y="665"/>
                    <a:pt x="12541" y="475"/>
                    <a:pt x="12794" y="475"/>
                  </a:cubicBezTo>
                  <a:close/>
                  <a:moveTo>
                    <a:pt x="14283" y="9374"/>
                  </a:moveTo>
                  <a:cubicBezTo>
                    <a:pt x="14409" y="9374"/>
                    <a:pt x="14504" y="9437"/>
                    <a:pt x="14504" y="9564"/>
                  </a:cubicBezTo>
                  <a:lnTo>
                    <a:pt x="14504" y="10039"/>
                  </a:lnTo>
                  <a:lnTo>
                    <a:pt x="11053" y="10039"/>
                  </a:lnTo>
                  <a:lnTo>
                    <a:pt x="11053" y="9564"/>
                  </a:lnTo>
                  <a:cubicBezTo>
                    <a:pt x="11053" y="9437"/>
                    <a:pt x="11116" y="9374"/>
                    <a:pt x="11243" y="9374"/>
                  </a:cubicBezTo>
                  <a:close/>
                  <a:moveTo>
                    <a:pt x="2660" y="0"/>
                  </a:moveTo>
                  <a:cubicBezTo>
                    <a:pt x="2185" y="0"/>
                    <a:pt x="1805" y="348"/>
                    <a:pt x="1805" y="823"/>
                  </a:cubicBezTo>
                  <a:lnTo>
                    <a:pt x="1805" y="1425"/>
                  </a:lnTo>
                  <a:lnTo>
                    <a:pt x="1235" y="1425"/>
                  </a:lnTo>
                  <a:cubicBezTo>
                    <a:pt x="823" y="1425"/>
                    <a:pt x="475" y="1742"/>
                    <a:pt x="475" y="2154"/>
                  </a:cubicBezTo>
                  <a:lnTo>
                    <a:pt x="475" y="10039"/>
                  </a:lnTo>
                  <a:lnTo>
                    <a:pt x="222" y="10039"/>
                  </a:lnTo>
                  <a:cubicBezTo>
                    <a:pt x="127" y="10039"/>
                    <a:pt x="0" y="10166"/>
                    <a:pt x="0" y="10292"/>
                  </a:cubicBezTo>
                  <a:lnTo>
                    <a:pt x="0" y="11401"/>
                  </a:lnTo>
                  <a:cubicBezTo>
                    <a:pt x="0" y="11496"/>
                    <a:pt x="127" y="11623"/>
                    <a:pt x="222" y="11623"/>
                  </a:cubicBezTo>
                  <a:lnTo>
                    <a:pt x="1584" y="11623"/>
                  </a:lnTo>
                  <a:cubicBezTo>
                    <a:pt x="1710" y="11623"/>
                    <a:pt x="1805" y="11496"/>
                    <a:pt x="1805" y="11401"/>
                  </a:cubicBezTo>
                  <a:cubicBezTo>
                    <a:pt x="1805" y="11274"/>
                    <a:pt x="1710" y="11147"/>
                    <a:pt x="1584" y="11147"/>
                  </a:cubicBezTo>
                  <a:lnTo>
                    <a:pt x="443" y="11147"/>
                  </a:lnTo>
                  <a:lnTo>
                    <a:pt x="443" y="10514"/>
                  </a:lnTo>
                  <a:lnTo>
                    <a:pt x="14885" y="10514"/>
                  </a:lnTo>
                  <a:lnTo>
                    <a:pt x="14885" y="11179"/>
                  </a:lnTo>
                  <a:lnTo>
                    <a:pt x="2692" y="11179"/>
                  </a:lnTo>
                  <a:cubicBezTo>
                    <a:pt x="2565" y="11179"/>
                    <a:pt x="2470" y="11306"/>
                    <a:pt x="2470" y="11433"/>
                  </a:cubicBezTo>
                  <a:cubicBezTo>
                    <a:pt x="2470" y="11559"/>
                    <a:pt x="2565" y="11654"/>
                    <a:pt x="2692" y="11654"/>
                  </a:cubicBezTo>
                  <a:lnTo>
                    <a:pt x="15170" y="11654"/>
                  </a:lnTo>
                  <a:cubicBezTo>
                    <a:pt x="15296" y="11654"/>
                    <a:pt x="15391" y="11528"/>
                    <a:pt x="15391" y="11433"/>
                  </a:cubicBezTo>
                  <a:lnTo>
                    <a:pt x="15391" y="10324"/>
                  </a:lnTo>
                  <a:cubicBezTo>
                    <a:pt x="15391" y="10166"/>
                    <a:pt x="15296" y="10039"/>
                    <a:pt x="15170" y="10039"/>
                  </a:cubicBezTo>
                  <a:lnTo>
                    <a:pt x="14916" y="10039"/>
                  </a:lnTo>
                  <a:lnTo>
                    <a:pt x="14916" y="9564"/>
                  </a:lnTo>
                  <a:cubicBezTo>
                    <a:pt x="14916" y="9216"/>
                    <a:pt x="14663" y="8931"/>
                    <a:pt x="14283" y="8931"/>
                  </a:cubicBezTo>
                  <a:lnTo>
                    <a:pt x="11243" y="8931"/>
                  </a:lnTo>
                  <a:cubicBezTo>
                    <a:pt x="10894" y="8931"/>
                    <a:pt x="10609" y="9216"/>
                    <a:pt x="10609" y="9564"/>
                  </a:cubicBezTo>
                  <a:lnTo>
                    <a:pt x="10609" y="10039"/>
                  </a:lnTo>
                  <a:lnTo>
                    <a:pt x="982" y="10039"/>
                  </a:lnTo>
                  <a:lnTo>
                    <a:pt x="982" y="2154"/>
                  </a:lnTo>
                  <a:cubicBezTo>
                    <a:pt x="982" y="1995"/>
                    <a:pt x="1108" y="1900"/>
                    <a:pt x="1267" y="1900"/>
                  </a:cubicBezTo>
                  <a:lnTo>
                    <a:pt x="14219" y="1900"/>
                  </a:lnTo>
                  <a:cubicBezTo>
                    <a:pt x="14378" y="1900"/>
                    <a:pt x="14504" y="1995"/>
                    <a:pt x="14504" y="2154"/>
                  </a:cubicBezTo>
                  <a:lnTo>
                    <a:pt x="14504" y="8139"/>
                  </a:lnTo>
                  <a:cubicBezTo>
                    <a:pt x="14504" y="8266"/>
                    <a:pt x="14599" y="8392"/>
                    <a:pt x="14726" y="8392"/>
                  </a:cubicBezTo>
                  <a:cubicBezTo>
                    <a:pt x="14853" y="8392"/>
                    <a:pt x="14980" y="8266"/>
                    <a:pt x="14980" y="8139"/>
                  </a:cubicBezTo>
                  <a:lnTo>
                    <a:pt x="14980" y="2154"/>
                  </a:lnTo>
                  <a:cubicBezTo>
                    <a:pt x="14980" y="1774"/>
                    <a:pt x="14663" y="1425"/>
                    <a:pt x="14219" y="1425"/>
                  </a:cubicBezTo>
                  <a:lnTo>
                    <a:pt x="13618" y="1425"/>
                  </a:lnTo>
                  <a:lnTo>
                    <a:pt x="13618" y="823"/>
                  </a:lnTo>
                  <a:cubicBezTo>
                    <a:pt x="13618" y="570"/>
                    <a:pt x="13554" y="380"/>
                    <a:pt x="13396" y="222"/>
                  </a:cubicBezTo>
                  <a:cubicBezTo>
                    <a:pt x="13238" y="63"/>
                    <a:pt x="13016" y="0"/>
                    <a:pt x="12794" y="0"/>
                  </a:cubicBezTo>
                  <a:cubicBezTo>
                    <a:pt x="12319" y="0"/>
                    <a:pt x="11971" y="348"/>
                    <a:pt x="11971" y="823"/>
                  </a:cubicBezTo>
                  <a:lnTo>
                    <a:pt x="11971" y="1425"/>
                  </a:lnTo>
                  <a:lnTo>
                    <a:pt x="3484" y="1425"/>
                  </a:lnTo>
                  <a:lnTo>
                    <a:pt x="3484" y="823"/>
                  </a:lnTo>
                  <a:cubicBezTo>
                    <a:pt x="3484" y="570"/>
                    <a:pt x="3389" y="380"/>
                    <a:pt x="3262" y="222"/>
                  </a:cubicBezTo>
                  <a:cubicBezTo>
                    <a:pt x="3104" y="63"/>
                    <a:pt x="2882" y="0"/>
                    <a:pt x="2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8" name="Google Shape;3648;p73"/>
          <p:cNvGrpSpPr/>
          <p:nvPr/>
        </p:nvGrpSpPr>
        <p:grpSpPr>
          <a:xfrm>
            <a:off x="7690795" y="3506655"/>
            <a:ext cx="382425" cy="385600"/>
            <a:chOff x="5691000" y="1776900"/>
            <a:chExt cx="382425" cy="385600"/>
          </a:xfrm>
        </p:grpSpPr>
        <p:sp>
          <p:nvSpPr>
            <p:cNvPr id="3649" name="Google Shape;3649;p73"/>
            <p:cNvSpPr/>
            <p:nvPr/>
          </p:nvSpPr>
          <p:spPr>
            <a:xfrm>
              <a:off x="5695750" y="1783225"/>
              <a:ext cx="372925" cy="372925"/>
            </a:xfrm>
            <a:custGeom>
              <a:avLst/>
              <a:gdLst/>
              <a:ahLst/>
              <a:cxnLst/>
              <a:rect l="l" t="t" r="r" b="b"/>
              <a:pathLst>
                <a:path w="14917" h="14917" extrusionOk="0">
                  <a:moveTo>
                    <a:pt x="1140" y="1"/>
                  </a:moveTo>
                  <a:cubicBezTo>
                    <a:pt x="507" y="1"/>
                    <a:pt x="0" y="508"/>
                    <a:pt x="0" y="1141"/>
                  </a:cubicBezTo>
                  <a:lnTo>
                    <a:pt x="0" y="13777"/>
                  </a:lnTo>
                  <a:cubicBezTo>
                    <a:pt x="0" y="14410"/>
                    <a:pt x="507" y="14917"/>
                    <a:pt x="1140" y="14917"/>
                  </a:cubicBezTo>
                  <a:lnTo>
                    <a:pt x="13776" y="14917"/>
                  </a:lnTo>
                  <a:cubicBezTo>
                    <a:pt x="14378" y="14917"/>
                    <a:pt x="14885" y="14410"/>
                    <a:pt x="14916" y="13777"/>
                  </a:cubicBezTo>
                  <a:lnTo>
                    <a:pt x="14916" y="1141"/>
                  </a:lnTo>
                  <a:cubicBezTo>
                    <a:pt x="14916" y="508"/>
                    <a:pt x="14410" y="1"/>
                    <a:pt x="13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3"/>
            <p:cNvSpPr/>
            <p:nvPr/>
          </p:nvSpPr>
          <p:spPr>
            <a:xfrm>
              <a:off x="6016400" y="1783225"/>
              <a:ext cx="52275" cy="372925"/>
            </a:xfrm>
            <a:custGeom>
              <a:avLst/>
              <a:gdLst/>
              <a:ahLst/>
              <a:cxnLst/>
              <a:rect l="l" t="t" r="r" b="b"/>
              <a:pathLst>
                <a:path w="2091" h="14917" extrusionOk="0">
                  <a:moveTo>
                    <a:pt x="0" y="1"/>
                  </a:moveTo>
                  <a:cubicBezTo>
                    <a:pt x="633" y="1"/>
                    <a:pt x="1140" y="508"/>
                    <a:pt x="1140" y="1141"/>
                  </a:cubicBezTo>
                  <a:lnTo>
                    <a:pt x="1140" y="13777"/>
                  </a:lnTo>
                  <a:cubicBezTo>
                    <a:pt x="1140" y="14410"/>
                    <a:pt x="633" y="14917"/>
                    <a:pt x="0" y="14917"/>
                  </a:cubicBezTo>
                  <a:lnTo>
                    <a:pt x="950" y="14917"/>
                  </a:lnTo>
                  <a:cubicBezTo>
                    <a:pt x="1584" y="14917"/>
                    <a:pt x="2090" y="14410"/>
                    <a:pt x="2090" y="13777"/>
                  </a:cubicBezTo>
                  <a:lnTo>
                    <a:pt x="2090" y="1141"/>
                  </a:lnTo>
                  <a:cubicBezTo>
                    <a:pt x="2059" y="508"/>
                    <a:pt x="1552" y="1"/>
                    <a:pt x="95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3"/>
            <p:cNvSpPr/>
            <p:nvPr/>
          </p:nvSpPr>
          <p:spPr>
            <a:xfrm>
              <a:off x="5788375" y="1868750"/>
              <a:ext cx="185275" cy="202700"/>
            </a:xfrm>
            <a:custGeom>
              <a:avLst/>
              <a:gdLst/>
              <a:ahLst/>
              <a:cxnLst/>
              <a:rect l="l" t="t" r="r" b="b"/>
              <a:pathLst>
                <a:path w="7411" h="8108" extrusionOk="0">
                  <a:moveTo>
                    <a:pt x="0" y="0"/>
                  </a:moveTo>
                  <a:lnTo>
                    <a:pt x="0" y="1964"/>
                  </a:lnTo>
                  <a:lnTo>
                    <a:pt x="2819" y="4054"/>
                  </a:lnTo>
                  <a:lnTo>
                    <a:pt x="0" y="6112"/>
                  </a:lnTo>
                  <a:lnTo>
                    <a:pt x="0" y="8107"/>
                  </a:lnTo>
                  <a:lnTo>
                    <a:pt x="7411" y="8107"/>
                  </a:lnTo>
                  <a:lnTo>
                    <a:pt x="7411" y="6144"/>
                  </a:lnTo>
                  <a:lnTo>
                    <a:pt x="6461" y="6144"/>
                  </a:lnTo>
                  <a:lnTo>
                    <a:pt x="6461" y="7157"/>
                  </a:lnTo>
                  <a:lnTo>
                    <a:pt x="950" y="7157"/>
                  </a:lnTo>
                  <a:lnTo>
                    <a:pt x="950" y="6651"/>
                  </a:lnTo>
                  <a:lnTo>
                    <a:pt x="4402" y="4054"/>
                  </a:lnTo>
                  <a:lnTo>
                    <a:pt x="950" y="1488"/>
                  </a:lnTo>
                  <a:lnTo>
                    <a:pt x="950" y="950"/>
                  </a:lnTo>
                  <a:lnTo>
                    <a:pt x="6461" y="950"/>
                  </a:lnTo>
                  <a:lnTo>
                    <a:pt x="6461" y="1932"/>
                  </a:lnTo>
                  <a:lnTo>
                    <a:pt x="7411" y="1932"/>
                  </a:lnTo>
                  <a:lnTo>
                    <a:pt x="74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3"/>
            <p:cNvSpPr/>
            <p:nvPr/>
          </p:nvSpPr>
          <p:spPr>
            <a:xfrm>
              <a:off x="5957000" y="2022325"/>
              <a:ext cx="16650" cy="49900"/>
            </a:xfrm>
            <a:custGeom>
              <a:avLst/>
              <a:gdLst/>
              <a:ahLst/>
              <a:cxnLst/>
              <a:rect l="l" t="t" r="r" b="b"/>
              <a:pathLst>
                <a:path w="666" h="1996" extrusionOk="0">
                  <a:moveTo>
                    <a:pt x="1" y="1"/>
                  </a:moveTo>
                  <a:cubicBezTo>
                    <a:pt x="128" y="1"/>
                    <a:pt x="191" y="96"/>
                    <a:pt x="191" y="223"/>
                  </a:cubicBezTo>
                  <a:lnTo>
                    <a:pt x="191" y="1806"/>
                  </a:lnTo>
                  <a:cubicBezTo>
                    <a:pt x="191" y="1933"/>
                    <a:pt x="96" y="1996"/>
                    <a:pt x="1" y="1996"/>
                  </a:cubicBezTo>
                  <a:lnTo>
                    <a:pt x="666" y="1996"/>
                  </a:ln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3"/>
            <p:cNvSpPr/>
            <p:nvPr/>
          </p:nvSpPr>
          <p:spPr>
            <a:xfrm>
              <a:off x="5800250" y="1890900"/>
              <a:ext cx="98200" cy="156800"/>
            </a:xfrm>
            <a:custGeom>
              <a:avLst/>
              <a:gdLst/>
              <a:ahLst/>
              <a:cxnLst/>
              <a:rect l="l" t="t" r="r" b="b"/>
              <a:pathLst>
                <a:path w="3928" h="6272" extrusionOk="0">
                  <a:moveTo>
                    <a:pt x="159" y="1"/>
                  </a:moveTo>
                  <a:cubicBezTo>
                    <a:pt x="95" y="1"/>
                    <a:pt x="0" y="96"/>
                    <a:pt x="0" y="159"/>
                  </a:cubicBezTo>
                  <a:lnTo>
                    <a:pt x="0" y="412"/>
                  </a:lnTo>
                  <a:cubicBezTo>
                    <a:pt x="0" y="476"/>
                    <a:pt x="64" y="571"/>
                    <a:pt x="95" y="602"/>
                  </a:cubicBezTo>
                  <a:lnTo>
                    <a:pt x="3167" y="2946"/>
                  </a:lnTo>
                  <a:cubicBezTo>
                    <a:pt x="3294" y="3009"/>
                    <a:pt x="3294" y="3231"/>
                    <a:pt x="3167" y="3294"/>
                  </a:cubicBezTo>
                  <a:lnTo>
                    <a:pt x="95" y="5638"/>
                  </a:lnTo>
                  <a:cubicBezTo>
                    <a:pt x="0" y="5670"/>
                    <a:pt x="0" y="5733"/>
                    <a:pt x="0" y="5828"/>
                  </a:cubicBezTo>
                  <a:lnTo>
                    <a:pt x="0" y="6050"/>
                  </a:lnTo>
                  <a:cubicBezTo>
                    <a:pt x="0" y="6176"/>
                    <a:pt x="95" y="6271"/>
                    <a:pt x="159" y="6271"/>
                  </a:cubicBezTo>
                  <a:lnTo>
                    <a:pt x="475" y="6271"/>
                  </a:lnTo>
                  <a:lnTo>
                    <a:pt x="475" y="5701"/>
                  </a:lnTo>
                  <a:lnTo>
                    <a:pt x="3927" y="3136"/>
                  </a:lnTo>
                  <a:lnTo>
                    <a:pt x="475" y="571"/>
                  </a:lnTo>
                  <a:lnTo>
                    <a:pt x="47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3"/>
            <p:cNvSpPr/>
            <p:nvPr/>
          </p:nvSpPr>
          <p:spPr>
            <a:xfrm>
              <a:off x="5957000" y="1868750"/>
              <a:ext cx="16650" cy="49100"/>
            </a:xfrm>
            <a:custGeom>
              <a:avLst/>
              <a:gdLst/>
              <a:ahLst/>
              <a:cxnLst/>
              <a:rect l="l" t="t" r="r" b="b"/>
              <a:pathLst>
                <a:path w="666" h="1964" extrusionOk="0">
                  <a:moveTo>
                    <a:pt x="1" y="0"/>
                  </a:moveTo>
                  <a:cubicBezTo>
                    <a:pt x="96" y="0"/>
                    <a:pt x="191" y="63"/>
                    <a:pt x="191" y="190"/>
                  </a:cubicBezTo>
                  <a:lnTo>
                    <a:pt x="191" y="1774"/>
                  </a:lnTo>
                  <a:cubicBezTo>
                    <a:pt x="191" y="1900"/>
                    <a:pt x="96" y="1964"/>
                    <a:pt x="1" y="1964"/>
                  </a:cubicBezTo>
                  <a:lnTo>
                    <a:pt x="666" y="1964"/>
                  </a:lnTo>
                  <a:lnTo>
                    <a:pt x="66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3"/>
            <p:cNvSpPr/>
            <p:nvPr/>
          </p:nvSpPr>
          <p:spPr>
            <a:xfrm>
              <a:off x="5782825" y="1861625"/>
              <a:ext cx="197175" cy="215350"/>
            </a:xfrm>
            <a:custGeom>
              <a:avLst/>
              <a:gdLst/>
              <a:ahLst/>
              <a:cxnLst/>
              <a:rect l="l" t="t" r="r" b="b"/>
              <a:pathLst>
                <a:path w="7887" h="8614" extrusionOk="0">
                  <a:moveTo>
                    <a:pt x="222" y="0"/>
                  </a:moveTo>
                  <a:cubicBezTo>
                    <a:pt x="127" y="0"/>
                    <a:pt x="1" y="95"/>
                    <a:pt x="1" y="222"/>
                  </a:cubicBezTo>
                  <a:lnTo>
                    <a:pt x="1" y="2217"/>
                  </a:lnTo>
                  <a:cubicBezTo>
                    <a:pt x="1" y="2280"/>
                    <a:pt x="32" y="2312"/>
                    <a:pt x="64" y="2407"/>
                  </a:cubicBezTo>
                  <a:lnTo>
                    <a:pt x="2661" y="4307"/>
                  </a:lnTo>
                  <a:lnTo>
                    <a:pt x="64" y="6207"/>
                  </a:lnTo>
                  <a:cubicBezTo>
                    <a:pt x="32" y="6302"/>
                    <a:pt x="32" y="6365"/>
                    <a:pt x="32" y="6397"/>
                  </a:cubicBezTo>
                  <a:lnTo>
                    <a:pt x="32" y="8392"/>
                  </a:lnTo>
                  <a:cubicBezTo>
                    <a:pt x="32" y="8519"/>
                    <a:pt x="159" y="8614"/>
                    <a:pt x="286" y="8614"/>
                  </a:cubicBezTo>
                  <a:lnTo>
                    <a:pt x="2281" y="8614"/>
                  </a:lnTo>
                  <a:cubicBezTo>
                    <a:pt x="2408" y="8614"/>
                    <a:pt x="2534" y="8519"/>
                    <a:pt x="2534" y="8392"/>
                  </a:cubicBezTo>
                  <a:cubicBezTo>
                    <a:pt x="2534" y="8266"/>
                    <a:pt x="2408" y="8139"/>
                    <a:pt x="2281" y="8139"/>
                  </a:cubicBezTo>
                  <a:lnTo>
                    <a:pt x="507" y="8139"/>
                  </a:lnTo>
                  <a:lnTo>
                    <a:pt x="507" y="6524"/>
                  </a:lnTo>
                  <a:lnTo>
                    <a:pt x="3199" y="4497"/>
                  </a:lnTo>
                  <a:cubicBezTo>
                    <a:pt x="3231" y="4465"/>
                    <a:pt x="3294" y="4370"/>
                    <a:pt x="3294" y="4307"/>
                  </a:cubicBezTo>
                  <a:cubicBezTo>
                    <a:pt x="3294" y="4212"/>
                    <a:pt x="3231" y="4180"/>
                    <a:pt x="3199" y="4117"/>
                  </a:cubicBezTo>
                  <a:lnTo>
                    <a:pt x="507" y="2090"/>
                  </a:lnTo>
                  <a:lnTo>
                    <a:pt x="507" y="475"/>
                  </a:lnTo>
                  <a:lnTo>
                    <a:pt x="7475" y="475"/>
                  </a:lnTo>
                  <a:lnTo>
                    <a:pt x="7475" y="1964"/>
                  </a:lnTo>
                  <a:lnTo>
                    <a:pt x="6968" y="1964"/>
                  </a:lnTo>
                  <a:lnTo>
                    <a:pt x="6968" y="1172"/>
                  </a:lnTo>
                  <a:cubicBezTo>
                    <a:pt x="6968" y="1045"/>
                    <a:pt x="6841" y="950"/>
                    <a:pt x="6715" y="950"/>
                  </a:cubicBezTo>
                  <a:lnTo>
                    <a:pt x="1236" y="950"/>
                  </a:lnTo>
                  <a:cubicBezTo>
                    <a:pt x="1109" y="950"/>
                    <a:pt x="982" y="1045"/>
                    <a:pt x="982" y="1172"/>
                  </a:cubicBezTo>
                  <a:lnTo>
                    <a:pt x="982" y="1742"/>
                  </a:lnTo>
                  <a:cubicBezTo>
                    <a:pt x="982" y="1805"/>
                    <a:pt x="1014" y="1837"/>
                    <a:pt x="1077" y="1932"/>
                  </a:cubicBezTo>
                  <a:lnTo>
                    <a:pt x="4276" y="4307"/>
                  </a:lnTo>
                  <a:lnTo>
                    <a:pt x="1077" y="6682"/>
                  </a:lnTo>
                  <a:cubicBezTo>
                    <a:pt x="1014" y="6714"/>
                    <a:pt x="982" y="6809"/>
                    <a:pt x="982" y="6872"/>
                  </a:cubicBezTo>
                  <a:lnTo>
                    <a:pt x="982" y="7442"/>
                  </a:lnTo>
                  <a:cubicBezTo>
                    <a:pt x="982" y="7537"/>
                    <a:pt x="1109" y="7664"/>
                    <a:pt x="1236" y="7664"/>
                  </a:cubicBezTo>
                  <a:lnTo>
                    <a:pt x="6715" y="7664"/>
                  </a:lnTo>
                  <a:cubicBezTo>
                    <a:pt x="6841" y="7664"/>
                    <a:pt x="6968" y="7537"/>
                    <a:pt x="6968" y="7442"/>
                  </a:cubicBezTo>
                  <a:lnTo>
                    <a:pt x="6968" y="6651"/>
                  </a:lnTo>
                  <a:lnTo>
                    <a:pt x="7475" y="6651"/>
                  </a:lnTo>
                  <a:lnTo>
                    <a:pt x="7475" y="8139"/>
                  </a:lnTo>
                  <a:lnTo>
                    <a:pt x="3294" y="8139"/>
                  </a:lnTo>
                  <a:cubicBezTo>
                    <a:pt x="3168" y="8139"/>
                    <a:pt x="3041" y="8266"/>
                    <a:pt x="3041" y="8392"/>
                  </a:cubicBezTo>
                  <a:cubicBezTo>
                    <a:pt x="3041" y="8487"/>
                    <a:pt x="3168" y="8614"/>
                    <a:pt x="3294" y="8614"/>
                  </a:cubicBezTo>
                  <a:lnTo>
                    <a:pt x="7633" y="8614"/>
                  </a:lnTo>
                  <a:cubicBezTo>
                    <a:pt x="7760" y="8614"/>
                    <a:pt x="7886" y="8487"/>
                    <a:pt x="7886" y="8392"/>
                  </a:cubicBezTo>
                  <a:lnTo>
                    <a:pt x="7886" y="6397"/>
                  </a:lnTo>
                  <a:cubicBezTo>
                    <a:pt x="7886" y="6270"/>
                    <a:pt x="7760" y="6175"/>
                    <a:pt x="7633" y="6175"/>
                  </a:cubicBezTo>
                  <a:lnTo>
                    <a:pt x="6683" y="6175"/>
                  </a:lnTo>
                  <a:cubicBezTo>
                    <a:pt x="6556" y="6175"/>
                    <a:pt x="6461" y="6270"/>
                    <a:pt x="6461" y="6397"/>
                  </a:cubicBezTo>
                  <a:lnTo>
                    <a:pt x="6461" y="7189"/>
                  </a:lnTo>
                  <a:lnTo>
                    <a:pt x="1394" y="7189"/>
                  </a:lnTo>
                  <a:lnTo>
                    <a:pt x="1394" y="6999"/>
                  </a:lnTo>
                  <a:lnTo>
                    <a:pt x="4751" y="4497"/>
                  </a:lnTo>
                  <a:cubicBezTo>
                    <a:pt x="4783" y="4465"/>
                    <a:pt x="4814" y="4370"/>
                    <a:pt x="4814" y="4307"/>
                  </a:cubicBezTo>
                  <a:cubicBezTo>
                    <a:pt x="4814" y="4212"/>
                    <a:pt x="4783" y="4180"/>
                    <a:pt x="4751" y="4117"/>
                  </a:cubicBezTo>
                  <a:lnTo>
                    <a:pt x="1394" y="1615"/>
                  </a:lnTo>
                  <a:lnTo>
                    <a:pt x="1394" y="1425"/>
                  </a:lnTo>
                  <a:lnTo>
                    <a:pt x="6461" y="1425"/>
                  </a:lnTo>
                  <a:lnTo>
                    <a:pt x="6461" y="2217"/>
                  </a:lnTo>
                  <a:cubicBezTo>
                    <a:pt x="6461" y="2312"/>
                    <a:pt x="6556" y="2439"/>
                    <a:pt x="6683" y="2439"/>
                  </a:cubicBezTo>
                  <a:lnTo>
                    <a:pt x="7633" y="2439"/>
                  </a:lnTo>
                  <a:cubicBezTo>
                    <a:pt x="7760" y="2439"/>
                    <a:pt x="7886" y="2312"/>
                    <a:pt x="7886" y="2217"/>
                  </a:cubicBezTo>
                  <a:lnTo>
                    <a:pt x="7886" y="222"/>
                  </a:lnTo>
                  <a:cubicBezTo>
                    <a:pt x="7886" y="95"/>
                    <a:pt x="7760" y="0"/>
                    <a:pt x="76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3"/>
            <p:cNvSpPr/>
            <p:nvPr/>
          </p:nvSpPr>
          <p:spPr>
            <a:xfrm>
              <a:off x="5691000" y="1776900"/>
              <a:ext cx="382425" cy="385600"/>
            </a:xfrm>
            <a:custGeom>
              <a:avLst/>
              <a:gdLst/>
              <a:ahLst/>
              <a:cxnLst/>
              <a:rect l="l" t="t" r="r" b="b"/>
              <a:pathLst>
                <a:path w="15297" h="15424" extrusionOk="0">
                  <a:moveTo>
                    <a:pt x="3895" y="0"/>
                  </a:moveTo>
                  <a:cubicBezTo>
                    <a:pt x="3800" y="0"/>
                    <a:pt x="3674" y="127"/>
                    <a:pt x="3674" y="254"/>
                  </a:cubicBezTo>
                  <a:cubicBezTo>
                    <a:pt x="3674" y="380"/>
                    <a:pt x="3800" y="507"/>
                    <a:pt x="3895" y="507"/>
                  </a:cubicBezTo>
                  <a:lnTo>
                    <a:pt x="13966" y="507"/>
                  </a:lnTo>
                  <a:cubicBezTo>
                    <a:pt x="14473" y="507"/>
                    <a:pt x="14885" y="887"/>
                    <a:pt x="14885" y="1394"/>
                  </a:cubicBezTo>
                  <a:lnTo>
                    <a:pt x="14885" y="14030"/>
                  </a:lnTo>
                  <a:cubicBezTo>
                    <a:pt x="14885" y="14536"/>
                    <a:pt x="14473" y="14948"/>
                    <a:pt x="13966" y="14948"/>
                  </a:cubicBezTo>
                  <a:lnTo>
                    <a:pt x="1330" y="14948"/>
                  </a:lnTo>
                  <a:cubicBezTo>
                    <a:pt x="823" y="14948"/>
                    <a:pt x="412" y="14536"/>
                    <a:pt x="412" y="14030"/>
                  </a:cubicBezTo>
                  <a:lnTo>
                    <a:pt x="412" y="1489"/>
                  </a:lnTo>
                  <a:cubicBezTo>
                    <a:pt x="412" y="982"/>
                    <a:pt x="823" y="571"/>
                    <a:pt x="1330" y="571"/>
                  </a:cubicBezTo>
                  <a:lnTo>
                    <a:pt x="2882" y="571"/>
                  </a:lnTo>
                  <a:cubicBezTo>
                    <a:pt x="3009" y="571"/>
                    <a:pt x="3104" y="444"/>
                    <a:pt x="3104" y="349"/>
                  </a:cubicBezTo>
                  <a:cubicBezTo>
                    <a:pt x="3104" y="222"/>
                    <a:pt x="3009" y="95"/>
                    <a:pt x="2882" y="95"/>
                  </a:cubicBezTo>
                  <a:lnTo>
                    <a:pt x="1330" y="95"/>
                  </a:lnTo>
                  <a:cubicBezTo>
                    <a:pt x="570" y="95"/>
                    <a:pt x="0" y="697"/>
                    <a:pt x="0" y="1457"/>
                  </a:cubicBezTo>
                  <a:lnTo>
                    <a:pt x="0" y="14061"/>
                  </a:lnTo>
                  <a:cubicBezTo>
                    <a:pt x="0" y="14822"/>
                    <a:pt x="570" y="15423"/>
                    <a:pt x="1330" y="15423"/>
                  </a:cubicBezTo>
                  <a:lnTo>
                    <a:pt x="13966" y="15423"/>
                  </a:lnTo>
                  <a:cubicBezTo>
                    <a:pt x="14726" y="15423"/>
                    <a:pt x="15296" y="14790"/>
                    <a:pt x="15296" y="14030"/>
                  </a:cubicBezTo>
                  <a:lnTo>
                    <a:pt x="15296" y="1362"/>
                  </a:lnTo>
                  <a:cubicBezTo>
                    <a:pt x="15296" y="602"/>
                    <a:pt x="14726" y="0"/>
                    <a:pt x="13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7" name="Google Shape;3657;p73"/>
          <p:cNvGrpSpPr/>
          <p:nvPr/>
        </p:nvGrpSpPr>
        <p:grpSpPr>
          <a:xfrm>
            <a:off x="7701083" y="2796960"/>
            <a:ext cx="361850" cy="387975"/>
            <a:chOff x="5702075" y="1236950"/>
            <a:chExt cx="361850" cy="387975"/>
          </a:xfrm>
        </p:grpSpPr>
        <p:sp>
          <p:nvSpPr>
            <p:cNvPr id="3658" name="Google Shape;3658;p73"/>
            <p:cNvSpPr/>
            <p:nvPr/>
          </p:nvSpPr>
          <p:spPr>
            <a:xfrm>
              <a:off x="5707625" y="1357275"/>
              <a:ext cx="309575" cy="142550"/>
            </a:xfrm>
            <a:custGeom>
              <a:avLst/>
              <a:gdLst/>
              <a:ahLst/>
              <a:cxnLst/>
              <a:rect l="l" t="t" r="r" b="b"/>
              <a:pathLst>
                <a:path w="12383" h="5702" extrusionOk="0">
                  <a:moveTo>
                    <a:pt x="0" y="1"/>
                  </a:moveTo>
                  <a:lnTo>
                    <a:pt x="0" y="5701"/>
                  </a:lnTo>
                  <a:lnTo>
                    <a:pt x="12383" y="5701"/>
                  </a:lnTo>
                  <a:lnTo>
                    <a:pt x="12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3"/>
            <p:cNvSpPr/>
            <p:nvPr/>
          </p:nvSpPr>
          <p:spPr>
            <a:xfrm>
              <a:off x="5987875" y="1356500"/>
              <a:ext cx="29325" cy="142525"/>
            </a:xfrm>
            <a:custGeom>
              <a:avLst/>
              <a:gdLst/>
              <a:ahLst/>
              <a:cxnLst/>
              <a:rect l="l" t="t" r="r" b="b"/>
              <a:pathLst>
                <a:path w="1173" h="5701" extrusionOk="0">
                  <a:moveTo>
                    <a:pt x="1" y="0"/>
                  </a:moveTo>
                  <a:lnTo>
                    <a:pt x="1" y="64"/>
                  </a:lnTo>
                  <a:cubicBezTo>
                    <a:pt x="128" y="64"/>
                    <a:pt x="254" y="159"/>
                    <a:pt x="254" y="317"/>
                  </a:cubicBezTo>
                  <a:lnTo>
                    <a:pt x="254" y="5447"/>
                  </a:lnTo>
                  <a:cubicBezTo>
                    <a:pt x="254" y="5606"/>
                    <a:pt x="159" y="5701"/>
                    <a:pt x="1" y="5701"/>
                  </a:cubicBezTo>
                  <a:lnTo>
                    <a:pt x="1173" y="5701"/>
                  </a:lnTo>
                  <a:lnTo>
                    <a:pt x="1173"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3"/>
            <p:cNvSpPr/>
            <p:nvPr/>
          </p:nvSpPr>
          <p:spPr>
            <a:xfrm>
              <a:off x="5804200" y="1243275"/>
              <a:ext cx="114825" cy="114825"/>
            </a:xfrm>
            <a:custGeom>
              <a:avLst/>
              <a:gdLst/>
              <a:ahLst/>
              <a:cxnLst/>
              <a:rect l="l" t="t" r="r" b="b"/>
              <a:pathLst>
                <a:path w="4593" h="4593" extrusionOk="0">
                  <a:moveTo>
                    <a:pt x="2313" y="1"/>
                  </a:moveTo>
                  <a:cubicBezTo>
                    <a:pt x="1046" y="1"/>
                    <a:pt x="1" y="1014"/>
                    <a:pt x="1" y="2281"/>
                  </a:cubicBezTo>
                  <a:cubicBezTo>
                    <a:pt x="1" y="3548"/>
                    <a:pt x="1046" y="4593"/>
                    <a:pt x="2313" y="4593"/>
                  </a:cubicBezTo>
                  <a:cubicBezTo>
                    <a:pt x="3579" y="4593"/>
                    <a:pt x="4593" y="3548"/>
                    <a:pt x="4593" y="2281"/>
                  </a:cubicBezTo>
                  <a:cubicBezTo>
                    <a:pt x="4593" y="1014"/>
                    <a:pt x="3579" y="1"/>
                    <a:pt x="2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3"/>
            <p:cNvSpPr/>
            <p:nvPr/>
          </p:nvSpPr>
          <p:spPr>
            <a:xfrm>
              <a:off x="5850925" y="1243275"/>
              <a:ext cx="69700" cy="114025"/>
            </a:xfrm>
            <a:custGeom>
              <a:avLst/>
              <a:gdLst/>
              <a:ahLst/>
              <a:cxnLst/>
              <a:rect l="l" t="t" r="r" b="b"/>
              <a:pathLst>
                <a:path w="2788" h="4561" extrusionOk="0">
                  <a:moveTo>
                    <a:pt x="444" y="1"/>
                  </a:moveTo>
                  <a:cubicBezTo>
                    <a:pt x="285" y="1"/>
                    <a:pt x="127" y="1"/>
                    <a:pt x="0" y="32"/>
                  </a:cubicBezTo>
                  <a:cubicBezTo>
                    <a:pt x="1077" y="222"/>
                    <a:pt x="1869" y="1172"/>
                    <a:pt x="1869" y="2281"/>
                  </a:cubicBezTo>
                  <a:cubicBezTo>
                    <a:pt x="1869" y="3389"/>
                    <a:pt x="1077" y="4339"/>
                    <a:pt x="0" y="4529"/>
                  </a:cubicBezTo>
                  <a:cubicBezTo>
                    <a:pt x="159" y="4561"/>
                    <a:pt x="285" y="4561"/>
                    <a:pt x="444" y="4561"/>
                  </a:cubicBezTo>
                  <a:cubicBezTo>
                    <a:pt x="1710" y="4561"/>
                    <a:pt x="2724" y="3548"/>
                    <a:pt x="2724" y="2281"/>
                  </a:cubicBezTo>
                  <a:cubicBezTo>
                    <a:pt x="2787" y="1014"/>
                    <a:pt x="1742" y="1"/>
                    <a:pt x="44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3"/>
            <p:cNvSpPr/>
            <p:nvPr/>
          </p:nvSpPr>
          <p:spPr>
            <a:xfrm>
              <a:off x="5804200" y="1500600"/>
              <a:ext cx="114825" cy="114800"/>
            </a:xfrm>
            <a:custGeom>
              <a:avLst/>
              <a:gdLst/>
              <a:ahLst/>
              <a:cxnLst/>
              <a:rect l="l" t="t" r="r" b="b"/>
              <a:pathLst>
                <a:path w="4593" h="4592" extrusionOk="0">
                  <a:moveTo>
                    <a:pt x="2313" y="0"/>
                  </a:moveTo>
                  <a:cubicBezTo>
                    <a:pt x="1046" y="0"/>
                    <a:pt x="1" y="1013"/>
                    <a:pt x="1" y="2280"/>
                  </a:cubicBezTo>
                  <a:cubicBezTo>
                    <a:pt x="1" y="3547"/>
                    <a:pt x="1046" y="4592"/>
                    <a:pt x="2313" y="4592"/>
                  </a:cubicBezTo>
                  <a:cubicBezTo>
                    <a:pt x="3579" y="4592"/>
                    <a:pt x="4593" y="3547"/>
                    <a:pt x="4593" y="2280"/>
                  </a:cubicBezTo>
                  <a:cubicBezTo>
                    <a:pt x="4593" y="1013"/>
                    <a:pt x="3579" y="0"/>
                    <a:pt x="2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3"/>
            <p:cNvSpPr/>
            <p:nvPr/>
          </p:nvSpPr>
          <p:spPr>
            <a:xfrm>
              <a:off x="5850925" y="1500600"/>
              <a:ext cx="69700" cy="114025"/>
            </a:xfrm>
            <a:custGeom>
              <a:avLst/>
              <a:gdLst/>
              <a:ahLst/>
              <a:cxnLst/>
              <a:rect l="l" t="t" r="r" b="b"/>
              <a:pathLst>
                <a:path w="2788" h="4561" extrusionOk="0">
                  <a:moveTo>
                    <a:pt x="444" y="0"/>
                  </a:moveTo>
                  <a:cubicBezTo>
                    <a:pt x="285" y="0"/>
                    <a:pt x="127" y="0"/>
                    <a:pt x="0" y="32"/>
                  </a:cubicBezTo>
                  <a:cubicBezTo>
                    <a:pt x="1077" y="222"/>
                    <a:pt x="1869" y="1172"/>
                    <a:pt x="1869" y="2280"/>
                  </a:cubicBezTo>
                  <a:cubicBezTo>
                    <a:pt x="1869" y="3389"/>
                    <a:pt x="1077" y="4339"/>
                    <a:pt x="0" y="4529"/>
                  </a:cubicBezTo>
                  <a:cubicBezTo>
                    <a:pt x="159" y="4560"/>
                    <a:pt x="285" y="4560"/>
                    <a:pt x="444" y="4560"/>
                  </a:cubicBezTo>
                  <a:cubicBezTo>
                    <a:pt x="1710" y="4560"/>
                    <a:pt x="2724" y="3547"/>
                    <a:pt x="2724" y="2280"/>
                  </a:cubicBezTo>
                  <a:cubicBezTo>
                    <a:pt x="2787" y="1013"/>
                    <a:pt x="1742" y="0"/>
                    <a:pt x="44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3"/>
            <p:cNvSpPr/>
            <p:nvPr/>
          </p:nvSpPr>
          <p:spPr>
            <a:xfrm>
              <a:off x="5702075" y="1236950"/>
              <a:ext cx="321475" cy="387975"/>
            </a:xfrm>
            <a:custGeom>
              <a:avLst/>
              <a:gdLst/>
              <a:ahLst/>
              <a:cxnLst/>
              <a:rect l="l" t="t" r="r" b="b"/>
              <a:pathLst>
                <a:path w="12859" h="15519" extrusionOk="0">
                  <a:moveTo>
                    <a:pt x="12383" y="5067"/>
                  </a:moveTo>
                  <a:lnTo>
                    <a:pt x="12383" y="10293"/>
                  </a:lnTo>
                  <a:lnTo>
                    <a:pt x="412" y="10293"/>
                  </a:lnTo>
                  <a:lnTo>
                    <a:pt x="412" y="5067"/>
                  </a:lnTo>
                  <a:close/>
                  <a:moveTo>
                    <a:pt x="6398" y="10736"/>
                  </a:moveTo>
                  <a:cubicBezTo>
                    <a:pt x="7538" y="10768"/>
                    <a:pt x="8488" y="11686"/>
                    <a:pt x="8488" y="12826"/>
                  </a:cubicBezTo>
                  <a:cubicBezTo>
                    <a:pt x="8488" y="13966"/>
                    <a:pt x="7538" y="14916"/>
                    <a:pt x="6398" y="14916"/>
                  </a:cubicBezTo>
                  <a:cubicBezTo>
                    <a:pt x="5923" y="14916"/>
                    <a:pt x="5448" y="14758"/>
                    <a:pt x="5099" y="14441"/>
                  </a:cubicBezTo>
                  <a:lnTo>
                    <a:pt x="6556" y="12985"/>
                  </a:lnTo>
                  <a:cubicBezTo>
                    <a:pt x="6619" y="12921"/>
                    <a:pt x="6619" y="12763"/>
                    <a:pt x="6556" y="12668"/>
                  </a:cubicBezTo>
                  <a:cubicBezTo>
                    <a:pt x="6508" y="12636"/>
                    <a:pt x="6445" y="12620"/>
                    <a:pt x="6386" y="12620"/>
                  </a:cubicBezTo>
                  <a:cubicBezTo>
                    <a:pt x="6326" y="12620"/>
                    <a:pt x="6271" y="12636"/>
                    <a:pt x="6239" y="12668"/>
                  </a:cubicBezTo>
                  <a:lnTo>
                    <a:pt x="4782" y="14125"/>
                  </a:lnTo>
                  <a:cubicBezTo>
                    <a:pt x="4497" y="13776"/>
                    <a:pt x="4307" y="13333"/>
                    <a:pt x="4307" y="12826"/>
                  </a:cubicBezTo>
                  <a:cubicBezTo>
                    <a:pt x="4307" y="11686"/>
                    <a:pt x="5257" y="10736"/>
                    <a:pt x="6398" y="10736"/>
                  </a:cubicBezTo>
                  <a:close/>
                  <a:moveTo>
                    <a:pt x="6429" y="0"/>
                  </a:moveTo>
                  <a:cubicBezTo>
                    <a:pt x="5226" y="0"/>
                    <a:pt x="4244" y="792"/>
                    <a:pt x="3959" y="1932"/>
                  </a:cubicBezTo>
                  <a:cubicBezTo>
                    <a:pt x="3927" y="2059"/>
                    <a:pt x="4022" y="2185"/>
                    <a:pt x="4117" y="2217"/>
                  </a:cubicBezTo>
                  <a:cubicBezTo>
                    <a:pt x="4139" y="2223"/>
                    <a:pt x="4161" y="2225"/>
                    <a:pt x="4182" y="2225"/>
                  </a:cubicBezTo>
                  <a:cubicBezTo>
                    <a:pt x="4285" y="2225"/>
                    <a:pt x="4376" y="2164"/>
                    <a:pt x="4402" y="2059"/>
                  </a:cubicBezTo>
                  <a:cubicBezTo>
                    <a:pt x="4656" y="1109"/>
                    <a:pt x="5479" y="475"/>
                    <a:pt x="6429" y="475"/>
                  </a:cubicBezTo>
                  <a:cubicBezTo>
                    <a:pt x="6904" y="475"/>
                    <a:pt x="7379" y="634"/>
                    <a:pt x="7728" y="950"/>
                  </a:cubicBezTo>
                  <a:lnTo>
                    <a:pt x="6271" y="2407"/>
                  </a:lnTo>
                  <a:cubicBezTo>
                    <a:pt x="6176" y="2502"/>
                    <a:pt x="6176" y="2660"/>
                    <a:pt x="6271" y="2724"/>
                  </a:cubicBezTo>
                  <a:cubicBezTo>
                    <a:pt x="6303" y="2755"/>
                    <a:pt x="6398" y="2819"/>
                    <a:pt x="6429" y="2819"/>
                  </a:cubicBezTo>
                  <a:cubicBezTo>
                    <a:pt x="6461" y="2819"/>
                    <a:pt x="6556" y="2755"/>
                    <a:pt x="6588" y="2724"/>
                  </a:cubicBezTo>
                  <a:lnTo>
                    <a:pt x="8044" y="1267"/>
                  </a:lnTo>
                  <a:cubicBezTo>
                    <a:pt x="8329" y="1615"/>
                    <a:pt x="8519" y="2059"/>
                    <a:pt x="8519" y="2565"/>
                  </a:cubicBezTo>
                  <a:cubicBezTo>
                    <a:pt x="8519" y="3706"/>
                    <a:pt x="7569" y="4687"/>
                    <a:pt x="6429" y="4687"/>
                  </a:cubicBezTo>
                  <a:cubicBezTo>
                    <a:pt x="5448" y="4687"/>
                    <a:pt x="4592" y="3991"/>
                    <a:pt x="4402" y="3040"/>
                  </a:cubicBezTo>
                  <a:cubicBezTo>
                    <a:pt x="4376" y="2936"/>
                    <a:pt x="4285" y="2874"/>
                    <a:pt x="4182" y="2874"/>
                  </a:cubicBezTo>
                  <a:cubicBezTo>
                    <a:pt x="4161" y="2874"/>
                    <a:pt x="4139" y="2877"/>
                    <a:pt x="4117" y="2882"/>
                  </a:cubicBezTo>
                  <a:cubicBezTo>
                    <a:pt x="4022" y="2914"/>
                    <a:pt x="3927" y="3040"/>
                    <a:pt x="3959" y="3167"/>
                  </a:cubicBezTo>
                  <a:cubicBezTo>
                    <a:pt x="4086" y="3706"/>
                    <a:pt x="4402" y="4244"/>
                    <a:pt x="4846" y="4592"/>
                  </a:cubicBezTo>
                  <a:cubicBezTo>
                    <a:pt x="4877" y="4624"/>
                    <a:pt x="4972" y="4656"/>
                    <a:pt x="5004" y="4719"/>
                  </a:cubicBezTo>
                  <a:lnTo>
                    <a:pt x="254" y="4719"/>
                  </a:lnTo>
                  <a:cubicBezTo>
                    <a:pt x="127" y="4719"/>
                    <a:pt x="0" y="4846"/>
                    <a:pt x="0" y="4941"/>
                  </a:cubicBezTo>
                  <a:lnTo>
                    <a:pt x="0" y="10641"/>
                  </a:lnTo>
                  <a:cubicBezTo>
                    <a:pt x="0" y="10768"/>
                    <a:pt x="127" y="10894"/>
                    <a:pt x="254" y="10894"/>
                  </a:cubicBezTo>
                  <a:lnTo>
                    <a:pt x="5004" y="10894"/>
                  </a:lnTo>
                  <a:cubicBezTo>
                    <a:pt x="4339" y="11369"/>
                    <a:pt x="3896" y="12098"/>
                    <a:pt x="3896" y="12985"/>
                  </a:cubicBezTo>
                  <a:cubicBezTo>
                    <a:pt x="3896" y="14378"/>
                    <a:pt x="5036" y="15518"/>
                    <a:pt x="6429" y="15518"/>
                  </a:cubicBezTo>
                  <a:cubicBezTo>
                    <a:pt x="7823" y="15518"/>
                    <a:pt x="8963" y="14378"/>
                    <a:pt x="8963" y="12985"/>
                  </a:cubicBezTo>
                  <a:cubicBezTo>
                    <a:pt x="8963" y="12129"/>
                    <a:pt x="8519" y="11369"/>
                    <a:pt x="7854" y="10894"/>
                  </a:cubicBezTo>
                  <a:lnTo>
                    <a:pt x="12605" y="10894"/>
                  </a:lnTo>
                  <a:cubicBezTo>
                    <a:pt x="12731" y="10894"/>
                    <a:pt x="12858" y="10768"/>
                    <a:pt x="12858" y="10641"/>
                  </a:cubicBezTo>
                  <a:lnTo>
                    <a:pt x="12858" y="4941"/>
                  </a:lnTo>
                  <a:cubicBezTo>
                    <a:pt x="12858" y="4719"/>
                    <a:pt x="12731" y="4624"/>
                    <a:pt x="12605" y="4624"/>
                  </a:cubicBezTo>
                  <a:lnTo>
                    <a:pt x="7854" y="4624"/>
                  </a:lnTo>
                  <a:cubicBezTo>
                    <a:pt x="8519" y="4149"/>
                    <a:pt x="8963" y="3421"/>
                    <a:pt x="8963" y="2534"/>
                  </a:cubicBezTo>
                  <a:cubicBezTo>
                    <a:pt x="8963" y="1140"/>
                    <a:pt x="7823" y="0"/>
                    <a:pt x="6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3"/>
            <p:cNvSpPr/>
            <p:nvPr/>
          </p:nvSpPr>
          <p:spPr>
            <a:xfrm>
              <a:off x="6029850" y="1351750"/>
              <a:ext cx="34075" cy="111650"/>
            </a:xfrm>
            <a:custGeom>
              <a:avLst/>
              <a:gdLst/>
              <a:ahLst/>
              <a:cxnLst/>
              <a:rect l="l" t="t" r="r" b="b"/>
              <a:pathLst>
                <a:path w="1363" h="4466" extrusionOk="0">
                  <a:moveTo>
                    <a:pt x="285" y="0"/>
                  </a:moveTo>
                  <a:cubicBezTo>
                    <a:pt x="159" y="0"/>
                    <a:pt x="64" y="127"/>
                    <a:pt x="64" y="254"/>
                  </a:cubicBezTo>
                  <a:cubicBezTo>
                    <a:pt x="0" y="349"/>
                    <a:pt x="95" y="475"/>
                    <a:pt x="254" y="475"/>
                  </a:cubicBezTo>
                  <a:lnTo>
                    <a:pt x="444" y="475"/>
                  </a:lnTo>
                  <a:lnTo>
                    <a:pt x="444" y="4244"/>
                  </a:lnTo>
                  <a:cubicBezTo>
                    <a:pt x="444" y="4371"/>
                    <a:pt x="570" y="4466"/>
                    <a:pt x="697" y="4466"/>
                  </a:cubicBezTo>
                  <a:cubicBezTo>
                    <a:pt x="792" y="4466"/>
                    <a:pt x="919" y="4371"/>
                    <a:pt x="919" y="4244"/>
                  </a:cubicBezTo>
                  <a:lnTo>
                    <a:pt x="919" y="475"/>
                  </a:lnTo>
                  <a:lnTo>
                    <a:pt x="1109" y="475"/>
                  </a:lnTo>
                  <a:cubicBezTo>
                    <a:pt x="1236" y="475"/>
                    <a:pt x="1362" y="349"/>
                    <a:pt x="1362" y="254"/>
                  </a:cubicBezTo>
                  <a:cubicBezTo>
                    <a:pt x="1362" y="127"/>
                    <a:pt x="1236"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3"/>
            <p:cNvSpPr/>
            <p:nvPr/>
          </p:nvSpPr>
          <p:spPr>
            <a:xfrm>
              <a:off x="6028275" y="1478425"/>
              <a:ext cx="33275" cy="27725"/>
            </a:xfrm>
            <a:custGeom>
              <a:avLst/>
              <a:gdLst/>
              <a:ahLst/>
              <a:cxnLst/>
              <a:rect l="l" t="t" r="r" b="b"/>
              <a:pathLst>
                <a:path w="1331" h="1109" extrusionOk="0">
                  <a:moveTo>
                    <a:pt x="665" y="0"/>
                  </a:moveTo>
                  <a:cubicBezTo>
                    <a:pt x="538" y="0"/>
                    <a:pt x="412" y="127"/>
                    <a:pt x="412" y="254"/>
                  </a:cubicBezTo>
                  <a:lnTo>
                    <a:pt x="412" y="634"/>
                  </a:lnTo>
                  <a:lnTo>
                    <a:pt x="222" y="634"/>
                  </a:lnTo>
                  <a:cubicBezTo>
                    <a:pt x="127" y="634"/>
                    <a:pt x="0" y="760"/>
                    <a:pt x="0" y="887"/>
                  </a:cubicBezTo>
                  <a:cubicBezTo>
                    <a:pt x="0" y="982"/>
                    <a:pt x="95" y="1109"/>
                    <a:pt x="222" y="1109"/>
                  </a:cubicBezTo>
                  <a:lnTo>
                    <a:pt x="1077" y="1109"/>
                  </a:lnTo>
                  <a:cubicBezTo>
                    <a:pt x="1172" y="1109"/>
                    <a:pt x="1299" y="982"/>
                    <a:pt x="1299" y="887"/>
                  </a:cubicBezTo>
                  <a:cubicBezTo>
                    <a:pt x="1330" y="760"/>
                    <a:pt x="1235" y="634"/>
                    <a:pt x="1109" y="634"/>
                  </a:cubicBezTo>
                  <a:lnTo>
                    <a:pt x="918" y="634"/>
                  </a:lnTo>
                  <a:lnTo>
                    <a:pt x="918" y="254"/>
                  </a:lnTo>
                  <a:cubicBezTo>
                    <a:pt x="918" y="127"/>
                    <a:pt x="792" y="0"/>
                    <a:pt x="6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3"/>
            <p:cNvSpPr/>
            <p:nvPr/>
          </p:nvSpPr>
          <p:spPr>
            <a:xfrm>
              <a:off x="5857250" y="1380250"/>
              <a:ext cx="11900" cy="13475"/>
            </a:xfrm>
            <a:custGeom>
              <a:avLst/>
              <a:gdLst/>
              <a:ahLst/>
              <a:cxnLst/>
              <a:rect l="l" t="t" r="r" b="b"/>
              <a:pathLst>
                <a:path w="476" h="539" extrusionOk="0">
                  <a:moveTo>
                    <a:pt x="222" y="0"/>
                  </a:moveTo>
                  <a:cubicBezTo>
                    <a:pt x="96" y="0"/>
                    <a:pt x="1" y="95"/>
                    <a:pt x="1" y="254"/>
                  </a:cubicBezTo>
                  <a:cubicBezTo>
                    <a:pt x="1" y="412"/>
                    <a:pt x="96" y="539"/>
                    <a:pt x="222" y="539"/>
                  </a:cubicBezTo>
                  <a:cubicBezTo>
                    <a:pt x="349" y="539"/>
                    <a:pt x="476" y="412"/>
                    <a:pt x="476" y="285"/>
                  </a:cubicBezTo>
                  <a:lnTo>
                    <a:pt x="476" y="254"/>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3"/>
            <p:cNvSpPr/>
            <p:nvPr/>
          </p:nvSpPr>
          <p:spPr>
            <a:xfrm>
              <a:off x="5856450" y="1409550"/>
              <a:ext cx="12700" cy="12675"/>
            </a:xfrm>
            <a:custGeom>
              <a:avLst/>
              <a:gdLst/>
              <a:ahLst/>
              <a:cxnLst/>
              <a:rect l="l" t="t" r="r" b="b"/>
              <a:pathLst>
                <a:path w="508" h="507" extrusionOk="0">
                  <a:moveTo>
                    <a:pt x="254" y="0"/>
                  </a:moveTo>
                  <a:cubicBezTo>
                    <a:pt x="128" y="0"/>
                    <a:pt x="1" y="95"/>
                    <a:pt x="1" y="222"/>
                  </a:cubicBezTo>
                  <a:lnTo>
                    <a:pt x="1" y="253"/>
                  </a:lnTo>
                  <a:cubicBezTo>
                    <a:pt x="1" y="380"/>
                    <a:pt x="128" y="507"/>
                    <a:pt x="254" y="507"/>
                  </a:cubicBezTo>
                  <a:cubicBezTo>
                    <a:pt x="381" y="507"/>
                    <a:pt x="508" y="380"/>
                    <a:pt x="508" y="253"/>
                  </a:cubicBezTo>
                  <a:lnTo>
                    <a:pt x="508" y="222"/>
                  </a:lnTo>
                  <a:cubicBezTo>
                    <a:pt x="444" y="63"/>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3"/>
            <p:cNvSpPr/>
            <p:nvPr/>
          </p:nvSpPr>
          <p:spPr>
            <a:xfrm>
              <a:off x="5856450" y="1438050"/>
              <a:ext cx="12700" cy="12675"/>
            </a:xfrm>
            <a:custGeom>
              <a:avLst/>
              <a:gdLst/>
              <a:ahLst/>
              <a:cxnLst/>
              <a:rect l="l" t="t" r="r" b="b"/>
              <a:pathLst>
                <a:path w="508" h="507" extrusionOk="0">
                  <a:moveTo>
                    <a:pt x="254" y="0"/>
                  </a:moveTo>
                  <a:cubicBezTo>
                    <a:pt x="128" y="0"/>
                    <a:pt x="1" y="127"/>
                    <a:pt x="1" y="222"/>
                  </a:cubicBezTo>
                  <a:lnTo>
                    <a:pt x="1" y="285"/>
                  </a:lnTo>
                  <a:cubicBezTo>
                    <a:pt x="1" y="380"/>
                    <a:pt x="128" y="507"/>
                    <a:pt x="254" y="507"/>
                  </a:cubicBezTo>
                  <a:cubicBezTo>
                    <a:pt x="381" y="507"/>
                    <a:pt x="508" y="380"/>
                    <a:pt x="508" y="285"/>
                  </a:cubicBezTo>
                  <a:lnTo>
                    <a:pt x="508" y="222"/>
                  </a:lnTo>
                  <a:cubicBezTo>
                    <a:pt x="444" y="64"/>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3"/>
            <p:cNvSpPr/>
            <p:nvPr/>
          </p:nvSpPr>
          <p:spPr>
            <a:xfrm>
              <a:off x="5856450" y="1465750"/>
              <a:ext cx="12700" cy="12700"/>
            </a:xfrm>
            <a:custGeom>
              <a:avLst/>
              <a:gdLst/>
              <a:ahLst/>
              <a:cxnLst/>
              <a:rect l="l" t="t" r="r" b="b"/>
              <a:pathLst>
                <a:path w="508" h="508" extrusionOk="0">
                  <a:moveTo>
                    <a:pt x="254" y="1"/>
                  </a:moveTo>
                  <a:cubicBezTo>
                    <a:pt x="128" y="1"/>
                    <a:pt x="1" y="127"/>
                    <a:pt x="1" y="222"/>
                  </a:cubicBezTo>
                  <a:lnTo>
                    <a:pt x="1" y="286"/>
                  </a:lnTo>
                  <a:cubicBezTo>
                    <a:pt x="1" y="381"/>
                    <a:pt x="128" y="507"/>
                    <a:pt x="254" y="507"/>
                  </a:cubicBezTo>
                  <a:cubicBezTo>
                    <a:pt x="381" y="507"/>
                    <a:pt x="508" y="381"/>
                    <a:pt x="508" y="286"/>
                  </a:cubicBezTo>
                  <a:lnTo>
                    <a:pt x="508" y="222"/>
                  </a:lnTo>
                  <a:cubicBezTo>
                    <a:pt x="444" y="64"/>
                    <a:pt x="381"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1" name="Google Shape;3671;p73"/>
          <p:cNvGrpSpPr/>
          <p:nvPr/>
        </p:nvGrpSpPr>
        <p:grpSpPr>
          <a:xfrm>
            <a:off x="7713758" y="4217125"/>
            <a:ext cx="336500" cy="384000"/>
            <a:chOff x="5718700" y="2317650"/>
            <a:chExt cx="336500" cy="384000"/>
          </a:xfrm>
        </p:grpSpPr>
        <p:sp>
          <p:nvSpPr>
            <p:cNvPr id="3672" name="Google Shape;3672;p73"/>
            <p:cNvSpPr/>
            <p:nvPr/>
          </p:nvSpPr>
          <p:spPr>
            <a:xfrm>
              <a:off x="5826375" y="2574950"/>
              <a:ext cx="47525" cy="47525"/>
            </a:xfrm>
            <a:custGeom>
              <a:avLst/>
              <a:gdLst/>
              <a:ahLst/>
              <a:cxnLst/>
              <a:rect l="l" t="t" r="r" b="b"/>
              <a:pathLst>
                <a:path w="1901" h="1901" extrusionOk="0">
                  <a:moveTo>
                    <a:pt x="1331" y="1"/>
                  </a:moveTo>
                  <a:lnTo>
                    <a:pt x="634" y="666"/>
                  </a:lnTo>
                  <a:lnTo>
                    <a:pt x="0" y="1299"/>
                  </a:lnTo>
                  <a:lnTo>
                    <a:pt x="539" y="1901"/>
                  </a:lnTo>
                  <a:lnTo>
                    <a:pt x="1236" y="1236"/>
                  </a:lnTo>
                  <a:lnTo>
                    <a:pt x="1901" y="571"/>
                  </a:lnTo>
                  <a:lnTo>
                    <a:pt x="13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3"/>
            <p:cNvSpPr/>
            <p:nvPr/>
          </p:nvSpPr>
          <p:spPr>
            <a:xfrm>
              <a:off x="5834300" y="2574950"/>
              <a:ext cx="39600" cy="49900"/>
            </a:xfrm>
            <a:custGeom>
              <a:avLst/>
              <a:gdLst/>
              <a:ahLst/>
              <a:cxnLst/>
              <a:rect l="l" t="t" r="r" b="b"/>
              <a:pathLst>
                <a:path w="1584" h="1996" extrusionOk="0">
                  <a:moveTo>
                    <a:pt x="1014" y="1"/>
                  </a:moveTo>
                  <a:lnTo>
                    <a:pt x="317" y="729"/>
                  </a:lnTo>
                  <a:cubicBezTo>
                    <a:pt x="380" y="792"/>
                    <a:pt x="444" y="887"/>
                    <a:pt x="507" y="951"/>
                  </a:cubicBezTo>
                  <a:lnTo>
                    <a:pt x="634" y="1077"/>
                  </a:lnTo>
                  <a:lnTo>
                    <a:pt x="0" y="1711"/>
                  </a:lnTo>
                  <a:lnTo>
                    <a:pt x="285" y="1996"/>
                  </a:lnTo>
                  <a:lnTo>
                    <a:pt x="919" y="1362"/>
                  </a:lnTo>
                  <a:lnTo>
                    <a:pt x="1584" y="666"/>
                  </a:lnTo>
                  <a:lnTo>
                    <a:pt x="101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3"/>
            <p:cNvSpPr/>
            <p:nvPr/>
          </p:nvSpPr>
          <p:spPr>
            <a:xfrm>
              <a:off x="5750375" y="2606025"/>
              <a:ext cx="93450" cy="91475"/>
            </a:xfrm>
            <a:custGeom>
              <a:avLst/>
              <a:gdLst/>
              <a:ahLst/>
              <a:cxnLst/>
              <a:rect l="l" t="t" r="r" b="b"/>
              <a:pathLst>
                <a:path w="3738" h="3659" extrusionOk="0">
                  <a:moveTo>
                    <a:pt x="2676" y="1"/>
                  </a:moveTo>
                  <a:cubicBezTo>
                    <a:pt x="2581" y="1"/>
                    <a:pt x="2486" y="40"/>
                    <a:pt x="2407" y="119"/>
                  </a:cubicBezTo>
                  <a:lnTo>
                    <a:pt x="127" y="2368"/>
                  </a:lnTo>
                  <a:cubicBezTo>
                    <a:pt x="0" y="2526"/>
                    <a:pt x="0" y="2748"/>
                    <a:pt x="127" y="2906"/>
                  </a:cubicBezTo>
                  <a:lnTo>
                    <a:pt x="792" y="3540"/>
                  </a:lnTo>
                  <a:cubicBezTo>
                    <a:pt x="855" y="3619"/>
                    <a:pt x="958" y="3658"/>
                    <a:pt x="1061" y="3658"/>
                  </a:cubicBezTo>
                  <a:cubicBezTo>
                    <a:pt x="1164" y="3658"/>
                    <a:pt x="1267" y="3619"/>
                    <a:pt x="1330" y="3540"/>
                  </a:cubicBezTo>
                  <a:lnTo>
                    <a:pt x="3579" y="1291"/>
                  </a:lnTo>
                  <a:cubicBezTo>
                    <a:pt x="3737" y="1133"/>
                    <a:pt x="3737" y="911"/>
                    <a:pt x="3579" y="753"/>
                  </a:cubicBezTo>
                  <a:lnTo>
                    <a:pt x="2945" y="119"/>
                  </a:lnTo>
                  <a:cubicBezTo>
                    <a:pt x="2866" y="40"/>
                    <a:pt x="2771" y="1"/>
                    <a:pt x="2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3"/>
            <p:cNvSpPr/>
            <p:nvPr/>
          </p:nvSpPr>
          <p:spPr>
            <a:xfrm>
              <a:off x="5762250" y="2604450"/>
              <a:ext cx="83150" cy="93050"/>
            </a:xfrm>
            <a:custGeom>
              <a:avLst/>
              <a:gdLst/>
              <a:ahLst/>
              <a:cxnLst/>
              <a:rect l="l" t="t" r="r" b="b"/>
              <a:pathLst>
                <a:path w="3326" h="3722" extrusionOk="0">
                  <a:moveTo>
                    <a:pt x="2249" y="0"/>
                  </a:moveTo>
                  <a:cubicBezTo>
                    <a:pt x="2146" y="0"/>
                    <a:pt x="2043" y="40"/>
                    <a:pt x="1964" y="119"/>
                  </a:cubicBezTo>
                  <a:lnTo>
                    <a:pt x="1805" y="277"/>
                  </a:lnTo>
                  <a:lnTo>
                    <a:pt x="1489" y="594"/>
                  </a:lnTo>
                  <a:cubicBezTo>
                    <a:pt x="1568" y="515"/>
                    <a:pt x="1679" y="475"/>
                    <a:pt x="1790" y="475"/>
                  </a:cubicBezTo>
                  <a:cubicBezTo>
                    <a:pt x="1900" y="475"/>
                    <a:pt x="2011" y="515"/>
                    <a:pt x="2090" y="594"/>
                  </a:cubicBezTo>
                  <a:lnTo>
                    <a:pt x="2407" y="911"/>
                  </a:lnTo>
                  <a:cubicBezTo>
                    <a:pt x="2565" y="1069"/>
                    <a:pt x="2565" y="1323"/>
                    <a:pt x="2407" y="1481"/>
                  </a:cubicBezTo>
                  <a:lnTo>
                    <a:pt x="570" y="3286"/>
                  </a:lnTo>
                  <a:cubicBezTo>
                    <a:pt x="491" y="3365"/>
                    <a:pt x="388" y="3405"/>
                    <a:pt x="285" y="3405"/>
                  </a:cubicBezTo>
                  <a:cubicBezTo>
                    <a:pt x="182" y="3405"/>
                    <a:pt x="80" y="3365"/>
                    <a:pt x="0" y="3286"/>
                  </a:cubicBezTo>
                  <a:lnTo>
                    <a:pt x="0" y="3286"/>
                  </a:lnTo>
                  <a:lnTo>
                    <a:pt x="317" y="3603"/>
                  </a:lnTo>
                  <a:cubicBezTo>
                    <a:pt x="380" y="3682"/>
                    <a:pt x="475" y="3721"/>
                    <a:pt x="574" y="3721"/>
                  </a:cubicBezTo>
                  <a:cubicBezTo>
                    <a:pt x="673" y="3721"/>
                    <a:pt x="776" y="3682"/>
                    <a:pt x="855" y="3603"/>
                  </a:cubicBezTo>
                  <a:lnTo>
                    <a:pt x="3104" y="1354"/>
                  </a:lnTo>
                  <a:cubicBezTo>
                    <a:pt x="3326" y="1164"/>
                    <a:pt x="3326" y="911"/>
                    <a:pt x="3167" y="753"/>
                  </a:cubicBezTo>
                  <a:lnTo>
                    <a:pt x="2534" y="119"/>
                  </a:lnTo>
                  <a:cubicBezTo>
                    <a:pt x="2455" y="40"/>
                    <a:pt x="2352" y="0"/>
                    <a:pt x="2249"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3"/>
            <p:cNvSpPr/>
            <p:nvPr/>
          </p:nvSpPr>
          <p:spPr>
            <a:xfrm>
              <a:off x="5724250" y="2324775"/>
              <a:ext cx="207450" cy="215375"/>
            </a:xfrm>
            <a:custGeom>
              <a:avLst/>
              <a:gdLst/>
              <a:ahLst/>
              <a:cxnLst/>
              <a:rect l="l" t="t" r="r" b="b"/>
              <a:pathLst>
                <a:path w="8298" h="8615" extrusionOk="0">
                  <a:moveTo>
                    <a:pt x="475" y="0"/>
                  </a:moveTo>
                  <a:cubicBezTo>
                    <a:pt x="190" y="0"/>
                    <a:pt x="0" y="190"/>
                    <a:pt x="0" y="475"/>
                  </a:cubicBezTo>
                  <a:lnTo>
                    <a:pt x="0" y="8139"/>
                  </a:lnTo>
                  <a:cubicBezTo>
                    <a:pt x="0" y="8424"/>
                    <a:pt x="190" y="8614"/>
                    <a:pt x="475" y="8614"/>
                  </a:cubicBezTo>
                  <a:lnTo>
                    <a:pt x="7822" y="8614"/>
                  </a:lnTo>
                  <a:cubicBezTo>
                    <a:pt x="8107" y="8614"/>
                    <a:pt x="8297" y="8424"/>
                    <a:pt x="8297" y="8139"/>
                  </a:cubicBezTo>
                  <a:lnTo>
                    <a:pt x="8297" y="475"/>
                  </a:lnTo>
                  <a:cubicBezTo>
                    <a:pt x="8297" y="190"/>
                    <a:pt x="8107" y="0"/>
                    <a:pt x="7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3"/>
            <p:cNvSpPr/>
            <p:nvPr/>
          </p:nvSpPr>
          <p:spPr>
            <a:xfrm>
              <a:off x="5799450" y="2410050"/>
              <a:ext cx="132250" cy="130100"/>
            </a:xfrm>
            <a:custGeom>
              <a:avLst/>
              <a:gdLst/>
              <a:ahLst/>
              <a:cxnLst/>
              <a:rect l="l" t="t" r="r" b="b"/>
              <a:pathLst>
                <a:path w="5290" h="5204" extrusionOk="0">
                  <a:moveTo>
                    <a:pt x="4397" y="0"/>
                  </a:moveTo>
                  <a:cubicBezTo>
                    <a:pt x="3337" y="0"/>
                    <a:pt x="2272" y="430"/>
                    <a:pt x="1457" y="1245"/>
                  </a:cubicBezTo>
                  <a:cubicBezTo>
                    <a:pt x="412" y="2321"/>
                    <a:pt x="1" y="3842"/>
                    <a:pt x="349" y="5203"/>
                  </a:cubicBezTo>
                  <a:lnTo>
                    <a:pt x="4814" y="5203"/>
                  </a:lnTo>
                  <a:cubicBezTo>
                    <a:pt x="5099" y="5203"/>
                    <a:pt x="5289" y="5013"/>
                    <a:pt x="5289" y="4728"/>
                  </a:cubicBezTo>
                  <a:lnTo>
                    <a:pt x="5289" y="105"/>
                  </a:lnTo>
                  <a:cubicBezTo>
                    <a:pt x="4996" y="35"/>
                    <a:pt x="4697" y="0"/>
                    <a:pt x="439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3"/>
            <p:cNvSpPr/>
            <p:nvPr/>
          </p:nvSpPr>
          <p:spPr>
            <a:xfrm>
              <a:off x="5898425" y="2324775"/>
              <a:ext cx="34075" cy="215375"/>
            </a:xfrm>
            <a:custGeom>
              <a:avLst/>
              <a:gdLst/>
              <a:ahLst/>
              <a:cxnLst/>
              <a:rect l="l" t="t" r="r" b="b"/>
              <a:pathLst>
                <a:path w="1363" h="8615" extrusionOk="0">
                  <a:moveTo>
                    <a:pt x="0" y="0"/>
                  </a:moveTo>
                  <a:cubicBezTo>
                    <a:pt x="285" y="0"/>
                    <a:pt x="475" y="190"/>
                    <a:pt x="475" y="475"/>
                  </a:cubicBezTo>
                  <a:lnTo>
                    <a:pt x="475" y="8139"/>
                  </a:lnTo>
                  <a:cubicBezTo>
                    <a:pt x="475" y="8424"/>
                    <a:pt x="285" y="8614"/>
                    <a:pt x="0" y="8614"/>
                  </a:cubicBezTo>
                  <a:lnTo>
                    <a:pt x="887" y="8614"/>
                  </a:lnTo>
                  <a:cubicBezTo>
                    <a:pt x="1140" y="8614"/>
                    <a:pt x="1362" y="8424"/>
                    <a:pt x="1362" y="8139"/>
                  </a:cubicBezTo>
                  <a:lnTo>
                    <a:pt x="1362" y="475"/>
                  </a:lnTo>
                  <a:cubicBezTo>
                    <a:pt x="1330" y="190"/>
                    <a:pt x="1140" y="0"/>
                    <a:pt x="88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3"/>
            <p:cNvSpPr/>
            <p:nvPr/>
          </p:nvSpPr>
          <p:spPr>
            <a:xfrm>
              <a:off x="5827950" y="2409475"/>
              <a:ext cx="209850" cy="209850"/>
            </a:xfrm>
            <a:custGeom>
              <a:avLst/>
              <a:gdLst/>
              <a:ahLst/>
              <a:cxnLst/>
              <a:rect l="l" t="t" r="r" b="b"/>
              <a:pathLst>
                <a:path w="8394" h="8394" extrusionOk="0">
                  <a:moveTo>
                    <a:pt x="4213" y="1"/>
                  </a:moveTo>
                  <a:cubicBezTo>
                    <a:pt x="1901" y="1"/>
                    <a:pt x="1" y="1901"/>
                    <a:pt x="1" y="4213"/>
                  </a:cubicBezTo>
                  <a:cubicBezTo>
                    <a:pt x="1" y="6556"/>
                    <a:pt x="1869" y="8393"/>
                    <a:pt x="4213" y="8393"/>
                  </a:cubicBezTo>
                  <a:cubicBezTo>
                    <a:pt x="6525" y="8393"/>
                    <a:pt x="8393" y="6556"/>
                    <a:pt x="8393" y="4213"/>
                  </a:cubicBezTo>
                  <a:cubicBezTo>
                    <a:pt x="8393" y="1869"/>
                    <a:pt x="6525" y="1"/>
                    <a:pt x="42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3"/>
            <p:cNvSpPr/>
            <p:nvPr/>
          </p:nvSpPr>
          <p:spPr>
            <a:xfrm>
              <a:off x="5919000" y="2410200"/>
              <a:ext cx="129875" cy="209650"/>
            </a:xfrm>
            <a:custGeom>
              <a:avLst/>
              <a:gdLst/>
              <a:ahLst/>
              <a:cxnLst/>
              <a:rect l="l" t="t" r="r" b="b"/>
              <a:pathLst>
                <a:path w="5195" h="8386" extrusionOk="0">
                  <a:moveTo>
                    <a:pt x="560" y="0"/>
                  </a:moveTo>
                  <a:cubicBezTo>
                    <a:pt x="373" y="0"/>
                    <a:pt x="186" y="12"/>
                    <a:pt x="1" y="35"/>
                  </a:cubicBezTo>
                  <a:cubicBezTo>
                    <a:pt x="951" y="99"/>
                    <a:pt x="1901" y="510"/>
                    <a:pt x="2629" y="1239"/>
                  </a:cubicBezTo>
                  <a:cubicBezTo>
                    <a:pt x="4244" y="2885"/>
                    <a:pt x="4244" y="5514"/>
                    <a:pt x="2629" y="7192"/>
                  </a:cubicBezTo>
                  <a:cubicBezTo>
                    <a:pt x="1964" y="7857"/>
                    <a:pt x="1078" y="8269"/>
                    <a:pt x="222" y="8364"/>
                  </a:cubicBezTo>
                  <a:cubicBezTo>
                    <a:pt x="354" y="8378"/>
                    <a:pt x="487" y="8385"/>
                    <a:pt x="620" y="8385"/>
                  </a:cubicBezTo>
                  <a:cubicBezTo>
                    <a:pt x="1668" y="8385"/>
                    <a:pt x="2733" y="7948"/>
                    <a:pt x="3548" y="7161"/>
                  </a:cubicBezTo>
                  <a:cubicBezTo>
                    <a:pt x="5194" y="5514"/>
                    <a:pt x="5194" y="2885"/>
                    <a:pt x="3548" y="1207"/>
                  </a:cubicBezTo>
                  <a:cubicBezTo>
                    <a:pt x="2737" y="396"/>
                    <a:pt x="1649" y="0"/>
                    <a:pt x="56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3"/>
            <p:cNvSpPr/>
            <p:nvPr/>
          </p:nvSpPr>
          <p:spPr>
            <a:xfrm>
              <a:off x="5842200" y="2432325"/>
              <a:ext cx="182125" cy="165225"/>
            </a:xfrm>
            <a:custGeom>
              <a:avLst/>
              <a:gdLst/>
              <a:ahLst/>
              <a:cxnLst/>
              <a:rect l="l" t="t" r="r" b="b"/>
              <a:pathLst>
                <a:path w="7285" h="6609" extrusionOk="0">
                  <a:moveTo>
                    <a:pt x="3617" y="0"/>
                  </a:moveTo>
                  <a:cubicBezTo>
                    <a:pt x="2778" y="0"/>
                    <a:pt x="1937" y="317"/>
                    <a:pt x="1299" y="955"/>
                  </a:cubicBezTo>
                  <a:cubicBezTo>
                    <a:pt x="1" y="2254"/>
                    <a:pt x="1" y="4312"/>
                    <a:pt x="1299" y="5642"/>
                  </a:cubicBezTo>
                  <a:lnTo>
                    <a:pt x="1331" y="5674"/>
                  </a:lnTo>
                  <a:cubicBezTo>
                    <a:pt x="1988" y="6299"/>
                    <a:pt x="2814" y="6608"/>
                    <a:pt x="3635" y="6608"/>
                  </a:cubicBezTo>
                  <a:cubicBezTo>
                    <a:pt x="4477" y="6608"/>
                    <a:pt x="5313" y="6284"/>
                    <a:pt x="5955" y="5642"/>
                  </a:cubicBezTo>
                  <a:cubicBezTo>
                    <a:pt x="7285" y="4312"/>
                    <a:pt x="7285" y="2254"/>
                    <a:pt x="5955" y="955"/>
                  </a:cubicBezTo>
                  <a:cubicBezTo>
                    <a:pt x="5891" y="924"/>
                    <a:pt x="5860" y="892"/>
                    <a:pt x="5796" y="829"/>
                  </a:cubicBezTo>
                  <a:cubicBezTo>
                    <a:pt x="5184" y="278"/>
                    <a:pt x="4402" y="0"/>
                    <a:pt x="3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3"/>
            <p:cNvSpPr/>
            <p:nvPr/>
          </p:nvSpPr>
          <p:spPr>
            <a:xfrm>
              <a:off x="5843000" y="2432325"/>
              <a:ext cx="145700" cy="141875"/>
            </a:xfrm>
            <a:custGeom>
              <a:avLst/>
              <a:gdLst/>
              <a:ahLst/>
              <a:cxnLst/>
              <a:rect l="l" t="t" r="r" b="b"/>
              <a:pathLst>
                <a:path w="5828" h="5675" extrusionOk="0">
                  <a:moveTo>
                    <a:pt x="3621" y="0"/>
                  </a:moveTo>
                  <a:cubicBezTo>
                    <a:pt x="2778" y="0"/>
                    <a:pt x="1937" y="317"/>
                    <a:pt x="1299" y="955"/>
                  </a:cubicBezTo>
                  <a:cubicBezTo>
                    <a:pt x="1" y="2254"/>
                    <a:pt x="1" y="4312"/>
                    <a:pt x="1299" y="5611"/>
                  </a:cubicBezTo>
                  <a:lnTo>
                    <a:pt x="1362" y="5674"/>
                  </a:lnTo>
                  <a:lnTo>
                    <a:pt x="5828" y="5674"/>
                  </a:lnTo>
                  <a:lnTo>
                    <a:pt x="5828" y="829"/>
                  </a:lnTo>
                  <a:cubicBezTo>
                    <a:pt x="5200" y="278"/>
                    <a:pt x="4410" y="0"/>
                    <a:pt x="3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3"/>
            <p:cNvSpPr/>
            <p:nvPr/>
          </p:nvSpPr>
          <p:spPr>
            <a:xfrm>
              <a:off x="5922975" y="2432175"/>
              <a:ext cx="64925" cy="142025"/>
            </a:xfrm>
            <a:custGeom>
              <a:avLst/>
              <a:gdLst/>
              <a:ahLst/>
              <a:cxnLst/>
              <a:rect l="l" t="t" r="r" b="b"/>
              <a:pathLst>
                <a:path w="2597" h="5681" extrusionOk="0">
                  <a:moveTo>
                    <a:pt x="298" y="1"/>
                  </a:moveTo>
                  <a:cubicBezTo>
                    <a:pt x="199" y="1"/>
                    <a:pt x="99" y="4"/>
                    <a:pt x="0" y="11"/>
                  </a:cubicBezTo>
                  <a:cubicBezTo>
                    <a:pt x="633" y="106"/>
                    <a:pt x="1267" y="360"/>
                    <a:pt x="1805" y="803"/>
                  </a:cubicBezTo>
                  <a:lnTo>
                    <a:pt x="1805" y="5268"/>
                  </a:lnTo>
                  <a:cubicBezTo>
                    <a:pt x="1805" y="5490"/>
                    <a:pt x="1647" y="5680"/>
                    <a:pt x="1394" y="5680"/>
                  </a:cubicBezTo>
                  <a:lnTo>
                    <a:pt x="2597" y="5680"/>
                  </a:lnTo>
                  <a:lnTo>
                    <a:pt x="2597" y="835"/>
                  </a:lnTo>
                  <a:cubicBezTo>
                    <a:pt x="1947" y="241"/>
                    <a:pt x="1121" y="1"/>
                    <a:pt x="29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3"/>
            <p:cNvSpPr/>
            <p:nvPr/>
          </p:nvSpPr>
          <p:spPr>
            <a:xfrm>
              <a:off x="5718700" y="2317650"/>
              <a:ext cx="336500" cy="384000"/>
            </a:xfrm>
            <a:custGeom>
              <a:avLst/>
              <a:gdLst/>
              <a:ahLst/>
              <a:cxnLst/>
              <a:rect l="l" t="t" r="r" b="b"/>
              <a:pathLst>
                <a:path w="13460" h="15360" extrusionOk="0">
                  <a:moveTo>
                    <a:pt x="5353" y="10894"/>
                  </a:moveTo>
                  <a:lnTo>
                    <a:pt x="5479" y="11021"/>
                  </a:lnTo>
                  <a:lnTo>
                    <a:pt x="5606" y="11116"/>
                  </a:lnTo>
                  <a:lnTo>
                    <a:pt x="4846" y="11876"/>
                  </a:lnTo>
                  <a:lnTo>
                    <a:pt x="4624" y="11654"/>
                  </a:lnTo>
                  <a:lnTo>
                    <a:pt x="5353" y="10894"/>
                  </a:lnTo>
                  <a:close/>
                  <a:moveTo>
                    <a:pt x="3991" y="11718"/>
                  </a:moveTo>
                  <a:cubicBezTo>
                    <a:pt x="4022" y="11718"/>
                    <a:pt x="4054" y="11718"/>
                    <a:pt x="4117" y="11749"/>
                  </a:cubicBezTo>
                  <a:lnTo>
                    <a:pt x="4751" y="12383"/>
                  </a:lnTo>
                  <a:cubicBezTo>
                    <a:pt x="4814" y="12478"/>
                    <a:pt x="4814" y="12541"/>
                    <a:pt x="4751" y="12636"/>
                  </a:cubicBezTo>
                  <a:lnTo>
                    <a:pt x="2471" y="14885"/>
                  </a:lnTo>
                  <a:cubicBezTo>
                    <a:pt x="2439" y="14916"/>
                    <a:pt x="2407" y="14916"/>
                    <a:pt x="2376" y="14916"/>
                  </a:cubicBezTo>
                  <a:cubicBezTo>
                    <a:pt x="2312" y="14916"/>
                    <a:pt x="2281" y="14916"/>
                    <a:pt x="2249" y="14885"/>
                  </a:cubicBezTo>
                  <a:lnTo>
                    <a:pt x="1616" y="14251"/>
                  </a:lnTo>
                  <a:cubicBezTo>
                    <a:pt x="1584" y="14220"/>
                    <a:pt x="1584" y="14188"/>
                    <a:pt x="1584" y="14125"/>
                  </a:cubicBezTo>
                  <a:cubicBezTo>
                    <a:pt x="1584" y="14093"/>
                    <a:pt x="1584" y="14061"/>
                    <a:pt x="1616" y="14030"/>
                  </a:cubicBezTo>
                  <a:lnTo>
                    <a:pt x="3864" y="11749"/>
                  </a:lnTo>
                  <a:cubicBezTo>
                    <a:pt x="3896" y="11718"/>
                    <a:pt x="3959" y="11718"/>
                    <a:pt x="3991" y="11718"/>
                  </a:cubicBezTo>
                  <a:close/>
                  <a:moveTo>
                    <a:pt x="697" y="0"/>
                  </a:moveTo>
                  <a:cubicBezTo>
                    <a:pt x="317" y="0"/>
                    <a:pt x="0" y="317"/>
                    <a:pt x="0" y="729"/>
                  </a:cubicBezTo>
                  <a:lnTo>
                    <a:pt x="0" y="8393"/>
                  </a:lnTo>
                  <a:cubicBezTo>
                    <a:pt x="0" y="8804"/>
                    <a:pt x="317" y="9121"/>
                    <a:pt x="697" y="9121"/>
                  </a:cubicBezTo>
                  <a:lnTo>
                    <a:pt x="3516" y="9121"/>
                  </a:lnTo>
                  <a:cubicBezTo>
                    <a:pt x="3642" y="9121"/>
                    <a:pt x="3737" y="8994"/>
                    <a:pt x="3737" y="8868"/>
                  </a:cubicBezTo>
                  <a:cubicBezTo>
                    <a:pt x="3737" y="8741"/>
                    <a:pt x="3642" y="8614"/>
                    <a:pt x="3516" y="8614"/>
                  </a:cubicBezTo>
                  <a:lnTo>
                    <a:pt x="697" y="8614"/>
                  </a:lnTo>
                  <a:cubicBezTo>
                    <a:pt x="539" y="8614"/>
                    <a:pt x="476" y="8519"/>
                    <a:pt x="476" y="8393"/>
                  </a:cubicBezTo>
                  <a:lnTo>
                    <a:pt x="476" y="697"/>
                  </a:lnTo>
                  <a:cubicBezTo>
                    <a:pt x="476" y="539"/>
                    <a:pt x="571" y="475"/>
                    <a:pt x="697" y="475"/>
                  </a:cubicBezTo>
                  <a:lnTo>
                    <a:pt x="8076" y="475"/>
                  </a:lnTo>
                  <a:cubicBezTo>
                    <a:pt x="8234" y="475"/>
                    <a:pt x="8298" y="602"/>
                    <a:pt x="8298" y="697"/>
                  </a:cubicBezTo>
                  <a:lnTo>
                    <a:pt x="8298" y="3452"/>
                  </a:lnTo>
                  <a:cubicBezTo>
                    <a:pt x="7284" y="3516"/>
                    <a:pt x="6239" y="3927"/>
                    <a:pt x="5448" y="4719"/>
                  </a:cubicBezTo>
                  <a:cubicBezTo>
                    <a:pt x="4624" y="5542"/>
                    <a:pt x="4149" y="6651"/>
                    <a:pt x="4149" y="7823"/>
                  </a:cubicBezTo>
                  <a:cubicBezTo>
                    <a:pt x="4149" y="8773"/>
                    <a:pt x="4466" y="9723"/>
                    <a:pt x="5004" y="10483"/>
                  </a:cubicBezTo>
                  <a:lnTo>
                    <a:pt x="4212" y="11274"/>
                  </a:lnTo>
                  <a:cubicBezTo>
                    <a:pt x="4134" y="11230"/>
                    <a:pt x="4043" y="11209"/>
                    <a:pt x="3951" y="11209"/>
                  </a:cubicBezTo>
                  <a:cubicBezTo>
                    <a:pt x="3782" y="11209"/>
                    <a:pt x="3607" y="11278"/>
                    <a:pt x="3484" y="11401"/>
                  </a:cubicBezTo>
                  <a:lnTo>
                    <a:pt x="1204" y="13650"/>
                  </a:lnTo>
                  <a:cubicBezTo>
                    <a:pt x="982" y="13903"/>
                    <a:pt x="982" y="14283"/>
                    <a:pt x="1204" y="14536"/>
                  </a:cubicBezTo>
                  <a:lnTo>
                    <a:pt x="1837" y="15170"/>
                  </a:lnTo>
                  <a:cubicBezTo>
                    <a:pt x="1964" y="15265"/>
                    <a:pt x="2122" y="15360"/>
                    <a:pt x="2281" y="15360"/>
                  </a:cubicBezTo>
                  <a:cubicBezTo>
                    <a:pt x="2439" y="15360"/>
                    <a:pt x="2597" y="15265"/>
                    <a:pt x="2724" y="15170"/>
                  </a:cubicBezTo>
                  <a:lnTo>
                    <a:pt x="4973" y="12890"/>
                  </a:lnTo>
                  <a:cubicBezTo>
                    <a:pt x="5163" y="12700"/>
                    <a:pt x="5226" y="12383"/>
                    <a:pt x="5099" y="12161"/>
                  </a:cubicBezTo>
                  <a:lnTo>
                    <a:pt x="5891" y="11369"/>
                  </a:lnTo>
                  <a:cubicBezTo>
                    <a:pt x="6493" y="11844"/>
                    <a:pt x="7189" y="12098"/>
                    <a:pt x="7981" y="12193"/>
                  </a:cubicBezTo>
                  <a:cubicBezTo>
                    <a:pt x="8108" y="12193"/>
                    <a:pt x="8234" y="12098"/>
                    <a:pt x="8234" y="12003"/>
                  </a:cubicBezTo>
                  <a:cubicBezTo>
                    <a:pt x="8234" y="11876"/>
                    <a:pt x="8139" y="11749"/>
                    <a:pt x="8013" y="11749"/>
                  </a:cubicBezTo>
                  <a:cubicBezTo>
                    <a:pt x="7158" y="11623"/>
                    <a:pt x="6366" y="11243"/>
                    <a:pt x="5733" y="10609"/>
                  </a:cubicBezTo>
                  <a:cubicBezTo>
                    <a:pt x="5638" y="10514"/>
                    <a:pt x="5574" y="10419"/>
                    <a:pt x="5479" y="10324"/>
                  </a:cubicBezTo>
                  <a:cubicBezTo>
                    <a:pt x="4909" y="9628"/>
                    <a:pt x="4592" y="8741"/>
                    <a:pt x="4592" y="7791"/>
                  </a:cubicBezTo>
                  <a:cubicBezTo>
                    <a:pt x="4592" y="6746"/>
                    <a:pt x="4973" y="5732"/>
                    <a:pt x="5733" y="4972"/>
                  </a:cubicBezTo>
                  <a:cubicBezTo>
                    <a:pt x="6508" y="4212"/>
                    <a:pt x="7530" y="3832"/>
                    <a:pt x="8547" y="3832"/>
                  </a:cubicBezTo>
                  <a:cubicBezTo>
                    <a:pt x="9565" y="3832"/>
                    <a:pt x="10578" y="4212"/>
                    <a:pt x="11338" y="4972"/>
                  </a:cubicBezTo>
                  <a:cubicBezTo>
                    <a:pt x="12890" y="6524"/>
                    <a:pt x="12890" y="9058"/>
                    <a:pt x="11338" y="10609"/>
                  </a:cubicBezTo>
                  <a:cubicBezTo>
                    <a:pt x="10705" y="11243"/>
                    <a:pt x="9913" y="11654"/>
                    <a:pt x="9058" y="11749"/>
                  </a:cubicBezTo>
                  <a:cubicBezTo>
                    <a:pt x="8931" y="11749"/>
                    <a:pt x="8868" y="11876"/>
                    <a:pt x="8868" y="12003"/>
                  </a:cubicBezTo>
                  <a:cubicBezTo>
                    <a:pt x="8868" y="12066"/>
                    <a:pt x="8963" y="12193"/>
                    <a:pt x="9090" y="12193"/>
                  </a:cubicBezTo>
                  <a:cubicBezTo>
                    <a:pt x="10071" y="12066"/>
                    <a:pt x="10958" y="11654"/>
                    <a:pt x="11655" y="10926"/>
                  </a:cubicBezTo>
                  <a:cubicBezTo>
                    <a:pt x="13460" y="9311"/>
                    <a:pt x="13460" y="6492"/>
                    <a:pt x="11718" y="4751"/>
                  </a:cubicBezTo>
                  <a:cubicBezTo>
                    <a:pt x="10863" y="3927"/>
                    <a:pt x="9850" y="3516"/>
                    <a:pt x="8773" y="3452"/>
                  </a:cubicBezTo>
                  <a:lnTo>
                    <a:pt x="8773" y="729"/>
                  </a:lnTo>
                  <a:cubicBezTo>
                    <a:pt x="8773" y="317"/>
                    <a:pt x="8456" y="0"/>
                    <a:pt x="80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3"/>
            <p:cNvSpPr/>
            <p:nvPr/>
          </p:nvSpPr>
          <p:spPr>
            <a:xfrm>
              <a:off x="5835875" y="2426175"/>
              <a:ext cx="185300" cy="176525"/>
            </a:xfrm>
            <a:custGeom>
              <a:avLst/>
              <a:gdLst/>
              <a:ahLst/>
              <a:cxnLst/>
              <a:rect l="l" t="t" r="r" b="b"/>
              <a:pathLst>
                <a:path w="7412" h="7061" extrusionOk="0">
                  <a:moveTo>
                    <a:pt x="3896" y="441"/>
                  </a:moveTo>
                  <a:cubicBezTo>
                    <a:pt x="4593" y="441"/>
                    <a:pt x="5353" y="695"/>
                    <a:pt x="5954" y="1233"/>
                  </a:cubicBezTo>
                  <a:lnTo>
                    <a:pt x="6081" y="1360"/>
                  </a:lnTo>
                  <a:cubicBezTo>
                    <a:pt x="6651" y="1961"/>
                    <a:pt x="6968" y="2721"/>
                    <a:pt x="6968" y="3545"/>
                  </a:cubicBezTo>
                  <a:cubicBezTo>
                    <a:pt x="6968" y="4242"/>
                    <a:pt x="6746" y="4875"/>
                    <a:pt x="6303" y="5445"/>
                  </a:cubicBezTo>
                  <a:lnTo>
                    <a:pt x="6303" y="2183"/>
                  </a:lnTo>
                  <a:cubicBezTo>
                    <a:pt x="6303" y="2088"/>
                    <a:pt x="6176" y="1961"/>
                    <a:pt x="6049" y="1961"/>
                  </a:cubicBezTo>
                  <a:cubicBezTo>
                    <a:pt x="5954" y="1961"/>
                    <a:pt x="5828" y="2088"/>
                    <a:pt x="5828" y="2183"/>
                  </a:cubicBezTo>
                  <a:lnTo>
                    <a:pt x="5828" y="5667"/>
                  </a:lnTo>
                  <a:lnTo>
                    <a:pt x="1679" y="5667"/>
                  </a:lnTo>
                  <a:cubicBezTo>
                    <a:pt x="539" y="4495"/>
                    <a:pt x="539" y="2563"/>
                    <a:pt x="1711" y="1360"/>
                  </a:cubicBezTo>
                  <a:cubicBezTo>
                    <a:pt x="2312" y="758"/>
                    <a:pt x="3104" y="441"/>
                    <a:pt x="3896" y="441"/>
                  </a:cubicBezTo>
                  <a:close/>
                  <a:moveTo>
                    <a:pt x="5511" y="6142"/>
                  </a:moveTo>
                  <a:cubicBezTo>
                    <a:pt x="5068" y="6427"/>
                    <a:pt x="4529" y="6617"/>
                    <a:pt x="3927" y="6617"/>
                  </a:cubicBezTo>
                  <a:cubicBezTo>
                    <a:pt x="3326" y="6617"/>
                    <a:pt x="2756" y="6458"/>
                    <a:pt x="2249" y="6142"/>
                  </a:cubicBezTo>
                  <a:close/>
                  <a:moveTo>
                    <a:pt x="3890" y="0"/>
                  </a:moveTo>
                  <a:cubicBezTo>
                    <a:pt x="2981" y="0"/>
                    <a:pt x="2071" y="349"/>
                    <a:pt x="1394" y="1043"/>
                  </a:cubicBezTo>
                  <a:cubicBezTo>
                    <a:pt x="0" y="2436"/>
                    <a:pt x="0" y="4653"/>
                    <a:pt x="1394" y="6047"/>
                  </a:cubicBezTo>
                  <a:lnTo>
                    <a:pt x="1426" y="6078"/>
                  </a:lnTo>
                  <a:cubicBezTo>
                    <a:pt x="2122" y="6712"/>
                    <a:pt x="2946" y="7060"/>
                    <a:pt x="3896" y="7060"/>
                  </a:cubicBezTo>
                  <a:lnTo>
                    <a:pt x="3927" y="7060"/>
                  </a:lnTo>
                  <a:cubicBezTo>
                    <a:pt x="4846" y="7060"/>
                    <a:pt x="5764" y="6712"/>
                    <a:pt x="6398" y="6047"/>
                  </a:cubicBezTo>
                  <a:cubicBezTo>
                    <a:pt x="7063" y="5350"/>
                    <a:pt x="7411" y="4495"/>
                    <a:pt x="7411" y="3545"/>
                  </a:cubicBezTo>
                  <a:cubicBezTo>
                    <a:pt x="7411" y="2595"/>
                    <a:pt x="7063" y="1708"/>
                    <a:pt x="6366" y="1043"/>
                  </a:cubicBezTo>
                  <a:cubicBezTo>
                    <a:pt x="6334" y="1011"/>
                    <a:pt x="6271" y="980"/>
                    <a:pt x="6208" y="885"/>
                  </a:cubicBezTo>
                  <a:cubicBezTo>
                    <a:pt x="5556" y="294"/>
                    <a:pt x="4723" y="0"/>
                    <a:pt x="38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3"/>
            <p:cNvSpPr/>
            <p:nvPr/>
          </p:nvSpPr>
          <p:spPr>
            <a:xfrm>
              <a:off x="5890500" y="2476575"/>
              <a:ext cx="64950" cy="64875"/>
            </a:xfrm>
            <a:custGeom>
              <a:avLst/>
              <a:gdLst/>
              <a:ahLst/>
              <a:cxnLst/>
              <a:rect l="l" t="t" r="r" b="b"/>
              <a:pathLst>
                <a:path w="2598" h="2595" extrusionOk="0">
                  <a:moveTo>
                    <a:pt x="234" y="1"/>
                  </a:moveTo>
                  <a:cubicBezTo>
                    <a:pt x="175" y="1"/>
                    <a:pt x="112" y="25"/>
                    <a:pt x="64" y="72"/>
                  </a:cubicBezTo>
                  <a:cubicBezTo>
                    <a:pt x="1" y="135"/>
                    <a:pt x="1" y="294"/>
                    <a:pt x="64" y="389"/>
                  </a:cubicBezTo>
                  <a:lnTo>
                    <a:pt x="982" y="1276"/>
                  </a:lnTo>
                  <a:lnTo>
                    <a:pt x="64" y="2194"/>
                  </a:lnTo>
                  <a:cubicBezTo>
                    <a:pt x="1" y="2289"/>
                    <a:pt x="1" y="2447"/>
                    <a:pt x="64" y="2511"/>
                  </a:cubicBezTo>
                  <a:cubicBezTo>
                    <a:pt x="115" y="2561"/>
                    <a:pt x="175" y="2594"/>
                    <a:pt x="234" y="2594"/>
                  </a:cubicBezTo>
                  <a:cubicBezTo>
                    <a:pt x="286" y="2594"/>
                    <a:pt x="337" y="2569"/>
                    <a:pt x="381" y="2511"/>
                  </a:cubicBezTo>
                  <a:lnTo>
                    <a:pt x="1299" y="1592"/>
                  </a:lnTo>
                  <a:lnTo>
                    <a:pt x="2218" y="2511"/>
                  </a:lnTo>
                  <a:cubicBezTo>
                    <a:pt x="2251" y="2561"/>
                    <a:pt x="2303" y="2594"/>
                    <a:pt x="2364" y="2594"/>
                  </a:cubicBezTo>
                  <a:cubicBezTo>
                    <a:pt x="2416" y="2594"/>
                    <a:pt x="2475" y="2569"/>
                    <a:pt x="2534" y="2511"/>
                  </a:cubicBezTo>
                  <a:cubicBezTo>
                    <a:pt x="2598" y="2447"/>
                    <a:pt x="2598" y="2289"/>
                    <a:pt x="2534" y="2194"/>
                  </a:cubicBezTo>
                  <a:lnTo>
                    <a:pt x="1616" y="1276"/>
                  </a:lnTo>
                  <a:lnTo>
                    <a:pt x="2534" y="389"/>
                  </a:lnTo>
                  <a:cubicBezTo>
                    <a:pt x="2598" y="294"/>
                    <a:pt x="2598" y="135"/>
                    <a:pt x="2534" y="72"/>
                  </a:cubicBezTo>
                  <a:cubicBezTo>
                    <a:pt x="2487" y="25"/>
                    <a:pt x="2423" y="1"/>
                    <a:pt x="2364" y="1"/>
                  </a:cubicBezTo>
                  <a:cubicBezTo>
                    <a:pt x="2305" y="1"/>
                    <a:pt x="2249" y="25"/>
                    <a:pt x="2218" y="72"/>
                  </a:cubicBezTo>
                  <a:lnTo>
                    <a:pt x="1299" y="959"/>
                  </a:lnTo>
                  <a:lnTo>
                    <a:pt x="381" y="72"/>
                  </a:lnTo>
                  <a:cubicBezTo>
                    <a:pt x="349" y="25"/>
                    <a:pt x="294"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3"/>
            <p:cNvSpPr/>
            <p:nvPr/>
          </p:nvSpPr>
          <p:spPr>
            <a:xfrm>
              <a:off x="5759075" y="2463325"/>
              <a:ext cx="37250" cy="55450"/>
            </a:xfrm>
            <a:custGeom>
              <a:avLst/>
              <a:gdLst/>
              <a:ahLst/>
              <a:cxnLst/>
              <a:rect l="l" t="t" r="r" b="b"/>
              <a:pathLst>
                <a:path w="1490" h="2218" extrusionOk="0">
                  <a:moveTo>
                    <a:pt x="507" y="0"/>
                  </a:moveTo>
                  <a:cubicBezTo>
                    <a:pt x="381" y="0"/>
                    <a:pt x="317" y="64"/>
                    <a:pt x="254" y="190"/>
                  </a:cubicBezTo>
                  <a:lnTo>
                    <a:pt x="159" y="950"/>
                  </a:lnTo>
                  <a:cubicBezTo>
                    <a:pt x="159" y="1014"/>
                    <a:pt x="191" y="1109"/>
                    <a:pt x="222" y="1172"/>
                  </a:cubicBezTo>
                  <a:cubicBezTo>
                    <a:pt x="270" y="1204"/>
                    <a:pt x="309" y="1220"/>
                    <a:pt x="349" y="1220"/>
                  </a:cubicBezTo>
                  <a:cubicBezTo>
                    <a:pt x="389" y="1220"/>
                    <a:pt x="428" y="1204"/>
                    <a:pt x="476" y="1172"/>
                  </a:cubicBezTo>
                  <a:cubicBezTo>
                    <a:pt x="523" y="1153"/>
                    <a:pt x="590" y="1140"/>
                    <a:pt x="661" y="1140"/>
                  </a:cubicBezTo>
                  <a:cubicBezTo>
                    <a:pt x="827" y="1140"/>
                    <a:pt x="1014" y="1213"/>
                    <a:pt x="1014" y="1457"/>
                  </a:cubicBezTo>
                  <a:cubicBezTo>
                    <a:pt x="1077" y="1616"/>
                    <a:pt x="919" y="1742"/>
                    <a:pt x="792" y="1742"/>
                  </a:cubicBezTo>
                  <a:cubicBezTo>
                    <a:pt x="634" y="1742"/>
                    <a:pt x="507" y="1616"/>
                    <a:pt x="476" y="1489"/>
                  </a:cubicBezTo>
                  <a:cubicBezTo>
                    <a:pt x="476" y="1394"/>
                    <a:pt x="381" y="1235"/>
                    <a:pt x="222" y="1235"/>
                  </a:cubicBezTo>
                  <a:cubicBezTo>
                    <a:pt x="127" y="1235"/>
                    <a:pt x="1" y="1330"/>
                    <a:pt x="1" y="1457"/>
                  </a:cubicBezTo>
                  <a:lnTo>
                    <a:pt x="1" y="1584"/>
                  </a:lnTo>
                  <a:cubicBezTo>
                    <a:pt x="32" y="1932"/>
                    <a:pt x="349" y="2217"/>
                    <a:pt x="729" y="2217"/>
                  </a:cubicBezTo>
                  <a:cubicBezTo>
                    <a:pt x="1141" y="2217"/>
                    <a:pt x="1457" y="1901"/>
                    <a:pt x="1489" y="1489"/>
                  </a:cubicBezTo>
                  <a:cubicBezTo>
                    <a:pt x="1489" y="1299"/>
                    <a:pt x="1426" y="1109"/>
                    <a:pt x="1299" y="950"/>
                  </a:cubicBezTo>
                  <a:cubicBezTo>
                    <a:pt x="1141" y="792"/>
                    <a:pt x="951" y="697"/>
                    <a:pt x="729" y="697"/>
                  </a:cubicBezTo>
                  <a:lnTo>
                    <a:pt x="666" y="697"/>
                  </a:lnTo>
                  <a:lnTo>
                    <a:pt x="697" y="475"/>
                  </a:lnTo>
                  <a:lnTo>
                    <a:pt x="1141" y="475"/>
                  </a:lnTo>
                  <a:cubicBezTo>
                    <a:pt x="1267" y="475"/>
                    <a:pt x="1362" y="349"/>
                    <a:pt x="1362" y="222"/>
                  </a:cubicBezTo>
                  <a:cubicBezTo>
                    <a:pt x="1362" y="127"/>
                    <a:pt x="1267" y="0"/>
                    <a:pt x="1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3"/>
            <p:cNvSpPr/>
            <p:nvPr/>
          </p:nvSpPr>
          <p:spPr>
            <a:xfrm>
              <a:off x="5759075" y="2411850"/>
              <a:ext cx="41200" cy="11900"/>
            </a:xfrm>
            <a:custGeom>
              <a:avLst/>
              <a:gdLst/>
              <a:ahLst/>
              <a:cxnLst/>
              <a:rect l="l" t="t" r="r" b="b"/>
              <a:pathLst>
                <a:path w="1648" h="476" extrusionOk="0">
                  <a:moveTo>
                    <a:pt x="222" y="1"/>
                  </a:moveTo>
                  <a:cubicBezTo>
                    <a:pt x="127" y="1"/>
                    <a:pt x="1" y="128"/>
                    <a:pt x="1" y="223"/>
                  </a:cubicBezTo>
                  <a:cubicBezTo>
                    <a:pt x="1" y="349"/>
                    <a:pt x="96" y="476"/>
                    <a:pt x="222" y="476"/>
                  </a:cubicBezTo>
                  <a:lnTo>
                    <a:pt x="1426" y="476"/>
                  </a:lnTo>
                  <a:cubicBezTo>
                    <a:pt x="1521" y="476"/>
                    <a:pt x="1647" y="349"/>
                    <a:pt x="1647" y="223"/>
                  </a:cubicBezTo>
                  <a:cubicBezTo>
                    <a:pt x="1616" y="128"/>
                    <a:pt x="1552"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3"/>
            <p:cNvSpPr/>
            <p:nvPr/>
          </p:nvSpPr>
          <p:spPr>
            <a:xfrm>
              <a:off x="5757500" y="2430850"/>
              <a:ext cx="41975" cy="11900"/>
            </a:xfrm>
            <a:custGeom>
              <a:avLst/>
              <a:gdLst/>
              <a:ahLst/>
              <a:cxnLst/>
              <a:rect l="l" t="t" r="r" b="b"/>
              <a:pathLst>
                <a:path w="1679" h="476" extrusionOk="0">
                  <a:moveTo>
                    <a:pt x="254" y="1"/>
                  </a:moveTo>
                  <a:cubicBezTo>
                    <a:pt x="127" y="1"/>
                    <a:pt x="0" y="96"/>
                    <a:pt x="0" y="223"/>
                  </a:cubicBezTo>
                  <a:cubicBezTo>
                    <a:pt x="0" y="349"/>
                    <a:pt x="127" y="476"/>
                    <a:pt x="254" y="476"/>
                  </a:cubicBezTo>
                  <a:lnTo>
                    <a:pt x="1425" y="476"/>
                  </a:lnTo>
                  <a:cubicBezTo>
                    <a:pt x="1615" y="476"/>
                    <a:pt x="1679" y="349"/>
                    <a:pt x="1679" y="223"/>
                  </a:cubicBezTo>
                  <a:cubicBezTo>
                    <a:pt x="1679" y="96"/>
                    <a:pt x="1552" y="1"/>
                    <a:pt x="14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3"/>
            <p:cNvSpPr/>
            <p:nvPr/>
          </p:nvSpPr>
          <p:spPr>
            <a:xfrm>
              <a:off x="5755900" y="2342150"/>
              <a:ext cx="44375" cy="50800"/>
            </a:xfrm>
            <a:custGeom>
              <a:avLst/>
              <a:gdLst/>
              <a:ahLst/>
              <a:cxnLst/>
              <a:rect l="l" t="t" r="r" b="b"/>
              <a:pathLst>
                <a:path w="1775" h="2032" extrusionOk="0">
                  <a:moveTo>
                    <a:pt x="291" y="1"/>
                  </a:moveTo>
                  <a:cubicBezTo>
                    <a:pt x="249" y="1"/>
                    <a:pt x="204" y="11"/>
                    <a:pt x="159" y="34"/>
                  </a:cubicBezTo>
                  <a:cubicBezTo>
                    <a:pt x="33" y="129"/>
                    <a:pt x="33" y="255"/>
                    <a:pt x="128" y="350"/>
                  </a:cubicBezTo>
                  <a:lnTo>
                    <a:pt x="603" y="952"/>
                  </a:lnTo>
                  <a:lnTo>
                    <a:pt x="96" y="1617"/>
                  </a:lnTo>
                  <a:cubicBezTo>
                    <a:pt x="1" y="1744"/>
                    <a:pt x="33" y="1871"/>
                    <a:pt x="128" y="1966"/>
                  </a:cubicBezTo>
                  <a:cubicBezTo>
                    <a:pt x="156" y="1980"/>
                    <a:pt x="197" y="1994"/>
                    <a:pt x="245" y="1994"/>
                  </a:cubicBezTo>
                  <a:cubicBezTo>
                    <a:pt x="304" y="1994"/>
                    <a:pt x="374" y="1972"/>
                    <a:pt x="444" y="1902"/>
                  </a:cubicBezTo>
                  <a:lnTo>
                    <a:pt x="888" y="1300"/>
                  </a:lnTo>
                  <a:lnTo>
                    <a:pt x="1363" y="1966"/>
                  </a:lnTo>
                  <a:cubicBezTo>
                    <a:pt x="1402" y="2005"/>
                    <a:pt x="1453" y="2032"/>
                    <a:pt x="1524" y="2032"/>
                  </a:cubicBezTo>
                  <a:cubicBezTo>
                    <a:pt x="1568" y="2032"/>
                    <a:pt x="1619" y="2021"/>
                    <a:pt x="1679" y="1997"/>
                  </a:cubicBezTo>
                  <a:cubicBezTo>
                    <a:pt x="1774" y="1902"/>
                    <a:pt x="1774" y="1744"/>
                    <a:pt x="1711" y="1681"/>
                  </a:cubicBezTo>
                  <a:lnTo>
                    <a:pt x="1141" y="952"/>
                  </a:lnTo>
                  <a:lnTo>
                    <a:pt x="1616" y="350"/>
                  </a:lnTo>
                  <a:cubicBezTo>
                    <a:pt x="1711" y="287"/>
                    <a:pt x="1679" y="129"/>
                    <a:pt x="1584" y="34"/>
                  </a:cubicBezTo>
                  <a:cubicBezTo>
                    <a:pt x="1539" y="11"/>
                    <a:pt x="1499" y="1"/>
                    <a:pt x="1460" y="1"/>
                  </a:cubicBezTo>
                  <a:cubicBezTo>
                    <a:pt x="1390" y="1"/>
                    <a:pt x="1329" y="36"/>
                    <a:pt x="1268" y="97"/>
                  </a:cubicBezTo>
                  <a:lnTo>
                    <a:pt x="888" y="604"/>
                  </a:lnTo>
                  <a:lnTo>
                    <a:pt x="476" y="97"/>
                  </a:lnTo>
                  <a:cubicBezTo>
                    <a:pt x="435" y="36"/>
                    <a:pt x="368" y="1"/>
                    <a:pt x="2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3"/>
            <p:cNvSpPr/>
            <p:nvPr/>
          </p:nvSpPr>
          <p:spPr>
            <a:xfrm>
              <a:off x="5807375" y="2343775"/>
              <a:ext cx="47525" cy="47525"/>
            </a:xfrm>
            <a:custGeom>
              <a:avLst/>
              <a:gdLst/>
              <a:ahLst/>
              <a:cxnLst/>
              <a:rect l="l" t="t" r="r" b="b"/>
              <a:pathLst>
                <a:path w="1901" h="1901" extrusionOk="0">
                  <a:moveTo>
                    <a:pt x="950" y="0"/>
                  </a:moveTo>
                  <a:cubicBezTo>
                    <a:pt x="824" y="0"/>
                    <a:pt x="729" y="95"/>
                    <a:pt x="729" y="222"/>
                  </a:cubicBezTo>
                  <a:lnTo>
                    <a:pt x="729" y="697"/>
                  </a:lnTo>
                  <a:lnTo>
                    <a:pt x="222" y="697"/>
                  </a:lnTo>
                  <a:cubicBezTo>
                    <a:pt x="127" y="697"/>
                    <a:pt x="0" y="824"/>
                    <a:pt x="0" y="950"/>
                  </a:cubicBezTo>
                  <a:cubicBezTo>
                    <a:pt x="0" y="1045"/>
                    <a:pt x="127" y="1172"/>
                    <a:pt x="222" y="1172"/>
                  </a:cubicBezTo>
                  <a:lnTo>
                    <a:pt x="729" y="1172"/>
                  </a:lnTo>
                  <a:lnTo>
                    <a:pt x="729" y="1647"/>
                  </a:lnTo>
                  <a:cubicBezTo>
                    <a:pt x="729" y="1774"/>
                    <a:pt x="824" y="1901"/>
                    <a:pt x="950" y="1901"/>
                  </a:cubicBezTo>
                  <a:cubicBezTo>
                    <a:pt x="1077" y="1901"/>
                    <a:pt x="1204" y="1774"/>
                    <a:pt x="1204" y="1647"/>
                  </a:cubicBezTo>
                  <a:lnTo>
                    <a:pt x="1204" y="1172"/>
                  </a:lnTo>
                  <a:lnTo>
                    <a:pt x="1679" y="1172"/>
                  </a:lnTo>
                  <a:cubicBezTo>
                    <a:pt x="1774" y="1172"/>
                    <a:pt x="1901" y="1045"/>
                    <a:pt x="1901" y="950"/>
                  </a:cubicBezTo>
                  <a:cubicBezTo>
                    <a:pt x="1901" y="824"/>
                    <a:pt x="1774" y="697"/>
                    <a:pt x="1679" y="697"/>
                  </a:cubicBezTo>
                  <a:lnTo>
                    <a:pt x="1204" y="697"/>
                  </a:lnTo>
                  <a:lnTo>
                    <a:pt x="1204" y="222"/>
                  </a:lnTo>
                  <a:cubicBezTo>
                    <a:pt x="1204" y="64"/>
                    <a:pt x="1077"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3"/>
            <p:cNvSpPr/>
            <p:nvPr/>
          </p:nvSpPr>
          <p:spPr>
            <a:xfrm>
              <a:off x="5864375" y="2340600"/>
              <a:ext cx="34075" cy="50700"/>
            </a:xfrm>
            <a:custGeom>
              <a:avLst/>
              <a:gdLst/>
              <a:ahLst/>
              <a:cxnLst/>
              <a:rect l="l" t="t" r="r" b="b"/>
              <a:pathLst>
                <a:path w="1363" h="2028" extrusionOk="0">
                  <a:moveTo>
                    <a:pt x="697" y="1"/>
                  </a:moveTo>
                  <a:cubicBezTo>
                    <a:pt x="381" y="1"/>
                    <a:pt x="127" y="191"/>
                    <a:pt x="64" y="507"/>
                  </a:cubicBezTo>
                  <a:cubicBezTo>
                    <a:pt x="1" y="634"/>
                    <a:pt x="96" y="729"/>
                    <a:pt x="222" y="792"/>
                  </a:cubicBezTo>
                  <a:cubicBezTo>
                    <a:pt x="235" y="797"/>
                    <a:pt x="248" y="799"/>
                    <a:pt x="262" y="799"/>
                  </a:cubicBezTo>
                  <a:cubicBezTo>
                    <a:pt x="350" y="799"/>
                    <a:pt x="448" y="716"/>
                    <a:pt x="476" y="634"/>
                  </a:cubicBezTo>
                  <a:cubicBezTo>
                    <a:pt x="476" y="539"/>
                    <a:pt x="571" y="476"/>
                    <a:pt x="634" y="476"/>
                  </a:cubicBezTo>
                  <a:cubicBezTo>
                    <a:pt x="856" y="507"/>
                    <a:pt x="856" y="697"/>
                    <a:pt x="697" y="919"/>
                  </a:cubicBezTo>
                  <a:cubicBezTo>
                    <a:pt x="444" y="1267"/>
                    <a:pt x="286" y="1457"/>
                    <a:pt x="222" y="1552"/>
                  </a:cubicBezTo>
                  <a:cubicBezTo>
                    <a:pt x="96" y="1647"/>
                    <a:pt x="64" y="1743"/>
                    <a:pt x="96" y="1869"/>
                  </a:cubicBezTo>
                  <a:cubicBezTo>
                    <a:pt x="127" y="1933"/>
                    <a:pt x="191" y="1964"/>
                    <a:pt x="254" y="2028"/>
                  </a:cubicBezTo>
                  <a:lnTo>
                    <a:pt x="1109" y="2028"/>
                  </a:lnTo>
                  <a:cubicBezTo>
                    <a:pt x="1236" y="2028"/>
                    <a:pt x="1362" y="1901"/>
                    <a:pt x="1362" y="1774"/>
                  </a:cubicBezTo>
                  <a:cubicBezTo>
                    <a:pt x="1362" y="1647"/>
                    <a:pt x="1236" y="1552"/>
                    <a:pt x="1109" y="1552"/>
                  </a:cubicBezTo>
                  <a:lnTo>
                    <a:pt x="761" y="1552"/>
                  </a:lnTo>
                  <a:cubicBezTo>
                    <a:pt x="856" y="1426"/>
                    <a:pt x="951" y="1299"/>
                    <a:pt x="1077" y="1109"/>
                  </a:cubicBezTo>
                  <a:cubicBezTo>
                    <a:pt x="1204" y="1014"/>
                    <a:pt x="1299" y="856"/>
                    <a:pt x="1331" y="729"/>
                  </a:cubicBezTo>
                  <a:lnTo>
                    <a:pt x="1331" y="634"/>
                  </a:lnTo>
                  <a:cubicBezTo>
                    <a:pt x="1331" y="286"/>
                    <a:pt x="1046"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3" name="Google Shape;3693;p73"/>
          <p:cNvGrpSpPr/>
          <p:nvPr/>
        </p:nvGrpSpPr>
        <p:grpSpPr>
          <a:xfrm>
            <a:off x="1152992" y="2085665"/>
            <a:ext cx="215575" cy="384025"/>
            <a:chOff x="178200" y="693025"/>
            <a:chExt cx="215575" cy="384025"/>
          </a:xfrm>
        </p:grpSpPr>
        <p:sp>
          <p:nvSpPr>
            <p:cNvPr id="3694" name="Google Shape;3694;p73"/>
            <p:cNvSpPr/>
            <p:nvPr/>
          </p:nvSpPr>
          <p:spPr>
            <a:xfrm>
              <a:off x="285875" y="814175"/>
              <a:ext cx="73650" cy="208250"/>
            </a:xfrm>
            <a:custGeom>
              <a:avLst/>
              <a:gdLst/>
              <a:ahLst/>
              <a:cxnLst/>
              <a:rect l="l" t="t" r="r" b="b"/>
              <a:pathLst>
                <a:path w="2946" h="8330" extrusionOk="0">
                  <a:moveTo>
                    <a:pt x="1267" y="0"/>
                  </a:moveTo>
                  <a:lnTo>
                    <a:pt x="0" y="380"/>
                  </a:lnTo>
                  <a:lnTo>
                    <a:pt x="2059" y="8329"/>
                  </a:lnTo>
                  <a:lnTo>
                    <a:pt x="2946" y="8139"/>
                  </a:lnTo>
                  <a:lnTo>
                    <a:pt x="2027" y="4592"/>
                  </a:lnTo>
                  <a:lnTo>
                    <a:pt x="2122" y="3230"/>
                  </a:lnTo>
                  <a:lnTo>
                    <a:pt x="12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3"/>
            <p:cNvSpPr/>
            <p:nvPr/>
          </p:nvSpPr>
          <p:spPr>
            <a:xfrm>
              <a:off x="305675" y="815750"/>
              <a:ext cx="53850" cy="204275"/>
            </a:xfrm>
            <a:custGeom>
              <a:avLst/>
              <a:gdLst/>
              <a:ahLst/>
              <a:cxnLst/>
              <a:rect l="l" t="t" r="r" b="b"/>
              <a:pathLst>
                <a:path w="2154" h="8171" extrusionOk="0">
                  <a:moveTo>
                    <a:pt x="475" y="0"/>
                  </a:moveTo>
                  <a:lnTo>
                    <a:pt x="0" y="95"/>
                  </a:lnTo>
                  <a:lnTo>
                    <a:pt x="792" y="3199"/>
                  </a:lnTo>
                  <a:lnTo>
                    <a:pt x="728" y="4466"/>
                  </a:lnTo>
                  <a:cubicBezTo>
                    <a:pt x="728" y="4497"/>
                    <a:pt x="760" y="4592"/>
                    <a:pt x="760" y="4656"/>
                  </a:cubicBezTo>
                  <a:lnTo>
                    <a:pt x="1679" y="8171"/>
                  </a:lnTo>
                  <a:lnTo>
                    <a:pt x="2154" y="8076"/>
                  </a:lnTo>
                  <a:lnTo>
                    <a:pt x="1235" y="4592"/>
                  </a:lnTo>
                  <a:lnTo>
                    <a:pt x="1330" y="3199"/>
                  </a:lnTo>
                  <a:lnTo>
                    <a:pt x="475"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3"/>
            <p:cNvSpPr/>
            <p:nvPr/>
          </p:nvSpPr>
          <p:spPr>
            <a:xfrm>
              <a:off x="267650" y="701750"/>
              <a:ext cx="31700" cy="40400"/>
            </a:xfrm>
            <a:custGeom>
              <a:avLst/>
              <a:gdLst/>
              <a:ahLst/>
              <a:cxnLst/>
              <a:rect l="l" t="t" r="r" b="b"/>
              <a:pathLst>
                <a:path w="1268" h="1616" extrusionOk="0">
                  <a:moveTo>
                    <a:pt x="1" y="0"/>
                  </a:moveTo>
                  <a:lnTo>
                    <a:pt x="1" y="1615"/>
                  </a:lnTo>
                  <a:lnTo>
                    <a:pt x="1268" y="1615"/>
                  </a:lnTo>
                  <a:lnTo>
                    <a:pt x="12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3"/>
            <p:cNvSpPr/>
            <p:nvPr/>
          </p:nvSpPr>
          <p:spPr>
            <a:xfrm>
              <a:off x="278750" y="701750"/>
              <a:ext cx="21400" cy="41175"/>
            </a:xfrm>
            <a:custGeom>
              <a:avLst/>
              <a:gdLst/>
              <a:ahLst/>
              <a:cxnLst/>
              <a:rect l="l" t="t" r="r" b="b"/>
              <a:pathLst>
                <a:path w="856" h="1647" extrusionOk="0">
                  <a:moveTo>
                    <a:pt x="0" y="0"/>
                  </a:moveTo>
                  <a:lnTo>
                    <a:pt x="0" y="32"/>
                  </a:lnTo>
                  <a:lnTo>
                    <a:pt x="135" y="32"/>
                  </a:lnTo>
                  <a:cubicBezTo>
                    <a:pt x="98" y="11"/>
                    <a:pt x="52" y="0"/>
                    <a:pt x="0" y="0"/>
                  </a:cubicBezTo>
                  <a:close/>
                  <a:moveTo>
                    <a:pt x="135" y="32"/>
                  </a:moveTo>
                  <a:cubicBezTo>
                    <a:pt x="189" y="62"/>
                    <a:pt x="222" y="115"/>
                    <a:pt x="222" y="190"/>
                  </a:cubicBezTo>
                  <a:lnTo>
                    <a:pt x="222" y="1457"/>
                  </a:lnTo>
                  <a:cubicBezTo>
                    <a:pt x="222" y="1584"/>
                    <a:pt x="127" y="1647"/>
                    <a:pt x="0" y="1647"/>
                  </a:cubicBezTo>
                  <a:lnTo>
                    <a:pt x="855" y="1647"/>
                  </a:lnTo>
                  <a:lnTo>
                    <a:pt x="855"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3"/>
            <p:cNvSpPr/>
            <p:nvPr/>
          </p:nvSpPr>
          <p:spPr>
            <a:xfrm>
              <a:off x="185325" y="814175"/>
              <a:ext cx="96600" cy="241125"/>
            </a:xfrm>
            <a:custGeom>
              <a:avLst/>
              <a:gdLst/>
              <a:ahLst/>
              <a:cxnLst/>
              <a:rect l="l" t="t" r="r" b="b"/>
              <a:pathLst>
                <a:path w="3864" h="9645" extrusionOk="0">
                  <a:moveTo>
                    <a:pt x="2597" y="0"/>
                  </a:moveTo>
                  <a:lnTo>
                    <a:pt x="0" y="9596"/>
                  </a:lnTo>
                  <a:lnTo>
                    <a:pt x="32" y="9596"/>
                  </a:lnTo>
                  <a:cubicBezTo>
                    <a:pt x="149" y="9629"/>
                    <a:pt x="265" y="9645"/>
                    <a:pt x="379" y="9645"/>
                  </a:cubicBezTo>
                  <a:cubicBezTo>
                    <a:pt x="916" y="9645"/>
                    <a:pt x="1401" y="9295"/>
                    <a:pt x="1584" y="8772"/>
                  </a:cubicBezTo>
                  <a:lnTo>
                    <a:pt x="3864" y="380"/>
                  </a:lnTo>
                  <a:lnTo>
                    <a:pt x="25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3"/>
            <p:cNvSpPr/>
            <p:nvPr/>
          </p:nvSpPr>
          <p:spPr>
            <a:xfrm>
              <a:off x="188500" y="813375"/>
              <a:ext cx="93425" cy="239775"/>
            </a:xfrm>
            <a:custGeom>
              <a:avLst/>
              <a:gdLst/>
              <a:ahLst/>
              <a:cxnLst/>
              <a:rect l="l" t="t" r="r" b="b"/>
              <a:pathLst>
                <a:path w="3737" h="9591" extrusionOk="0">
                  <a:moveTo>
                    <a:pt x="2470" y="0"/>
                  </a:moveTo>
                  <a:lnTo>
                    <a:pt x="2439" y="127"/>
                  </a:lnTo>
                  <a:lnTo>
                    <a:pt x="3230" y="317"/>
                  </a:lnTo>
                  <a:lnTo>
                    <a:pt x="950" y="8709"/>
                  </a:lnTo>
                  <a:cubicBezTo>
                    <a:pt x="823" y="9184"/>
                    <a:pt x="412" y="9501"/>
                    <a:pt x="0" y="9564"/>
                  </a:cubicBezTo>
                  <a:cubicBezTo>
                    <a:pt x="87" y="9582"/>
                    <a:pt x="174" y="9590"/>
                    <a:pt x="259" y="9590"/>
                  </a:cubicBezTo>
                  <a:cubicBezTo>
                    <a:pt x="799" y="9590"/>
                    <a:pt x="1293" y="9256"/>
                    <a:pt x="1457" y="8709"/>
                  </a:cubicBezTo>
                  <a:lnTo>
                    <a:pt x="3737" y="317"/>
                  </a:lnTo>
                  <a:lnTo>
                    <a:pt x="247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3"/>
            <p:cNvSpPr/>
            <p:nvPr/>
          </p:nvSpPr>
          <p:spPr>
            <a:xfrm>
              <a:off x="321500" y="953500"/>
              <a:ext cx="38025" cy="69700"/>
            </a:xfrm>
            <a:custGeom>
              <a:avLst/>
              <a:gdLst/>
              <a:ahLst/>
              <a:cxnLst/>
              <a:rect l="l" t="t" r="r" b="b"/>
              <a:pathLst>
                <a:path w="1521" h="2788" extrusionOk="0">
                  <a:moveTo>
                    <a:pt x="855" y="1"/>
                  </a:moveTo>
                  <a:lnTo>
                    <a:pt x="0" y="191"/>
                  </a:lnTo>
                  <a:lnTo>
                    <a:pt x="665" y="2788"/>
                  </a:lnTo>
                  <a:lnTo>
                    <a:pt x="1521" y="2566"/>
                  </a:lnTo>
                  <a:lnTo>
                    <a:pt x="85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3"/>
            <p:cNvSpPr/>
            <p:nvPr/>
          </p:nvSpPr>
          <p:spPr>
            <a:xfrm>
              <a:off x="239150" y="761900"/>
              <a:ext cx="86325" cy="90300"/>
            </a:xfrm>
            <a:custGeom>
              <a:avLst/>
              <a:gdLst/>
              <a:ahLst/>
              <a:cxnLst/>
              <a:rect l="l" t="t" r="r" b="b"/>
              <a:pathLst>
                <a:path w="3453" h="3612" extrusionOk="0">
                  <a:moveTo>
                    <a:pt x="318" y="1"/>
                  </a:moveTo>
                  <a:lnTo>
                    <a:pt x="1" y="2629"/>
                  </a:lnTo>
                  <a:lnTo>
                    <a:pt x="951" y="3326"/>
                  </a:lnTo>
                  <a:cubicBezTo>
                    <a:pt x="1182" y="3508"/>
                    <a:pt x="1481" y="3612"/>
                    <a:pt x="1774" y="3612"/>
                  </a:cubicBezTo>
                  <a:cubicBezTo>
                    <a:pt x="2043" y="3612"/>
                    <a:pt x="2305" y="3523"/>
                    <a:pt x="2503" y="3326"/>
                  </a:cubicBezTo>
                  <a:lnTo>
                    <a:pt x="3453" y="2629"/>
                  </a:lnTo>
                  <a:lnTo>
                    <a:pt x="310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3"/>
            <p:cNvSpPr/>
            <p:nvPr/>
          </p:nvSpPr>
          <p:spPr>
            <a:xfrm>
              <a:off x="276375" y="761900"/>
              <a:ext cx="50700" cy="90175"/>
            </a:xfrm>
            <a:custGeom>
              <a:avLst/>
              <a:gdLst/>
              <a:ahLst/>
              <a:cxnLst/>
              <a:rect l="l" t="t" r="r" b="b"/>
              <a:pathLst>
                <a:path w="2028" h="3607" extrusionOk="0">
                  <a:moveTo>
                    <a:pt x="855" y="1"/>
                  </a:moveTo>
                  <a:cubicBezTo>
                    <a:pt x="950" y="1"/>
                    <a:pt x="1014" y="96"/>
                    <a:pt x="1077" y="159"/>
                  </a:cubicBezTo>
                  <a:lnTo>
                    <a:pt x="1330" y="2503"/>
                  </a:lnTo>
                  <a:cubicBezTo>
                    <a:pt x="1330" y="2566"/>
                    <a:pt x="1330" y="2629"/>
                    <a:pt x="1267" y="2661"/>
                  </a:cubicBezTo>
                  <a:lnTo>
                    <a:pt x="444" y="3326"/>
                  </a:lnTo>
                  <a:cubicBezTo>
                    <a:pt x="317" y="3453"/>
                    <a:pt x="159" y="3516"/>
                    <a:pt x="0" y="3580"/>
                  </a:cubicBezTo>
                  <a:cubicBezTo>
                    <a:pt x="95" y="3597"/>
                    <a:pt x="197" y="3607"/>
                    <a:pt x="300" y="3607"/>
                  </a:cubicBezTo>
                  <a:cubicBezTo>
                    <a:pt x="578" y="3607"/>
                    <a:pt x="869" y="3534"/>
                    <a:pt x="1077" y="3326"/>
                  </a:cubicBezTo>
                  <a:lnTo>
                    <a:pt x="2027" y="2629"/>
                  </a:lnTo>
                  <a:lnTo>
                    <a:pt x="164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3"/>
            <p:cNvSpPr/>
            <p:nvPr/>
          </p:nvSpPr>
          <p:spPr>
            <a:xfrm>
              <a:off x="321500" y="953500"/>
              <a:ext cx="27725" cy="30125"/>
            </a:xfrm>
            <a:custGeom>
              <a:avLst/>
              <a:gdLst/>
              <a:ahLst/>
              <a:cxnLst/>
              <a:rect l="l" t="t" r="r" b="b"/>
              <a:pathLst>
                <a:path w="1109" h="1205" extrusionOk="0">
                  <a:moveTo>
                    <a:pt x="855" y="1"/>
                  </a:moveTo>
                  <a:lnTo>
                    <a:pt x="0" y="223"/>
                  </a:lnTo>
                  <a:lnTo>
                    <a:pt x="254" y="1204"/>
                  </a:lnTo>
                  <a:lnTo>
                    <a:pt x="1109" y="1014"/>
                  </a:lnTo>
                  <a:lnTo>
                    <a:pt x="8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3"/>
            <p:cNvSpPr/>
            <p:nvPr/>
          </p:nvSpPr>
          <p:spPr>
            <a:xfrm>
              <a:off x="342875" y="952175"/>
              <a:ext cx="44350" cy="96375"/>
            </a:xfrm>
            <a:custGeom>
              <a:avLst/>
              <a:gdLst/>
              <a:ahLst/>
              <a:cxnLst/>
              <a:rect l="l" t="t" r="r" b="b"/>
              <a:pathLst>
                <a:path w="1774" h="3855" extrusionOk="0">
                  <a:moveTo>
                    <a:pt x="210" y="0"/>
                  </a:moveTo>
                  <a:cubicBezTo>
                    <a:pt x="150" y="0"/>
                    <a:pt x="91" y="8"/>
                    <a:pt x="32" y="22"/>
                  </a:cubicBezTo>
                  <a:lnTo>
                    <a:pt x="0" y="22"/>
                  </a:lnTo>
                  <a:lnTo>
                    <a:pt x="666" y="2619"/>
                  </a:lnTo>
                  <a:lnTo>
                    <a:pt x="982" y="3854"/>
                  </a:lnTo>
                  <a:lnTo>
                    <a:pt x="1774" y="3664"/>
                  </a:lnTo>
                  <a:lnTo>
                    <a:pt x="982" y="592"/>
                  </a:lnTo>
                  <a:cubicBezTo>
                    <a:pt x="875" y="217"/>
                    <a:pt x="541"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3"/>
            <p:cNvSpPr/>
            <p:nvPr/>
          </p:nvSpPr>
          <p:spPr>
            <a:xfrm>
              <a:off x="342875" y="952175"/>
              <a:ext cx="44350" cy="94000"/>
            </a:xfrm>
            <a:custGeom>
              <a:avLst/>
              <a:gdLst/>
              <a:ahLst/>
              <a:cxnLst/>
              <a:rect l="l" t="t" r="r" b="b"/>
              <a:pathLst>
                <a:path w="1774" h="3760" extrusionOk="0">
                  <a:moveTo>
                    <a:pt x="210" y="0"/>
                  </a:moveTo>
                  <a:cubicBezTo>
                    <a:pt x="150" y="0"/>
                    <a:pt x="91" y="8"/>
                    <a:pt x="32" y="22"/>
                  </a:cubicBezTo>
                  <a:lnTo>
                    <a:pt x="0" y="22"/>
                  </a:lnTo>
                  <a:lnTo>
                    <a:pt x="32" y="149"/>
                  </a:lnTo>
                  <a:cubicBezTo>
                    <a:pt x="317" y="244"/>
                    <a:pt x="507" y="434"/>
                    <a:pt x="571" y="719"/>
                  </a:cubicBezTo>
                  <a:lnTo>
                    <a:pt x="1331" y="3601"/>
                  </a:lnTo>
                  <a:cubicBezTo>
                    <a:pt x="1331" y="3654"/>
                    <a:pt x="1331" y="3731"/>
                    <a:pt x="1292" y="3753"/>
                  </a:cubicBezTo>
                  <a:lnTo>
                    <a:pt x="1292" y="3753"/>
                  </a:lnTo>
                  <a:lnTo>
                    <a:pt x="1774" y="3632"/>
                  </a:lnTo>
                  <a:lnTo>
                    <a:pt x="982" y="592"/>
                  </a:lnTo>
                  <a:cubicBezTo>
                    <a:pt x="875" y="217"/>
                    <a:pt x="541" y="0"/>
                    <a:pt x="210" y="0"/>
                  </a:cubicBezTo>
                  <a:close/>
                  <a:moveTo>
                    <a:pt x="1292" y="3753"/>
                  </a:moveTo>
                  <a:lnTo>
                    <a:pt x="1267" y="3759"/>
                  </a:lnTo>
                  <a:cubicBezTo>
                    <a:pt x="1277" y="3759"/>
                    <a:pt x="1285" y="3757"/>
                    <a:pt x="1292" y="3753"/>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3"/>
            <p:cNvSpPr/>
            <p:nvPr/>
          </p:nvSpPr>
          <p:spPr>
            <a:xfrm>
              <a:off x="277150" y="801500"/>
              <a:ext cx="11900" cy="11900"/>
            </a:xfrm>
            <a:custGeom>
              <a:avLst/>
              <a:gdLst/>
              <a:ahLst/>
              <a:cxnLst/>
              <a:rect l="l" t="t" r="r" b="b"/>
              <a:pathLst>
                <a:path w="476" h="476" extrusionOk="0">
                  <a:moveTo>
                    <a:pt x="254" y="0"/>
                  </a:moveTo>
                  <a:cubicBezTo>
                    <a:pt x="128" y="0"/>
                    <a:pt x="33" y="95"/>
                    <a:pt x="1" y="254"/>
                  </a:cubicBezTo>
                  <a:cubicBezTo>
                    <a:pt x="1" y="349"/>
                    <a:pt x="128" y="475"/>
                    <a:pt x="254" y="475"/>
                  </a:cubicBezTo>
                  <a:cubicBezTo>
                    <a:pt x="349" y="475"/>
                    <a:pt x="476" y="349"/>
                    <a:pt x="476" y="254"/>
                  </a:cubicBezTo>
                  <a:cubicBezTo>
                    <a:pt x="476" y="127"/>
                    <a:pt x="34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3"/>
            <p:cNvSpPr/>
            <p:nvPr/>
          </p:nvSpPr>
          <p:spPr>
            <a:xfrm>
              <a:off x="178200" y="693025"/>
              <a:ext cx="215575" cy="384025"/>
            </a:xfrm>
            <a:custGeom>
              <a:avLst/>
              <a:gdLst/>
              <a:ahLst/>
              <a:cxnLst/>
              <a:rect l="l" t="t" r="r" b="b"/>
              <a:pathLst>
                <a:path w="8623" h="15361" extrusionOk="0">
                  <a:moveTo>
                    <a:pt x="4592" y="571"/>
                  </a:moveTo>
                  <a:lnTo>
                    <a:pt x="4592" y="1774"/>
                  </a:lnTo>
                  <a:lnTo>
                    <a:pt x="3801" y="1774"/>
                  </a:lnTo>
                  <a:lnTo>
                    <a:pt x="3801" y="571"/>
                  </a:lnTo>
                  <a:close/>
                  <a:moveTo>
                    <a:pt x="5416" y="3009"/>
                  </a:moveTo>
                  <a:lnTo>
                    <a:pt x="5701" y="5258"/>
                  </a:lnTo>
                  <a:cubicBezTo>
                    <a:pt x="5267" y="5556"/>
                    <a:pt x="4763" y="6134"/>
                    <a:pt x="4209" y="6134"/>
                  </a:cubicBezTo>
                  <a:cubicBezTo>
                    <a:pt x="4117" y="6134"/>
                    <a:pt x="4023" y="6117"/>
                    <a:pt x="3927" y="6081"/>
                  </a:cubicBezTo>
                  <a:cubicBezTo>
                    <a:pt x="3642" y="6018"/>
                    <a:pt x="3009" y="5448"/>
                    <a:pt x="2756" y="5258"/>
                  </a:cubicBezTo>
                  <a:lnTo>
                    <a:pt x="3041" y="3009"/>
                  </a:lnTo>
                  <a:close/>
                  <a:moveTo>
                    <a:pt x="2851" y="5891"/>
                  </a:moveTo>
                  <a:lnTo>
                    <a:pt x="3326" y="6240"/>
                  </a:lnTo>
                  <a:cubicBezTo>
                    <a:pt x="3421" y="6303"/>
                    <a:pt x="3484" y="6366"/>
                    <a:pt x="3611" y="6398"/>
                  </a:cubicBezTo>
                  <a:lnTo>
                    <a:pt x="3104" y="8171"/>
                  </a:lnTo>
                  <a:cubicBezTo>
                    <a:pt x="2819" y="8108"/>
                    <a:pt x="2534" y="7981"/>
                    <a:pt x="2312" y="7855"/>
                  </a:cubicBezTo>
                  <a:lnTo>
                    <a:pt x="2851" y="5891"/>
                  </a:lnTo>
                  <a:close/>
                  <a:moveTo>
                    <a:pt x="5574" y="5891"/>
                  </a:moveTo>
                  <a:lnTo>
                    <a:pt x="6112" y="7855"/>
                  </a:lnTo>
                  <a:cubicBezTo>
                    <a:pt x="5859" y="7981"/>
                    <a:pt x="5574" y="8108"/>
                    <a:pt x="5321" y="8171"/>
                  </a:cubicBezTo>
                  <a:lnTo>
                    <a:pt x="4877" y="6430"/>
                  </a:lnTo>
                  <a:cubicBezTo>
                    <a:pt x="4941" y="6398"/>
                    <a:pt x="5036" y="6335"/>
                    <a:pt x="5099" y="6271"/>
                  </a:cubicBezTo>
                  <a:lnTo>
                    <a:pt x="5574" y="5891"/>
                  </a:lnTo>
                  <a:close/>
                  <a:moveTo>
                    <a:pt x="6176" y="8330"/>
                  </a:moveTo>
                  <a:cubicBezTo>
                    <a:pt x="6176" y="8583"/>
                    <a:pt x="6112" y="9280"/>
                    <a:pt x="6144" y="9501"/>
                  </a:cubicBezTo>
                  <a:lnTo>
                    <a:pt x="6334" y="10230"/>
                  </a:lnTo>
                  <a:lnTo>
                    <a:pt x="5891" y="10356"/>
                  </a:lnTo>
                  <a:lnTo>
                    <a:pt x="5479" y="8615"/>
                  </a:lnTo>
                  <a:cubicBezTo>
                    <a:pt x="5701" y="8551"/>
                    <a:pt x="5954" y="8456"/>
                    <a:pt x="6176" y="8330"/>
                  </a:cubicBezTo>
                  <a:close/>
                  <a:moveTo>
                    <a:pt x="6429" y="10673"/>
                  </a:moveTo>
                  <a:lnTo>
                    <a:pt x="6587" y="11243"/>
                  </a:lnTo>
                  <a:lnTo>
                    <a:pt x="6144" y="11338"/>
                  </a:lnTo>
                  <a:lnTo>
                    <a:pt x="5986" y="10800"/>
                  </a:lnTo>
                  <a:lnTo>
                    <a:pt x="6429" y="10673"/>
                  </a:lnTo>
                  <a:close/>
                  <a:moveTo>
                    <a:pt x="6683" y="11655"/>
                  </a:moveTo>
                  <a:lnTo>
                    <a:pt x="6968" y="12763"/>
                  </a:lnTo>
                  <a:lnTo>
                    <a:pt x="6524" y="12890"/>
                  </a:lnTo>
                  <a:lnTo>
                    <a:pt x="6271" y="11782"/>
                  </a:lnTo>
                  <a:lnTo>
                    <a:pt x="6683" y="11655"/>
                  </a:lnTo>
                  <a:close/>
                  <a:moveTo>
                    <a:pt x="2185" y="8330"/>
                  </a:moveTo>
                  <a:cubicBezTo>
                    <a:pt x="2407" y="8456"/>
                    <a:pt x="2692" y="8583"/>
                    <a:pt x="2977" y="8646"/>
                  </a:cubicBezTo>
                  <a:lnTo>
                    <a:pt x="1615" y="13523"/>
                  </a:lnTo>
                  <a:cubicBezTo>
                    <a:pt x="1552" y="13872"/>
                    <a:pt x="1235" y="14157"/>
                    <a:pt x="855" y="14252"/>
                  </a:cubicBezTo>
                  <a:cubicBezTo>
                    <a:pt x="760" y="14283"/>
                    <a:pt x="634" y="14283"/>
                    <a:pt x="570" y="14283"/>
                  </a:cubicBezTo>
                  <a:lnTo>
                    <a:pt x="2185" y="8330"/>
                  </a:lnTo>
                  <a:close/>
                  <a:moveTo>
                    <a:pt x="3579" y="1"/>
                  </a:moveTo>
                  <a:cubicBezTo>
                    <a:pt x="3452" y="1"/>
                    <a:pt x="3326" y="96"/>
                    <a:pt x="3326" y="222"/>
                  </a:cubicBezTo>
                  <a:lnTo>
                    <a:pt x="3326" y="1838"/>
                  </a:lnTo>
                  <a:cubicBezTo>
                    <a:pt x="3326" y="1964"/>
                    <a:pt x="3452" y="2091"/>
                    <a:pt x="3579" y="2091"/>
                  </a:cubicBezTo>
                  <a:lnTo>
                    <a:pt x="3959" y="2091"/>
                  </a:lnTo>
                  <a:lnTo>
                    <a:pt x="3959" y="2408"/>
                  </a:lnTo>
                  <a:lnTo>
                    <a:pt x="2819" y="2408"/>
                  </a:lnTo>
                  <a:cubicBezTo>
                    <a:pt x="2692" y="2408"/>
                    <a:pt x="2629" y="2471"/>
                    <a:pt x="2566" y="2598"/>
                  </a:cubicBezTo>
                  <a:lnTo>
                    <a:pt x="2249" y="5226"/>
                  </a:lnTo>
                  <a:cubicBezTo>
                    <a:pt x="2249" y="5289"/>
                    <a:pt x="2312" y="5416"/>
                    <a:pt x="2407" y="5448"/>
                  </a:cubicBezTo>
                  <a:lnTo>
                    <a:pt x="1869" y="7475"/>
                  </a:lnTo>
                  <a:cubicBezTo>
                    <a:pt x="1362" y="7095"/>
                    <a:pt x="919" y="6651"/>
                    <a:pt x="602" y="6081"/>
                  </a:cubicBezTo>
                  <a:cubicBezTo>
                    <a:pt x="545" y="6004"/>
                    <a:pt x="487" y="5963"/>
                    <a:pt x="422" y="5963"/>
                  </a:cubicBezTo>
                  <a:cubicBezTo>
                    <a:pt x="380" y="5963"/>
                    <a:pt x="335" y="5980"/>
                    <a:pt x="285" y="6018"/>
                  </a:cubicBezTo>
                  <a:cubicBezTo>
                    <a:pt x="159" y="6081"/>
                    <a:pt x="127" y="6208"/>
                    <a:pt x="190" y="6335"/>
                  </a:cubicBezTo>
                  <a:cubicBezTo>
                    <a:pt x="602" y="7000"/>
                    <a:pt x="1109" y="7538"/>
                    <a:pt x="1742" y="7950"/>
                  </a:cubicBezTo>
                  <a:lnTo>
                    <a:pt x="32" y="14252"/>
                  </a:lnTo>
                  <a:cubicBezTo>
                    <a:pt x="0" y="14315"/>
                    <a:pt x="95" y="14505"/>
                    <a:pt x="254" y="14505"/>
                  </a:cubicBezTo>
                  <a:cubicBezTo>
                    <a:pt x="349" y="14568"/>
                    <a:pt x="475" y="14568"/>
                    <a:pt x="602" y="14568"/>
                  </a:cubicBezTo>
                  <a:lnTo>
                    <a:pt x="475" y="15075"/>
                  </a:lnTo>
                  <a:cubicBezTo>
                    <a:pt x="444" y="15202"/>
                    <a:pt x="507" y="15360"/>
                    <a:pt x="665" y="15360"/>
                  </a:cubicBezTo>
                  <a:cubicBezTo>
                    <a:pt x="792" y="15360"/>
                    <a:pt x="887" y="15265"/>
                    <a:pt x="887" y="15170"/>
                  </a:cubicBezTo>
                  <a:lnTo>
                    <a:pt x="1077" y="14473"/>
                  </a:lnTo>
                  <a:cubicBezTo>
                    <a:pt x="1552" y="14315"/>
                    <a:pt x="1900" y="13967"/>
                    <a:pt x="2027" y="13492"/>
                  </a:cubicBezTo>
                  <a:lnTo>
                    <a:pt x="3927" y="6398"/>
                  </a:lnTo>
                  <a:cubicBezTo>
                    <a:pt x="4012" y="6398"/>
                    <a:pt x="4110" y="6412"/>
                    <a:pt x="4213" y="6412"/>
                  </a:cubicBezTo>
                  <a:cubicBezTo>
                    <a:pt x="4265" y="6412"/>
                    <a:pt x="4318" y="6408"/>
                    <a:pt x="4371" y="6398"/>
                  </a:cubicBezTo>
                  <a:lnTo>
                    <a:pt x="4782" y="8108"/>
                  </a:lnTo>
                  <a:cubicBezTo>
                    <a:pt x="4592" y="8140"/>
                    <a:pt x="4434" y="8140"/>
                    <a:pt x="4244" y="8140"/>
                  </a:cubicBezTo>
                  <a:cubicBezTo>
                    <a:pt x="4117" y="8140"/>
                    <a:pt x="3991" y="8266"/>
                    <a:pt x="3991" y="8361"/>
                  </a:cubicBezTo>
                  <a:cubicBezTo>
                    <a:pt x="3991" y="8488"/>
                    <a:pt x="4117" y="8615"/>
                    <a:pt x="4244" y="8615"/>
                  </a:cubicBezTo>
                  <a:cubicBezTo>
                    <a:pt x="4466" y="8615"/>
                    <a:pt x="4687" y="8583"/>
                    <a:pt x="4909" y="8520"/>
                  </a:cubicBezTo>
                  <a:lnTo>
                    <a:pt x="5416" y="10515"/>
                  </a:lnTo>
                  <a:lnTo>
                    <a:pt x="5701" y="11497"/>
                  </a:lnTo>
                  <a:lnTo>
                    <a:pt x="6112" y="13048"/>
                  </a:lnTo>
                  <a:cubicBezTo>
                    <a:pt x="6141" y="13105"/>
                    <a:pt x="6194" y="13212"/>
                    <a:pt x="6318" y="13212"/>
                  </a:cubicBezTo>
                  <a:cubicBezTo>
                    <a:pt x="6333" y="13212"/>
                    <a:pt x="6349" y="13210"/>
                    <a:pt x="6366" y="13207"/>
                  </a:cubicBezTo>
                  <a:lnTo>
                    <a:pt x="6999" y="13048"/>
                  </a:lnTo>
                  <a:lnTo>
                    <a:pt x="7284" y="14125"/>
                  </a:lnTo>
                  <a:cubicBezTo>
                    <a:pt x="7284" y="14157"/>
                    <a:pt x="7316" y="14220"/>
                    <a:pt x="7411" y="14220"/>
                  </a:cubicBezTo>
                  <a:cubicBezTo>
                    <a:pt x="7421" y="14240"/>
                    <a:pt x="7452" y="14247"/>
                    <a:pt x="7492" y="14247"/>
                  </a:cubicBezTo>
                  <a:cubicBezTo>
                    <a:pt x="7581" y="14247"/>
                    <a:pt x="7716" y="14210"/>
                    <a:pt x="7759" y="14188"/>
                  </a:cubicBezTo>
                  <a:lnTo>
                    <a:pt x="8013" y="15107"/>
                  </a:lnTo>
                  <a:cubicBezTo>
                    <a:pt x="8044" y="15233"/>
                    <a:pt x="8108" y="15265"/>
                    <a:pt x="8234" y="15265"/>
                  </a:cubicBezTo>
                  <a:cubicBezTo>
                    <a:pt x="8361" y="15265"/>
                    <a:pt x="8488" y="15138"/>
                    <a:pt x="8424" y="14980"/>
                  </a:cubicBezTo>
                  <a:lnTo>
                    <a:pt x="8203" y="14093"/>
                  </a:lnTo>
                  <a:lnTo>
                    <a:pt x="8393" y="14030"/>
                  </a:lnTo>
                  <a:cubicBezTo>
                    <a:pt x="8450" y="14111"/>
                    <a:pt x="8499" y="14141"/>
                    <a:pt x="8536" y="14141"/>
                  </a:cubicBezTo>
                  <a:cubicBezTo>
                    <a:pt x="8599" y="14141"/>
                    <a:pt x="8623" y="14047"/>
                    <a:pt x="8583" y="13967"/>
                  </a:cubicBezTo>
                  <a:lnTo>
                    <a:pt x="8361" y="12985"/>
                  </a:lnTo>
                  <a:cubicBezTo>
                    <a:pt x="8336" y="12886"/>
                    <a:pt x="8254" y="12806"/>
                    <a:pt x="8158" y="12806"/>
                  </a:cubicBezTo>
                  <a:cubicBezTo>
                    <a:pt x="8131" y="12806"/>
                    <a:pt x="8104" y="12813"/>
                    <a:pt x="8076" y="12827"/>
                  </a:cubicBezTo>
                  <a:cubicBezTo>
                    <a:pt x="7949" y="12858"/>
                    <a:pt x="7886" y="12985"/>
                    <a:pt x="7918" y="13080"/>
                  </a:cubicBezTo>
                  <a:lnTo>
                    <a:pt x="8108" y="13840"/>
                  </a:lnTo>
                  <a:lnTo>
                    <a:pt x="7759" y="13935"/>
                  </a:lnTo>
                  <a:lnTo>
                    <a:pt x="6873" y="10546"/>
                  </a:lnTo>
                  <a:lnTo>
                    <a:pt x="6873" y="10546"/>
                  </a:lnTo>
                  <a:cubicBezTo>
                    <a:pt x="7126" y="10610"/>
                    <a:pt x="7316" y="10768"/>
                    <a:pt x="7348" y="10990"/>
                  </a:cubicBezTo>
                  <a:lnTo>
                    <a:pt x="7633" y="12098"/>
                  </a:lnTo>
                  <a:cubicBezTo>
                    <a:pt x="7659" y="12203"/>
                    <a:pt x="7750" y="12265"/>
                    <a:pt x="7853" y="12265"/>
                  </a:cubicBezTo>
                  <a:cubicBezTo>
                    <a:pt x="7874" y="12265"/>
                    <a:pt x="7896" y="12262"/>
                    <a:pt x="7918" y="12257"/>
                  </a:cubicBezTo>
                  <a:cubicBezTo>
                    <a:pt x="8044" y="12225"/>
                    <a:pt x="8108" y="12098"/>
                    <a:pt x="8076" y="11972"/>
                  </a:cubicBezTo>
                  <a:lnTo>
                    <a:pt x="7791" y="10863"/>
                  </a:lnTo>
                  <a:cubicBezTo>
                    <a:pt x="7728" y="10610"/>
                    <a:pt x="7569" y="10388"/>
                    <a:pt x="7316" y="10230"/>
                  </a:cubicBezTo>
                  <a:cubicBezTo>
                    <a:pt x="7158" y="10135"/>
                    <a:pt x="6936" y="10071"/>
                    <a:pt x="6746" y="10071"/>
                  </a:cubicBezTo>
                  <a:lnTo>
                    <a:pt x="6524" y="9343"/>
                  </a:lnTo>
                  <a:lnTo>
                    <a:pt x="6619" y="7981"/>
                  </a:lnTo>
                  <a:cubicBezTo>
                    <a:pt x="7253" y="7601"/>
                    <a:pt x="7791" y="7031"/>
                    <a:pt x="8203" y="6366"/>
                  </a:cubicBezTo>
                  <a:cubicBezTo>
                    <a:pt x="8266" y="6240"/>
                    <a:pt x="8234" y="6113"/>
                    <a:pt x="8108" y="6050"/>
                  </a:cubicBezTo>
                  <a:cubicBezTo>
                    <a:pt x="8074" y="6016"/>
                    <a:pt x="8038" y="6003"/>
                    <a:pt x="7999" y="6003"/>
                  </a:cubicBezTo>
                  <a:cubicBezTo>
                    <a:pt x="7928" y="6003"/>
                    <a:pt x="7853" y="6051"/>
                    <a:pt x="7791" y="6113"/>
                  </a:cubicBezTo>
                  <a:cubicBezTo>
                    <a:pt x="7474" y="6683"/>
                    <a:pt x="7031" y="7158"/>
                    <a:pt x="6492" y="7506"/>
                  </a:cubicBezTo>
                  <a:lnTo>
                    <a:pt x="5986" y="5448"/>
                  </a:lnTo>
                  <a:cubicBezTo>
                    <a:pt x="6049" y="5416"/>
                    <a:pt x="6144" y="5321"/>
                    <a:pt x="6144" y="5226"/>
                  </a:cubicBezTo>
                  <a:lnTo>
                    <a:pt x="5827" y="2598"/>
                  </a:lnTo>
                  <a:cubicBezTo>
                    <a:pt x="5827" y="2471"/>
                    <a:pt x="5701" y="2408"/>
                    <a:pt x="5574" y="2408"/>
                  </a:cubicBezTo>
                  <a:lnTo>
                    <a:pt x="4434" y="2408"/>
                  </a:lnTo>
                  <a:lnTo>
                    <a:pt x="4434" y="2091"/>
                  </a:lnTo>
                  <a:lnTo>
                    <a:pt x="4846" y="2091"/>
                  </a:lnTo>
                  <a:cubicBezTo>
                    <a:pt x="4941" y="2091"/>
                    <a:pt x="5067" y="1964"/>
                    <a:pt x="5067" y="1838"/>
                  </a:cubicBezTo>
                  <a:lnTo>
                    <a:pt x="5067" y="222"/>
                  </a:lnTo>
                  <a:cubicBezTo>
                    <a:pt x="5067" y="96"/>
                    <a:pt x="4941" y="1"/>
                    <a:pt x="4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73"/>
          <p:cNvGrpSpPr/>
          <p:nvPr/>
        </p:nvGrpSpPr>
        <p:grpSpPr>
          <a:xfrm>
            <a:off x="1067592" y="1385495"/>
            <a:ext cx="386375" cy="368950"/>
            <a:chOff x="92700" y="163375"/>
            <a:chExt cx="386375" cy="368950"/>
          </a:xfrm>
        </p:grpSpPr>
        <p:sp>
          <p:nvSpPr>
            <p:cNvPr id="3709" name="Google Shape;3709;p73"/>
            <p:cNvSpPr/>
            <p:nvPr/>
          </p:nvSpPr>
          <p:spPr>
            <a:xfrm>
              <a:off x="99025" y="206925"/>
              <a:ext cx="74450" cy="318275"/>
            </a:xfrm>
            <a:custGeom>
              <a:avLst/>
              <a:gdLst/>
              <a:ahLst/>
              <a:cxnLst/>
              <a:rect l="l" t="t" r="r" b="b"/>
              <a:pathLst>
                <a:path w="2978" h="12731" extrusionOk="0">
                  <a:moveTo>
                    <a:pt x="2312" y="0"/>
                  </a:moveTo>
                  <a:cubicBezTo>
                    <a:pt x="1711" y="63"/>
                    <a:pt x="570" y="538"/>
                    <a:pt x="570" y="1869"/>
                  </a:cubicBezTo>
                  <a:lnTo>
                    <a:pt x="570" y="5447"/>
                  </a:lnTo>
                  <a:cubicBezTo>
                    <a:pt x="570" y="5479"/>
                    <a:pt x="570" y="5700"/>
                    <a:pt x="444" y="5827"/>
                  </a:cubicBezTo>
                  <a:cubicBezTo>
                    <a:pt x="349" y="5890"/>
                    <a:pt x="190" y="5922"/>
                    <a:pt x="0" y="5922"/>
                  </a:cubicBezTo>
                  <a:lnTo>
                    <a:pt x="0" y="6809"/>
                  </a:lnTo>
                  <a:cubicBezTo>
                    <a:pt x="190" y="6809"/>
                    <a:pt x="349" y="6841"/>
                    <a:pt x="444" y="6936"/>
                  </a:cubicBezTo>
                  <a:cubicBezTo>
                    <a:pt x="570" y="7031"/>
                    <a:pt x="570" y="7284"/>
                    <a:pt x="570" y="7284"/>
                  </a:cubicBezTo>
                  <a:lnTo>
                    <a:pt x="570" y="10862"/>
                  </a:lnTo>
                  <a:cubicBezTo>
                    <a:pt x="570" y="12193"/>
                    <a:pt x="1679" y="12668"/>
                    <a:pt x="2312" y="12731"/>
                  </a:cubicBezTo>
                  <a:lnTo>
                    <a:pt x="2977" y="12731"/>
                  </a:lnTo>
                  <a:lnTo>
                    <a:pt x="2977" y="11908"/>
                  </a:lnTo>
                  <a:lnTo>
                    <a:pt x="2407" y="11908"/>
                  </a:lnTo>
                  <a:cubicBezTo>
                    <a:pt x="2344" y="11908"/>
                    <a:pt x="2154" y="11844"/>
                    <a:pt x="1932" y="11718"/>
                  </a:cubicBezTo>
                  <a:cubicBezTo>
                    <a:pt x="1616" y="11528"/>
                    <a:pt x="1521" y="11274"/>
                    <a:pt x="1521" y="10926"/>
                  </a:cubicBezTo>
                  <a:lnTo>
                    <a:pt x="1521" y="7411"/>
                  </a:lnTo>
                  <a:cubicBezTo>
                    <a:pt x="1521" y="7284"/>
                    <a:pt x="1521" y="6809"/>
                    <a:pt x="1204" y="6397"/>
                  </a:cubicBezTo>
                  <a:cubicBezTo>
                    <a:pt x="1521" y="6017"/>
                    <a:pt x="1521" y="5542"/>
                    <a:pt x="1521" y="5415"/>
                  </a:cubicBezTo>
                  <a:lnTo>
                    <a:pt x="1521" y="1900"/>
                  </a:lnTo>
                  <a:cubicBezTo>
                    <a:pt x="1457" y="1488"/>
                    <a:pt x="1584" y="1267"/>
                    <a:pt x="1901" y="1077"/>
                  </a:cubicBezTo>
                  <a:cubicBezTo>
                    <a:pt x="2091" y="950"/>
                    <a:pt x="2344" y="855"/>
                    <a:pt x="2407" y="855"/>
                  </a:cubicBezTo>
                  <a:lnTo>
                    <a:pt x="2977" y="855"/>
                  </a:lnTo>
                  <a:lnTo>
                    <a:pt x="2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3"/>
            <p:cNvSpPr/>
            <p:nvPr/>
          </p:nvSpPr>
          <p:spPr>
            <a:xfrm>
              <a:off x="117225" y="206925"/>
              <a:ext cx="56250" cy="318275"/>
            </a:xfrm>
            <a:custGeom>
              <a:avLst/>
              <a:gdLst/>
              <a:ahLst/>
              <a:cxnLst/>
              <a:rect l="l" t="t" r="r" b="b"/>
              <a:pathLst>
                <a:path w="2250" h="12731" extrusionOk="0">
                  <a:moveTo>
                    <a:pt x="1648" y="0"/>
                  </a:moveTo>
                  <a:cubicBezTo>
                    <a:pt x="1743" y="0"/>
                    <a:pt x="1774" y="63"/>
                    <a:pt x="1774" y="158"/>
                  </a:cubicBezTo>
                  <a:lnTo>
                    <a:pt x="1774" y="697"/>
                  </a:lnTo>
                  <a:cubicBezTo>
                    <a:pt x="1774" y="792"/>
                    <a:pt x="1679" y="855"/>
                    <a:pt x="1616" y="855"/>
                  </a:cubicBezTo>
                  <a:lnTo>
                    <a:pt x="1204" y="855"/>
                  </a:lnTo>
                  <a:cubicBezTo>
                    <a:pt x="1141" y="855"/>
                    <a:pt x="919" y="950"/>
                    <a:pt x="698" y="1077"/>
                  </a:cubicBezTo>
                  <a:cubicBezTo>
                    <a:pt x="413" y="1267"/>
                    <a:pt x="254" y="1488"/>
                    <a:pt x="254" y="1869"/>
                  </a:cubicBezTo>
                  <a:lnTo>
                    <a:pt x="254" y="5384"/>
                  </a:lnTo>
                  <a:cubicBezTo>
                    <a:pt x="254" y="5510"/>
                    <a:pt x="254" y="5859"/>
                    <a:pt x="64" y="6207"/>
                  </a:cubicBezTo>
                  <a:cubicBezTo>
                    <a:pt x="1" y="6334"/>
                    <a:pt x="1" y="6461"/>
                    <a:pt x="64" y="6524"/>
                  </a:cubicBezTo>
                  <a:cubicBezTo>
                    <a:pt x="254" y="6872"/>
                    <a:pt x="254" y="7252"/>
                    <a:pt x="254" y="7347"/>
                  </a:cubicBezTo>
                  <a:lnTo>
                    <a:pt x="254" y="10894"/>
                  </a:lnTo>
                  <a:cubicBezTo>
                    <a:pt x="254" y="11243"/>
                    <a:pt x="413" y="11528"/>
                    <a:pt x="698" y="11686"/>
                  </a:cubicBezTo>
                  <a:cubicBezTo>
                    <a:pt x="888" y="11781"/>
                    <a:pt x="1109" y="11844"/>
                    <a:pt x="1173" y="11876"/>
                  </a:cubicBezTo>
                  <a:lnTo>
                    <a:pt x="1504" y="11876"/>
                  </a:lnTo>
                  <a:cubicBezTo>
                    <a:pt x="1409" y="11845"/>
                    <a:pt x="1285" y="11793"/>
                    <a:pt x="1173" y="11718"/>
                  </a:cubicBezTo>
                  <a:cubicBezTo>
                    <a:pt x="856" y="11528"/>
                    <a:pt x="729" y="11274"/>
                    <a:pt x="729" y="10926"/>
                  </a:cubicBezTo>
                  <a:lnTo>
                    <a:pt x="729" y="7411"/>
                  </a:lnTo>
                  <a:cubicBezTo>
                    <a:pt x="729" y="7284"/>
                    <a:pt x="729" y="6809"/>
                    <a:pt x="413" y="6397"/>
                  </a:cubicBezTo>
                  <a:cubicBezTo>
                    <a:pt x="729" y="6017"/>
                    <a:pt x="729" y="5542"/>
                    <a:pt x="729" y="5415"/>
                  </a:cubicBezTo>
                  <a:lnTo>
                    <a:pt x="729" y="1900"/>
                  </a:lnTo>
                  <a:cubicBezTo>
                    <a:pt x="729" y="1488"/>
                    <a:pt x="856" y="1267"/>
                    <a:pt x="1173" y="1077"/>
                  </a:cubicBezTo>
                  <a:cubicBezTo>
                    <a:pt x="1363" y="950"/>
                    <a:pt x="1616" y="855"/>
                    <a:pt x="1679" y="855"/>
                  </a:cubicBezTo>
                  <a:lnTo>
                    <a:pt x="2249" y="855"/>
                  </a:lnTo>
                  <a:lnTo>
                    <a:pt x="2249" y="0"/>
                  </a:lnTo>
                  <a:close/>
                  <a:moveTo>
                    <a:pt x="1504" y="11876"/>
                  </a:moveTo>
                  <a:cubicBezTo>
                    <a:pt x="1569" y="11897"/>
                    <a:pt x="1622" y="11908"/>
                    <a:pt x="1648" y="11908"/>
                  </a:cubicBezTo>
                  <a:lnTo>
                    <a:pt x="1672" y="11908"/>
                  </a:lnTo>
                  <a:cubicBezTo>
                    <a:pt x="1644" y="11887"/>
                    <a:pt x="1611" y="11876"/>
                    <a:pt x="1584" y="11876"/>
                  </a:cubicBezTo>
                  <a:close/>
                  <a:moveTo>
                    <a:pt x="1672" y="11908"/>
                  </a:moveTo>
                  <a:lnTo>
                    <a:pt x="1672" y="11908"/>
                  </a:lnTo>
                  <a:cubicBezTo>
                    <a:pt x="1711" y="11935"/>
                    <a:pt x="1743" y="11979"/>
                    <a:pt x="1743" y="12034"/>
                  </a:cubicBezTo>
                  <a:lnTo>
                    <a:pt x="1743" y="12573"/>
                  </a:lnTo>
                  <a:cubicBezTo>
                    <a:pt x="1743" y="12668"/>
                    <a:pt x="1679" y="12731"/>
                    <a:pt x="1616" y="12731"/>
                  </a:cubicBezTo>
                  <a:lnTo>
                    <a:pt x="2218" y="12731"/>
                  </a:lnTo>
                  <a:lnTo>
                    <a:pt x="2218" y="11908"/>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3"/>
            <p:cNvSpPr/>
            <p:nvPr/>
          </p:nvSpPr>
          <p:spPr>
            <a:xfrm>
              <a:off x="376125" y="206925"/>
              <a:ext cx="74450" cy="318275"/>
            </a:xfrm>
            <a:custGeom>
              <a:avLst/>
              <a:gdLst/>
              <a:ahLst/>
              <a:cxnLst/>
              <a:rect l="l" t="t" r="r" b="b"/>
              <a:pathLst>
                <a:path w="2978" h="12731" extrusionOk="0">
                  <a:moveTo>
                    <a:pt x="1" y="0"/>
                  </a:moveTo>
                  <a:lnTo>
                    <a:pt x="1" y="855"/>
                  </a:lnTo>
                  <a:lnTo>
                    <a:pt x="571" y="855"/>
                  </a:lnTo>
                  <a:cubicBezTo>
                    <a:pt x="634" y="855"/>
                    <a:pt x="887" y="950"/>
                    <a:pt x="1077" y="1077"/>
                  </a:cubicBezTo>
                  <a:cubicBezTo>
                    <a:pt x="1362" y="1267"/>
                    <a:pt x="1521" y="1488"/>
                    <a:pt x="1457" y="1900"/>
                  </a:cubicBezTo>
                  <a:lnTo>
                    <a:pt x="1457" y="5415"/>
                  </a:lnTo>
                  <a:cubicBezTo>
                    <a:pt x="1457" y="5542"/>
                    <a:pt x="1457" y="6017"/>
                    <a:pt x="1774" y="6397"/>
                  </a:cubicBezTo>
                  <a:cubicBezTo>
                    <a:pt x="1457" y="6809"/>
                    <a:pt x="1457" y="7284"/>
                    <a:pt x="1457" y="7411"/>
                  </a:cubicBezTo>
                  <a:lnTo>
                    <a:pt x="1457" y="10926"/>
                  </a:lnTo>
                  <a:cubicBezTo>
                    <a:pt x="1457" y="11274"/>
                    <a:pt x="1362" y="11528"/>
                    <a:pt x="1046" y="11718"/>
                  </a:cubicBezTo>
                  <a:cubicBezTo>
                    <a:pt x="824" y="11844"/>
                    <a:pt x="634" y="11908"/>
                    <a:pt x="571" y="11908"/>
                  </a:cubicBezTo>
                  <a:lnTo>
                    <a:pt x="1" y="11908"/>
                  </a:lnTo>
                  <a:lnTo>
                    <a:pt x="1" y="12731"/>
                  </a:lnTo>
                  <a:lnTo>
                    <a:pt x="666" y="12731"/>
                  </a:lnTo>
                  <a:cubicBezTo>
                    <a:pt x="1299" y="12668"/>
                    <a:pt x="2407" y="12193"/>
                    <a:pt x="2407" y="10862"/>
                  </a:cubicBezTo>
                  <a:lnTo>
                    <a:pt x="2407" y="7284"/>
                  </a:lnTo>
                  <a:cubicBezTo>
                    <a:pt x="2407" y="7284"/>
                    <a:pt x="2407" y="7031"/>
                    <a:pt x="2534" y="6936"/>
                  </a:cubicBezTo>
                  <a:cubicBezTo>
                    <a:pt x="2597" y="6841"/>
                    <a:pt x="2787" y="6809"/>
                    <a:pt x="2977" y="6809"/>
                  </a:cubicBezTo>
                  <a:lnTo>
                    <a:pt x="2977" y="5922"/>
                  </a:lnTo>
                  <a:cubicBezTo>
                    <a:pt x="2787" y="5922"/>
                    <a:pt x="2629" y="5890"/>
                    <a:pt x="2534" y="5827"/>
                  </a:cubicBezTo>
                  <a:cubicBezTo>
                    <a:pt x="2407" y="5700"/>
                    <a:pt x="2407" y="5479"/>
                    <a:pt x="2407" y="5447"/>
                  </a:cubicBezTo>
                  <a:lnTo>
                    <a:pt x="2407" y="1869"/>
                  </a:lnTo>
                  <a:cubicBezTo>
                    <a:pt x="2407" y="538"/>
                    <a:pt x="1267" y="63"/>
                    <a:pt x="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3"/>
            <p:cNvSpPr/>
            <p:nvPr/>
          </p:nvSpPr>
          <p:spPr>
            <a:xfrm>
              <a:off x="380075" y="206925"/>
              <a:ext cx="69700" cy="319075"/>
            </a:xfrm>
            <a:custGeom>
              <a:avLst/>
              <a:gdLst/>
              <a:ahLst/>
              <a:cxnLst/>
              <a:rect l="l" t="t" r="r" b="b"/>
              <a:pathLst>
                <a:path w="2788" h="12763" extrusionOk="0">
                  <a:moveTo>
                    <a:pt x="1" y="0"/>
                  </a:moveTo>
                  <a:cubicBezTo>
                    <a:pt x="603" y="63"/>
                    <a:pt x="1743" y="538"/>
                    <a:pt x="1743" y="1869"/>
                  </a:cubicBezTo>
                  <a:lnTo>
                    <a:pt x="1743" y="5447"/>
                  </a:lnTo>
                  <a:cubicBezTo>
                    <a:pt x="1743" y="5479"/>
                    <a:pt x="1743" y="5700"/>
                    <a:pt x="1869" y="5827"/>
                  </a:cubicBezTo>
                  <a:cubicBezTo>
                    <a:pt x="1901" y="5859"/>
                    <a:pt x="1996" y="5890"/>
                    <a:pt x="2091" y="5922"/>
                  </a:cubicBezTo>
                  <a:cubicBezTo>
                    <a:pt x="2218" y="5954"/>
                    <a:pt x="2313" y="6049"/>
                    <a:pt x="2313" y="6175"/>
                  </a:cubicBezTo>
                  <a:lnTo>
                    <a:pt x="2313" y="6587"/>
                  </a:lnTo>
                  <a:cubicBezTo>
                    <a:pt x="2313" y="6714"/>
                    <a:pt x="2218" y="6841"/>
                    <a:pt x="2091" y="6841"/>
                  </a:cubicBezTo>
                  <a:cubicBezTo>
                    <a:pt x="1996" y="6872"/>
                    <a:pt x="1933" y="6872"/>
                    <a:pt x="1869" y="6967"/>
                  </a:cubicBezTo>
                  <a:cubicBezTo>
                    <a:pt x="1743" y="7062"/>
                    <a:pt x="1743" y="7316"/>
                    <a:pt x="1743" y="7316"/>
                  </a:cubicBezTo>
                  <a:lnTo>
                    <a:pt x="1743" y="10926"/>
                  </a:lnTo>
                  <a:cubicBezTo>
                    <a:pt x="1743" y="12224"/>
                    <a:pt x="634" y="12699"/>
                    <a:pt x="1" y="12763"/>
                  </a:cubicBezTo>
                  <a:lnTo>
                    <a:pt x="476" y="12763"/>
                  </a:lnTo>
                  <a:cubicBezTo>
                    <a:pt x="1078" y="12699"/>
                    <a:pt x="2218" y="12224"/>
                    <a:pt x="2218" y="10926"/>
                  </a:cubicBezTo>
                  <a:lnTo>
                    <a:pt x="2218" y="7316"/>
                  </a:lnTo>
                  <a:cubicBezTo>
                    <a:pt x="2218" y="7284"/>
                    <a:pt x="2218" y="7062"/>
                    <a:pt x="2344" y="6967"/>
                  </a:cubicBezTo>
                  <a:cubicBezTo>
                    <a:pt x="2408" y="6872"/>
                    <a:pt x="2566" y="6841"/>
                    <a:pt x="2788" y="6841"/>
                  </a:cubicBezTo>
                  <a:lnTo>
                    <a:pt x="2788" y="5954"/>
                  </a:lnTo>
                  <a:cubicBezTo>
                    <a:pt x="2566" y="5922"/>
                    <a:pt x="2408" y="5890"/>
                    <a:pt x="2344" y="5827"/>
                  </a:cubicBezTo>
                  <a:cubicBezTo>
                    <a:pt x="2218" y="5700"/>
                    <a:pt x="2218" y="5447"/>
                    <a:pt x="2218" y="5447"/>
                  </a:cubicBezTo>
                  <a:lnTo>
                    <a:pt x="2218" y="1869"/>
                  </a:lnTo>
                  <a:cubicBezTo>
                    <a:pt x="2218" y="538"/>
                    <a:pt x="1109" y="63"/>
                    <a:pt x="47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3"/>
            <p:cNvSpPr/>
            <p:nvPr/>
          </p:nvSpPr>
          <p:spPr>
            <a:xfrm>
              <a:off x="172650" y="282125"/>
              <a:ext cx="204300" cy="189250"/>
            </a:xfrm>
            <a:custGeom>
              <a:avLst/>
              <a:gdLst/>
              <a:ahLst/>
              <a:cxnLst/>
              <a:rect l="l" t="t" r="r" b="b"/>
              <a:pathLst>
                <a:path w="8172" h="7570" extrusionOk="0">
                  <a:moveTo>
                    <a:pt x="2978" y="1"/>
                  </a:moveTo>
                  <a:cubicBezTo>
                    <a:pt x="2788" y="1"/>
                    <a:pt x="2598" y="159"/>
                    <a:pt x="2566" y="381"/>
                  </a:cubicBezTo>
                  <a:lnTo>
                    <a:pt x="1837" y="6493"/>
                  </a:lnTo>
                  <a:lnTo>
                    <a:pt x="1299" y="4466"/>
                  </a:lnTo>
                  <a:cubicBezTo>
                    <a:pt x="1204" y="4276"/>
                    <a:pt x="1046" y="4149"/>
                    <a:pt x="856" y="4149"/>
                  </a:cubicBezTo>
                  <a:lnTo>
                    <a:pt x="1" y="4149"/>
                  </a:lnTo>
                  <a:lnTo>
                    <a:pt x="1" y="5004"/>
                  </a:lnTo>
                  <a:lnTo>
                    <a:pt x="507" y="5004"/>
                  </a:lnTo>
                  <a:lnTo>
                    <a:pt x="1109" y="7221"/>
                  </a:lnTo>
                  <a:cubicBezTo>
                    <a:pt x="1172" y="7443"/>
                    <a:pt x="1331" y="7569"/>
                    <a:pt x="1521" y="7569"/>
                  </a:cubicBezTo>
                  <a:lnTo>
                    <a:pt x="2281" y="7569"/>
                  </a:lnTo>
                  <a:cubicBezTo>
                    <a:pt x="2471" y="7506"/>
                    <a:pt x="2629" y="7348"/>
                    <a:pt x="2661" y="7158"/>
                  </a:cubicBezTo>
                  <a:lnTo>
                    <a:pt x="3421" y="856"/>
                  </a:lnTo>
                  <a:lnTo>
                    <a:pt x="8171" y="856"/>
                  </a:lnTo>
                  <a:lnTo>
                    <a:pt x="817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3"/>
            <p:cNvSpPr/>
            <p:nvPr/>
          </p:nvSpPr>
          <p:spPr>
            <a:xfrm>
              <a:off x="172650" y="282125"/>
              <a:ext cx="204300" cy="189250"/>
            </a:xfrm>
            <a:custGeom>
              <a:avLst/>
              <a:gdLst/>
              <a:ahLst/>
              <a:cxnLst/>
              <a:rect l="l" t="t" r="r" b="b"/>
              <a:pathLst>
                <a:path w="8172" h="7570" extrusionOk="0">
                  <a:moveTo>
                    <a:pt x="2978" y="1"/>
                  </a:moveTo>
                  <a:cubicBezTo>
                    <a:pt x="2788" y="1"/>
                    <a:pt x="2598" y="159"/>
                    <a:pt x="2566" y="381"/>
                  </a:cubicBezTo>
                  <a:lnTo>
                    <a:pt x="1837" y="6493"/>
                  </a:lnTo>
                  <a:lnTo>
                    <a:pt x="1299" y="4466"/>
                  </a:lnTo>
                  <a:cubicBezTo>
                    <a:pt x="1204" y="4276"/>
                    <a:pt x="1046" y="4149"/>
                    <a:pt x="856" y="4149"/>
                  </a:cubicBezTo>
                  <a:lnTo>
                    <a:pt x="1" y="4149"/>
                  </a:lnTo>
                  <a:lnTo>
                    <a:pt x="1" y="5004"/>
                  </a:lnTo>
                  <a:lnTo>
                    <a:pt x="507" y="5004"/>
                  </a:lnTo>
                  <a:lnTo>
                    <a:pt x="1109" y="7221"/>
                  </a:lnTo>
                  <a:cubicBezTo>
                    <a:pt x="1172" y="7443"/>
                    <a:pt x="1331" y="7569"/>
                    <a:pt x="1521" y="7569"/>
                  </a:cubicBezTo>
                  <a:lnTo>
                    <a:pt x="2281" y="7569"/>
                  </a:lnTo>
                  <a:cubicBezTo>
                    <a:pt x="2471" y="7506"/>
                    <a:pt x="2629" y="7348"/>
                    <a:pt x="2661" y="7158"/>
                  </a:cubicBezTo>
                  <a:lnTo>
                    <a:pt x="3421" y="856"/>
                  </a:lnTo>
                  <a:lnTo>
                    <a:pt x="8171" y="856"/>
                  </a:lnTo>
                  <a:lnTo>
                    <a:pt x="81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3"/>
            <p:cNvSpPr/>
            <p:nvPr/>
          </p:nvSpPr>
          <p:spPr>
            <a:xfrm>
              <a:off x="217775" y="303500"/>
              <a:ext cx="40400" cy="167875"/>
            </a:xfrm>
            <a:custGeom>
              <a:avLst/>
              <a:gdLst/>
              <a:ahLst/>
              <a:cxnLst/>
              <a:rect l="l" t="t" r="r" b="b"/>
              <a:pathLst>
                <a:path w="1616" h="6715" extrusionOk="0">
                  <a:moveTo>
                    <a:pt x="1363" y="1"/>
                  </a:moveTo>
                  <a:cubicBezTo>
                    <a:pt x="1204" y="64"/>
                    <a:pt x="1109" y="127"/>
                    <a:pt x="1109" y="222"/>
                  </a:cubicBezTo>
                  <a:lnTo>
                    <a:pt x="412" y="6303"/>
                  </a:lnTo>
                  <a:cubicBezTo>
                    <a:pt x="349" y="6493"/>
                    <a:pt x="191" y="6651"/>
                    <a:pt x="1" y="6714"/>
                  </a:cubicBezTo>
                  <a:lnTo>
                    <a:pt x="476" y="6714"/>
                  </a:lnTo>
                  <a:cubicBezTo>
                    <a:pt x="666" y="6714"/>
                    <a:pt x="888" y="6524"/>
                    <a:pt x="888" y="6303"/>
                  </a:cubicBezTo>
                  <a:lnTo>
                    <a:pt x="161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3"/>
            <p:cNvSpPr/>
            <p:nvPr/>
          </p:nvSpPr>
          <p:spPr>
            <a:xfrm>
              <a:off x="359500" y="282125"/>
              <a:ext cx="16650" cy="22975"/>
            </a:xfrm>
            <a:custGeom>
              <a:avLst/>
              <a:gdLst/>
              <a:ahLst/>
              <a:cxnLst/>
              <a:rect l="l" t="t" r="r" b="b"/>
              <a:pathLst>
                <a:path w="666" h="919" extrusionOk="0">
                  <a:moveTo>
                    <a:pt x="1" y="1"/>
                  </a:moveTo>
                  <a:lnTo>
                    <a:pt x="1" y="32"/>
                  </a:lnTo>
                  <a:lnTo>
                    <a:pt x="124" y="32"/>
                  </a:lnTo>
                  <a:cubicBezTo>
                    <a:pt x="93" y="11"/>
                    <a:pt x="52" y="1"/>
                    <a:pt x="1" y="1"/>
                  </a:cubicBezTo>
                  <a:close/>
                  <a:moveTo>
                    <a:pt x="124" y="32"/>
                  </a:moveTo>
                  <a:cubicBezTo>
                    <a:pt x="168" y="63"/>
                    <a:pt x="191" y="116"/>
                    <a:pt x="191" y="191"/>
                  </a:cubicBezTo>
                  <a:lnTo>
                    <a:pt x="191" y="697"/>
                  </a:lnTo>
                  <a:cubicBezTo>
                    <a:pt x="191" y="824"/>
                    <a:pt x="127" y="919"/>
                    <a:pt x="1" y="919"/>
                  </a:cubicBezTo>
                  <a:lnTo>
                    <a:pt x="666" y="919"/>
                  </a:lnTo>
                  <a:lnTo>
                    <a:pt x="666"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3"/>
            <p:cNvSpPr/>
            <p:nvPr/>
          </p:nvSpPr>
          <p:spPr>
            <a:xfrm>
              <a:off x="181375" y="385050"/>
              <a:ext cx="36425" cy="72275"/>
            </a:xfrm>
            <a:custGeom>
              <a:avLst/>
              <a:gdLst/>
              <a:ahLst/>
              <a:cxnLst/>
              <a:rect l="l" t="t" r="r" b="b"/>
              <a:pathLst>
                <a:path w="1457" h="2891" extrusionOk="0">
                  <a:moveTo>
                    <a:pt x="0" y="1"/>
                  </a:moveTo>
                  <a:cubicBezTo>
                    <a:pt x="190" y="1"/>
                    <a:pt x="348" y="127"/>
                    <a:pt x="412" y="317"/>
                  </a:cubicBezTo>
                  <a:lnTo>
                    <a:pt x="1108" y="2756"/>
                  </a:lnTo>
                  <a:cubicBezTo>
                    <a:pt x="1108" y="2851"/>
                    <a:pt x="1172" y="2882"/>
                    <a:pt x="1267" y="2882"/>
                  </a:cubicBezTo>
                  <a:cubicBezTo>
                    <a:pt x="1278" y="2888"/>
                    <a:pt x="1290" y="2891"/>
                    <a:pt x="1303" y="2891"/>
                  </a:cubicBezTo>
                  <a:cubicBezTo>
                    <a:pt x="1361" y="2891"/>
                    <a:pt x="1425" y="2834"/>
                    <a:pt x="1425" y="2756"/>
                  </a:cubicBezTo>
                  <a:lnTo>
                    <a:pt x="1457" y="2344"/>
                  </a:lnTo>
                  <a:lnTo>
                    <a:pt x="887" y="317"/>
                  </a:lnTo>
                  <a:cubicBezTo>
                    <a:pt x="855" y="127"/>
                    <a:pt x="665" y="1"/>
                    <a:pt x="47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3"/>
            <p:cNvSpPr/>
            <p:nvPr/>
          </p:nvSpPr>
          <p:spPr>
            <a:xfrm>
              <a:off x="92700" y="201375"/>
              <a:ext cx="85525" cy="329375"/>
            </a:xfrm>
            <a:custGeom>
              <a:avLst/>
              <a:gdLst/>
              <a:ahLst/>
              <a:cxnLst/>
              <a:rect l="l" t="t" r="r" b="b"/>
              <a:pathLst>
                <a:path w="3421" h="13175" extrusionOk="0">
                  <a:moveTo>
                    <a:pt x="2439" y="0"/>
                  </a:moveTo>
                  <a:cubicBezTo>
                    <a:pt x="2280" y="64"/>
                    <a:pt x="1710" y="127"/>
                    <a:pt x="1235" y="539"/>
                  </a:cubicBezTo>
                  <a:cubicBezTo>
                    <a:pt x="760" y="919"/>
                    <a:pt x="538" y="1425"/>
                    <a:pt x="538" y="2059"/>
                  </a:cubicBezTo>
                  <a:lnTo>
                    <a:pt x="538" y="5669"/>
                  </a:lnTo>
                  <a:cubicBezTo>
                    <a:pt x="538" y="5701"/>
                    <a:pt x="538" y="5827"/>
                    <a:pt x="475" y="5859"/>
                  </a:cubicBezTo>
                  <a:cubicBezTo>
                    <a:pt x="475" y="5859"/>
                    <a:pt x="412" y="5954"/>
                    <a:pt x="253" y="5954"/>
                  </a:cubicBezTo>
                  <a:cubicBezTo>
                    <a:pt x="127" y="5954"/>
                    <a:pt x="0" y="6081"/>
                    <a:pt x="0" y="6176"/>
                  </a:cubicBezTo>
                  <a:lnTo>
                    <a:pt x="0" y="7063"/>
                  </a:lnTo>
                  <a:cubicBezTo>
                    <a:pt x="0" y="7189"/>
                    <a:pt x="127" y="7284"/>
                    <a:pt x="253" y="7284"/>
                  </a:cubicBezTo>
                  <a:cubicBezTo>
                    <a:pt x="443" y="7284"/>
                    <a:pt x="475" y="7348"/>
                    <a:pt x="475" y="7379"/>
                  </a:cubicBezTo>
                  <a:cubicBezTo>
                    <a:pt x="538" y="7411"/>
                    <a:pt x="538" y="7538"/>
                    <a:pt x="538" y="7569"/>
                  </a:cubicBezTo>
                  <a:lnTo>
                    <a:pt x="538" y="9754"/>
                  </a:lnTo>
                  <a:cubicBezTo>
                    <a:pt x="538" y="9881"/>
                    <a:pt x="633" y="9976"/>
                    <a:pt x="760" y="9976"/>
                  </a:cubicBezTo>
                  <a:cubicBezTo>
                    <a:pt x="887" y="9976"/>
                    <a:pt x="1013" y="9881"/>
                    <a:pt x="1013" y="9754"/>
                  </a:cubicBezTo>
                  <a:lnTo>
                    <a:pt x="1013" y="7569"/>
                  </a:lnTo>
                  <a:cubicBezTo>
                    <a:pt x="1013" y="7506"/>
                    <a:pt x="1013" y="7221"/>
                    <a:pt x="855" y="7063"/>
                  </a:cubicBezTo>
                  <a:cubicBezTo>
                    <a:pt x="760" y="6968"/>
                    <a:pt x="633" y="6904"/>
                    <a:pt x="475" y="6873"/>
                  </a:cubicBezTo>
                  <a:lnTo>
                    <a:pt x="475" y="6397"/>
                  </a:lnTo>
                  <a:cubicBezTo>
                    <a:pt x="633" y="6334"/>
                    <a:pt x="760" y="6302"/>
                    <a:pt x="855" y="6176"/>
                  </a:cubicBezTo>
                  <a:cubicBezTo>
                    <a:pt x="1013" y="5986"/>
                    <a:pt x="1013" y="5764"/>
                    <a:pt x="1013" y="5669"/>
                  </a:cubicBezTo>
                  <a:lnTo>
                    <a:pt x="1013" y="2059"/>
                  </a:lnTo>
                  <a:cubicBezTo>
                    <a:pt x="1013" y="1552"/>
                    <a:pt x="1330" y="602"/>
                    <a:pt x="2502" y="444"/>
                  </a:cubicBezTo>
                  <a:lnTo>
                    <a:pt x="2945" y="444"/>
                  </a:lnTo>
                  <a:lnTo>
                    <a:pt x="2945" y="887"/>
                  </a:lnTo>
                  <a:lnTo>
                    <a:pt x="2534" y="887"/>
                  </a:lnTo>
                  <a:cubicBezTo>
                    <a:pt x="2470" y="887"/>
                    <a:pt x="2185" y="950"/>
                    <a:pt x="1995" y="1109"/>
                  </a:cubicBezTo>
                  <a:cubicBezTo>
                    <a:pt x="1647" y="1362"/>
                    <a:pt x="1425" y="1679"/>
                    <a:pt x="1425" y="2122"/>
                  </a:cubicBezTo>
                  <a:lnTo>
                    <a:pt x="1425" y="5637"/>
                  </a:lnTo>
                  <a:cubicBezTo>
                    <a:pt x="1425" y="5701"/>
                    <a:pt x="1425" y="6144"/>
                    <a:pt x="1172" y="6461"/>
                  </a:cubicBezTo>
                  <a:cubicBezTo>
                    <a:pt x="1077" y="6556"/>
                    <a:pt x="1077" y="6651"/>
                    <a:pt x="1172" y="6746"/>
                  </a:cubicBezTo>
                  <a:cubicBezTo>
                    <a:pt x="1425" y="7063"/>
                    <a:pt x="1425" y="7506"/>
                    <a:pt x="1425" y="7569"/>
                  </a:cubicBezTo>
                  <a:lnTo>
                    <a:pt x="1425" y="11084"/>
                  </a:lnTo>
                  <a:cubicBezTo>
                    <a:pt x="1425" y="11528"/>
                    <a:pt x="1647" y="11845"/>
                    <a:pt x="1995" y="12098"/>
                  </a:cubicBezTo>
                  <a:cubicBezTo>
                    <a:pt x="2217" y="12193"/>
                    <a:pt x="2470" y="12288"/>
                    <a:pt x="2534" y="12288"/>
                  </a:cubicBezTo>
                  <a:lnTo>
                    <a:pt x="2945" y="12288"/>
                  </a:lnTo>
                  <a:lnTo>
                    <a:pt x="2945" y="12731"/>
                  </a:lnTo>
                  <a:lnTo>
                    <a:pt x="2502" y="12731"/>
                  </a:lnTo>
                  <a:cubicBezTo>
                    <a:pt x="1330" y="12573"/>
                    <a:pt x="1013" y="11560"/>
                    <a:pt x="1013" y="11084"/>
                  </a:cubicBezTo>
                  <a:lnTo>
                    <a:pt x="1013" y="10768"/>
                  </a:lnTo>
                  <a:cubicBezTo>
                    <a:pt x="1013" y="10673"/>
                    <a:pt x="887" y="10546"/>
                    <a:pt x="760" y="10546"/>
                  </a:cubicBezTo>
                  <a:cubicBezTo>
                    <a:pt x="633" y="10546"/>
                    <a:pt x="538" y="10673"/>
                    <a:pt x="538" y="10768"/>
                  </a:cubicBezTo>
                  <a:lnTo>
                    <a:pt x="538" y="11084"/>
                  </a:lnTo>
                  <a:cubicBezTo>
                    <a:pt x="538" y="11718"/>
                    <a:pt x="760" y="12288"/>
                    <a:pt x="1235" y="12636"/>
                  </a:cubicBezTo>
                  <a:cubicBezTo>
                    <a:pt x="1710" y="13048"/>
                    <a:pt x="2280" y="13175"/>
                    <a:pt x="2439" y="13175"/>
                  </a:cubicBezTo>
                  <a:lnTo>
                    <a:pt x="3135" y="13175"/>
                  </a:lnTo>
                  <a:cubicBezTo>
                    <a:pt x="3167" y="13175"/>
                    <a:pt x="3262" y="13111"/>
                    <a:pt x="3294" y="13080"/>
                  </a:cubicBezTo>
                  <a:cubicBezTo>
                    <a:pt x="3325" y="13048"/>
                    <a:pt x="3389" y="12953"/>
                    <a:pt x="3389" y="12921"/>
                  </a:cubicBezTo>
                  <a:lnTo>
                    <a:pt x="3389" y="12130"/>
                  </a:lnTo>
                  <a:cubicBezTo>
                    <a:pt x="3420" y="12003"/>
                    <a:pt x="3357" y="11908"/>
                    <a:pt x="3199" y="11908"/>
                  </a:cubicBezTo>
                  <a:lnTo>
                    <a:pt x="2629" y="11908"/>
                  </a:lnTo>
                  <a:cubicBezTo>
                    <a:pt x="2534" y="11908"/>
                    <a:pt x="2375" y="11845"/>
                    <a:pt x="2217" y="11750"/>
                  </a:cubicBezTo>
                  <a:cubicBezTo>
                    <a:pt x="1995" y="11591"/>
                    <a:pt x="1869" y="11401"/>
                    <a:pt x="1869" y="11148"/>
                  </a:cubicBezTo>
                  <a:lnTo>
                    <a:pt x="1869" y="7633"/>
                  </a:lnTo>
                  <a:cubicBezTo>
                    <a:pt x="1869" y="7443"/>
                    <a:pt x="1869" y="7031"/>
                    <a:pt x="1584" y="6619"/>
                  </a:cubicBezTo>
                  <a:cubicBezTo>
                    <a:pt x="1869" y="6239"/>
                    <a:pt x="1869" y="5764"/>
                    <a:pt x="1869" y="5637"/>
                  </a:cubicBezTo>
                  <a:lnTo>
                    <a:pt x="1869" y="2122"/>
                  </a:lnTo>
                  <a:cubicBezTo>
                    <a:pt x="1869" y="1837"/>
                    <a:pt x="1995" y="1679"/>
                    <a:pt x="2185" y="1520"/>
                  </a:cubicBezTo>
                  <a:cubicBezTo>
                    <a:pt x="2344" y="1394"/>
                    <a:pt x="2502" y="1362"/>
                    <a:pt x="2597" y="1362"/>
                  </a:cubicBezTo>
                  <a:lnTo>
                    <a:pt x="3135" y="1362"/>
                  </a:lnTo>
                  <a:cubicBezTo>
                    <a:pt x="3262" y="1362"/>
                    <a:pt x="3389" y="1235"/>
                    <a:pt x="3389" y="1109"/>
                  </a:cubicBezTo>
                  <a:lnTo>
                    <a:pt x="3389" y="254"/>
                  </a:lnTo>
                  <a:cubicBezTo>
                    <a:pt x="3389" y="159"/>
                    <a:pt x="3325" y="127"/>
                    <a:pt x="3294" y="95"/>
                  </a:cubicBezTo>
                  <a:cubicBezTo>
                    <a:pt x="3262" y="64"/>
                    <a:pt x="3167" y="0"/>
                    <a:pt x="3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3"/>
            <p:cNvSpPr/>
            <p:nvPr/>
          </p:nvSpPr>
          <p:spPr>
            <a:xfrm>
              <a:off x="369000" y="202175"/>
              <a:ext cx="85525" cy="330150"/>
            </a:xfrm>
            <a:custGeom>
              <a:avLst/>
              <a:gdLst/>
              <a:ahLst/>
              <a:cxnLst/>
              <a:rect l="l" t="t" r="r" b="b"/>
              <a:pathLst>
                <a:path w="3421" h="13206" extrusionOk="0">
                  <a:moveTo>
                    <a:pt x="919" y="507"/>
                  </a:moveTo>
                  <a:cubicBezTo>
                    <a:pt x="2154" y="665"/>
                    <a:pt x="2471" y="1647"/>
                    <a:pt x="2471" y="2154"/>
                  </a:cubicBezTo>
                  <a:lnTo>
                    <a:pt x="2471" y="5764"/>
                  </a:lnTo>
                  <a:cubicBezTo>
                    <a:pt x="2471" y="5859"/>
                    <a:pt x="2471" y="6112"/>
                    <a:pt x="2629" y="6270"/>
                  </a:cubicBezTo>
                  <a:cubicBezTo>
                    <a:pt x="2692" y="6365"/>
                    <a:pt x="2819" y="6429"/>
                    <a:pt x="2977" y="6492"/>
                  </a:cubicBezTo>
                  <a:lnTo>
                    <a:pt x="2977" y="6841"/>
                  </a:lnTo>
                  <a:cubicBezTo>
                    <a:pt x="2819" y="6872"/>
                    <a:pt x="2692" y="6904"/>
                    <a:pt x="2629" y="7031"/>
                  </a:cubicBezTo>
                  <a:cubicBezTo>
                    <a:pt x="2471" y="7221"/>
                    <a:pt x="2471" y="7474"/>
                    <a:pt x="2471" y="7537"/>
                  </a:cubicBezTo>
                  <a:lnTo>
                    <a:pt x="2471" y="11147"/>
                  </a:lnTo>
                  <a:cubicBezTo>
                    <a:pt x="2471" y="11654"/>
                    <a:pt x="2154" y="12604"/>
                    <a:pt x="951" y="12763"/>
                  </a:cubicBezTo>
                  <a:lnTo>
                    <a:pt x="539" y="12763"/>
                  </a:lnTo>
                  <a:lnTo>
                    <a:pt x="539" y="12351"/>
                  </a:lnTo>
                  <a:lnTo>
                    <a:pt x="919" y="12351"/>
                  </a:lnTo>
                  <a:cubicBezTo>
                    <a:pt x="1014" y="12351"/>
                    <a:pt x="1236" y="12256"/>
                    <a:pt x="1489" y="12129"/>
                  </a:cubicBezTo>
                  <a:cubicBezTo>
                    <a:pt x="1837" y="11908"/>
                    <a:pt x="2027" y="11591"/>
                    <a:pt x="2027" y="11147"/>
                  </a:cubicBezTo>
                  <a:lnTo>
                    <a:pt x="2027" y="7632"/>
                  </a:lnTo>
                  <a:cubicBezTo>
                    <a:pt x="2027" y="7537"/>
                    <a:pt x="2027" y="7126"/>
                    <a:pt x="2312" y="6809"/>
                  </a:cubicBezTo>
                  <a:cubicBezTo>
                    <a:pt x="2376" y="6714"/>
                    <a:pt x="2376" y="6587"/>
                    <a:pt x="2312" y="6524"/>
                  </a:cubicBezTo>
                  <a:cubicBezTo>
                    <a:pt x="2027" y="6207"/>
                    <a:pt x="2027" y="5764"/>
                    <a:pt x="2027" y="5700"/>
                  </a:cubicBezTo>
                  <a:lnTo>
                    <a:pt x="2027" y="2154"/>
                  </a:lnTo>
                  <a:cubicBezTo>
                    <a:pt x="2027" y="1742"/>
                    <a:pt x="1837" y="1393"/>
                    <a:pt x="1489" y="1172"/>
                  </a:cubicBezTo>
                  <a:cubicBezTo>
                    <a:pt x="1236" y="1013"/>
                    <a:pt x="1014" y="982"/>
                    <a:pt x="919" y="950"/>
                  </a:cubicBezTo>
                  <a:lnTo>
                    <a:pt x="539" y="950"/>
                  </a:lnTo>
                  <a:lnTo>
                    <a:pt x="539" y="507"/>
                  </a:lnTo>
                  <a:close/>
                  <a:moveTo>
                    <a:pt x="286" y="0"/>
                  </a:moveTo>
                  <a:cubicBezTo>
                    <a:pt x="159" y="0"/>
                    <a:pt x="64" y="95"/>
                    <a:pt x="64" y="222"/>
                  </a:cubicBezTo>
                  <a:lnTo>
                    <a:pt x="64" y="1108"/>
                  </a:lnTo>
                  <a:cubicBezTo>
                    <a:pt x="64" y="1203"/>
                    <a:pt x="159" y="1330"/>
                    <a:pt x="286" y="1330"/>
                  </a:cubicBezTo>
                  <a:lnTo>
                    <a:pt x="856" y="1330"/>
                  </a:lnTo>
                  <a:cubicBezTo>
                    <a:pt x="919" y="1330"/>
                    <a:pt x="1077" y="1425"/>
                    <a:pt x="1236" y="1488"/>
                  </a:cubicBezTo>
                  <a:cubicBezTo>
                    <a:pt x="1489" y="1647"/>
                    <a:pt x="1552" y="1805"/>
                    <a:pt x="1552" y="2090"/>
                  </a:cubicBezTo>
                  <a:lnTo>
                    <a:pt x="1552" y="5605"/>
                  </a:lnTo>
                  <a:cubicBezTo>
                    <a:pt x="1552" y="5764"/>
                    <a:pt x="1552" y="6207"/>
                    <a:pt x="1837" y="6587"/>
                  </a:cubicBezTo>
                  <a:cubicBezTo>
                    <a:pt x="1552" y="6999"/>
                    <a:pt x="1552" y="7474"/>
                    <a:pt x="1552" y="7601"/>
                  </a:cubicBezTo>
                  <a:lnTo>
                    <a:pt x="1552" y="11116"/>
                  </a:lnTo>
                  <a:cubicBezTo>
                    <a:pt x="1552" y="11401"/>
                    <a:pt x="1426" y="11591"/>
                    <a:pt x="1204" y="11718"/>
                  </a:cubicBezTo>
                  <a:cubicBezTo>
                    <a:pt x="1046" y="11781"/>
                    <a:pt x="887" y="11813"/>
                    <a:pt x="792" y="11876"/>
                  </a:cubicBezTo>
                  <a:lnTo>
                    <a:pt x="254" y="11876"/>
                  </a:lnTo>
                  <a:cubicBezTo>
                    <a:pt x="127" y="11876"/>
                    <a:pt x="1" y="11971"/>
                    <a:pt x="1" y="12098"/>
                  </a:cubicBezTo>
                  <a:lnTo>
                    <a:pt x="1" y="12984"/>
                  </a:lnTo>
                  <a:cubicBezTo>
                    <a:pt x="1" y="13048"/>
                    <a:pt x="64" y="13079"/>
                    <a:pt x="96" y="13143"/>
                  </a:cubicBezTo>
                  <a:cubicBezTo>
                    <a:pt x="127" y="13174"/>
                    <a:pt x="222" y="13206"/>
                    <a:pt x="254" y="13206"/>
                  </a:cubicBezTo>
                  <a:lnTo>
                    <a:pt x="951" y="13206"/>
                  </a:lnTo>
                  <a:cubicBezTo>
                    <a:pt x="1109" y="13174"/>
                    <a:pt x="1679" y="13079"/>
                    <a:pt x="2154" y="12699"/>
                  </a:cubicBezTo>
                  <a:cubicBezTo>
                    <a:pt x="2629" y="12288"/>
                    <a:pt x="2851" y="11781"/>
                    <a:pt x="2851" y="11147"/>
                  </a:cubicBezTo>
                  <a:lnTo>
                    <a:pt x="2851" y="7537"/>
                  </a:lnTo>
                  <a:cubicBezTo>
                    <a:pt x="2851" y="7506"/>
                    <a:pt x="2851" y="7379"/>
                    <a:pt x="2914" y="7347"/>
                  </a:cubicBezTo>
                  <a:cubicBezTo>
                    <a:pt x="2914" y="7347"/>
                    <a:pt x="2977" y="7284"/>
                    <a:pt x="3167" y="7284"/>
                  </a:cubicBezTo>
                  <a:cubicBezTo>
                    <a:pt x="3294" y="7284"/>
                    <a:pt x="3421" y="7157"/>
                    <a:pt x="3421" y="7031"/>
                  </a:cubicBezTo>
                  <a:lnTo>
                    <a:pt x="3421" y="6175"/>
                  </a:lnTo>
                  <a:cubicBezTo>
                    <a:pt x="3421" y="6017"/>
                    <a:pt x="3326" y="5922"/>
                    <a:pt x="3231" y="5922"/>
                  </a:cubicBezTo>
                  <a:cubicBezTo>
                    <a:pt x="3009" y="5922"/>
                    <a:pt x="2977" y="5890"/>
                    <a:pt x="2946" y="5859"/>
                  </a:cubicBezTo>
                  <a:cubicBezTo>
                    <a:pt x="2914" y="5795"/>
                    <a:pt x="2914" y="5700"/>
                    <a:pt x="2914" y="5637"/>
                  </a:cubicBezTo>
                  <a:lnTo>
                    <a:pt x="2914" y="2059"/>
                  </a:lnTo>
                  <a:cubicBezTo>
                    <a:pt x="2914" y="1425"/>
                    <a:pt x="2661" y="855"/>
                    <a:pt x="2186" y="507"/>
                  </a:cubicBezTo>
                  <a:cubicBezTo>
                    <a:pt x="1711" y="95"/>
                    <a:pt x="1172"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3"/>
            <p:cNvSpPr/>
            <p:nvPr/>
          </p:nvSpPr>
          <p:spPr>
            <a:xfrm>
              <a:off x="167100" y="277375"/>
              <a:ext cx="213800" cy="199550"/>
            </a:xfrm>
            <a:custGeom>
              <a:avLst/>
              <a:gdLst/>
              <a:ahLst/>
              <a:cxnLst/>
              <a:rect l="l" t="t" r="r" b="b"/>
              <a:pathLst>
                <a:path w="8552" h="7982" extrusionOk="0">
                  <a:moveTo>
                    <a:pt x="3168" y="1"/>
                  </a:moveTo>
                  <a:cubicBezTo>
                    <a:pt x="2851" y="1"/>
                    <a:pt x="2534" y="222"/>
                    <a:pt x="2503" y="571"/>
                  </a:cubicBezTo>
                  <a:lnTo>
                    <a:pt x="1933" y="5479"/>
                  </a:lnTo>
                  <a:lnTo>
                    <a:pt x="1711" y="4624"/>
                  </a:lnTo>
                  <a:cubicBezTo>
                    <a:pt x="1616" y="4339"/>
                    <a:pt x="1363" y="4149"/>
                    <a:pt x="1078" y="4149"/>
                  </a:cubicBezTo>
                  <a:lnTo>
                    <a:pt x="254" y="4149"/>
                  </a:lnTo>
                  <a:cubicBezTo>
                    <a:pt x="128" y="4149"/>
                    <a:pt x="1" y="4276"/>
                    <a:pt x="1" y="4371"/>
                  </a:cubicBezTo>
                  <a:lnTo>
                    <a:pt x="1" y="5258"/>
                  </a:lnTo>
                  <a:cubicBezTo>
                    <a:pt x="1" y="5384"/>
                    <a:pt x="128" y="5479"/>
                    <a:pt x="254" y="5479"/>
                  </a:cubicBezTo>
                  <a:lnTo>
                    <a:pt x="571" y="5479"/>
                  </a:lnTo>
                  <a:lnTo>
                    <a:pt x="1109" y="7506"/>
                  </a:lnTo>
                  <a:cubicBezTo>
                    <a:pt x="1204" y="7791"/>
                    <a:pt x="1489" y="7981"/>
                    <a:pt x="1743" y="7981"/>
                  </a:cubicBezTo>
                  <a:lnTo>
                    <a:pt x="2471" y="7981"/>
                  </a:lnTo>
                  <a:cubicBezTo>
                    <a:pt x="2788" y="7949"/>
                    <a:pt x="3010" y="7696"/>
                    <a:pt x="3105" y="7411"/>
                  </a:cubicBezTo>
                  <a:lnTo>
                    <a:pt x="3801" y="1362"/>
                  </a:lnTo>
                  <a:lnTo>
                    <a:pt x="8362" y="1362"/>
                  </a:lnTo>
                  <a:cubicBezTo>
                    <a:pt x="8488" y="1299"/>
                    <a:pt x="8552" y="1204"/>
                    <a:pt x="8552" y="1109"/>
                  </a:cubicBezTo>
                  <a:lnTo>
                    <a:pt x="8552" y="222"/>
                  </a:lnTo>
                  <a:cubicBezTo>
                    <a:pt x="8552" y="96"/>
                    <a:pt x="8457" y="1"/>
                    <a:pt x="8330" y="1"/>
                  </a:cubicBezTo>
                  <a:lnTo>
                    <a:pt x="7253" y="1"/>
                  </a:lnTo>
                  <a:cubicBezTo>
                    <a:pt x="7127" y="1"/>
                    <a:pt x="7031" y="96"/>
                    <a:pt x="7031" y="222"/>
                  </a:cubicBezTo>
                  <a:cubicBezTo>
                    <a:pt x="7031" y="349"/>
                    <a:pt x="7127" y="444"/>
                    <a:pt x="7253" y="444"/>
                  </a:cubicBezTo>
                  <a:lnTo>
                    <a:pt x="8077" y="444"/>
                  </a:lnTo>
                  <a:lnTo>
                    <a:pt x="8077" y="887"/>
                  </a:lnTo>
                  <a:lnTo>
                    <a:pt x="3611" y="887"/>
                  </a:lnTo>
                  <a:cubicBezTo>
                    <a:pt x="3485" y="887"/>
                    <a:pt x="3421" y="982"/>
                    <a:pt x="3390" y="1077"/>
                  </a:cubicBezTo>
                  <a:lnTo>
                    <a:pt x="2661" y="7348"/>
                  </a:lnTo>
                  <a:cubicBezTo>
                    <a:pt x="2661" y="7474"/>
                    <a:pt x="2598" y="7506"/>
                    <a:pt x="2471" y="7538"/>
                  </a:cubicBezTo>
                  <a:lnTo>
                    <a:pt x="1743" y="7538"/>
                  </a:lnTo>
                  <a:cubicBezTo>
                    <a:pt x="1679" y="7538"/>
                    <a:pt x="1553" y="7474"/>
                    <a:pt x="1553" y="7379"/>
                  </a:cubicBezTo>
                  <a:lnTo>
                    <a:pt x="951" y="5163"/>
                  </a:lnTo>
                  <a:cubicBezTo>
                    <a:pt x="919" y="5099"/>
                    <a:pt x="856" y="5004"/>
                    <a:pt x="761" y="5004"/>
                  </a:cubicBezTo>
                  <a:lnTo>
                    <a:pt x="476" y="5004"/>
                  </a:lnTo>
                  <a:lnTo>
                    <a:pt x="476" y="4593"/>
                  </a:lnTo>
                  <a:lnTo>
                    <a:pt x="1078" y="4593"/>
                  </a:lnTo>
                  <a:cubicBezTo>
                    <a:pt x="1173" y="4593"/>
                    <a:pt x="1268" y="4656"/>
                    <a:pt x="1268" y="4751"/>
                  </a:cubicBezTo>
                  <a:lnTo>
                    <a:pt x="1838" y="6746"/>
                  </a:lnTo>
                  <a:cubicBezTo>
                    <a:pt x="1869" y="6873"/>
                    <a:pt x="1964" y="6904"/>
                    <a:pt x="2059" y="6904"/>
                  </a:cubicBezTo>
                  <a:cubicBezTo>
                    <a:pt x="2186" y="6904"/>
                    <a:pt x="2281" y="6841"/>
                    <a:pt x="2281" y="6714"/>
                  </a:cubicBezTo>
                  <a:lnTo>
                    <a:pt x="2978" y="634"/>
                  </a:lnTo>
                  <a:cubicBezTo>
                    <a:pt x="2978" y="507"/>
                    <a:pt x="3105" y="412"/>
                    <a:pt x="3168" y="412"/>
                  </a:cubicBezTo>
                  <a:lnTo>
                    <a:pt x="6240" y="412"/>
                  </a:lnTo>
                  <a:cubicBezTo>
                    <a:pt x="6335" y="412"/>
                    <a:pt x="6461" y="317"/>
                    <a:pt x="6461" y="191"/>
                  </a:cubicBezTo>
                  <a:cubicBezTo>
                    <a:pt x="6461" y="64"/>
                    <a:pt x="6335" y="1"/>
                    <a:pt x="6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3"/>
            <p:cNvSpPr/>
            <p:nvPr/>
          </p:nvSpPr>
          <p:spPr>
            <a:xfrm>
              <a:off x="267650" y="337125"/>
              <a:ext cx="106925" cy="128700"/>
            </a:xfrm>
            <a:custGeom>
              <a:avLst/>
              <a:gdLst/>
              <a:ahLst/>
              <a:cxnLst/>
              <a:rect l="l" t="t" r="r" b="b"/>
              <a:pathLst>
                <a:path w="4277" h="5148" extrusionOk="0">
                  <a:moveTo>
                    <a:pt x="432" y="1"/>
                  </a:moveTo>
                  <a:cubicBezTo>
                    <a:pt x="392" y="1"/>
                    <a:pt x="353" y="14"/>
                    <a:pt x="318" y="49"/>
                  </a:cubicBezTo>
                  <a:cubicBezTo>
                    <a:pt x="191" y="144"/>
                    <a:pt x="191" y="239"/>
                    <a:pt x="254" y="366"/>
                  </a:cubicBezTo>
                  <a:lnTo>
                    <a:pt x="1806" y="2424"/>
                  </a:lnTo>
                  <a:lnTo>
                    <a:pt x="64" y="4736"/>
                  </a:lnTo>
                  <a:cubicBezTo>
                    <a:pt x="1" y="4831"/>
                    <a:pt x="33" y="4958"/>
                    <a:pt x="96" y="5053"/>
                  </a:cubicBezTo>
                  <a:cubicBezTo>
                    <a:pt x="159" y="5084"/>
                    <a:pt x="191" y="5084"/>
                    <a:pt x="223" y="5084"/>
                  </a:cubicBezTo>
                  <a:cubicBezTo>
                    <a:pt x="318" y="5084"/>
                    <a:pt x="349" y="5053"/>
                    <a:pt x="413" y="4989"/>
                  </a:cubicBezTo>
                  <a:lnTo>
                    <a:pt x="2091" y="2773"/>
                  </a:lnTo>
                  <a:lnTo>
                    <a:pt x="3833" y="5084"/>
                  </a:lnTo>
                  <a:cubicBezTo>
                    <a:pt x="3865" y="5116"/>
                    <a:pt x="3960" y="5148"/>
                    <a:pt x="4023" y="5148"/>
                  </a:cubicBezTo>
                  <a:cubicBezTo>
                    <a:pt x="4055" y="5148"/>
                    <a:pt x="4118" y="5148"/>
                    <a:pt x="4150" y="5116"/>
                  </a:cubicBezTo>
                  <a:cubicBezTo>
                    <a:pt x="4276" y="5053"/>
                    <a:pt x="4276" y="4926"/>
                    <a:pt x="4181" y="4799"/>
                  </a:cubicBezTo>
                  <a:lnTo>
                    <a:pt x="2376" y="2424"/>
                  </a:lnTo>
                  <a:lnTo>
                    <a:pt x="3896" y="366"/>
                  </a:lnTo>
                  <a:cubicBezTo>
                    <a:pt x="3991" y="239"/>
                    <a:pt x="3960" y="144"/>
                    <a:pt x="3865" y="49"/>
                  </a:cubicBezTo>
                  <a:cubicBezTo>
                    <a:pt x="3818" y="14"/>
                    <a:pt x="3776" y="1"/>
                    <a:pt x="3736" y="1"/>
                  </a:cubicBezTo>
                  <a:cubicBezTo>
                    <a:pt x="3668" y="1"/>
                    <a:pt x="3608" y="41"/>
                    <a:pt x="3548" y="81"/>
                  </a:cubicBezTo>
                  <a:lnTo>
                    <a:pt x="2091" y="2013"/>
                  </a:lnTo>
                  <a:lnTo>
                    <a:pt x="634" y="81"/>
                  </a:lnTo>
                  <a:cubicBezTo>
                    <a:pt x="574" y="41"/>
                    <a:pt x="501"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3"/>
            <p:cNvSpPr/>
            <p:nvPr/>
          </p:nvSpPr>
          <p:spPr>
            <a:xfrm>
              <a:off x="442625" y="163375"/>
              <a:ext cx="36450" cy="56225"/>
            </a:xfrm>
            <a:custGeom>
              <a:avLst/>
              <a:gdLst/>
              <a:ahLst/>
              <a:cxnLst/>
              <a:rect l="l" t="t" r="r" b="b"/>
              <a:pathLst>
                <a:path w="1458" h="2249" extrusionOk="0">
                  <a:moveTo>
                    <a:pt x="698" y="0"/>
                  </a:moveTo>
                  <a:cubicBezTo>
                    <a:pt x="381" y="0"/>
                    <a:pt x="127" y="222"/>
                    <a:pt x="32" y="539"/>
                  </a:cubicBezTo>
                  <a:cubicBezTo>
                    <a:pt x="1" y="665"/>
                    <a:pt x="64" y="792"/>
                    <a:pt x="191" y="824"/>
                  </a:cubicBezTo>
                  <a:cubicBezTo>
                    <a:pt x="213" y="829"/>
                    <a:pt x="233" y="832"/>
                    <a:pt x="253" y="832"/>
                  </a:cubicBezTo>
                  <a:cubicBezTo>
                    <a:pt x="349" y="832"/>
                    <a:pt x="423" y="770"/>
                    <a:pt x="476" y="665"/>
                  </a:cubicBezTo>
                  <a:cubicBezTo>
                    <a:pt x="508" y="539"/>
                    <a:pt x="603" y="507"/>
                    <a:pt x="666" y="507"/>
                  </a:cubicBezTo>
                  <a:cubicBezTo>
                    <a:pt x="793" y="507"/>
                    <a:pt x="856" y="602"/>
                    <a:pt x="919" y="697"/>
                  </a:cubicBezTo>
                  <a:lnTo>
                    <a:pt x="919" y="760"/>
                  </a:lnTo>
                  <a:cubicBezTo>
                    <a:pt x="856" y="824"/>
                    <a:pt x="824" y="950"/>
                    <a:pt x="729" y="1014"/>
                  </a:cubicBezTo>
                  <a:cubicBezTo>
                    <a:pt x="476" y="1425"/>
                    <a:pt x="317" y="1615"/>
                    <a:pt x="222" y="1742"/>
                  </a:cubicBezTo>
                  <a:cubicBezTo>
                    <a:pt x="127" y="1900"/>
                    <a:pt x="64" y="1964"/>
                    <a:pt x="127" y="2090"/>
                  </a:cubicBezTo>
                  <a:cubicBezTo>
                    <a:pt x="159" y="2185"/>
                    <a:pt x="191" y="2217"/>
                    <a:pt x="286" y="2249"/>
                  </a:cubicBezTo>
                  <a:lnTo>
                    <a:pt x="1236" y="2249"/>
                  </a:lnTo>
                  <a:cubicBezTo>
                    <a:pt x="1331" y="2249"/>
                    <a:pt x="1458" y="2122"/>
                    <a:pt x="1458" y="2027"/>
                  </a:cubicBezTo>
                  <a:cubicBezTo>
                    <a:pt x="1426" y="1805"/>
                    <a:pt x="1331" y="1742"/>
                    <a:pt x="1236" y="1742"/>
                  </a:cubicBezTo>
                  <a:lnTo>
                    <a:pt x="761" y="1742"/>
                  </a:lnTo>
                  <a:cubicBezTo>
                    <a:pt x="824" y="1615"/>
                    <a:pt x="983" y="1425"/>
                    <a:pt x="1141" y="1235"/>
                  </a:cubicBezTo>
                  <a:cubicBezTo>
                    <a:pt x="1268" y="1077"/>
                    <a:pt x="1394" y="855"/>
                    <a:pt x="1394" y="665"/>
                  </a:cubicBezTo>
                  <a:cubicBezTo>
                    <a:pt x="1394" y="317"/>
                    <a:pt x="1078" y="0"/>
                    <a:pt x="6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3"/>
            <p:cNvSpPr/>
            <p:nvPr/>
          </p:nvSpPr>
          <p:spPr>
            <a:xfrm>
              <a:off x="166325" y="303500"/>
              <a:ext cx="43575" cy="57825"/>
            </a:xfrm>
            <a:custGeom>
              <a:avLst/>
              <a:gdLst/>
              <a:ahLst/>
              <a:cxnLst/>
              <a:rect l="l" t="t" r="r" b="b"/>
              <a:pathLst>
                <a:path w="1743" h="2313" extrusionOk="0">
                  <a:moveTo>
                    <a:pt x="254" y="1"/>
                  </a:moveTo>
                  <a:cubicBezTo>
                    <a:pt x="127" y="1"/>
                    <a:pt x="0" y="127"/>
                    <a:pt x="0" y="254"/>
                  </a:cubicBezTo>
                  <a:lnTo>
                    <a:pt x="0" y="2059"/>
                  </a:lnTo>
                  <a:cubicBezTo>
                    <a:pt x="0" y="2186"/>
                    <a:pt x="127" y="2312"/>
                    <a:pt x="254" y="2312"/>
                  </a:cubicBezTo>
                  <a:cubicBezTo>
                    <a:pt x="349" y="2312"/>
                    <a:pt x="475" y="2186"/>
                    <a:pt x="475" y="2059"/>
                  </a:cubicBezTo>
                  <a:lnTo>
                    <a:pt x="475" y="1204"/>
                  </a:lnTo>
                  <a:cubicBezTo>
                    <a:pt x="475" y="761"/>
                    <a:pt x="634" y="476"/>
                    <a:pt x="919" y="476"/>
                  </a:cubicBezTo>
                  <a:cubicBezTo>
                    <a:pt x="1014" y="476"/>
                    <a:pt x="1077" y="507"/>
                    <a:pt x="1140" y="571"/>
                  </a:cubicBezTo>
                  <a:cubicBezTo>
                    <a:pt x="1235" y="634"/>
                    <a:pt x="1299" y="887"/>
                    <a:pt x="1267" y="1172"/>
                  </a:cubicBezTo>
                  <a:lnTo>
                    <a:pt x="1267" y="2059"/>
                  </a:lnTo>
                  <a:cubicBezTo>
                    <a:pt x="1267" y="2186"/>
                    <a:pt x="1394" y="2312"/>
                    <a:pt x="1489" y="2312"/>
                  </a:cubicBezTo>
                  <a:cubicBezTo>
                    <a:pt x="1615" y="2312"/>
                    <a:pt x="1742" y="2186"/>
                    <a:pt x="1742" y="2059"/>
                  </a:cubicBezTo>
                  <a:lnTo>
                    <a:pt x="1742" y="1172"/>
                  </a:lnTo>
                  <a:cubicBezTo>
                    <a:pt x="1742" y="761"/>
                    <a:pt x="1647" y="444"/>
                    <a:pt x="1457" y="254"/>
                  </a:cubicBezTo>
                  <a:cubicBezTo>
                    <a:pt x="1299" y="96"/>
                    <a:pt x="1140" y="1"/>
                    <a:pt x="919" y="1"/>
                  </a:cubicBezTo>
                  <a:cubicBezTo>
                    <a:pt x="760" y="1"/>
                    <a:pt x="602" y="64"/>
                    <a:pt x="444" y="159"/>
                  </a:cubicBezTo>
                  <a:cubicBezTo>
                    <a:pt x="444" y="64"/>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4" name="Google Shape;3724;p73"/>
          <p:cNvGrpSpPr/>
          <p:nvPr/>
        </p:nvGrpSpPr>
        <p:grpSpPr>
          <a:xfrm>
            <a:off x="1068380" y="3507455"/>
            <a:ext cx="384800" cy="382425"/>
            <a:chOff x="94275" y="1777700"/>
            <a:chExt cx="384800" cy="382425"/>
          </a:xfrm>
        </p:grpSpPr>
        <p:sp>
          <p:nvSpPr>
            <p:cNvPr id="3725" name="Google Shape;3725;p73"/>
            <p:cNvSpPr/>
            <p:nvPr/>
          </p:nvSpPr>
          <p:spPr>
            <a:xfrm>
              <a:off x="99825" y="1783225"/>
              <a:ext cx="372125" cy="372150"/>
            </a:xfrm>
            <a:custGeom>
              <a:avLst/>
              <a:gdLst/>
              <a:ahLst/>
              <a:cxnLst/>
              <a:rect l="l" t="t" r="r" b="b"/>
              <a:pathLst>
                <a:path w="14885" h="14886" extrusionOk="0">
                  <a:moveTo>
                    <a:pt x="7442" y="1"/>
                  </a:moveTo>
                  <a:cubicBezTo>
                    <a:pt x="3325" y="1"/>
                    <a:pt x="0" y="3326"/>
                    <a:pt x="0" y="7443"/>
                  </a:cubicBezTo>
                  <a:cubicBezTo>
                    <a:pt x="0" y="11560"/>
                    <a:pt x="3325" y="14885"/>
                    <a:pt x="7442" y="14885"/>
                  </a:cubicBezTo>
                  <a:cubicBezTo>
                    <a:pt x="11559" y="14885"/>
                    <a:pt x="14885" y="11560"/>
                    <a:pt x="14885" y="7443"/>
                  </a:cubicBezTo>
                  <a:cubicBezTo>
                    <a:pt x="14885" y="3326"/>
                    <a:pt x="11559" y="1"/>
                    <a:pt x="7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3"/>
            <p:cNvSpPr/>
            <p:nvPr/>
          </p:nvSpPr>
          <p:spPr>
            <a:xfrm>
              <a:off x="272400" y="1783225"/>
              <a:ext cx="201125" cy="374525"/>
            </a:xfrm>
            <a:custGeom>
              <a:avLst/>
              <a:gdLst/>
              <a:ahLst/>
              <a:cxnLst/>
              <a:rect l="l" t="t" r="r" b="b"/>
              <a:pathLst>
                <a:path w="8045" h="14981" extrusionOk="0">
                  <a:moveTo>
                    <a:pt x="539" y="1"/>
                  </a:moveTo>
                  <a:cubicBezTo>
                    <a:pt x="349" y="1"/>
                    <a:pt x="159" y="1"/>
                    <a:pt x="1" y="32"/>
                  </a:cubicBezTo>
                  <a:cubicBezTo>
                    <a:pt x="3833" y="318"/>
                    <a:pt x="6873" y="3579"/>
                    <a:pt x="6873" y="7475"/>
                  </a:cubicBezTo>
                  <a:cubicBezTo>
                    <a:pt x="6873" y="11402"/>
                    <a:pt x="3833" y="14664"/>
                    <a:pt x="1" y="14917"/>
                  </a:cubicBezTo>
                  <a:cubicBezTo>
                    <a:pt x="191" y="14917"/>
                    <a:pt x="349" y="14980"/>
                    <a:pt x="539" y="14980"/>
                  </a:cubicBezTo>
                  <a:cubicBezTo>
                    <a:pt x="4656" y="14980"/>
                    <a:pt x="7982" y="11655"/>
                    <a:pt x="7982" y="7538"/>
                  </a:cubicBezTo>
                  <a:cubicBezTo>
                    <a:pt x="8045" y="3326"/>
                    <a:pt x="4656" y="1"/>
                    <a:pt x="53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3"/>
            <p:cNvSpPr/>
            <p:nvPr/>
          </p:nvSpPr>
          <p:spPr>
            <a:xfrm>
              <a:off x="285875" y="1784025"/>
              <a:ext cx="187650" cy="186075"/>
            </a:xfrm>
            <a:custGeom>
              <a:avLst/>
              <a:gdLst/>
              <a:ahLst/>
              <a:cxnLst/>
              <a:rect l="l" t="t" r="r" b="b"/>
              <a:pathLst>
                <a:path w="7506" h="7443" extrusionOk="0">
                  <a:moveTo>
                    <a:pt x="59" y="0"/>
                  </a:moveTo>
                  <a:cubicBezTo>
                    <a:pt x="39" y="0"/>
                    <a:pt x="20" y="0"/>
                    <a:pt x="0" y="0"/>
                  </a:cubicBezTo>
                  <a:lnTo>
                    <a:pt x="0" y="7443"/>
                  </a:lnTo>
                  <a:lnTo>
                    <a:pt x="7506" y="7443"/>
                  </a:lnTo>
                  <a:cubicBezTo>
                    <a:pt x="7506" y="3314"/>
                    <a:pt x="4149"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3"/>
            <p:cNvSpPr/>
            <p:nvPr/>
          </p:nvSpPr>
          <p:spPr>
            <a:xfrm>
              <a:off x="285875" y="1783225"/>
              <a:ext cx="187650" cy="186075"/>
            </a:xfrm>
            <a:custGeom>
              <a:avLst/>
              <a:gdLst/>
              <a:ahLst/>
              <a:cxnLst/>
              <a:rect l="l" t="t" r="r" b="b"/>
              <a:pathLst>
                <a:path w="7506" h="7443" extrusionOk="0">
                  <a:moveTo>
                    <a:pt x="0" y="1"/>
                  </a:moveTo>
                  <a:lnTo>
                    <a:pt x="0" y="64"/>
                  </a:lnTo>
                  <a:cubicBezTo>
                    <a:pt x="3611" y="634"/>
                    <a:pt x="6334" y="3706"/>
                    <a:pt x="6334" y="7443"/>
                  </a:cubicBezTo>
                  <a:lnTo>
                    <a:pt x="7443" y="7443"/>
                  </a:lnTo>
                  <a:cubicBezTo>
                    <a:pt x="7506" y="3326"/>
                    <a:pt x="4117" y="1"/>
                    <a:pt x="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3"/>
            <p:cNvSpPr/>
            <p:nvPr/>
          </p:nvSpPr>
          <p:spPr>
            <a:xfrm>
              <a:off x="94275" y="1777700"/>
              <a:ext cx="384800" cy="382425"/>
            </a:xfrm>
            <a:custGeom>
              <a:avLst/>
              <a:gdLst/>
              <a:ahLst/>
              <a:cxnLst/>
              <a:rect l="l" t="t" r="r" b="b"/>
              <a:pathLst>
                <a:path w="15392" h="15297" extrusionOk="0">
                  <a:moveTo>
                    <a:pt x="10008" y="855"/>
                  </a:moveTo>
                  <a:lnTo>
                    <a:pt x="10008" y="855"/>
                  </a:lnTo>
                  <a:cubicBezTo>
                    <a:pt x="11085" y="1204"/>
                    <a:pt x="12035" y="1805"/>
                    <a:pt x="12795" y="2565"/>
                  </a:cubicBezTo>
                  <a:cubicBezTo>
                    <a:pt x="14093" y="3864"/>
                    <a:pt x="14853" y="5606"/>
                    <a:pt x="14885" y="7474"/>
                  </a:cubicBezTo>
                  <a:lnTo>
                    <a:pt x="12826" y="7474"/>
                  </a:lnTo>
                  <a:cubicBezTo>
                    <a:pt x="12795" y="5542"/>
                    <a:pt x="12256" y="3674"/>
                    <a:pt x="11306" y="2280"/>
                  </a:cubicBezTo>
                  <a:cubicBezTo>
                    <a:pt x="10926" y="1679"/>
                    <a:pt x="10483" y="1204"/>
                    <a:pt x="10008" y="855"/>
                  </a:cubicBezTo>
                  <a:close/>
                  <a:moveTo>
                    <a:pt x="14917" y="7886"/>
                  </a:moveTo>
                  <a:cubicBezTo>
                    <a:pt x="14853" y="9754"/>
                    <a:pt x="14125" y="11496"/>
                    <a:pt x="12795" y="12826"/>
                  </a:cubicBezTo>
                  <a:cubicBezTo>
                    <a:pt x="12003" y="13618"/>
                    <a:pt x="11085" y="14156"/>
                    <a:pt x="10040" y="14504"/>
                  </a:cubicBezTo>
                  <a:cubicBezTo>
                    <a:pt x="10515" y="14156"/>
                    <a:pt x="10958" y="13681"/>
                    <a:pt x="11370" y="13079"/>
                  </a:cubicBezTo>
                  <a:cubicBezTo>
                    <a:pt x="12256" y="11718"/>
                    <a:pt x="12826" y="9881"/>
                    <a:pt x="12858" y="7886"/>
                  </a:cubicBezTo>
                  <a:close/>
                  <a:moveTo>
                    <a:pt x="8709" y="570"/>
                  </a:moveTo>
                  <a:lnTo>
                    <a:pt x="8709" y="570"/>
                  </a:lnTo>
                  <a:cubicBezTo>
                    <a:pt x="10831" y="1299"/>
                    <a:pt x="12415" y="4180"/>
                    <a:pt x="12415" y="7632"/>
                  </a:cubicBezTo>
                  <a:cubicBezTo>
                    <a:pt x="12415" y="11084"/>
                    <a:pt x="10831" y="13966"/>
                    <a:pt x="8709" y="14663"/>
                  </a:cubicBezTo>
                  <a:cubicBezTo>
                    <a:pt x="9026" y="14283"/>
                    <a:pt x="9248" y="13681"/>
                    <a:pt x="9501" y="12921"/>
                  </a:cubicBezTo>
                  <a:cubicBezTo>
                    <a:pt x="9944" y="11654"/>
                    <a:pt x="10166" y="9849"/>
                    <a:pt x="10166" y="7917"/>
                  </a:cubicBezTo>
                  <a:lnTo>
                    <a:pt x="11591" y="7917"/>
                  </a:lnTo>
                  <a:cubicBezTo>
                    <a:pt x="11718" y="7917"/>
                    <a:pt x="11813" y="7791"/>
                    <a:pt x="11813" y="7664"/>
                  </a:cubicBezTo>
                  <a:cubicBezTo>
                    <a:pt x="11813" y="7537"/>
                    <a:pt x="11718" y="7411"/>
                    <a:pt x="11591" y="7411"/>
                  </a:cubicBezTo>
                  <a:lnTo>
                    <a:pt x="10166" y="7411"/>
                  </a:lnTo>
                  <a:cubicBezTo>
                    <a:pt x="10166" y="5479"/>
                    <a:pt x="9944" y="3705"/>
                    <a:pt x="9501" y="2312"/>
                  </a:cubicBezTo>
                  <a:cubicBezTo>
                    <a:pt x="9248" y="1584"/>
                    <a:pt x="8963" y="982"/>
                    <a:pt x="8709" y="570"/>
                  </a:cubicBezTo>
                  <a:close/>
                  <a:moveTo>
                    <a:pt x="7918" y="475"/>
                  </a:moveTo>
                  <a:cubicBezTo>
                    <a:pt x="8329" y="665"/>
                    <a:pt x="8741" y="1362"/>
                    <a:pt x="9058" y="2439"/>
                  </a:cubicBezTo>
                  <a:cubicBezTo>
                    <a:pt x="9501" y="3832"/>
                    <a:pt x="9723" y="5701"/>
                    <a:pt x="9723" y="7664"/>
                  </a:cubicBezTo>
                  <a:cubicBezTo>
                    <a:pt x="9723" y="9659"/>
                    <a:pt x="9501" y="11496"/>
                    <a:pt x="9058" y="12889"/>
                  </a:cubicBezTo>
                  <a:cubicBezTo>
                    <a:pt x="8678" y="14156"/>
                    <a:pt x="8139" y="14916"/>
                    <a:pt x="7664" y="14916"/>
                  </a:cubicBezTo>
                  <a:cubicBezTo>
                    <a:pt x="7316" y="14916"/>
                    <a:pt x="6904" y="14473"/>
                    <a:pt x="6588" y="13713"/>
                  </a:cubicBezTo>
                  <a:cubicBezTo>
                    <a:pt x="6239" y="12889"/>
                    <a:pt x="5986" y="11781"/>
                    <a:pt x="5796" y="10451"/>
                  </a:cubicBezTo>
                  <a:cubicBezTo>
                    <a:pt x="5796" y="10324"/>
                    <a:pt x="5701" y="10229"/>
                    <a:pt x="5574" y="10229"/>
                  </a:cubicBezTo>
                  <a:cubicBezTo>
                    <a:pt x="5447" y="10229"/>
                    <a:pt x="5384" y="10356"/>
                    <a:pt x="5384" y="10483"/>
                  </a:cubicBezTo>
                  <a:cubicBezTo>
                    <a:pt x="5574" y="12098"/>
                    <a:pt x="6018" y="13839"/>
                    <a:pt x="6683" y="14726"/>
                  </a:cubicBezTo>
                  <a:cubicBezTo>
                    <a:pt x="4561" y="14029"/>
                    <a:pt x="2914" y="11148"/>
                    <a:pt x="2914" y="7696"/>
                  </a:cubicBezTo>
                  <a:cubicBezTo>
                    <a:pt x="2914" y="4275"/>
                    <a:pt x="4497" y="1362"/>
                    <a:pt x="6651" y="634"/>
                  </a:cubicBezTo>
                  <a:lnTo>
                    <a:pt x="6651" y="634"/>
                  </a:lnTo>
                  <a:cubicBezTo>
                    <a:pt x="6461" y="887"/>
                    <a:pt x="6303" y="1204"/>
                    <a:pt x="6176" y="1489"/>
                  </a:cubicBezTo>
                  <a:cubicBezTo>
                    <a:pt x="5764" y="2375"/>
                    <a:pt x="5511" y="3579"/>
                    <a:pt x="5352" y="5004"/>
                  </a:cubicBezTo>
                  <a:cubicBezTo>
                    <a:pt x="5352" y="5130"/>
                    <a:pt x="5416" y="5257"/>
                    <a:pt x="5542" y="5257"/>
                  </a:cubicBezTo>
                  <a:cubicBezTo>
                    <a:pt x="5669" y="5257"/>
                    <a:pt x="5764" y="5162"/>
                    <a:pt x="5764" y="5067"/>
                  </a:cubicBezTo>
                  <a:cubicBezTo>
                    <a:pt x="5923" y="3674"/>
                    <a:pt x="6208" y="2470"/>
                    <a:pt x="6556" y="1647"/>
                  </a:cubicBezTo>
                  <a:cubicBezTo>
                    <a:pt x="6841" y="1014"/>
                    <a:pt x="7158" y="634"/>
                    <a:pt x="7443" y="507"/>
                  </a:cubicBezTo>
                  <a:lnTo>
                    <a:pt x="7443" y="8646"/>
                  </a:lnTo>
                  <a:cubicBezTo>
                    <a:pt x="7443" y="8772"/>
                    <a:pt x="7569" y="8899"/>
                    <a:pt x="7664" y="8899"/>
                  </a:cubicBezTo>
                  <a:cubicBezTo>
                    <a:pt x="7791" y="8899"/>
                    <a:pt x="7918" y="8772"/>
                    <a:pt x="7918" y="8646"/>
                  </a:cubicBezTo>
                  <a:lnTo>
                    <a:pt x="7918" y="7917"/>
                  </a:lnTo>
                  <a:lnTo>
                    <a:pt x="8868" y="7917"/>
                  </a:lnTo>
                  <a:cubicBezTo>
                    <a:pt x="8963" y="7917"/>
                    <a:pt x="9089" y="7791"/>
                    <a:pt x="9089" y="7664"/>
                  </a:cubicBezTo>
                  <a:cubicBezTo>
                    <a:pt x="9089" y="7537"/>
                    <a:pt x="8963" y="7442"/>
                    <a:pt x="8868" y="7442"/>
                  </a:cubicBezTo>
                  <a:lnTo>
                    <a:pt x="7918" y="7442"/>
                  </a:lnTo>
                  <a:lnTo>
                    <a:pt x="7918" y="475"/>
                  </a:lnTo>
                  <a:close/>
                  <a:moveTo>
                    <a:pt x="7664" y="0"/>
                  </a:moveTo>
                  <a:cubicBezTo>
                    <a:pt x="5606" y="0"/>
                    <a:pt x="3674" y="792"/>
                    <a:pt x="2249" y="2249"/>
                  </a:cubicBezTo>
                  <a:cubicBezTo>
                    <a:pt x="792" y="3705"/>
                    <a:pt x="0" y="5606"/>
                    <a:pt x="0" y="7664"/>
                  </a:cubicBezTo>
                  <a:cubicBezTo>
                    <a:pt x="0" y="9247"/>
                    <a:pt x="475" y="10768"/>
                    <a:pt x="1362" y="12066"/>
                  </a:cubicBezTo>
                  <a:cubicBezTo>
                    <a:pt x="1413" y="12134"/>
                    <a:pt x="1473" y="12165"/>
                    <a:pt x="1532" y="12165"/>
                  </a:cubicBezTo>
                  <a:cubicBezTo>
                    <a:pt x="1584" y="12165"/>
                    <a:pt x="1635" y="12142"/>
                    <a:pt x="1679" y="12098"/>
                  </a:cubicBezTo>
                  <a:cubicBezTo>
                    <a:pt x="1806" y="12034"/>
                    <a:pt x="1806" y="11908"/>
                    <a:pt x="1742" y="11781"/>
                  </a:cubicBezTo>
                  <a:cubicBezTo>
                    <a:pt x="887" y="10546"/>
                    <a:pt x="412" y="9121"/>
                    <a:pt x="412" y="7632"/>
                  </a:cubicBezTo>
                  <a:cubicBezTo>
                    <a:pt x="412" y="5701"/>
                    <a:pt x="1172" y="3864"/>
                    <a:pt x="2566" y="2534"/>
                  </a:cubicBezTo>
                  <a:cubicBezTo>
                    <a:pt x="3357" y="1742"/>
                    <a:pt x="4276" y="1172"/>
                    <a:pt x="5289" y="824"/>
                  </a:cubicBezTo>
                  <a:lnTo>
                    <a:pt x="5289" y="824"/>
                  </a:lnTo>
                  <a:cubicBezTo>
                    <a:pt x="4814" y="1172"/>
                    <a:pt x="4402" y="1647"/>
                    <a:pt x="3991" y="2249"/>
                  </a:cubicBezTo>
                  <a:cubicBezTo>
                    <a:pt x="3041" y="3705"/>
                    <a:pt x="2502" y="5606"/>
                    <a:pt x="2502" y="7632"/>
                  </a:cubicBezTo>
                  <a:cubicBezTo>
                    <a:pt x="2502" y="9659"/>
                    <a:pt x="3009" y="11591"/>
                    <a:pt x="3991" y="13016"/>
                  </a:cubicBezTo>
                  <a:cubicBezTo>
                    <a:pt x="4402" y="13618"/>
                    <a:pt x="4814" y="14093"/>
                    <a:pt x="5289" y="14441"/>
                  </a:cubicBezTo>
                  <a:cubicBezTo>
                    <a:pt x="5099" y="14346"/>
                    <a:pt x="4941" y="14314"/>
                    <a:pt x="4782" y="14251"/>
                  </a:cubicBezTo>
                  <a:cubicBezTo>
                    <a:pt x="3927" y="13839"/>
                    <a:pt x="3136" y="13301"/>
                    <a:pt x="2439" y="12573"/>
                  </a:cubicBezTo>
                  <a:cubicBezTo>
                    <a:pt x="2407" y="12541"/>
                    <a:pt x="2352" y="12525"/>
                    <a:pt x="2292" y="12525"/>
                  </a:cubicBezTo>
                  <a:cubicBezTo>
                    <a:pt x="2233" y="12525"/>
                    <a:pt x="2170" y="12541"/>
                    <a:pt x="2122" y="12573"/>
                  </a:cubicBezTo>
                  <a:cubicBezTo>
                    <a:pt x="2059" y="12668"/>
                    <a:pt x="2059" y="12826"/>
                    <a:pt x="2122" y="12889"/>
                  </a:cubicBezTo>
                  <a:cubicBezTo>
                    <a:pt x="2851" y="13649"/>
                    <a:pt x="3674" y="14251"/>
                    <a:pt x="4624" y="14663"/>
                  </a:cubicBezTo>
                  <a:cubicBezTo>
                    <a:pt x="5606" y="15106"/>
                    <a:pt x="6651" y="15296"/>
                    <a:pt x="7696" y="15296"/>
                  </a:cubicBezTo>
                  <a:cubicBezTo>
                    <a:pt x="9786" y="15296"/>
                    <a:pt x="11718" y="14504"/>
                    <a:pt x="13143" y="13048"/>
                  </a:cubicBezTo>
                  <a:cubicBezTo>
                    <a:pt x="14600" y="11591"/>
                    <a:pt x="15392" y="9691"/>
                    <a:pt x="15392" y="7632"/>
                  </a:cubicBezTo>
                  <a:cubicBezTo>
                    <a:pt x="15360" y="5637"/>
                    <a:pt x="14568" y="3705"/>
                    <a:pt x="13111" y="2249"/>
                  </a:cubicBezTo>
                  <a:cubicBezTo>
                    <a:pt x="11623" y="792"/>
                    <a:pt x="9723" y="0"/>
                    <a:pt x="7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3"/>
            <p:cNvSpPr/>
            <p:nvPr/>
          </p:nvSpPr>
          <p:spPr>
            <a:xfrm>
              <a:off x="224125" y="1950275"/>
              <a:ext cx="22175" cy="45175"/>
            </a:xfrm>
            <a:custGeom>
              <a:avLst/>
              <a:gdLst/>
              <a:ahLst/>
              <a:cxnLst/>
              <a:rect l="l" t="t" r="r" b="b"/>
              <a:pathLst>
                <a:path w="887" h="1807" extrusionOk="0">
                  <a:moveTo>
                    <a:pt x="222" y="1"/>
                  </a:moveTo>
                  <a:cubicBezTo>
                    <a:pt x="95" y="1"/>
                    <a:pt x="0" y="128"/>
                    <a:pt x="0" y="254"/>
                  </a:cubicBezTo>
                  <a:lnTo>
                    <a:pt x="0" y="1553"/>
                  </a:lnTo>
                  <a:cubicBezTo>
                    <a:pt x="0" y="1679"/>
                    <a:pt x="95" y="1806"/>
                    <a:pt x="222" y="1806"/>
                  </a:cubicBezTo>
                  <a:cubicBezTo>
                    <a:pt x="348" y="1806"/>
                    <a:pt x="444" y="1679"/>
                    <a:pt x="444" y="1553"/>
                  </a:cubicBezTo>
                  <a:lnTo>
                    <a:pt x="444" y="793"/>
                  </a:lnTo>
                  <a:cubicBezTo>
                    <a:pt x="444" y="793"/>
                    <a:pt x="444" y="729"/>
                    <a:pt x="570" y="603"/>
                  </a:cubicBezTo>
                  <a:lnTo>
                    <a:pt x="697" y="476"/>
                  </a:lnTo>
                  <a:cubicBezTo>
                    <a:pt x="697" y="480"/>
                    <a:pt x="700" y="482"/>
                    <a:pt x="706" y="482"/>
                  </a:cubicBezTo>
                  <a:cubicBezTo>
                    <a:pt x="744" y="482"/>
                    <a:pt x="887" y="396"/>
                    <a:pt x="887" y="286"/>
                  </a:cubicBezTo>
                  <a:cubicBezTo>
                    <a:pt x="887" y="159"/>
                    <a:pt x="792" y="64"/>
                    <a:pt x="665" y="64"/>
                  </a:cubicBezTo>
                  <a:cubicBezTo>
                    <a:pt x="634" y="64"/>
                    <a:pt x="539" y="96"/>
                    <a:pt x="507" y="96"/>
                  </a:cubicBezTo>
                  <a:cubicBezTo>
                    <a:pt x="507" y="96"/>
                    <a:pt x="475" y="128"/>
                    <a:pt x="412" y="128"/>
                  </a:cubicBezTo>
                  <a:cubicBezTo>
                    <a:pt x="380" y="64"/>
                    <a:pt x="317"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3"/>
            <p:cNvSpPr/>
            <p:nvPr/>
          </p:nvSpPr>
          <p:spPr>
            <a:xfrm>
              <a:off x="280325" y="2042125"/>
              <a:ext cx="11900" cy="13475"/>
            </a:xfrm>
            <a:custGeom>
              <a:avLst/>
              <a:gdLst/>
              <a:ahLst/>
              <a:cxnLst/>
              <a:rect l="l" t="t" r="r" b="b"/>
              <a:pathLst>
                <a:path w="476" h="539" extrusionOk="0">
                  <a:moveTo>
                    <a:pt x="222" y="1"/>
                  </a:moveTo>
                  <a:cubicBezTo>
                    <a:pt x="127" y="1"/>
                    <a:pt x="1" y="127"/>
                    <a:pt x="1" y="254"/>
                  </a:cubicBezTo>
                  <a:lnTo>
                    <a:pt x="1" y="286"/>
                  </a:lnTo>
                  <a:cubicBezTo>
                    <a:pt x="1" y="412"/>
                    <a:pt x="127" y="539"/>
                    <a:pt x="222" y="539"/>
                  </a:cubicBezTo>
                  <a:cubicBezTo>
                    <a:pt x="349" y="539"/>
                    <a:pt x="476" y="412"/>
                    <a:pt x="476" y="286"/>
                  </a:cubicBezTo>
                  <a:lnTo>
                    <a:pt x="476" y="254"/>
                  </a:lnTo>
                  <a:cubicBezTo>
                    <a:pt x="476" y="127"/>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3"/>
            <p:cNvSpPr/>
            <p:nvPr/>
          </p:nvSpPr>
          <p:spPr>
            <a:xfrm>
              <a:off x="280325" y="2069050"/>
              <a:ext cx="11900" cy="12675"/>
            </a:xfrm>
            <a:custGeom>
              <a:avLst/>
              <a:gdLst/>
              <a:ahLst/>
              <a:cxnLst/>
              <a:rect l="l" t="t" r="r" b="b"/>
              <a:pathLst>
                <a:path w="476" h="507" extrusionOk="0">
                  <a:moveTo>
                    <a:pt x="222" y="0"/>
                  </a:moveTo>
                  <a:cubicBezTo>
                    <a:pt x="127" y="0"/>
                    <a:pt x="1" y="127"/>
                    <a:pt x="1" y="254"/>
                  </a:cubicBezTo>
                  <a:lnTo>
                    <a:pt x="1" y="285"/>
                  </a:lnTo>
                  <a:cubicBezTo>
                    <a:pt x="1" y="444"/>
                    <a:pt x="127" y="507"/>
                    <a:pt x="222" y="507"/>
                  </a:cubicBezTo>
                  <a:cubicBezTo>
                    <a:pt x="349" y="507"/>
                    <a:pt x="476" y="412"/>
                    <a:pt x="476" y="285"/>
                  </a:cubicBezTo>
                  <a:lnTo>
                    <a:pt x="476" y="254"/>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3"/>
            <p:cNvSpPr/>
            <p:nvPr/>
          </p:nvSpPr>
          <p:spPr>
            <a:xfrm>
              <a:off x="280325" y="2096750"/>
              <a:ext cx="11900" cy="13500"/>
            </a:xfrm>
            <a:custGeom>
              <a:avLst/>
              <a:gdLst/>
              <a:ahLst/>
              <a:cxnLst/>
              <a:rect l="l" t="t" r="r" b="b"/>
              <a:pathLst>
                <a:path w="476" h="540" extrusionOk="0">
                  <a:moveTo>
                    <a:pt x="222" y="1"/>
                  </a:moveTo>
                  <a:cubicBezTo>
                    <a:pt x="127" y="1"/>
                    <a:pt x="1" y="127"/>
                    <a:pt x="1" y="254"/>
                  </a:cubicBezTo>
                  <a:lnTo>
                    <a:pt x="1" y="286"/>
                  </a:lnTo>
                  <a:cubicBezTo>
                    <a:pt x="1" y="444"/>
                    <a:pt x="127" y="539"/>
                    <a:pt x="222" y="539"/>
                  </a:cubicBezTo>
                  <a:cubicBezTo>
                    <a:pt x="349" y="539"/>
                    <a:pt x="476" y="412"/>
                    <a:pt x="476" y="286"/>
                  </a:cubicBezTo>
                  <a:lnTo>
                    <a:pt x="476" y="254"/>
                  </a:lnTo>
                  <a:cubicBezTo>
                    <a:pt x="476" y="127"/>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3"/>
            <p:cNvSpPr/>
            <p:nvPr/>
          </p:nvSpPr>
          <p:spPr>
            <a:xfrm>
              <a:off x="280325" y="2124475"/>
              <a:ext cx="11900" cy="13475"/>
            </a:xfrm>
            <a:custGeom>
              <a:avLst/>
              <a:gdLst/>
              <a:ahLst/>
              <a:cxnLst/>
              <a:rect l="l" t="t" r="r" b="b"/>
              <a:pathLst>
                <a:path w="476" h="539" extrusionOk="0">
                  <a:moveTo>
                    <a:pt x="222" y="0"/>
                  </a:moveTo>
                  <a:cubicBezTo>
                    <a:pt x="127" y="0"/>
                    <a:pt x="1" y="127"/>
                    <a:pt x="1" y="253"/>
                  </a:cubicBezTo>
                  <a:lnTo>
                    <a:pt x="1" y="285"/>
                  </a:lnTo>
                  <a:cubicBezTo>
                    <a:pt x="1" y="412"/>
                    <a:pt x="127" y="538"/>
                    <a:pt x="222" y="538"/>
                  </a:cubicBezTo>
                  <a:cubicBezTo>
                    <a:pt x="349" y="538"/>
                    <a:pt x="476" y="412"/>
                    <a:pt x="476" y="285"/>
                  </a:cubicBezTo>
                  <a:lnTo>
                    <a:pt x="476" y="253"/>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3"/>
            <p:cNvSpPr/>
            <p:nvPr/>
          </p:nvSpPr>
          <p:spPr>
            <a:xfrm>
              <a:off x="280325" y="2014425"/>
              <a:ext cx="11900" cy="13475"/>
            </a:xfrm>
            <a:custGeom>
              <a:avLst/>
              <a:gdLst/>
              <a:ahLst/>
              <a:cxnLst/>
              <a:rect l="l" t="t" r="r" b="b"/>
              <a:pathLst>
                <a:path w="476" h="539" extrusionOk="0">
                  <a:moveTo>
                    <a:pt x="222" y="0"/>
                  </a:moveTo>
                  <a:cubicBezTo>
                    <a:pt x="127" y="0"/>
                    <a:pt x="1" y="127"/>
                    <a:pt x="1" y="253"/>
                  </a:cubicBezTo>
                  <a:lnTo>
                    <a:pt x="1" y="285"/>
                  </a:lnTo>
                  <a:cubicBezTo>
                    <a:pt x="1" y="412"/>
                    <a:pt x="127" y="539"/>
                    <a:pt x="222" y="539"/>
                  </a:cubicBezTo>
                  <a:cubicBezTo>
                    <a:pt x="349" y="539"/>
                    <a:pt x="476" y="412"/>
                    <a:pt x="476" y="285"/>
                  </a:cubicBezTo>
                  <a:lnTo>
                    <a:pt x="476" y="253"/>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73"/>
          <p:cNvGrpSpPr/>
          <p:nvPr/>
        </p:nvGrpSpPr>
        <p:grpSpPr>
          <a:xfrm>
            <a:off x="1067980" y="2888785"/>
            <a:ext cx="385600" cy="201925"/>
            <a:chOff x="93475" y="1328775"/>
            <a:chExt cx="385600" cy="201925"/>
          </a:xfrm>
        </p:grpSpPr>
        <p:sp>
          <p:nvSpPr>
            <p:cNvPr id="3737" name="Google Shape;3737;p73"/>
            <p:cNvSpPr/>
            <p:nvPr/>
          </p:nvSpPr>
          <p:spPr>
            <a:xfrm>
              <a:off x="99025" y="1334325"/>
              <a:ext cx="225675" cy="188450"/>
            </a:xfrm>
            <a:custGeom>
              <a:avLst/>
              <a:gdLst/>
              <a:ahLst/>
              <a:cxnLst/>
              <a:rect l="l" t="t" r="r" b="b"/>
              <a:pathLst>
                <a:path w="9027" h="7538" extrusionOk="0">
                  <a:moveTo>
                    <a:pt x="2059" y="1"/>
                  </a:moveTo>
                  <a:cubicBezTo>
                    <a:pt x="729" y="1"/>
                    <a:pt x="32" y="1521"/>
                    <a:pt x="0" y="1616"/>
                  </a:cubicBezTo>
                  <a:lnTo>
                    <a:pt x="792" y="1964"/>
                  </a:lnTo>
                  <a:cubicBezTo>
                    <a:pt x="792" y="1964"/>
                    <a:pt x="1267" y="856"/>
                    <a:pt x="2059" y="856"/>
                  </a:cubicBezTo>
                  <a:lnTo>
                    <a:pt x="2407" y="856"/>
                  </a:lnTo>
                  <a:lnTo>
                    <a:pt x="2407" y="5954"/>
                  </a:lnTo>
                  <a:cubicBezTo>
                    <a:pt x="2407" y="6018"/>
                    <a:pt x="2407" y="6208"/>
                    <a:pt x="2312" y="6366"/>
                  </a:cubicBezTo>
                  <a:cubicBezTo>
                    <a:pt x="2217" y="6493"/>
                    <a:pt x="2091" y="6683"/>
                    <a:pt x="1679" y="6683"/>
                  </a:cubicBezTo>
                  <a:lnTo>
                    <a:pt x="1679" y="7538"/>
                  </a:lnTo>
                  <a:cubicBezTo>
                    <a:pt x="2249" y="7538"/>
                    <a:pt x="2629" y="7316"/>
                    <a:pt x="2819" y="7126"/>
                  </a:cubicBezTo>
                  <a:cubicBezTo>
                    <a:pt x="3231" y="6683"/>
                    <a:pt x="3294" y="6049"/>
                    <a:pt x="3231" y="5954"/>
                  </a:cubicBezTo>
                  <a:lnTo>
                    <a:pt x="3231" y="856"/>
                  </a:lnTo>
                  <a:lnTo>
                    <a:pt x="5384" y="856"/>
                  </a:lnTo>
                  <a:lnTo>
                    <a:pt x="5384" y="5543"/>
                  </a:lnTo>
                  <a:cubicBezTo>
                    <a:pt x="5384" y="5606"/>
                    <a:pt x="5384" y="6398"/>
                    <a:pt x="5954" y="6968"/>
                  </a:cubicBezTo>
                  <a:cubicBezTo>
                    <a:pt x="6271" y="7284"/>
                    <a:pt x="6683" y="7443"/>
                    <a:pt x="7253" y="7443"/>
                  </a:cubicBezTo>
                  <a:cubicBezTo>
                    <a:pt x="7759" y="7443"/>
                    <a:pt x="8171" y="7284"/>
                    <a:pt x="8488" y="6968"/>
                  </a:cubicBezTo>
                  <a:cubicBezTo>
                    <a:pt x="9026" y="6429"/>
                    <a:pt x="9026" y="5606"/>
                    <a:pt x="9026" y="5543"/>
                  </a:cubicBezTo>
                  <a:lnTo>
                    <a:pt x="8171" y="5543"/>
                  </a:lnTo>
                  <a:cubicBezTo>
                    <a:pt x="8171" y="5543"/>
                    <a:pt x="8171" y="5859"/>
                    <a:pt x="8044" y="6113"/>
                  </a:cubicBezTo>
                  <a:cubicBezTo>
                    <a:pt x="7886" y="6429"/>
                    <a:pt x="7633" y="6588"/>
                    <a:pt x="7253" y="6588"/>
                  </a:cubicBezTo>
                  <a:cubicBezTo>
                    <a:pt x="6841" y="6588"/>
                    <a:pt x="6588" y="6429"/>
                    <a:pt x="6429" y="6113"/>
                  </a:cubicBezTo>
                  <a:cubicBezTo>
                    <a:pt x="6271" y="5859"/>
                    <a:pt x="6271" y="5543"/>
                    <a:pt x="6271" y="5543"/>
                  </a:cubicBezTo>
                  <a:lnTo>
                    <a:pt x="6271" y="856"/>
                  </a:lnTo>
                  <a:lnTo>
                    <a:pt x="7759" y="856"/>
                  </a:lnTo>
                  <a:lnTo>
                    <a:pt x="7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3"/>
            <p:cNvSpPr/>
            <p:nvPr/>
          </p:nvSpPr>
          <p:spPr>
            <a:xfrm>
              <a:off x="243125" y="1355700"/>
              <a:ext cx="30900" cy="143325"/>
            </a:xfrm>
            <a:custGeom>
              <a:avLst/>
              <a:gdLst/>
              <a:ahLst/>
              <a:cxnLst/>
              <a:rect l="l" t="t" r="r" b="b"/>
              <a:pathLst>
                <a:path w="1236" h="5733" extrusionOk="0">
                  <a:moveTo>
                    <a:pt x="159" y="1"/>
                  </a:moveTo>
                  <a:cubicBezTo>
                    <a:pt x="95" y="1"/>
                    <a:pt x="0" y="96"/>
                    <a:pt x="0" y="159"/>
                  </a:cubicBezTo>
                  <a:lnTo>
                    <a:pt x="0" y="4688"/>
                  </a:lnTo>
                  <a:cubicBezTo>
                    <a:pt x="0" y="4688"/>
                    <a:pt x="0" y="5004"/>
                    <a:pt x="159" y="5258"/>
                  </a:cubicBezTo>
                  <a:cubicBezTo>
                    <a:pt x="349" y="5574"/>
                    <a:pt x="602" y="5733"/>
                    <a:pt x="1014" y="5733"/>
                  </a:cubicBezTo>
                  <a:lnTo>
                    <a:pt x="1235" y="5733"/>
                  </a:lnTo>
                  <a:cubicBezTo>
                    <a:pt x="982" y="5669"/>
                    <a:pt x="760" y="5511"/>
                    <a:pt x="634" y="5258"/>
                  </a:cubicBezTo>
                  <a:cubicBezTo>
                    <a:pt x="475" y="5004"/>
                    <a:pt x="475" y="4688"/>
                    <a:pt x="475" y="4688"/>
                  </a:cubicBezTo>
                  <a:lnTo>
                    <a:pt x="47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3"/>
            <p:cNvSpPr/>
            <p:nvPr/>
          </p:nvSpPr>
          <p:spPr>
            <a:xfrm>
              <a:off x="277950" y="1335125"/>
              <a:ext cx="15075" cy="21400"/>
            </a:xfrm>
            <a:custGeom>
              <a:avLst/>
              <a:gdLst/>
              <a:ahLst/>
              <a:cxnLst/>
              <a:rect l="l" t="t" r="r" b="b"/>
              <a:pathLst>
                <a:path w="603" h="856" extrusionOk="0">
                  <a:moveTo>
                    <a:pt x="1" y="0"/>
                  </a:moveTo>
                  <a:cubicBezTo>
                    <a:pt x="96" y="0"/>
                    <a:pt x="159" y="32"/>
                    <a:pt x="159" y="127"/>
                  </a:cubicBezTo>
                  <a:lnTo>
                    <a:pt x="159" y="697"/>
                  </a:lnTo>
                  <a:cubicBezTo>
                    <a:pt x="159" y="792"/>
                    <a:pt x="96" y="855"/>
                    <a:pt x="1" y="855"/>
                  </a:cubicBezTo>
                  <a:lnTo>
                    <a:pt x="602" y="855"/>
                  </a:lnTo>
                  <a:lnTo>
                    <a:pt x="602"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3"/>
            <p:cNvSpPr/>
            <p:nvPr/>
          </p:nvSpPr>
          <p:spPr>
            <a:xfrm>
              <a:off x="273200" y="1472875"/>
              <a:ext cx="51500" cy="48325"/>
            </a:xfrm>
            <a:custGeom>
              <a:avLst/>
              <a:gdLst/>
              <a:ahLst/>
              <a:cxnLst/>
              <a:rect l="l" t="t" r="r" b="b"/>
              <a:pathLst>
                <a:path w="2060" h="1933" extrusionOk="0">
                  <a:moveTo>
                    <a:pt x="1457" y="1"/>
                  </a:moveTo>
                  <a:cubicBezTo>
                    <a:pt x="1552" y="1"/>
                    <a:pt x="1584" y="64"/>
                    <a:pt x="1584" y="159"/>
                  </a:cubicBezTo>
                  <a:cubicBezTo>
                    <a:pt x="1552" y="412"/>
                    <a:pt x="1457" y="1014"/>
                    <a:pt x="1014" y="1457"/>
                  </a:cubicBezTo>
                  <a:cubicBezTo>
                    <a:pt x="761" y="1742"/>
                    <a:pt x="444" y="1901"/>
                    <a:pt x="1" y="1932"/>
                  </a:cubicBezTo>
                  <a:lnTo>
                    <a:pt x="222" y="1932"/>
                  </a:lnTo>
                  <a:cubicBezTo>
                    <a:pt x="761" y="1932"/>
                    <a:pt x="1141" y="1774"/>
                    <a:pt x="1457" y="1457"/>
                  </a:cubicBezTo>
                  <a:cubicBezTo>
                    <a:pt x="2059" y="887"/>
                    <a:pt x="2059" y="64"/>
                    <a:pt x="205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3"/>
            <p:cNvSpPr/>
            <p:nvPr/>
          </p:nvSpPr>
          <p:spPr>
            <a:xfrm>
              <a:off x="106150" y="1356500"/>
              <a:ext cx="42775" cy="27725"/>
            </a:xfrm>
            <a:custGeom>
              <a:avLst/>
              <a:gdLst/>
              <a:ahLst/>
              <a:cxnLst/>
              <a:rect l="l" t="t" r="r" b="b"/>
              <a:pathLst>
                <a:path w="1711" h="1109" extrusionOk="0">
                  <a:moveTo>
                    <a:pt x="0" y="887"/>
                  </a:moveTo>
                  <a:cubicBezTo>
                    <a:pt x="5" y="889"/>
                    <a:pt x="10" y="891"/>
                    <a:pt x="15" y="893"/>
                  </a:cubicBezTo>
                  <a:lnTo>
                    <a:pt x="15" y="893"/>
                  </a:lnTo>
                  <a:lnTo>
                    <a:pt x="0" y="887"/>
                  </a:lnTo>
                  <a:close/>
                  <a:moveTo>
                    <a:pt x="1331" y="0"/>
                  </a:moveTo>
                  <a:cubicBezTo>
                    <a:pt x="824" y="0"/>
                    <a:pt x="475" y="475"/>
                    <a:pt x="222" y="792"/>
                  </a:cubicBezTo>
                  <a:cubicBezTo>
                    <a:pt x="198" y="863"/>
                    <a:pt x="121" y="899"/>
                    <a:pt x="57" y="899"/>
                  </a:cubicBezTo>
                  <a:cubicBezTo>
                    <a:pt x="42" y="899"/>
                    <a:pt x="28" y="897"/>
                    <a:pt x="15" y="893"/>
                  </a:cubicBezTo>
                  <a:lnTo>
                    <a:pt x="15" y="893"/>
                  </a:lnTo>
                  <a:lnTo>
                    <a:pt x="159" y="950"/>
                  </a:lnTo>
                  <a:lnTo>
                    <a:pt x="507" y="1109"/>
                  </a:lnTo>
                  <a:cubicBezTo>
                    <a:pt x="539" y="1077"/>
                    <a:pt x="982" y="95"/>
                    <a:pt x="171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3"/>
            <p:cNvSpPr/>
            <p:nvPr/>
          </p:nvSpPr>
          <p:spPr>
            <a:xfrm>
              <a:off x="141775" y="1355700"/>
              <a:ext cx="39625" cy="168675"/>
            </a:xfrm>
            <a:custGeom>
              <a:avLst/>
              <a:gdLst/>
              <a:ahLst/>
              <a:cxnLst/>
              <a:rect l="l" t="t" r="r" b="b"/>
              <a:pathLst>
                <a:path w="1585" h="6747" extrusionOk="0">
                  <a:moveTo>
                    <a:pt x="1267" y="1"/>
                  </a:moveTo>
                  <a:cubicBezTo>
                    <a:pt x="1172" y="1"/>
                    <a:pt x="1109" y="96"/>
                    <a:pt x="1109" y="159"/>
                  </a:cubicBezTo>
                  <a:lnTo>
                    <a:pt x="1109" y="5099"/>
                  </a:lnTo>
                  <a:cubicBezTo>
                    <a:pt x="1109" y="5194"/>
                    <a:pt x="1109" y="5859"/>
                    <a:pt x="666" y="6334"/>
                  </a:cubicBezTo>
                  <a:cubicBezTo>
                    <a:pt x="539" y="6461"/>
                    <a:pt x="317" y="6619"/>
                    <a:pt x="1" y="6746"/>
                  </a:cubicBezTo>
                  <a:cubicBezTo>
                    <a:pt x="539" y="6746"/>
                    <a:pt x="919" y="6493"/>
                    <a:pt x="1109" y="6303"/>
                  </a:cubicBezTo>
                  <a:cubicBezTo>
                    <a:pt x="1521" y="5859"/>
                    <a:pt x="1584" y="5226"/>
                    <a:pt x="1521" y="5163"/>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3"/>
            <p:cNvSpPr/>
            <p:nvPr/>
          </p:nvSpPr>
          <p:spPr>
            <a:xfrm>
              <a:off x="303300" y="1379450"/>
              <a:ext cx="72850" cy="21400"/>
            </a:xfrm>
            <a:custGeom>
              <a:avLst/>
              <a:gdLst/>
              <a:ahLst/>
              <a:cxnLst/>
              <a:rect l="l" t="t" r="r" b="b"/>
              <a:pathLst>
                <a:path w="2914" h="856" extrusionOk="0">
                  <a:moveTo>
                    <a:pt x="0" y="1"/>
                  </a:moveTo>
                  <a:lnTo>
                    <a:pt x="0" y="856"/>
                  </a:lnTo>
                  <a:lnTo>
                    <a:pt x="2914" y="856"/>
                  </a:lnTo>
                  <a:lnTo>
                    <a:pt x="29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3"/>
            <p:cNvSpPr/>
            <p:nvPr/>
          </p:nvSpPr>
          <p:spPr>
            <a:xfrm>
              <a:off x="303300" y="1423000"/>
              <a:ext cx="72850" cy="22200"/>
            </a:xfrm>
            <a:custGeom>
              <a:avLst/>
              <a:gdLst/>
              <a:ahLst/>
              <a:cxnLst/>
              <a:rect l="l" t="t" r="r" b="b"/>
              <a:pathLst>
                <a:path w="2914" h="888" extrusionOk="0">
                  <a:moveTo>
                    <a:pt x="0" y="0"/>
                  </a:moveTo>
                  <a:lnTo>
                    <a:pt x="0" y="887"/>
                  </a:lnTo>
                  <a:lnTo>
                    <a:pt x="2914" y="887"/>
                  </a:lnTo>
                  <a:lnTo>
                    <a:pt x="291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3"/>
            <p:cNvSpPr/>
            <p:nvPr/>
          </p:nvSpPr>
          <p:spPr>
            <a:xfrm>
              <a:off x="352375" y="1379450"/>
              <a:ext cx="23775" cy="23000"/>
            </a:xfrm>
            <a:custGeom>
              <a:avLst/>
              <a:gdLst/>
              <a:ahLst/>
              <a:cxnLst/>
              <a:rect l="l" t="t" r="r" b="b"/>
              <a:pathLst>
                <a:path w="951" h="920" extrusionOk="0">
                  <a:moveTo>
                    <a:pt x="1" y="1"/>
                  </a:moveTo>
                  <a:lnTo>
                    <a:pt x="1" y="32"/>
                  </a:lnTo>
                  <a:lnTo>
                    <a:pt x="111" y="32"/>
                  </a:lnTo>
                  <a:cubicBezTo>
                    <a:pt x="82" y="13"/>
                    <a:pt x="45" y="1"/>
                    <a:pt x="1" y="1"/>
                  </a:cubicBezTo>
                  <a:close/>
                  <a:moveTo>
                    <a:pt x="111" y="32"/>
                  </a:moveTo>
                  <a:lnTo>
                    <a:pt x="111" y="32"/>
                  </a:lnTo>
                  <a:cubicBezTo>
                    <a:pt x="164" y="68"/>
                    <a:pt x="191" y="129"/>
                    <a:pt x="191" y="191"/>
                  </a:cubicBezTo>
                  <a:lnTo>
                    <a:pt x="191" y="729"/>
                  </a:lnTo>
                  <a:cubicBezTo>
                    <a:pt x="191" y="824"/>
                    <a:pt x="127" y="919"/>
                    <a:pt x="1" y="919"/>
                  </a:cubicBezTo>
                  <a:lnTo>
                    <a:pt x="951" y="919"/>
                  </a:lnTo>
                  <a:lnTo>
                    <a:pt x="951"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3"/>
            <p:cNvSpPr/>
            <p:nvPr/>
          </p:nvSpPr>
          <p:spPr>
            <a:xfrm>
              <a:off x="352375" y="1423000"/>
              <a:ext cx="23775" cy="22975"/>
            </a:xfrm>
            <a:custGeom>
              <a:avLst/>
              <a:gdLst/>
              <a:ahLst/>
              <a:cxnLst/>
              <a:rect l="l" t="t" r="r" b="b"/>
              <a:pathLst>
                <a:path w="951" h="919" extrusionOk="0">
                  <a:moveTo>
                    <a:pt x="1" y="0"/>
                  </a:moveTo>
                  <a:lnTo>
                    <a:pt x="1" y="32"/>
                  </a:lnTo>
                  <a:lnTo>
                    <a:pt x="111" y="32"/>
                  </a:lnTo>
                  <a:cubicBezTo>
                    <a:pt x="82" y="12"/>
                    <a:pt x="45" y="0"/>
                    <a:pt x="1" y="0"/>
                  </a:cubicBezTo>
                  <a:close/>
                  <a:moveTo>
                    <a:pt x="111" y="32"/>
                  </a:moveTo>
                  <a:lnTo>
                    <a:pt x="111" y="32"/>
                  </a:lnTo>
                  <a:cubicBezTo>
                    <a:pt x="164" y="68"/>
                    <a:pt x="191" y="129"/>
                    <a:pt x="191" y="190"/>
                  </a:cubicBezTo>
                  <a:lnTo>
                    <a:pt x="191" y="729"/>
                  </a:lnTo>
                  <a:cubicBezTo>
                    <a:pt x="191" y="824"/>
                    <a:pt x="127" y="919"/>
                    <a:pt x="1" y="919"/>
                  </a:cubicBezTo>
                  <a:lnTo>
                    <a:pt x="951" y="919"/>
                  </a:lnTo>
                  <a:lnTo>
                    <a:pt x="951"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3"/>
            <p:cNvSpPr/>
            <p:nvPr/>
          </p:nvSpPr>
          <p:spPr>
            <a:xfrm>
              <a:off x="418100" y="1441200"/>
              <a:ext cx="34050" cy="52700"/>
            </a:xfrm>
            <a:custGeom>
              <a:avLst/>
              <a:gdLst/>
              <a:ahLst/>
              <a:cxnLst/>
              <a:rect l="l" t="t" r="r" b="b"/>
              <a:pathLst>
                <a:path w="1362" h="2108" extrusionOk="0">
                  <a:moveTo>
                    <a:pt x="222" y="1"/>
                  </a:moveTo>
                  <a:cubicBezTo>
                    <a:pt x="95" y="1"/>
                    <a:pt x="0" y="96"/>
                    <a:pt x="0" y="223"/>
                  </a:cubicBezTo>
                  <a:cubicBezTo>
                    <a:pt x="0" y="349"/>
                    <a:pt x="95" y="476"/>
                    <a:pt x="222" y="476"/>
                  </a:cubicBezTo>
                  <a:lnTo>
                    <a:pt x="792" y="476"/>
                  </a:lnTo>
                  <a:lnTo>
                    <a:pt x="222" y="1774"/>
                  </a:lnTo>
                  <a:cubicBezTo>
                    <a:pt x="190" y="1901"/>
                    <a:pt x="222" y="1996"/>
                    <a:pt x="348" y="2091"/>
                  </a:cubicBezTo>
                  <a:cubicBezTo>
                    <a:pt x="368" y="2101"/>
                    <a:pt x="397" y="2108"/>
                    <a:pt x="429" y="2108"/>
                  </a:cubicBezTo>
                  <a:cubicBezTo>
                    <a:pt x="501" y="2108"/>
                    <a:pt x="590" y="2074"/>
                    <a:pt x="633" y="1964"/>
                  </a:cubicBezTo>
                  <a:lnTo>
                    <a:pt x="1330" y="349"/>
                  </a:lnTo>
                  <a:cubicBezTo>
                    <a:pt x="1362" y="254"/>
                    <a:pt x="1362" y="191"/>
                    <a:pt x="1330" y="159"/>
                  </a:cubicBezTo>
                  <a:cubicBezTo>
                    <a:pt x="1298" y="33"/>
                    <a:pt x="1203" y="1"/>
                    <a:pt x="1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3"/>
            <p:cNvSpPr/>
            <p:nvPr/>
          </p:nvSpPr>
          <p:spPr>
            <a:xfrm>
              <a:off x="93475" y="1328775"/>
              <a:ext cx="237550" cy="201925"/>
            </a:xfrm>
            <a:custGeom>
              <a:avLst/>
              <a:gdLst/>
              <a:ahLst/>
              <a:cxnLst/>
              <a:rect l="l" t="t" r="r" b="b"/>
              <a:pathLst>
                <a:path w="9502" h="8077" extrusionOk="0">
                  <a:moveTo>
                    <a:pt x="2281" y="1"/>
                  </a:moveTo>
                  <a:cubicBezTo>
                    <a:pt x="792" y="1"/>
                    <a:pt x="64" y="1711"/>
                    <a:pt x="32" y="1806"/>
                  </a:cubicBezTo>
                  <a:cubicBezTo>
                    <a:pt x="1" y="1901"/>
                    <a:pt x="32" y="2028"/>
                    <a:pt x="159" y="2059"/>
                  </a:cubicBezTo>
                  <a:lnTo>
                    <a:pt x="951" y="2439"/>
                  </a:lnTo>
                  <a:cubicBezTo>
                    <a:pt x="973" y="2447"/>
                    <a:pt x="997" y="2451"/>
                    <a:pt x="1022" y="2451"/>
                  </a:cubicBezTo>
                  <a:cubicBezTo>
                    <a:pt x="1100" y="2451"/>
                    <a:pt x="1180" y="2409"/>
                    <a:pt x="1204" y="2313"/>
                  </a:cubicBezTo>
                  <a:cubicBezTo>
                    <a:pt x="1331" y="2028"/>
                    <a:pt x="1743" y="1363"/>
                    <a:pt x="2249" y="1363"/>
                  </a:cubicBezTo>
                  <a:lnTo>
                    <a:pt x="2439" y="1363"/>
                  </a:lnTo>
                  <a:lnTo>
                    <a:pt x="2439" y="6240"/>
                  </a:lnTo>
                  <a:cubicBezTo>
                    <a:pt x="2439" y="6271"/>
                    <a:pt x="2439" y="6398"/>
                    <a:pt x="2376" y="6556"/>
                  </a:cubicBezTo>
                  <a:cubicBezTo>
                    <a:pt x="2313" y="6620"/>
                    <a:pt x="2249" y="6746"/>
                    <a:pt x="1933" y="6746"/>
                  </a:cubicBezTo>
                  <a:cubicBezTo>
                    <a:pt x="1806" y="6746"/>
                    <a:pt x="1679" y="6873"/>
                    <a:pt x="1679" y="6968"/>
                  </a:cubicBezTo>
                  <a:lnTo>
                    <a:pt x="1679" y="7855"/>
                  </a:lnTo>
                  <a:cubicBezTo>
                    <a:pt x="1679" y="7981"/>
                    <a:pt x="1806" y="8076"/>
                    <a:pt x="1933" y="8076"/>
                  </a:cubicBezTo>
                  <a:cubicBezTo>
                    <a:pt x="2598" y="8076"/>
                    <a:pt x="2978" y="7823"/>
                    <a:pt x="3231" y="7570"/>
                  </a:cubicBezTo>
                  <a:cubicBezTo>
                    <a:pt x="3738" y="7063"/>
                    <a:pt x="3738" y="6398"/>
                    <a:pt x="3738" y="6271"/>
                  </a:cubicBezTo>
                  <a:lnTo>
                    <a:pt x="3738" y="1394"/>
                  </a:lnTo>
                  <a:lnTo>
                    <a:pt x="5353" y="1394"/>
                  </a:lnTo>
                  <a:lnTo>
                    <a:pt x="5353" y="4340"/>
                  </a:lnTo>
                  <a:cubicBezTo>
                    <a:pt x="5353" y="4435"/>
                    <a:pt x="5479" y="4561"/>
                    <a:pt x="5606" y="4561"/>
                  </a:cubicBezTo>
                  <a:cubicBezTo>
                    <a:pt x="5733" y="4561"/>
                    <a:pt x="5828" y="4435"/>
                    <a:pt x="5828" y="4340"/>
                  </a:cubicBezTo>
                  <a:lnTo>
                    <a:pt x="5828" y="1173"/>
                  </a:lnTo>
                  <a:cubicBezTo>
                    <a:pt x="5828" y="1046"/>
                    <a:pt x="5733" y="919"/>
                    <a:pt x="5606" y="919"/>
                  </a:cubicBezTo>
                  <a:lnTo>
                    <a:pt x="3516" y="919"/>
                  </a:lnTo>
                  <a:cubicBezTo>
                    <a:pt x="3389" y="919"/>
                    <a:pt x="3263" y="1046"/>
                    <a:pt x="3263" y="1173"/>
                  </a:cubicBezTo>
                  <a:lnTo>
                    <a:pt x="3263" y="6271"/>
                  </a:lnTo>
                  <a:cubicBezTo>
                    <a:pt x="3263" y="6335"/>
                    <a:pt x="3263" y="6873"/>
                    <a:pt x="2883" y="7253"/>
                  </a:cubicBezTo>
                  <a:cubicBezTo>
                    <a:pt x="2724" y="7411"/>
                    <a:pt x="2471" y="7570"/>
                    <a:pt x="2123" y="7601"/>
                  </a:cubicBezTo>
                  <a:lnTo>
                    <a:pt x="2123" y="7190"/>
                  </a:lnTo>
                  <a:cubicBezTo>
                    <a:pt x="2408" y="7126"/>
                    <a:pt x="2598" y="6968"/>
                    <a:pt x="2724" y="6746"/>
                  </a:cubicBezTo>
                  <a:cubicBezTo>
                    <a:pt x="2819" y="6493"/>
                    <a:pt x="2819" y="6271"/>
                    <a:pt x="2819" y="6240"/>
                  </a:cubicBezTo>
                  <a:lnTo>
                    <a:pt x="2819" y="1078"/>
                  </a:lnTo>
                  <a:cubicBezTo>
                    <a:pt x="2819" y="951"/>
                    <a:pt x="2724" y="856"/>
                    <a:pt x="2598" y="856"/>
                  </a:cubicBezTo>
                  <a:lnTo>
                    <a:pt x="2249" y="856"/>
                  </a:lnTo>
                  <a:cubicBezTo>
                    <a:pt x="1521" y="856"/>
                    <a:pt x="1077" y="1521"/>
                    <a:pt x="887" y="1869"/>
                  </a:cubicBezTo>
                  <a:lnTo>
                    <a:pt x="507" y="1711"/>
                  </a:lnTo>
                  <a:cubicBezTo>
                    <a:pt x="729" y="1331"/>
                    <a:pt x="1299" y="413"/>
                    <a:pt x="2249" y="413"/>
                  </a:cubicBezTo>
                  <a:lnTo>
                    <a:pt x="7696" y="413"/>
                  </a:lnTo>
                  <a:lnTo>
                    <a:pt x="7696" y="824"/>
                  </a:lnTo>
                  <a:lnTo>
                    <a:pt x="6430" y="824"/>
                  </a:lnTo>
                  <a:cubicBezTo>
                    <a:pt x="6335" y="824"/>
                    <a:pt x="6208" y="951"/>
                    <a:pt x="6208" y="1078"/>
                  </a:cubicBezTo>
                  <a:lnTo>
                    <a:pt x="6208" y="5765"/>
                  </a:lnTo>
                  <a:cubicBezTo>
                    <a:pt x="6208" y="5765"/>
                    <a:pt x="6208" y="6113"/>
                    <a:pt x="6366" y="6430"/>
                  </a:cubicBezTo>
                  <a:cubicBezTo>
                    <a:pt x="6556" y="6810"/>
                    <a:pt x="6905" y="7000"/>
                    <a:pt x="7380" y="7000"/>
                  </a:cubicBezTo>
                  <a:cubicBezTo>
                    <a:pt x="7855" y="7000"/>
                    <a:pt x="8171" y="6810"/>
                    <a:pt x="8393" y="6430"/>
                  </a:cubicBezTo>
                  <a:cubicBezTo>
                    <a:pt x="8456" y="6271"/>
                    <a:pt x="8488" y="6050"/>
                    <a:pt x="8551" y="5955"/>
                  </a:cubicBezTo>
                  <a:lnTo>
                    <a:pt x="8963" y="5955"/>
                  </a:lnTo>
                  <a:cubicBezTo>
                    <a:pt x="8931" y="6208"/>
                    <a:pt x="8805" y="6715"/>
                    <a:pt x="8488" y="7000"/>
                  </a:cubicBezTo>
                  <a:cubicBezTo>
                    <a:pt x="8203" y="7285"/>
                    <a:pt x="7855" y="7411"/>
                    <a:pt x="7411" y="7411"/>
                  </a:cubicBezTo>
                  <a:cubicBezTo>
                    <a:pt x="6936" y="7411"/>
                    <a:pt x="6588" y="7253"/>
                    <a:pt x="6335" y="6968"/>
                  </a:cubicBezTo>
                  <a:cubicBezTo>
                    <a:pt x="5828" y="6493"/>
                    <a:pt x="5796" y="5796"/>
                    <a:pt x="5796" y="5701"/>
                  </a:cubicBezTo>
                  <a:lnTo>
                    <a:pt x="5796" y="5290"/>
                  </a:lnTo>
                  <a:cubicBezTo>
                    <a:pt x="5796" y="5163"/>
                    <a:pt x="5701" y="5036"/>
                    <a:pt x="5574" y="5036"/>
                  </a:cubicBezTo>
                  <a:cubicBezTo>
                    <a:pt x="5448" y="5036"/>
                    <a:pt x="5321" y="5163"/>
                    <a:pt x="5321" y="5290"/>
                  </a:cubicBezTo>
                  <a:lnTo>
                    <a:pt x="5321" y="5701"/>
                  </a:lnTo>
                  <a:cubicBezTo>
                    <a:pt x="5321" y="5796"/>
                    <a:pt x="5321" y="6715"/>
                    <a:pt x="5955" y="7285"/>
                  </a:cubicBezTo>
                  <a:cubicBezTo>
                    <a:pt x="6335" y="7665"/>
                    <a:pt x="6841" y="7855"/>
                    <a:pt x="7443" y="7855"/>
                  </a:cubicBezTo>
                  <a:cubicBezTo>
                    <a:pt x="7981" y="7855"/>
                    <a:pt x="8456" y="7665"/>
                    <a:pt x="8805" y="7285"/>
                  </a:cubicBezTo>
                  <a:cubicBezTo>
                    <a:pt x="9438" y="6651"/>
                    <a:pt x="9438" y="5765"/>
                    <a:pt x="9438" y="5670"/>
                  </a:cubicBezTo>
                  <a:cubicBezTo>
                    <a:pt x="9501" y="5606"/>
                    <a:pt x="9375" y="5511"/>
                    <a:pt x="9248" y="5511"/>
                  </a:cubicBezTo>
                  <a:lnTo>
                    <a:pt x="8393" y="5511"/>
                  </a:lnTo>
                  <a:cubicBezTo>
                    <a:pt x="8266" y="5511"/>
                    <a:pt x="8140" y="5638"/>
                    <a:pt x="8140" y="5765"/>
                  </a:cubicBezTo>
                  <a:cubicBezTo>
                    <a:pt x="8140" y="5765"/>
                    <a:pt x="8140" y="6018"/>
                    <a:pt x="8013" y="6271"/>
                  </a:cubicBezTo>
                  <a:cubicBezTo>
                    <a:pt x="7918" y="6493"/>
                    <a:pt x="7760" y="6620"/>
                    <a:pt x="7443" y="6620"/>
                  </a:cubicBezTo>
                  <a:cubicBezTo>
                    <a:pt x="7126" y="6620"/>
                    <a:pt x="6905" y="6493"/>
                    <a:pt x="6810" y="6271"/>
                  </a:cubicBezTo>
                  <a:cubicBezTo>
                    <a:pt x="6683" y="6018"/>
                    <a:pt x="6683" y="5796"/>
                    <a:pt x="6683" y="5796"/>
                  </a:cubicBezTo>
                  <a:lnTo>
                    <a:pt x="6683" y="1363"/>
                  </a:lnTo>
                  <a:lnTo>
                    <a:pt x="7981" y="1363"/>
                  </a:lnTo>
                  <a:cubicBezTo>
                    <a:pt x="8108" y="1363"/>
                    <a:pt x="8203" y="1236"/>
                    <a:pt x="8203" y="1109"/>
                  </a:cubicBezTo>
                  <a:lnTo>
                    <a:pt x="8203" y="254"/>
                  </a:lnTo>
                  <a:cubicBezTo>
                    <a:pt x="8203" y="128"/>
                    <a:pt x="8108" y="1"/>
                    <a:pt x="7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3"/>
            <p:cNvSpPr/>
            <p:nvPr/>
          </p:nvSpPr>
          <p:spPr>
            <a:xfrm>
              <a:off x="296950" y="1373900"/>
              <a:ext cx="85525" cy="33300"/>
            </a:xfrm>
            <a:custGeom>
              <a:avLst/>
              <a:gdLst/>
              <a:ahLst/>
              <a:cxnLst/>
              <a:rect l="l" t="t" r="r" b="b"/>
              <a:pathLst>
                <a:path w="3421" h="1332" extrusionOk="0">
                  <a:moveTo>
                    <a:pt x="254" y="1"/>
                  </a:moveTo>
                  <a:cubicBezTo>
                    <a:pt x="127" y="1"/>
                    <a:pt x="1" y="96"/>
                    <a:pt x="1" y="223"/>
                  </a:cubicBezTo>
                  <a:lnTo>
                    <a:pt x="1" y="1109"/>
                  </a:lnTo>
                  <a:cubicBezTo>
                    <a:pt x="1" y="1204"/>
                    <a:pt x="127" y="1331"/>
                    <a:pt x="254" y="1331"/>
                  </a:cubicBezTo>
                  <a:lnTo>
                    <a:pt x="3168" y="1331"/>
                  </a:lnTo>
                  <a:cubicBezTo>
                    <a:pt x="3294" y="1331"/>
                    <a:pt x="3421" y="1204"/>
                    <a:pt x="3421" y="1109"/>
                  </a:cubicBezTo>
                  <a:lnTo>
                    <a:pt x="3421" y="223"/>
                  </a:lnTo>
                  <a:cubicBezTo>
                    <a:pt x="3358" y="64"/>
                    <a:pt x="3294" y="1"/>
                    <a:pt x="3168" y="1"/>
                  </a:cubicBezTo>
                  <a:lnTo>
                    <a:pt x="2629" y="1"/>
                  </a:lnTo>
                  <a:cubicBezTo>
                    <a:pt x="2503" y="1"/>
                    <a:pt x="2376" y="96"/>
                    <a:pt x="2376" y="223"/>
                  </a:cubicBezTo>
                  <a:cubicBezTo>
                    <a:pt x="2376" y="349"/>
                    <a:pt x="2503" y="476"/>
                    <a:pt x="2629" y="476"/>
                  </a:cubicBezTo>
                  <a:lnTo>
                    <a:pt x="2946" y="476"/>
                  </a:lnTo>
                  <a:lnTo>
                    <a:pt x="2946" y="888"/>
                  </a:lnTo>
                  <a:lnTo>
                    <a:pt x="444" y="888"/>
                  </a:lnTo>
                  <a:lnTo>
                    <a:pt x="444" y="476"/>
                  </a:lnTo>
                  <a:lnTo>
                    <a:pt x="1521" y="476"/>
                  </a:lnTo>
                  <a:cubicBezTo>
                    <a:pt x="1616" y="476"/>
                    <a:pt x="1742" y="349"/>
                    <a:pt x="1742" y="223"/>
                  </a:cubicBezTo>
                  <a:cubicBezTo>
                    <a:pt x="1742" y="96"/>
                    <a:pt x="161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3"/>
            <p:cNvSpPr/>
            <p:nvPr/>
          </p:nvSpPr>
          <p:spPr>
            <a:xfrm>
              <a:off x="296950" y="1418250"/>
              <a:ext cx="85525" cy="33275"/>
            </a:xfrm>
            <a:custGeom>
              <a:avLst/>
              <a:gdLst/>
              <a:ahLst/>
              <a:cxnLst/>
              <a:rect l="l" t="t" r="r" b="b"/>
              <a:pathLst>
                <a:path w="3421" h="1331" extrusionOk="0">
                  <a:moveTo>
                    <a:pt x="2946" y="444"/>
                  </a:moveTo>
                  <a:lnTo>
                    <a:pt x="2946" y="856"/>
                  </a:lnTo>
                  <a:lnTo>
                    <a:pt x="444" y="856"/>
                  </a:lnTo>
                  <a:lnTo>
                    <a:pt x="444" y="444"/>
                  </a:lnTo>
                  <a:close/>
                  <a:moveTo>
                    <a:pt x="254" y="0"/>
                  </a:moveTo>
                  <a:cubicBezTo>
                    <a:pt x="127" y="0"/>
                    <a:pt x="1" y="127"/>
                    <a:pt x="1" y="222"/>
                  </a:cubicBezTo>
                  <a:lnTo>
                    <a:pt x="1" y="1109"/>
                  </a:lnTo>
                  <a:cubicBezTo>
                    <a:pt x="1" y="1236"/>
                    <a:pt x="127" y="1331"/>
                    <a:pt x="254" y="1331"/>
                  </a:cubicBezTo>
                  <a:lnTo>
                    <a:pt x="3168" y="1331"/>
                  </a:lnTo>
                  <a:cubicBezTo>
                    <a:pt x="3294" y="1331"/>
                    <a:pt x="3421" y="1204"/>
                    <a:pt x="3421" y="1109"/>
                  </a:cubicBezTo>
                  <a:lnTo>
                    <a:pt x="3421" y="222"/>
                  </a:lnTo>
                  <a:cubicBezTo>
                    <a:pt x="3358" y="64"/>
                    <a:pt x="3294"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3"/>
            <p:cNvSpPr/>
            <p:nvPr/>
          </p:nvSpPr>
          <p:spPr>
            <a:xfrm>
              <a:off x="396700" y="1328775"/>
              <a:ext cx="34875" cy="53075"/>
            </a:xfrm>
            <a:custGeom>
              <a:avLst/>
              <a:gdLst/>
              <a:ahLst/>
              <a:cxnLst/>
              <a:rect l="l" t="t" r="r" b="b"/>
              <a:pathLst>
                <a:path w="1395" h="2123" extrusionOk="0">
                  <a:moveTo>
                    <a:pt x="698" y="1"/>
                  </a:moveTo>
                  <a:cubicBezTo>
                    <a:pt x="381" y="1"/>
                    <a:pt x="128" y="223"/>
                    <a:pt x="64" y="539"/>
                  </a:cubicBezTo>
                  <a:cubicBezTo>
                    <a:pt x="1" y="698"/>
                    <a:pt x="96" y="793"/>
                    <a:pt x="223" y="793"/>
                  </a:cubicBezTo>
                  <a:cubicBezTo>
                    <a:pt x="244" y="806"/>
                    <a:pt x="266" y="813"/>
                    <a:pt x="288" y="813"/>
                  </a:cubicBezTo>
                  <a:cubicBezTo>
                    <a:pt x="369" y="813"/>
                    <a:pt x="451" y="733"/>
                    <a:pt x="476" y="634"/>
                  </a:cubicBezTo>
                  <a:cubicBezTo>
                    <a:pt x="476" y="571"/>
                    <a:pt x="571" y="476"/>
                    <a:pt x="698" y="476"/>
                  </a:cubicBezTo>
                  <a:cubicBezTo>
                    <a:pt x="919" y="539"/>
                    <a:pt x="919" y="729"/>
                    <a:pt x="729" y="951"/>
                  </a:cubicBezTo>
                  <a:cubicBezTo>
                    <a:pt x="476" y="1331"/>
                    <a:pt x="318" y="1521"/>
                    <a:pt x="254" y="1616"/>
                  </a:cubicBezTo>
                  <a:cubicBezTo>
                    <a:pt x="128" y="1743"/>
                    <a:pt x="96" y="1838"/>
                    <a:pt x="128" y="1964"/>
                  </a:cubicBezTo>
                  <a:cubicBezTo>
                    <a:pt x="159" y="2028"/>
                    <a:pt x="223" y="2059"/>
                    <a:pt x="286" y="2123"/>
                  </a:cubicBezTo>
                  <a:lnTo>
                    <a:pt x="1173" y="2123"/>
                  </a:lnTo>
                  <a:cubicBezTo>
                    <a:pt x="1268" y="2123"/>
                    <a:pt x="1394" y="1996"/>
                    <a:pt x="1394" y="1869"/>
                  </a:cubicBezTo>
                  <a:cubicBezTo>
                    <a:pt x="1394" y="1743"/>
                    <a:pt x="1268" y="1648"/>
                    <a:pt x="1173" y="1648"/>
                  </a:cubicBezTo>
                  <a:lnTo>
                    <a:pt x="761" y="1648"/>
                  </a:lnTo>
                  <a:cubicBezTo>
                    <a:pt x="919" y="1394"/>
                    <a:pt x="1331" y="1014"/>
                    <a:pt x="1331" y="634"/>
                  </a:cubicBezTo>
                  <a:cubicBezTo>
                    <a:pt x="1331" y="286"/>
                    <a:pt x="1046" y="1"/>
                    <a:pt x="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3"/>
            <p:cNvSpPr/>
            <p:nvPr/>
          </p:nvSpPr>
          <p:spPr>
            <a:xfrm>
              <a:off x="439475" y="1328775"/>
              <a:ext cx="34850" cy="53075"/>
            </a:xfrm>
            <a:custGeom>
              <a:avLst/>
              <a:gdLst/>
              <a:ahLst/>
              <a:cxnLst/>
              <a:rect l="l" t="t" r="r" b="b"/>
              <a:pathLst>
                <a:path w="1394" h="2123" extrusionOk="0">
                  <a:moveTo>
                    <a:pt x="665" y="1"/>
                  </a:moveTo>
                  <a:cubicBezTo>
                    <a:pt x="348" y="1"/>
                    <a:pt x="127" y="223"/>
                    <a:pt x="32" y="539"/>
                  </a:cubicBezTo>
                  <a:cubicBezTo>
                    <a:pt x="0" y="698"/>
                    <a:pt x="95" y="793"/>
                    <a:pt x="190" y="793"/>
                  </a:cubicBezTo>
                  <a:cubicBezTo>
                    <a:pt x="218" y="806"/>
                    <a:pt x="246" y="813"/>
                    <a:pt x="272" y="813"/>
                  </a:cubicBezTo>
                  <a:cubicBezTo>
                    <a:pt x="368" y="813"/>
                    <a:pt x="450" y="733"/>
                    <a:pt x="475" y="634"/>
                  </a:cubicBezTo>
                  <a:cubicBezTo>
                    <a:pt x="475" y="571"/>
                    <a:pt x="570" y="476"/>
                    <a:pt x="665" y="476"/>
                  </a:cubicBezTo>
                  <a:cubicBezTo>
                    <a:pt x="919" y="539"/>
                    <a:pt x="919" y="729"/>
                    <a:pt x="729" y="951"/>
                  </a:cubicBezTo>
                  <a:cubicBezTo>
                    <a:pt x="475" y="1331"/>
                    <a:pt x="317" y="1521"/>
                    <a:pt x="253" y="1616"/>
                  </a:cubicBezTo>
                  <a:cubicBezTo>
                    <a:pt x="127" y="1743"/>
                    <a:pt x="63" y="1838"/>
                    <a:pt x="127" y="1964"/>
                  </a:cubicBezTo>
                  <a:cubicBezTo>
                    <a:pt x="158" y="2028"/>
                    <a:pt x="190" y="2059"/>
                    <a:pt x="285" y="2123"/>
                  </a:cubicBezTo>
                  <a:lnTo>
                    <a:pt x="1140" y="2123"/>
                  </a:lnTo>
                  <a:cubicBezTo>
                    <a:pt x="1267" y="2123"/>
                    <a:pt x="1394" y="1996"/>
                    <a:pt x="1394" y="1869"/>
                  </a:cubicBezTo>
                  <a:cubicBezTo>
                    <a:pt x="1394" y="1743"/>
                    <a:pt x="1267" y="1648"/>
                    <a:pt x="1140" y="1648"/>
                  </a:cubicBezTo>
                  <a:lnTo>
                    <a:pt x="760" y="1648"/>
                  </a:lnTo>
                  <a:cubicBezTo>
                    <a:pt x="919" y="1394"/>
                    <a:pt x="1299" y="1014"/>
                    <a:pt x="1299" y="634"/>
                  </a:cubicBezTo>
                  <a:cubicBezTo>
                    <a:pt x="1299" y="286"/>
                    <a:pt x="1045"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3"/>
            <p:cNvSpPr/>
            <p:nvPr/>
          </p:nvSpPr>
          <p:spPr>
            <a:xfrm>
              <a:off x="391950" y="1404000"/>
              <a:ext cx="87125" cy="11900"/>
            </a:xfrm>
            <a:custGeom>
              <a:avLst/>
              <a:gdLst/>
              <a:ahLst/>
              <a:cxnLst/>
              <a:rect l="l" t="t" r="r" b="b"/>
              <a:pathLst>
                <a:path w="3485" h="476" extrusionOk="0">
                  <a:moveTo>
                    <a:pt x="254" y="0"/>
                  </a:moveTo>
                  <a:cubicBezTo>
                    <a:pt x="128" y="0"/>
                    <a:pt x="1" y="127"/>
                    <a:pt x="1" y="254"/>
                  </a:cubicBezTo>
                  <a:cubicBezTo>
                    <a:pt x="1" y="380"/>
                    <a:pt x="128" y="475"/>
                    <a:pt x="254" y="475"/>
                  </a:cubicBezTo>
                  <a:lnTo>
                    <a:pt x="3263" y="475"/>
                  </a:lnTo>
                  <a:cubicBezTo>
                    <a:pt x="3358" y="475"/>
                    <a:pt x="3485" y="380"/>
                    <a:pt x="3485" y="254"/>
                  </a:cubicBezTo>
                  <a:cubicBezTo>
                    <a:pt x="3453" y="127"/>
                    <a:pt x="335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73"/>
          <p:cNvGrpSpPr/>
          <p:nvPr/>
        </p:nvGrpSpPr>
        <p:grpSpPr>
          <a:xfrm>
            <a:off x="1068780" y="4219500"/>
            <a:ext cx="384000" cy="382425"/>
            <a:chOff x="94275" y="2320025"/>
            <a:chExt cx="384000" cy="382425"/>
          </a:xfrm>
        </p:grpSpPr>
        <p:sp>
          <p:nvSpPr>
            <p:cNvPr id="3755" name="Google Shape;3755;p73"/>
            <p:cNvSpPr/>
            <p:nvPr/>
          </p:nvSpPr>
          <p:spPr>
            <a:xfrm>
              <a:off x="99025" y="2324775"/>
              <a:ext cx="374500" cy="372925"/>
            </a:xfrm>
            <a:custGeom>
              <a:avLst/>
              <a:gdLst/>
              <a:ahLst/>
              <a:cxnLst/>
              <a:rect l="l" t="t" r="r" b="b"/>
              <a:pathLst>
                <a:path w="14980" h="14917" extrusionOk="0">
                  <a:moveTo>
                    <a:pt x="1141" y="0"/>
                  </a:moveTo>
                  <a:cubicBezTo>
                    <a:pt x="507" y="0"/>
                    <a:pt x="0" y="507"/>
                    <a:pt x="0" y="1140"/>
                  </a:cubicBezTo>
                  <a:lnTo>
                    <a:pt x="0" y="13776"/>
                  </a:lnTo>
                  <a:cubicBezTo>
                    <a:pt x="0" y="14410"/>
                    <a:pt x="507" y="14916"/>
                    <a:pt x="1141" y="14916"/>
                  </a:cubicBezTo>
                  <a:lnTo>
                    <a:pt x="13808" y="14916"/>
                  </a:lnTo>
                  <a:cubicBezTo>
                    <a:pt x="14442" y="14916"/>
                    <a:pt x="14980" y="14410"/>
                    <a:pt x="14917" y="13776"/>
                  </a:cubicBezTo>
                  <a:lnTo>
                    <a:pt x="14917" y="1140"/>
                  </a:lnTo>
                  <a:cubicBezTo>
                    <a:pt x="14917" y="507"/>
                    <a:pt x="14410" y="0"/>
                    <a:pt x="13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3"/>
            <p:cNvSpPr/>
            <p:nvPr/>
          </p:nvSpPr>
          <p:spPr>
            <a:xfrm>
              <a:off x="420475" y="2324775"/>
              <a:ext cx="53050" cy="372925"/>
            </a:xfrm>
            <a:custGeom>
              <a:avLst/>
              <a:gdLst/>
              <a:ahLst/>
              <a:cxnLst/>
              <a:rect l="l" t="t" r="r" b="b"/>
              <a:pathLst>
                <a:path w="2122" h="14917" extrusionOk="0">
                  <a:moveTo>
                    <a:pt x="0" y="0"/>
                  </a:moveTo>
                  <a:cubicBezTo>
                    <a:pt x="633" y="0"/>
                    <a:pt x="1172" y="507"/>
                    <a:pt x="1172" y="1140"/>
                  </a:cubicBezTo>
                  <a:lnTo>
                    <a:pt x="1172" y="13776"/>
                  </a:lnTo>
                  <a:cubicBezTo>
                    <a:pt x="1172" y="14410"/>
                    <a:pt x="633" y="14916"/>
                    <a:pt x="0" y="14916"/>
                  </a:cubicBezTo>
                  <a:lnTo>
                    <a:pt x="950" y="14916"/>
                  </a:lnTo>
                  <a:cubicBezTo>
                    <a:pt x="1584" y="14916"/>
                    <a:pt x="2122" y="14410"/>
                    <a:pt x="2122" y="13776"/>
                  </a:cubicBezTo>
                  <a:lnTo>
                    <a:pt x="2122" y="1140"/>
                  </a:lnTo>
                  <a:cubicBezTo>
                    <a:pt x="2122" y="475"/>
                    <a:pt x="1584" y="0"/>
                    <a:pt x="95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3"/>
            <p:cNvSpPr/>
            <p:nvPr/>
          </p:nvSpPr>
          <p:spPr>
            <a:xfrm>
              <a:off x="184525" y="2403150"/>
              <a:ext cx="204300" cy="215375"/>
            </a:xfrm>
            <a:custGeom>
              <a:avLst/>
              <a:gdLst/>
              <a:ahLst/>
              <a:cxnLst/>
              <a:rect l="l" t="t" r="r" b="b"/>
              <a:pathLst>
                <a:path w="8172" h="8615" extrusionOk="0">
                  <a:moveTo>
                    <a:pt x="4973" y="1"/>
                  </a:moveTo>
                  <a:lnTo>
                    <a:pt x="4149" y="2534"/>
                  </a:lnTo>
                  <a:lnTo>
                    <a:pt x="1" y="2534"/>
                  </a:lnTo>
                  <a:lnTo>
                    <a:pt x="1" y="3484"/>
                  </a:lnTo>
                  <a:lnTo>
                    <a:pt x="3864" y="3484"/>
                  </a:lnTo>
                  <a:lnTo>
                    <a:pt x="3326" y="5131"/>
                  </a:lnTo>
                  <a:lnTo>
                    <a:pt x="1" y="5131"/>
                  </a:lnTo>
                  <a:lnTo>
                    <a:pt x="1" y="6081"/>
                  </a:lnTo>
                  <a:lnTo>
                    <a:pt x="2978" y="6081"/>
                  </a:lnTo>
                  <a:lnTo>
                    <a:pt x="2154" y="8614"/>
                  </a:lnTo>
                  <a:lnTo>
                    <a:pt x="3168" y="8614"/>
                  </a:lnTo>
                  <a:lnTo>
                    <a:pt x="3991" y="6081"/>
                  </a:lnTo>
                  <a:lnTo>
                    <a:pt x="8171" y="6081"/>
                  </a:lnTo>
                  <a:lnTo>
                    <a:pt x="8171" y="5131"/>
                  </a:lnTo>
                  <a:lnTo>
                    <a:pt x="4308" y="5131"/>
                  </a:lnTo>
                  <a:lnTo>
                    <a:pt x="4846" y="3484"/>
                  </a:lnTo>
                  <a:lnTo>
                    <a:pt x="8171" y="3484"/>
                  </a:lnTo>
                  <a:lnTo>
                    <a:pt x="8171" y="2534"/>
                  </a:lnTo>
                  <a:lnTo>
                    <a:pt x="5131" y="2534"/>
                  </a:ln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3"/>
            <p:cNvSpPr/>
            <p:nvPr/>
          </p:nvSpPr>
          <p:spPr>
            <a:xfrm>
              <a:off x="245500" y="2555800"/>
              <a:ext cx="38800" cy="63525"/>
            </a:xfrm>
            <a:custGeom>
              <a:avLst/>
              <a:gdLst/>
              <a:ahLst/>
              <a:cxnLst/>
              <a:rect l="l" t="t" r="r" b="b"/>
              <a:pathLst>
                <a:path w="1552" h="2541" extrusionOk="0">
                  <a:moveTo>
                    <a:pt x="1113" y="0"/>
                  </a:moveTo>
                  <a:cubicBezTo>
                    <a:pt x="1053" y="0"/>
                    <a:pt x="982" y="79"/>
                    <a:pt x="982" y="133"/>
                  </a:cubicBezTo>
                  <a:lnTo>
                    <a:pt x="254" y="2382"/>
                  </a:lnTo>
                  <a:cubicBezTo>
                    <a:pt x="190" y="2508"/>
                    <a:pt x="127" y="2540"/>
                    <a:pt x="0" y="2540"/>
                  </a:cubicBezTo>
                  <a:lnTo>
                    <a:pt x="729" y="2540"/>
                  </a:lnTo>
                  <a:lnTo>
                    <a:pt x="1552" y="7"/>
                  </a:lnTo>
                  <a:lnTo>
                    <a:pt x="1140" y="7"/>
                  </a:lnTo>
                  <a:cubicBezTo>
                    <a:pt x="1132" y="2"/>
                    <a:pt x="1122" y="0"/>
                    <a:pt x="111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3"/>
            <p:cNvSpPr/>
            <p:nvPr/>
          </p:nvSpPr>
          <p:spPr>
            <a:xfrm>
              <a:off x="301700" y="2403150"/>
              <a:ext cx="31700" cy="63375"/>
            </a:xfrm>
            <a:custGeom>
              <a:avLst/>
              <a:gdLst/>
              <a:ahLst/>
              <a:cxnLst/>
              <a:rect l="l" t="t" r="r" b="b"/>
              <a:pathLst>
                <a:path w="1268" h="2535" extrusionOk="0">
                  <a:moveTo>
                    <a:pt x="444" y="1"/>
                  </a:moveTo>
                  <a:cubicBezTo>
                    <a:pt x="602" y="1"/>
                    <a:pt x="729" y="159"/>
                    <a:pt x="666" y="317"/>
                  </a:cubicBezTo>
                  <a:lnTo>
                    <a:pt x="64" y="2281"/>
                  </a:lnTo>
                  <a:cubicBezTo>
                    <a:pt x="1" y="2407"/>
                    <a:pt x="96" y="2534"/>
                    <a:pt x="254" y="2534"/>
                  </a:cubicBezTo>
                  <a:lnTo>
                    <a:pt x="444" y="2534"/>
                  </a:lnTo>
                  <a:lnTo>
                    <a:pt x="126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3"/>
            <p:cNvSpPr/>
            <p:nvPr/>
          </p:nvSpPr>
          <p:spPr>
            <a:xfrm>
              <a:off x="280325" y="2488650"/>
              <a:ext cx="25375" cy="42775"/>
            </a:xfrm>
            <a:custGeom>
              <a:avLst/>
              <a:gdLst/>
              <a:ahLst/>
              <a:cxnLst/>
              <a:rect l="l" t="t" r="r" b="b"/>
              <a:pathLst>
                <a:path w="1015" h="1711" extrusionOk="0">
                  <a:moveTo>
                    <a:pt x="634" y="1"/>
                  </a:moveTo>
                  <a:cubicBezTo>
                    <a:pt x="539" y="64"/>
                    <a:pt x="476" y="96"/>
                    <a:pt x="476" y="159"/>
                  </a:cubicBezTo>
                  <a:lnTo>
                    <a:pt x="32" y="1489"/>
                  </a:lnTo>
                  <a:cubicBezTo>
                    <a:pt x="1" y="1584"/>
                    <a:pt x="64" y="1711"/>
                    <a:pt x="222" y="1711"/>
                  </a:cubicBezTo>
                  <a:lnTo>
                    <a:pt x="476" y="1711"/>
                  </a:lnTo>
                  <a:lnTo>
                    <a:pt x="101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3"/>
            <p:cNvSpPr/>
            <p:nvPr/>
          </p:nvSpPr>
          <p:spPr>
            <a:xfrm>
              <a:off x="366625" y="2531400"/>
              <a:ext cx="21400" cy="23775"/>
            </a:xfrm>
            <a:custGeom>
              <a:avLst/>
              <a:gdLst/>
              <a:ahLst/>
              <a:cxnLst/>
              <a:rect l="l" t="t" r="r" b="b"/>
              <a:pathLst>
                <a:path w="856" h="951" extrusionOk="0">
                  <a:moveTo>
                    <a:pt x="1" y="1"/>
                  </a:moveTo>
                  <a:cubicBezTo>
                    <a:pt x="159" y="1"/>
                    <a:pt x="222" y="128"/>
                    <a:pt x="222" y="286"/>
                  </a:cubicBezTo>
                  <a:lnTo>
                    <a:pt x="222" y="729"/>
                  </a:lnTo>
                  <a:cubicBezTo>
                    <a:pt x="222" y="888"/>
                    <a:pt x="96" y="951"/>
                    <a:pt x="1" y="951"/>
                  </a:cubicBezTo>
                  <a:lnTo>
                    <a:pt x="856" y="951"/>
                  </a:lnTo>
                  <a:lnTo>
                    <a:pt x="85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3"/>
            <p:cNvSpPr/>
            <p:nvPr/>
          </p:nvSpPr>
          <p:spPr>
            <a:xfrm>
              <a:off x="366625" y="2464900"/>
              <a:ext cx="21400" cy="23775"/>
            </a:xfrm>
            <a:custGeom>
              <a:avLst/>
              <a:gdLst/>
              <a:ahLst/>
              <a:cxnLst/>
              <a:rect l="l" t="t" r="r" b="b"/>
              <a:pathLst>
                <a:path w="856" h="951" extrusionOk="0">
                  <a:moveTo>
                    <a:pt x="1" y="1"/>
                  </a:moveTo>
                  <a:lnTo>
                    <a:pt x="1" y="64"/>
                  </a:lnTo>
                  <a:cubicBezTo>
                    <a:pt x="159" y="64"/>
                    <a:pt x="222" y="159"/>
                    <a:pt x="222" y="286"/>
                  </a:cubicBezTo>
                  <a:lnTo>
                    <a:pt x="222" y="729"/>
                  </a:lnTo>
                  <a:cubicBezTo>
                    <a:pt x="222" y="887"/>
                    <a:pt x="96" y="951"/>
                    <a:pt x="1" y="951"/>
                  </a:cubicBezTo>
                  <a:lnTo>
                    <a:pt x="856" y="951"/>
                  </a:lnTo>
                  <a:lnTo>
                    <a:pt x="85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3"/>
            <p:cNvSpPr/>
            <p:nvPr/>
          </p:nvSpPr>
          <p:spPr>
            <a:xfrm>
              <a:off x="178200" y="2396825"/>
              <a:ext cx="215375" cy="228025"/>
            </a:xfrm>
            <a:custGeom>
              <a:avLst/>
              <a:gdLst/>
              <a:ahLst/>
              <a:cxnLst/>
              <a:rect l="l" t="t" r="r" b="b"/>
              <a:pathLst>
                <a:path w="8615" h="9121" extrusionOk="0">
                  <a:moveTo>
                    <a:pt x="5226" y="0"/>
                  </a:moveTo>
                  <a:cubicBezTo>
                    <a:pt x="5131" y="0"/>
                    <a:pt x="5036" y="95"/>
                    <a:pt x="5036" y="159"/>
                  </a:cubicBezTo>
                  <a:lnTo>
                    <a:pt x="4244" y="2534"/>
                  </a:lnTo>
                  <a:lnTo>
                    <a:pt x="254" y="2534"/>
                  </a:lnTo>
                  <a:cubicBezTo>
                    <a:pt x="127" y="2534"/>
                    <a:pt x="0" y="2660"/>
                    <a:pt x="0" y="2787"/>
                  </a:cubicBezTo>
                  <a:lnTo>
                    <a:pt x="0" y="3737"/>
                  </a:lnTo>
                  <a:cubicBezTo>
                    <a:pt x="0" y="3832"/>
                    <a:pt x="127" y="3959"/>
                    <a:pt x="254" y="3959"/>
                  </a:cubicBezTo>
                  <a:lnTo>
                    <a:pt x="3801" y="3959"/>
                  </a:lnTo>
                  <a:lnTo>
                    <a:pt x="3421" y="5194"/>
                  </a:lnTo>
                  <a:lnTo>
                    <a:pt x="254" y="5194"/>
                  </a:lnTo>
                  <a:cubicBezTo>
                    <a:pt x="127" y="5194"/>
                    <a:pt x="0" y="5321"/>
                    <a:pt x="0" y="5416"/>
                  </a:cubicBezTo>
                  <a:lnTo>
                    <a:pt x="0" y="6366"/>
                  </a:lnTo>
                  <a:cubicBezTo>
                    <a:pt x="0" y="6461"/>
                    <a:pt x="127" y="6587"/>
                    <a:pt x="254" y="6587"/>
                  </a:cubicBezTo>
                  <a:lnTo>
                    <a:pt x="2946" y="6587"/>
                  </a:lnTo>
                  <a:lnTo>
                    <a:pt x="2185" y="8836"/>
                  </a:lnTo>
                  <a:cubicBezTo>
                    <a:pt x="2154" y="8899"/>
                    <a:pt x="2185" y="8994"/>
                    <a:pt x="2217" y="9026"/>
                  </a:cubicBezTo>
                  <a:cubicBezTo>
                    <a:pt x="2249" y="9058"/>
                    <a:pt x="2344" y="9121"/>
                    <a:pt x="2407" y="9121"/>
                  </a:cubicBezTo>
                  <a:lnTo>
                    <a:pt x="3421" y="9121"/>
                  </a:lnTo>
                  <a:cubicBezTo>
                    <a:pt x="3484" y="9121"/>
                    <a:pt x="3611" y="9026"/>
                    <a:pt x="3611" y="8963"/>
                  </a:cubicBezTo>
                  <a:lnTo>
                    <a:pt x="4434" y="6429"/>
                  </a:lnTo>
                  <a:cubicBezTo>
                    <a:pt x="4466" y="6302"/>
                    <a:pt x="4402" y="6176"/>
                    <a:pt x="4276" y="6144"/>
                  </a:cubicBezTo>
                  <a:cubicBezTo>
                    <a:pt x="4254" y="6139"/>
                    <a:pt x="4232" y="6136"/>
                    <a:pt x="4211" y="6136"/>
                  </a:cubicBezTo>
                  <a:cubicBezTo>
                    <a:pt x="4108" y="6136"/>
                    <a:pt x="4017" y="6197"/>
                    <a:pt x="3991" y="6302"/>
                  </a:cubicBezTo>
                  <a:lnTo>
                    <a:pt x="3199" y="8677"/>
                  </a:lnTo>
                  <a:lnTo>
                    <a:pt x="2692" y="8677"/>
                  </a:lnTo>
                  <a:lnTo>
                    <a:pt x="3452" y="6429"/>
                  </a:lnTo>
                  <a:cubicBezTo>
                    <a:pt x="3484" y="6334"/>
                    <a:pt x="3452" y="6271"/>
                    <a:pt x="3421" y="6207"/>
                  </a:cubicBezTo>
                  <a:cubicBezTo>
                    <a:pt x="3357" y="6176"/>
                    <a:pt x="3294" y="6144"/>
                    <a:pt x="3199" y="6144"/>
                  </a:cubicBezTo>
                  <a:lnTo>
                    <a:pt x="444" y="6144"/>
                  </a:lnTo>
                  <a:lnTo>
                    <a:pt x="444" y="5669"/>
                  </a:lnTo>
                  <a:lnTo>
                    <a:pt x="3516" y="5669"/>
                  </a:lnTo>
                  <a:cubicBezTo>
                    <a:pt x="3611" y="5669"/>
                    <a:pt x="3737" y="5574"/>
                    <a:pt x="3737" y="5511"/>
                  </a:cubicBezTo>
                  <a:lnTo>
                    <a:pt x="4276" y="3800"/>
                  </a:lnTo>
                  <a:cubicBezTo>
                    <a:pt x="4307" y="3737"/>
                    <a:pt x="4276" y="3642"/>
                    <a:pt x="4244" y="3610"/>
                  </a:cubicBezTo>
                  <a:cubicBezTo>
                    <a:pt x="4212" y="3579"/>
                    <a:pt x="4117" y="3515"/>
                    <a:pt x="4054" y="3515"/>
                  </a:cubicBezTo>
                  <a:lnTo>
                    <a:pt x="412" y="3515"/>
                  </a:lnTo>
                  <a:lnTo>
                    <a:pt x="412" y="3040"/>
                  </a:lnTo>
                  <a:lnTo>
                    <a:pt x="4371" y="3040"/>
                  </a:lnTo>
                  <a:cubicBezTo>
                    <a:pt x="4434" y="3040"/>
                    <a:pt x="4561" y="2977"/>
                    <a:pt x="4561" y="2882"/>
                  </a:cubicBezTo>
                  <a:lnTo>
                    <a:pt x="5352" y="507"/>
                  </a:lnTo>
                  <a:lnTo>
                    <a:pt x="5859" y="507"/>
                  </a:lnTo>
                  <a:lnTo>
                    <a:pt x="5099" y="2787"/>
                  </a:lnTo>
                  <a:cubicBezTo>
                    <a:pt x="5067" y="2850"/>
                    <a:pt x="5099" y="2945"/>
                    <a:pt x="5131" y="2977"/>
                  </a:cubicBezTo>
                  <a:cubicBezTo>
                    <a:pt x="5194" y="3009"/>
                    <a:pt x="5257" y="3040"/>
                    <a:pt x="5352" y="3040"/>
                  </a:cubicBezTo>
                  <a:lnTo>
                    <a:pt x="8108" y="3040"/>
                  </a:lnTo>
                  <a:lnTo>
                    <a:pt x="8108" y="3515"/>
                  </a:lnTo>
                  <a:lnTo>
                    <a:pt x="5036" y="3515"/>
                  </a:lnTo>
                  <a:cubicBezTo>
                    <a:pt x="4941" y="3515"/>
                    <a:pt x="4814" y="3610"/>
                    <a:pt x="4814" y="3674"/>
                  </a:cubicBezTo>
                  <a:lnTo>
                    <a:pt x="4276" y="5384"/>
                  </a:lnTo>
                  <a:cubicBezTo>
                    <a:pt x="4244" y="5479"/>
                    <a:pt x="4276" y="5542"/>
                    <a:pt x="4307" y="5574"/>
                  </a:cubicBezTo>
                  <a:cubicBezTo>
                    <a:pt x="4339" y="5637"/>
                    <a:pt x="4434" y="5669"/>
                    <a:pt x="4497" y="5669"/>
                  </a:cubicBezTo>
                  <a:lnTo>
                    <a:pt x="8139" y="5669"/>
                  </a:lnTo>
                  <a:lnTo>
                    <a:pt x="8139" y="6144"/>
                  </a:lnTo>
                  <a:lnTo>
                    <a:pt x="5289" y="6144"/>
                  </a:lnTo>
                  <a:cubicBezTo>
                    <a:pt x="5194" y="6144"/>
                    <a:pt x="5067" y="6271"/>
                    <a:pt x="5067" y="6366"/>
                  </a:cubicBezTo>
                  <a:cubicBezTo>
                    <a:pt x="5067" y="6492"/>
                    <a:pt x="5194" y="6619"/>
                    <a:pt x="5289" y="6619"/>
                  </a:cubicBezTo>
                  <a:lnTo>
                    <a:pt x="8393" y="6619"/>
                  </a:lnTo>
                  <a:cubicBezTo>
                    <a:pt x="8519" y="6619"/>
                    <a:pt x="8614" y="6492"/>
                    <a:pt x="8614" y="6366"/>
                  </a:cubicBezTo>
                  <a:lnTo>
                    <a:pt x="8614" y="5416"/>
                  </a:lnTo>
                  <a:cubicBezTo>
                    <a:pt x="8614" y="5321"/>
                    <a:pt x="8519" y="5194"/>
                    <a:pt x="8393" y="5194"/>
                  </a:cubicBezTo>
                  <a:lnTo>
                    <a:pt x="4814" y="5194"/>
                  </a:lnTo>
                  <a:lnTo>
                    <a:pt x="5226" y="3959"/>
                  </a:lnTo>
                  <a:lnTo>
                    <a:pt x="8393" y="3959"/>
                  </a:lnTo>
                  <a:cubicBezTo>
                    <a:pt x="8519" y="3959"/>
                    <a:pt x="8614" y="3832"/>
                    <a:pt x="8614" y="3737"/>
                  </a:cubicBezTo>
                  <a:lnTo>
                    <a:pt x="8614" y="2787"/>
                  </a:lnTo>
                  <a:cubicBezTo>
                    <a:pt x="8614" y="2660"/>
                    <a:pt x="8519" y="2534"/>
                    <a:pt x="8393" y="2534"/>
                  </a:cubicBezTo>
                  <a:lnTo>
                    <a:pt x="5701" y="2534"/>
                  </a:lnTo>
                  <a:lnTo>
                    <a:pt x="6461" y="285"/>
                  </a:lnTo>
                  <a:cubicBezTo>
                    <a:pt x="6492" y="190"/>
                    <a:pt x="6461" y="127"/>
                    <a:pt x="6429" y="95"/>
                  </a:cubicBezTo>
                  <a:cubicBezTo>
                    <a:pt x="6366" y="32"/>
                    <a:pt x="6302" y="0"/>
                    <a:pt x="6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3"/>
            <p:cNvSpPr/>
            <p:nvPr/>
          </p:nvSpPr>
          <p:spPr>
            <a:xfrm>
              <a:off x="94275" y="2320025"/>
              <a:ext cx="384000" cy="382425"/>
            </a:xfrm>
            <a:custGeom>
              <a:avLst/>
              <a:gdLst/>
              <a:ahLst/>
              <a:cxnLst/>
              <a:rect l="l" t="t" r="r" b="b"/>
              <a:pathLst>
                <a:path w="15360" h="15297" extrusionOk="0">
                  <a:moveTo>
                    <a:pt x="1331" y="0"/>
                  </a:moveTo>
                  <a:cubicBezTo>
                    <a:pt x="602" y="0"/>
                    <a:pt x="0" y="570"/>
                    <a:pt x="0" y="1330"/>
                  </a:cubicBezTo>
                  <a:lnTo>
                    <a:pt x="0" y="13966"/>
                  </a:lnTo>
                  <a:cubicBezTo>
                    <a:pt x="0" y="14726"/>
                    <a:pt x="602" y="15296"/>
                    <a:pt x="1331" y="15296"/>
                  </a:cubicBezTo>
                  <a:lnTo>
                    <a:pt x="13998" y="15296"/>
                  </a:lnTo>
                  <a:cubicBezTo>
                    <a:pt x="14758" y="15296"/>
                    <a:pt x="15360" y="14726"/>
                    <a:pt x="15360" y="13966"/>
                  </a:cubicBezTo>
                  <a:lnTo>
                    <a:pt x="15360" y="1330"/>
                  </a:lnTo>
                  <a:cubicBezTo>
                    <a:pt x="15360" y="570"/>
                    <a:pt x="14758" y="0"/>
                    <a:pt x="13998" y="0"/>
                  </a:cubicBezTo>
                  <a:lnTo>
                    <a:pt x="3991" y="0"/>
                  </a:lnTo>
                  <a:cubicBezTo>
                    <a:pt x="3864" y="0"/>
                    <a:pt x="3769" y="95"/>
                    <a:pt x="3769" y="222"/>
                  </a:cubicBezTo>
                  <a:cubicBezTo>
                    <a:pt x="3769" y="349"/>
                    <a:pt x="3864" y="475"/>
                    <a:pt x="3991" y="475"/>
                  </a:cubicBezTo>
                  <a:lnTo>
                    <a:pt x="13966" y="475"/>
                  </a:lnTo>
                  <a:cubicBezTo>
                    <a:pt x="14473" y="475"/>
                    <a:pt x="14885" y="855"/>
                    <a:pt x="14885" y="1362"/>
                  </a:cubicBezTo>
                  <a:lnTo>
                    <a:pt x="14885" y="13998"/>
                  </a:lnTo>
                  <a:cubicBezTo>
                    <a:pt x="14885" y="14505"/>
                    <a:pt x="14473" y="14916"/>
                    <a:pt x="13966" y="14916"/>
                  </a:cubicBezTo>
                  <a:lnTo>
                    <a:pt x="1331" y="14916"/>
                  </a:lnTo>
                  <a:cubicBezTo>
                    <a:pt x="824" y="14916"/>
                    <a:pt x="444" y="14505"/>
                    <a:pt x="444" y="13998"/>
                  </a:cubicBezTo>
                  <a:lnTo>
                    <a:pt x="444" y="1362"/>
                  </a:lnTo>
                  <a:cubicBezTo>
                    <a:pt x="444" y="855"/>
                    <a:pt x="824" y="475"/>
                    <a:pt x="1331" y="475"/>
                  </a:cubicBezTo>
                  <a:lnTo>
                    <a:pt x="2914" y="475"/>
                  </a:lnTo>
                  <a:cubicBezTo>
                    <a:pt x="3041" y="475"/>
                    <a:pt x="3167" y="349"/>
                    <a:pt x="3167" y="222"/>
                  </a:cubicBezTo>
                  <a:cubicBezTo>
                    <a:pt x="3167" y="95"/>
                    <a:pt x="3041" y="0"/>
                    <a:pt x="29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5" name="Google Shape;3765;p73"/>
          <p:cNvGrpSpPr/>
          <p:nvPr/>
        </p:nvGrpSpPr>
        <p:grpSpPr>
          <a:xfrm>
            <a:off x="1824509" y="2087890"/>
            <a:ext cx="341275" cy="385750"/>
            <a:chOff x="737150" y="695250"/>
            <a:chExt cx="341275" cy="385750"/>
          </a:xfrm>
        </p:grpSpPr>
        <p:sp>
          <p:nvSpPr>
            <p:cNvPr id="3766" name="Google Shape;3766;p73"/>
            <p:cNvSpPr/>
            <p:nvPr/>
          </p:nvSpPr>
          <p:spPr>
            <a:xfrm>
              <a:off x="882050" y="770425"/>
              <a:ext cx="51475" cy="162525"/>
            </a:xfrm>
            <a:custGeom>
              <a:avLst/>
              <a:gdLst/>
              <a:ahLst/>
              <a:cxnLst/>
              <a:rect l="l" t="t" r="r" b="b"/>
              <a:pathLst>
                <a:path w="2059" h="6501" extrusionOk="0">
                  <a:moveTo>
                    <a:pt x="1041" y="0"/>
                  </a:moveTo>
                  <a:cubicBezTo>
                    <a:pt x="990" y="0"/>
                    <a:pt x="934" y="24"/>
                    <a:pt x="887" y="72"/>
                  </a:cubicBezTo>
                  <a:lnTo>
                    <a:pt x="63" y="1180"/>
                  </a:lnTo>
                  <a:cubicBezTo>
                    <a:pt x="0" y="1275"/>
                    <a:pt x="63" y="1433"/>
                    <a:pt x="190" y="1433"/>
                  </a:cubicBezTo>
                  <a:lnTo>
                    <a:pt x="539" y="1433"/>
                  </a:lnTo>
                  <a:lnTo>
                    <a:pt x="539" y="6247"/>
                  </a:lnTo>
                  <a:lnTo>
                    <a:pt x="1014" y="6500"/>
                  </a:lnTo>
                  <a:lnTo>
                    <a:pt x="1489" y="6247"/>
                  </a:lnTo>
                  <a:lnTo>
                    <a:pt x="1489" y="1433"/>
                  </a:lnTo>
                  <a:lnTo>
                    <a:pt x="1837" y="1433"/>
                  </a:lnTo>
                  <a:cubicBezTo>
                    <a:pt x="2027" y="1433"/>
                    <a:pt x="2059" y="1275"/>
                    <a:pt x="1995" y="1180"/>
                  </a:cubicBezTo>
                  <a:lnTo>
                    <a:pt x="1172" y="72"/>
                  </a:lnTo>
                  <a:cubicBezTo>
                    <a:pt x="1140" y="24"/>
                    <a:pt x="1093" y="0"/>
                    <a:pt x="1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3"/>
            <p:cNvSpPr/>
            <p:nvPr/>
          </p:nvSpPr>
          <p:spPr>
            <a:xfrm>
              <a:off x="901050" y="770425"/>
              <a:ext cx="32475" cy="164100"/>
            </a:xfrm>
            <a:custGeom>
              <a:avLst/>
              <a:gdLst/>
              <a:ahLst/>
              <a:cxnLst/>
              <a:rect l="l" t="t" r="r" b="b"/>
              <a:pathLst>
                <a:path w="1299" h="6564" extrusionOk="0">
                  <a:moveTo>
                    <a:pt x="250" y="0"/>
                  </a:moveTo>
                  <a:cubicBezTo>
                    <a:pt x="198" y="0"/>
                    <a:pt x="143" y="24"/>
                    <a:pt x="95" y="72"/>
                  </a:cubicBezTo>
                  <a:lnTo>
                    <a:pt x="0" y="167"/>
                  </a:lnTo>
                  <a:lnTo>
                    <a:pt x="697" y="1180"/>
                  </a:lnTo>
                  <a:cubicBezTo>
                    <a:pt x="792" y="1275"/>
                    <a:pt x="697" y="1433"/>
                    <a:pt x="570" y="1433"/>
                  </a:cubicBezTo>
                  <a:lnTo>
                    <a:pt x="349" y="1433"/>
                  </a:lnTo>
                  <a:cubicBezTo>
                    <a:pt x="254" y="1433"/>
                    <a:pt x="222" y="1497"/>
                    <a:pt x="222" y="1560"/>
                  </a:cubicBezTo>
                  <a:lnTo>
                    <a:pt x="222" y="6247"/>
                  </a:lnTo>
                  <a:lnTo>
                    <a:pt x="0" y="6405"/>
                  </a:lnTo>
                  <a:lnTo>
                    <a:pt x="222" y="6564"/>
                  </a:lnTo>
                  <a:lnTo>
                    <a:pt x="697" y="6279"/>
                  </a:lnTo>
                  <a:lnTo>
                    <a:pt x="697" y="1497"/>
                  </a:lnTo>
                  <a:lnTo>
                    <a:pt x="1045" y="1497"/>
                  </a:lnTo>
                  <a:cubicBezTo>
                    <a:pt x="1267" y="1433"/>
                    <a:pt x="1299" y="1275"/>
                    <a:pt x="1204" y="1180"/>
                  </a:cubicBezTo>
                  <a:lnTo>
                    <a:pt x="380" y="72"/>
                  </a:lnTo>
                  <a:cubicBezTo>
                    <a:pt x="349" y="24"/>
                    <a:pt x="301" y="0"/>
                    <a:pt x="25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3"/>
            <p:cNvSpPr/>
            <p:nvPr/>
          </p:nvSpPr>
          <p:spPr>
            <a:xfrm>
              <a:off x="908950" y="926600"/>
              <a:ext cx="120375" cy="124475"/>
            </a:xfrm>
            <a:custGeom>
              <a:avLst/>
              <a:gdLst/>
              <a:ahLst/>
              <a:cxnLst/>
              <a:rect l="l" t="t" r="r" b="b"/>
              <a:pathLst>
                <a:path w="4815" h="4979" extrusionOk="0">
                  <a:moveTo>
                    <a:pt x="476" y="0"/>
                  </a:moveTo>
                  <a:lnTo>
                    <a:pt x="1" y="253"/>
                  </a:lnTo>
                  <a:lnTo>
                    <a:pt x="1" y="823"/>
                  </a:lnTo>
                  <a:lnTo>
                    <a:pt x="3421" y="4275"/>
                  </a:lnTo>
                  <a:lnTo>
                    <a:pt x="3199" y="4497"/>
                  </a:lnTo>
                  <a:cubicBezTo>
                    <a:pt x="3073" y="4592"/>
                    <a:pt x="3136" y="4750"/>
                    <a:pt x="3263" y="4782"/>
                  </a:cubicBezTo>
                  <a:lnTo>
                    <a:pt x="4625" y="4972"/>
                  </a:lnTo>
                  <a:cubicBezTo>
                    <a:pt x="4637" y="4976"/>
                    <a:pt x="4650" y="4978"/>
                    <a:pt x="4663" y="4978"/>
                  </a:cubicBezTo>
                  <a:cubicBezTo>
                    <a:pt x="4743" y="4978"/>
                    <a:pt x="4815" y="4896"/>
                    <a:pt x="4815" y="4814"/>
                  </a:cubicBezTo>
                  <a:lnTo>
                    <a:pt x="4625" y="3484"/>
                  </a:lnTo>
                  <a:cubicBezTo>
                    <a:pt x="4625" y="3399"/>
                    <a:pt x="4526" y="3357"/>
                    <a:pt x="4442" y="3357"/>
                  </a:cubicBezTo>
                  <a:cubicBezTo>
                    <a:pt x="4399" y="3357"/>
                    <a:pt x="4361" y="3368"/>
                    <a:pt x="4340" y="3389"/>
                  </a:cubicBezTo>
                  <a:lnTo>
                    <a:pt x="4118" y="3642"/>
                  </a:lnTo>
                  <a:lnTo>
                    <a:pt x="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3"/>
            <p:cNvSpPr/>
            <p:nvPr/>
          </p:nvSpPr>
          <p:spPr>
            <a:xfrm>
              <a:off x="913700" y="926600"/>
              <a:ext cx="115625" cy="124475"/>
            </a:xfrm>
            <a:custGeom>
              <a:avLst/>
              <a:gdLst/>
              <a:ahLst/>
              <a:cxnLst/>
              <a:rect l="l" t="t" r="r" b="b"/>
              <a:pathLst>
                <a:path w="4625" h="4979" extrusionOk="0">
                  <a:moveTo>
                    <a:pt x="286" y="0"/>
                  </a:moveTo>
                  <a:lnTo>
                    <a:pt x="1" y="158"/>
                  </a:lnTo>
                  <a:lnTo>
                    <a:pt x="3611" y="3737"/>
                  </a:lnTo>
                  <a:cubicBezTo>
                    <a:pt x="3640" y="3780"/>
                    <a:pt x="3675" y="3797"/>
                    <a:pt x="3708" y="3797"/>
                  </a:cubicBezTo>
                  <a:cubicBezTo>
                    <a:pt x="3747" y="3797"/>
                    <a:pt x="3784" y="3772"/>
                    <a:pt x="3801" y="3737"/>
                  </a:cubicBezTo>
                  <a:cubicBezTo>
                    <a:pt x="3822" y="3716"/>
                    <a:pt x="3850" y="3705"/>
                    <a:pt x="3880" y="3705"/>
                  </a:cubicBezTo>
                  <a:cubicBezTo>
                    <a:pt x="3938" y="3705"/>
                    <a:pt x="4002" y="3748"/>
                    <a:pt x="4023" y="3832"/>
                  </a:cubicBezTo>
                  <a:lnTo>
                    <a:pt x="4181" y="4814"/>
                  </a:lnTo>
                  <a:cubicBezTo>
                    <a:pt x="4181" y="4845"/>
                    <a:pt x="4181" y="4940"/>
                    <a:pt x="4150" y="4940"/>
                  </a:cubicBezTo>
                  <a:lnTo>
                    <a:pt x="4466" y="4972"/>
                  </a:lnTo>
                  <a:cubicBezTo>
                    <a:pt x="4475" y="4976"/>
                    <a:pt x="4484" y="4978"/>
                    <a:pt x="4493" y="4978"/>
                  </a:cubicBezTo>
                  <a:cubicBezTo>
                    <a:pt x="4553" y="4978"/>
                    <a:pt x="4625" y="4896"/>
                    <a:pt x="4625" y="4814"/>
                  </a:cubicBezTo>
                  <a:lnTo>
                    <a:pt x="4435" y="3484"/>
                  </a:lnTo>
                  <a:cubicBezTo>
                    <a:pt x="4413" y="3399"/>
                    <a:pt x="4336" y="3329"/>
                    <a:pt x="4259" y="3329"/>
                  </a:cubicBezTo>
                  <a:cubicBezTo>
                    <a:pt x="4220" y="3329"/>
                    <a:pt x="4181" y="3346"/>
                    <a:pt x="4150" y="3389"/>
                  </a:cubicBezTo>
                  <a:lnTo>
                    <a:pt x="3991" y="3547"/>
                  </a:lnTo>
                  <a:lnTo>
                    <a:pt x="3928" y="3642"/>
                  </a:lnTo>
                  <a:lnTo>
                    <a:pt x="3675" y="3389"/>
                  </a:lnTo>
                  <a:lnTo>
                    <a:pt x="28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3"/>
            <p:cNvSpPr/>
            <p:nvPr/>
          </p:nvSpPr>
          <p:spPr>
            <a:xfrm>
              <a:off x="787175" y="925000"/>
              <a:ext cx="121025" cy="126150"/>
            </a:xfrm>
            <a:custGeom>
              <a:avLst/>
              <a:gdLst/>
              <a:ahLst/>
              <a:cxnLst/>
              <a:rect l="l" t="t" r="r" b="b"/>
              <a:pathLst>
                <a:path w="4841" h="5046" extrusionOk="0">
                  <a:moveTo>
                    <a:pt x="4365" y="1"/>
                  </a:moveTo>
                  <a:lnTo>
                    <a:pt x="723" y="3643"/>
                  </a:lnTo>
                  <a:lnTo>
                    <a:pt x="502" y="3421"/>
                  </a:lnTo>
                  <a:cubicBezTo>
                    <a:pt x="477" y="3373"/>
                    <a:pt x="439" y="3352"/>
                    <a:pt x="398" y="3352"/>
                  </a:cubicBezTo>
                  <a:cubicBezTo>
                    <a:pt x="331" y="3352"/>
                    <a:pt x="256" y="3406"/>
                    <a:pt x="217" y="3484"/>
                  </a:cubicBezTo>
                  <a:lnTo>
                    <a:pt x="27" y="4751"/>
                  </a:lnTo>
                  <a:cubicBezTo>
                    <a:pt x="1" y="4981"/>
                    <a:pt x="120" y="5046"/>
                    <a:pt x="216" y="5046"/>
                  </a:cubicBezTo>
                  <a:cubicBezTo>
                    <a:pt x="239" y="5046"/>
                    <a:pt x="261" y="5042"/>
                    <a:pt x="280" y="5036"/>
                  </a:cubicBezTo>
                  <a:lnTo>
                    <a:pt x="1578" y="4846"/>
                  </a:lnTo>
                  <a:cubicBezTo>
                    <a:pt x="1673" y="4783"/>
                    <a:pt x="1737" y="4624"/>
                    <a:pt x="1642" y="4561"/>
                  </a:cubicBezTo>
                  <a:lnTo>
                    <a:pt x="1420" y="4308"/>
                  </a:lnTo>
                  <a:lnTo>
                    <a:pt x="4840" y="887"/>
                  </a:lnTo>
                  <a:lnTo>
                    <a:pt x="4840" y="286"/>
                  </a:lnTo>
                  <a:lnTo>
                    <a:pt x="43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3"/>
            <p:cNvSpPr/>
            <p:nvPr/>
          </p:nvSpPr>
          <p:spPr>
            <a:xfrm>
              <a:off x="787175" y="925000"/>
              <a:ext cx="121025" cy="126150"/>
            </a:xfrm>
            <a:custGeom>
              <a:avLst/>
              <a:gdLst/>
              <a:ahLst/>
              <a:cxnLst/>
              <a:rect l="l" t="t" r="r" b="b"/>
              <a:pathLst>
                <a:path w="4841" h="5046" extrusionOk="0">
                  <a:moveTo>
                    <a:pt x="4397" y="1"/>
                  </a:moveTo>
                  <a:lnTo>
                    <a:pt x="4397" y="761"/>
                  </a:lnTo>
                  <a:cubicBezTo>
                    <a:pt x="4397" y="792"/>
                    <a:pt x="4334" y="887"/>
                    <a:pt x="4302" y="919"/>
                  </a:cubicBezTo>
                  <a:lnTo>
                    <a:pt x="1008" y="4213"/>
                  </a:lnTo>
                  <a:cubicBezTo>
                    <a:pt x="945" y="4371"/>
                    <a:pt x="1008" y="4403"/>
                    <a:pt x="1103" y="4498"/>
                  </a:cubicBezTo>
                  <a:cubicBezTo>
                    <a:pt x="1230" y="4561"/>
                    <a:pt x="1135" y="4719"/>
                    <a:pt x="1008" y="4751"/>
                  </a:cubicBezTo>
                  <a:lnTo>
                    <a:pt x="185" y="4878"/>
                  </a:lnTo>
                  <a:cubicBezTo>
                    <a:pt x="58" y="4878"/>
                    <a:pt x="27" y="4751"/>
                    <a:pt x="27" y="4751"/>
                  </a:cubicBezTo>
                  <a:lnTo>
                    <a:pt x="27" y="4751"/>
                  </a:lnTo>
                  <a:cubicBezTo>
                    <a:pt x="1" y="4981"/>
                    <a:pt x="120" y="5046"/>
                    <a:pt x="216" y="5046"/>
                  </a:cubicBezTo>
                  <a:cubicBezTo>
                    <a:pt x="239" y="5046"/>
                    <a:pt x="261" y="5042"/>
                    <a:pt x="280" y="5036"/>
                  </a:cubicBezTo>
                  <a:lnTo>
                    <a:pt x="1578" y="4846"/>
                  </a:lnTo>
                  <a:cubicBezTo>
                    <a:pt x="1673" y="4783"/>
                    <a:pt x="1737" y="4624"/>
                    <a:pt x="1642" y="4561"/>
                  </a:cubicBezTo>
                  <a:lnTo>
                    <a:pt x="1420" y="4308"/>
                  </a:lnTo>
                  <a:lnTo>
                    <a:pt x="4840" y="887"/>
                  </a:lnTo>
                  <a:lnTo>
                    <a:pt x="4840" y="286"/>
                  </a:lnTo>
                  <a:lnTo>
                    <a:pt x="439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3"/>
            <p:cNvSpPr/>
            <p:nvPr/>
          </p:nvSpPr>
          <p:spPr>
            <a:xfrm>
              <a:off x="1045125" y="1039800"/>
              <a:ext cx="33300" cy="41200"/>
            </a:xfrm>
            <a:custGeom>
              <a:avLst/>
              <a:gdLst/>
              <a:ahLst/>
              <a:cxnLst/>
              <a:rect l="l" t="t" r="r" b="b"/>
              <a:pathLst>
                <a:path w="1332" h="1648" extrusionOk="0">
                  <a:moveTo>
                    <a:pt x="286" y="1"/>
                  </a:moveTo>
                  <a:cubicBezTo>
                    <a:pt x="159" y="1"/>
                    <a:pt x="33" y="127"/>
                    <a:pt x="33" y="254"/>
                  </a:cubicBezTo>
                  <a:cubicBezTo>
                    <a:pt x="33" y="381"/>
                    <a:pt x="159" y="476"/>
                    <a:pt x="286" y="476"/>
                  </a:cubicBezTo>
                  <a:lnTo>
                    <a:pt x="634" y="476"/>
                  </a:lnTo>
                  <a:lnTo>
                    <a:pt x="64" y="1267"/>
                  </a:lnTo>
                  <a:cubicBezTo>
                    <a:pt x="1" y="1394"/>
                    <a:pt x="33" y="1648"/>
                    <a:pt x="286" y="1648"/>
                  </a:cubicBezTo>
                  <a:lnTo>
                    <a:pt x="1109" y="1648"/>
                  </a:lnTo>
                  <a:cubicBezTo>
                    <a:pt x="1236" y="1648"/>
                    <a:pt x="1331" y="1521"/>
                    <a:pt x="1331" y="1394"/>
                  </a:cubicBezTo>
                  <a:cubicBezTo>
                    <a:pt x="1299" y="1267"/>
                    <a:pt x="1204" y="1172"/>
                    <a:pt x="1078" y="1172"/>
                  </a:cubicBezTo>
                  <a:lnTo>
                    <a:pt x="666" y="1172"/>
                  </a:lnTo>
                  <a:lnTo>
                    <a:pt x="1236" y="381"/>
                  </a:lnTo>
                  <a:cubicBezTo>
                    <a:pt x="1299" y="286"/>
                    <a:pt x="1268"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3"/>
            <p:cNvSpPr/>
            <p:nvPr/>
          </p:nvSpPr>
          <p:spPr>
            <a:xfrm>
              <a:off x="889950" y="695250"/>
              <a:ext cx="33275" cy="53500"/>
            </a:xfrm>
            <a:custGeom>
              <a:avLst/>
              <a:gdLst/>
              <a:ahLst/>
              <a:cxnLst/>
              <a:rect l="l" t="t" r="r" b="b"/>
              <a:pathLst>
                <a:path w="1331" h="2140" extrusionOk="0">
                  <a:moveTo>
                    <a:pt x="1092" y="1"/>
                  </a:moveTo>
                  <a:cubicBezTo>
                    <a:pt x="989" y="1"/>
                    <a:pt x="911" y="83"/>
                    <a:pt x="856" y="165"/>
                  </a:cubicBezTo>
                  <a:lnTo>
                    <a:pt x="666" y="767"/>
                  </a:lnTo>
                  <a:lnTo>
                    <a:pt x="476" y="165"/>
                  </a:lnTo>
                  <a:cubicBezTo>
                    <a:pt x="453" y="98"/>
                    <a:pt x="384" y="31"/>
                    <a:pt x="300" y="31"/>
                  </a:cubicBezTo>
                  <a:cubicBezTo>
                    <a:pt x="265" y="31"/>
                    <a:pt x="228" y="42"/>
                    <a:pt x="191" y="70"/>
                  </a:cubicBezTo>
                  <a:cubicBezTo>
                    <a:pt x="64" y="102"/>
                    <a:pt x="1" y="228"/>
                    <a:pt x="64" y="323"/>
                  </a:cubicBezTo>
                  <a:lnTo>
                    <a:pt x="444" y="1432"/>
                  </a:lnTo>
                  <a:lnTo>
                    <a:pt x="286" y="1844"/>
                  </a:lnTo>
                  <a:cubicBezTo>
                    <a:pt x="223" y="1970"/>
                    <a:pt x="318" y="2065"/>
                    <a:pt x="444" y="2129"/>
                  </a:cubicBezTo>
                  <a:cubicBezTo>
                    <a:pt x="458" y="2136"/>
                    <a:pt x="477" y="2140"/>
                    <a:pt x="499" y="2140"/>
                  </a:cubicBezTo>
                  <a:cubicBezTo>
                    <a:pt x="572" y="2140"/>
                    <a:pt x="673" y="2093"/>
                    <a:pt x="698" y="1970"/>
                  </a:cubicBezTo>
                  <a:lnTo>
                    <a:pt x="1299" y="292"/>
                  </a:lnTo>
                  <a:cubicBezTo>
                    <a:pt x="1331" y="165"/>
                    <a:pt x="1268" y="70"/>
                    <a:pt x="1141" y="7"/>
                  </a:cubicBezTo>
                  <a:cubicBezTo>
                    <a:pt x="1124" y="3"/>
                    <a:pt x="1108"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3"/>
            <p:cNvSpPr/>
            <p:nvPr/>
          </p:nvSpPr>
          <p:spPr>
            <a:xfrm>
              <a:off x="737150" y="1040975"/>
              <a:ext cx="35650" cy="38850"/>
            </a:xfrm>
            <a:custGeom>
              <a:avLst/>
              <a:gdLst/>
              <a:ahLst/>
              <a:cxnLst/>
              <a:rect l="l" t="t" r="r" b="b"/>
              <a:pathLst>
                <a:path w="1426" h="1554" extrusionOk="0">
                  <a:moveTo>
                    <a:pt x="296" y="0"/>
                  </a:moveTo>
                  <a:cubicBezTo>
                    <a:pt x="252" y="0"/>
                    <a:pt x="206" y="14"/>
                    <a:pt x="159" y="49"/>
                  </a:cubicBezTo>
                  <a:cubicBezTo>
                    <a:pt x="64" y="112"/>
                    <a:pt x="64" y="239"/>
                    <a:pt x="127" y="365"/>
                  </a:cubicBezTo>
                  <a:lnTo>
                    <a:pt x="444" y="745"/>
                  </a:lnTo>
                  <a:lnTo>
                    <a:pt x="96" y="1189"/>
                  </a:lnTo>
                  <a:cubicBezTo>
                    <a:pt x="1" y="1315"/>
                    <a:pt x="64" y="1442"/>
                    <a:pt x="127" y="1506"/>
                  </a:cubicBezTo>
                  <a:cubicBezTo>
                    <a:pt x="179" y="1523"/>
                    <a:pt x="231" y="1550"/>
                    <a:pt x="288" y="1550"/>
                  </a:cubicBezTo>
                  <a:cubicBezTo>
                    <a:pt x="336" y="1550"/>
                    <a:pt x="387" y="1531"/>
                    <a:pt x="444" y="1474"/>
                  </a:cubicBezTo>
                  <a:lnTo>
                    <a:pt x="729" y="1125"/>
                  </a:lnTo>
                  <a:lnTo>
                    <a:pt x="1014" y="1474"/>
                  </a:lnTo>
                  <a:cubicBezTo>
                    <a:pt x="1054" y="1514"/>
                    <a:pt x="1107" y="1554"/>
                    <a:pt x="1180" y="1554"/>
                  </a:cubicBezTo>
                  <a:cubicBezTo>
                    <a:pt x="1223" y="1554"/>
                    <a:pt x="1273" y="1540"/>
                    <a:pt x="1331" y="1506"/>
                  </a:cubicBezTo>
                  <a:cubicBezTo>
                    <a:pt x="1394" y="1442"/>
                    <a:pt x="1426" y="1315"/>
                    <a:pt x="1362" y="1189"/>
                  </a:cubicBezTo>
                  <a:lnTo>
                    <a:pt x="1014" y="745"/>
                  </a:lnTo>
                  <a:lnTo>
                    <a:pt x="1331" y="365"/>
                  </a:lnTo>
                  <a:cubicBezTo>
                    <a:pt x="1394" y="239"/>
                    <a:pt x="1362" y="112"/>
                    <a:pt x="1267" y="49"/>
                  </a:cubicBezTo>
                  <a:cubicBezTo>
                    <a:pt x="1233" y="14"/>
                    <a:pt x="1193" y="0"/>
                    <a:pt x="1153" y="0"/>
                  </a:cubicBezTo>
                  <a:cubicBezTo>
                    <a:pt x="1084" y="0"/>
                    <a:pt x="1011" y="40"/>
                    <a:pt x="951" y="80"/>
                  </a:cubicBezTo>
                  <a:lnTo>
                    <a:pt x="729" y="365"/>
                  </a:lnTo>
                  <a:lnTo>
                    <a:pt x="476" y="80"/>
                  </a:lnTo>
                  <a:cubicBezTo>
                    <a:pt x="436" y="40"/>
                    <a:pt x="370"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3"/>
            <p:cNvSpPr/>
            <p:nvPr/>
          </p:nvSpPr>
          <p:spPr>
            <a:xfrm>
              <a:off x="779125" y="765075"/>
              <a:ext cx="253375" cy="292975"/>
            </a:xfrm>
            <a:custGeom>
              <a:avLst/>
              <a:gdLst/>
              <a:ahLst/>
              <a:cxnLst/>
              <a:rect l="l" t="t" r="r" b="b"/>
              <a:pathLst>
                <a:path w="10135" h="11719" extrusionOk="0">
                  <a:moveTo>
                    <a:pt x="5574" y="6714"/>
                  </a:moveTo>
                  <a:lnTo>
                    <a:pt x="9058" y="10198"/>
                  </a:lnTo>
                  <a:cubicBezTo>
                    <a:pt x="9108" y="10249"/>
                    <a:pt x="9150" y="10282"/>
                    <a:pt x="9202" y="10282"/>
                  </a:cubicBezTo>
                  <a:cubicBezTo>
                    <a:pt x="9248" y="10282"/>
                    <a:pt x="9301" y="10257"/>
                    <a:pt x="9374" y="10198"/>
                  </a:cubicBezTo>
                  <a:lnTo>
                    <a:pt x="9533" y="10040"/>
                  </a:lnTo>
                  <a:lnTo>
                    <a:pt x="9723" y="11180"/>
                  </a:lnTo>
                  <a:lnTo>
                    <a:pt x="9723" y="11180"/>
                  </a:lnTo>
                  <a:lnTo>
                    <a:pt x="8582" y="11053"/>
                  </a:lnTo>
                  <a:lnTo>
                    <a:pt x="8741" y="10895"/>
                  </a:lnTo>
                  <a:cubicBezTo>
                    <a:pt x="8772" y="10831"/>
                    <a:pt x="8836" y="10768"/>
                    <a:pt x="8836" y="10705"/>
                  </a:cubicBezTo>
                  <a:cubicBezTo>
                    <a:pt x="8836" y="10673"/>
                    <a:pt x="8772" y="10610"/>
                    <a:pt x="8741" y="10546"/>
                  </a:cubicBezTo>
                  <a:lnTo>
                    <a:pt x="5384" y="7189"/>
                  </a:lnTo>
                  <a:lnTo>
                    <a:pt x="5384" y="6841"/>
                  </a:lnTo>
                  <a:lnTo>
                    <a:pt x="5574" y="6714"/>
                  </a:lnTo>
                  <a:close/>
                  <a:moveTo>
                    <a:pt x="5067" y="1"/>
                  </a:moveTo>
                  <a:cubicBezTo>
                    <a:pt x="4941" y="1"/>
                    <a:pt x="4814" y="64"/>
                    <a:pt x="4751" y="159"/>
                  </a:cubicBezTo>
                  <a:lnTo>
                    <a:pt x="3927" y="1267"/>
                  </a:lnTo>
                  <a:cubicBezTo>
                    <a:pt x="3832" y="1394"/>
                    <a:pt x="3832" y="1552"/>
                    <a:pt x="3864" y="1647"/>
                  </a:cubicBezTo>
                  <a:cubicBezTo>
                    <a:pt x="3959" y="1774"/>
                    <a:pt x="4085" y="1869"/>
                    <a:pt x="4244" y="1869"/>
                  </a:cubicBezTo>
                  <a:lnTo>
                    <a:pt x="4339" y="1869"/>
                  </a:lnTo>
                  <a:lnTo>
                    <a:pt x="4339" y="6334"/>
                  </a:lnTo>
                  <a:lnTo>
                    <a:pt x="950" y="9723"/>
                  </a:lnTo>
                  <a:lnTo>
                    <a:pt x="855" y="9660"/>
                  </a:lnTo>
                  <a:cubicBezTo>
                    <a:pt x="792" y="9575"/>
                    <a:pt x="714" y="9533"/>
                    <a:pt x="623" y="9533"/>
                  </a:cubicBezTo>
                  <a:cubicBezTo>
                    <a:pt x="577" y="9533"/>
                    <a:pt x="528" y="9544"/>
                    <a:pt x="475" y="9565"/>
                  </a:cubicBezTo>
                  <a:cubicBezTo>
                    <a:pt x="317" y="9628"/>
                    <a:pt x="222" y="9723"/>
                    <a:pt x="190" y="9881"/>
                  </a:cubicBezTo>
                  <a:lnTo>
                    <a:pt x="0" y="11243"/>
                  </a:lnTo>
                  <a:cubicBezTo>
                    <a:pt x="0" y="11370"/>
                    <a:pt x="32" y="11465"/>
                    <a:pt x="127" y="11560"/>
                  </a:cubicBezTo>
                  <a:cubicBezTo>
                    <a:pt x="190" y="11591"/>
                    <a:pt x="317" y="11686"/>
                    <a:pt x="444" y="11686"/>
                  </a:cubicBezTo>
                  <a:lnTo>
                    <a:pt x="1774" y="11465"/>
                  </a:lnTo>
                  <a:cubicBezTo>
                    <a:pt x="1932" y="11433"/>
                    <a:pt x="2059" y="11370"/>
                    <a:pt x="2090" y="11211"/>
                  </a:cubicBezTo>
                  <a:cubicBezTo>
                    <a:pt x="2122" y="11053"/>
                    <a:pt x="2090" y="10926"/>
                    <a:pt x="2027" y="10800"/>
                  </a:cubicBezTo>
                  <a:lnTo>
                    <a:pt x="1932" y="10736"/>
                  </a:lnTo>
                  <a:lnTo>
                    <a:pt x="2249" y="10420"/>
                  </a:lnTo>
                  <a:cubicBezTo>
                    <a:pt x="2344" y="10325"/>
                    <a:pt x="2344" y="10166"/>
                    <a:pt x="2249" y="10103"/>
                  </a:cubicBezTo>
                  <a:cubicBezTo>
                    <a:pt x="2217" y="10055"/>
                    <a:pt x="2162" y="10032"/>
                    <a:pt x="2102" y="10032"/>
                  </a:cubicBezTo>
                  <a:cubicBezTo>
                    <a:pt x="2043" y="10032"/>
                    <a:pt x="1979" y="10055"/>
                    <a:pt x="1932" y="10103"/>
                  </a:cubicBezTo>
                  <a:lnTo>
                    <a:pt x="1457" y="10578"/>
                  </a:lnTo>
                  <a:cubicBezTo>
                    <a:pt x="1425" y="10610"/>
                    <a:pt x="1394" y="10673"/>
                    <a:pt x="1394" y="10736"/>
                  </a:cubicBezTo>
                  <a:cubicBezTo>
                    <a:pt x="1394" y="10768"/>
                    <a:pt x="1425" y="10831"/>
                    <a:pt x="1457" y="10895"/>
                  </a:cubicBezTo>
                  <a:lnTo>
                    <a:pt x="1615" y="11053"/>
                  </a:lnTo>
                  <a:lnTo>
                    <a:pt x="475" y="11243"/>
                  </a:lnTo>
                  <a:lnTo>
                    <a:pt x="475" y="11243"/>
                  </a:lnTo>
                  <a:lnTo>
                    <a:pt x="665" y="10103"/>
                  </a:lnTo>
                  <a:lnTo>
                    <a:pt x="824" y="10261"/>
                  </a:lnTo>
                  <a:cubicBezTo>
                    <a:pt x="876" y="10296"/>
                    <a:pt x="928" y="10321"/>
                    <a:pt x="985" y="10321"/>
                  </a:cubicBezTo>
                  <a:cubicBezTo>
                    <a:pt x="1032" y="10321"/>
                    <a:pt x="1083" y="10304"/>
                    <a:pt x="1140" y="10261"/>
                  </a:cubicBezTo>
                  <a:lnTo>
                    <a:pt x="4624" y="6778"/>
                  </a:lnTo>
                  <a:lnTo>
                    <a:pt x="4814" y="6873"/>
                  </a:lnTo>
                  <a:lnTo>
                    <a:pt x="4814" y="7253"/>
                  </a:lnTo>
                  <a:lnTo>
                    <a:pt x="2692" y="9375"/>
                  </a:lnTo>
                  <a:cubicBezTo>
                    <a:pt x="2597" y="9470"/>
                    <a:pt x="2597" y="9628"/>
                    <a:pt x="2692" y="9691"/>
                  </a:cubicBezTo>
                  <a:cubicBezTo>
                    <a:pt x="2724" y="9739"/>
                    <a:pt x="2779" y="9763"/>
                    <a:pt x="2838" y="9763"/>
                  </a:cubicBezTo>
                  <a:cubicBezTo>
                    <a:pt x="2898" y="9763"/>
                    <a:pt x="2961" y="9739"/>
                    <a:pt x="3009" y="9691"/>
                  </a:cubicBezTo>
                  <a:lnTo>
                    <a:pt x="5067" y="7633"/>
                  </a:lnTo>
                  <a:lnTo>
                    <a:pt x="8202" y="10768"/>
                  </a:lnTo>
                  <a:lnTo>
                    <a:pt x="8107" y="10831"/>
                  </a:lnTo>
                  <a:cubicBezTo>
                    <a:pt x="7981" y="10958"/>
                    <a:pt x="7949" y="11085"/>
                    <a:pt x="8044" y="11243"/>
                  </a:cubicBezTo>
                  <a:cubicBezTo>
                    <a:pt x="8076" y="11401"/>
                    <a:pt x="8202" y="11465"/>
                    <a:pt x="8361" y="11528"/>
                  </a:cubicBezTo>
                  <a:lnTo>
                    <a:pt x="9691" y="11718"/>
                  </a:lnTo>
                  <a:cubicBezTo>
                    <a:pt x="9786" y="11718"/>
                    <a:pt x="9881" y="11718"/>
                    <a:pt x="10008" y="11591"/>
                  </a:cubicBezTo>
                  <a:cubicBezTo>
                    <a:pt x="10103" y="11528"/>
                    <a:pt x="10134" y="11401"/>
                    <a:pt x="10134" y="11275"/>
                  </a:cubicBezTo>
                  <a:lnTo>
                    <a:pt x="10008" y="9850"/>
                  </a:lnTo>
                  <a:cubicBezTo>
                    <a:pt x="9976" y="9691"/>
                    <a:pt x="9881" y="9565"/>
                    <a:pt x="9723" y="9533"/>
                  </a:cubicBezTo>
                  <a:cubicBezTo>
                    <a:pt x="9680" y="9524"/>
                    <a:pt x="9642" y="9521"/>
                    <a:pt x="9607" y="9521"/>
                  </a:cubicBezTo>
                  <a:cubicBezTo>
                    <a:pt x="9511" y="9521"/>
                    <a:pt x="9435" y="9550"/>
                    <a:pt x="9343" y="9596"/>
                  </a:cubicBezTo>
                  <a:lnTo>
                    <a:pt x="9248" y="9691"/>
                  </a:lnTo>
                  <a:lnTo>
                    <a:pt x="5859" y="6271"/>
                  </a:lnTo>
                  <a:lnTo>
                    <a:pt x="5859" y="5448"/>
                  </a:lnTo>
                  <a:cubicBezTo>
                    <a:pt x="5859" y="5321"/>
                    <a:pt x="5732" y="5226"/>
                    <a:pt x="5606" y="5226"/>
                  </a:cubicBezTo>
                  <a:cubicBezTo>
                    <a:pt x="5511" y="5226"/>
                    <a:pt x="5384" y="5353"/>
                    <a:pt x="5384" y="5448"/>
                  </a:cubicBezTo>
                  <a:lnTo>
                    <a:pt x="5384" y="6239"/>
                  </a:lnTo>
                  <a:lnTo>
                    <a:pt x="5131" y="6398"/>
                  </a:lnTo>
                  <a:lnTo>
                    <a:pt x="4909" y="6239"/>
                  </a:lnTo>
                  <a:lnTo>
                    <a:pt x="4909" y="1584"/>
                  </a:lnTo>
                  <a:cubicBezTo>
                    <a:pt x="4909" y="1457"/>
                    <a:pt x="4782" y="1331"/>
                    <a:pt x="4656" y="1331"/>
                  </a:cubicBezTo>
                  <a:lnTo>
                    <a:pt x="4434" y="1331"/>
                  </a:lnTo>
                  <a:lnTo>
                    <a:pt x="5099" y="381"/>
                  </a:lnTo>
                  <a:lnTo>
                    <a:pt x="5764" y="1331"/>
                  </a:lnTo>
                  <a:lnTo>
                    <a:pt x="5542" y="1331"/>
                  </a:lnTo>
                  <a:cubicBezTo>
                    <a:pt x="5416" y="1331"/>
                    <a:pt x="5289" y="1457"/>
                    <a:pt x="5289" y="1584"/>
                  </a:cubicBezTo>
                  <a:lnTo>
                    <a:pt x="5289" y="4339"/>
                  </a:lnTo>
                  <a:cubicBezTo>
                    <a:pt x="5289" y="4466"/>
                    <a:pt x="5416" y="4593"/>
                    <a:pt x="5542" y="4593"/>
                  </a:cubicBezTo>
                  <a:cubicBezTo>
                    <a:pt x="5669" y="4593"/>
                    <a:pt x="5764" y="4466"/>
                    <a:pt x="5764" y="4339"/>
                  </a:cubicBezTo>
                  <a:lnTo>
                    <a:pt x="5764" y="1869"/>
                  </a:lnTo>
                  <a:lnTo>
                    <a:pt x="5891" y="1869"/>
                  </a:lnTo>
                  <a:cubicBezTo>
                    <a:pt x="6049" y="1869"/>
                    <a:pt x="6176" y="1774"/>
                    <a:pt x="6239" y="1647"/>
                  </a:cubicBezTo>
                  <a:cubicBezTo>
                    <a:pt x="6334" y="1552"/>
                    <a:pt x="6302" y="1394"/>
                    <a:pt x="6207" y="1267"/>
                  </a:cubicBezTo>
                  <a:lnTo>
                    <a:pt x="5384" y="159"/>
                  </a:lnTo>
                  <a:cubicBezTo>
                    <a:pt x="5289" y="32"/>
                    <a:pt x="5194" y="1"/>
                    <a:pt x="50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6" name="Google Shape;3776;p73"/>
          <p:cNvGrpSpPr/>
          <p:nvPr/>
        </p:nvGrpSpPr>
        <p:grpSpPr>
          <a:xfrm>
            <a:off x="1801559" y="1377570"/>
            <a:ext cx="387175" cy="386375"/>
            <a:chOff x="718950" y="155450"/>
            <a:chExt cx="387175" cy="386375"/>
          </a:xfrm>
        </p:grpSpPr>
        <p:sp>
          <p:nvSpPr>
            <p:cNvPr id="3777" name="Google Shape;3777;p73"/>
            <p:cNvSpPr/>
            <p:nvPr/>
          </p:nvSpPr>
          <p:spPr>
            <a:xfrm>
              <a:off x="721325" y="447400"/>
              <a:ext cx="373725" cy="48350"/>
            </a:xfrm>
            <a:custGeom>
              <a:avLst/>
              <a:gdLst/>
              <a:ahLst/>
              <a:cxnLst/>
              <a:rect l="l" t="t" r="r" b="b"/>
              <a:pathLst>
                <a:path w="14949" h="1934" extrusionOk="0">
                  <a:moveTo>
                    <a:pt x="13671" y="1"/>
                  </a:moveTo>
                  <a:cubicBezTo>
                    <a:pt x="13602" y="1"/>
                    <a:pt x="13523" y="68"/>
                    <a:pt x="13523" y="135"/>
                  </a:cubicBezTo>
                  <a:lnTo>
                    <a:pt x="13523" y="515"/>
                  </a:lnTo>
                  <a:lnTo>
                    <a:pt x="0" y="515"/>
                  </a:lnTo>
                  <a:lnTo>
                    <a:pt x="0" y="1402"/>
                  </a:lnTo>
                  <a:lnTo>
                    <a:pt x="13523" y="1402"/>
                  </a:lnTo>
                  <a:lnTo>
                    <a:pt x="13523" y="1782"/>
                  </a:lnTo>
                  <a:cubicBezTo>
                    <a:pt x="13523" y="1875"/>
                    <a:pt x="13574" y="1933"/>
                    <a:pt x="13651" y="1933"/>
                  </a:cubicBezTo>
                  <a:cubicBezTo>
                    <a:pt x="13679" y="1933"/>
                    <a:pt x="13711" y="1926"/>
                    <a:pt x="13745" y="1909"/>
                  </a:cubicBezTo>
                  <a:lnTo>
                    <a:pt x="14853" y="1117"/>
                  </a:lnTo>
                  <a:cubicBezTo>
                    <a:pt x="14948" y="1053"/>
                    <a:pt x="14948" y="895"/>
                    <a:pt x="14853" y="832"/>
                  </a:cubicBezTo>
                  <a:lnTo>
                    <a:pt x="13745" y="40"/>
                  </a:lnTo>
                  <a:cubicBezTo>
                    <a:pt x="13726" y="12"/>
                    <a:pt x="13699" y="1"/>
                    <a:pt x="13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3"/>
            <p:cNvSpPr/>
            <p:nvPr/>
          </p:nvSpPr>
          <p:spPr>
            <a:xfrm>
              <a:off x="1059400" y="448550"/>
              <a:ext cx="35650" cy="48000"/>
            </a:xfrm>
            <a:custGeom>
              <a:avLst/>
              <a:gdLst/>
              <a:ahLst/>
              <a:cxnLst/>
              <a:rect l="l" t="t" r="r" b="b"/>
              <a:pathLst>
                <a:path w="1426" h="1920" extrusionOk="0">
                  <a:moveTo>
                    <a:pt x="128" y="1"/>
                  </a:moveTo>
                  <a:cubicBezTo>
                    <a:pt x="51" y="1"/>
                    <a:pt x="0" y="60"/>
                    <a:pt x="0" y="152"/>
                  </a:cubicBezTo>
                  <a:lnTo>
                    <a:pt x="0" y="374"/>
                  </a:lnTo>
                  <a:cubicBezTo>
                    <a:pt x="0" y="328"/>
                    <a:pt x="34" y="298"/>
                    <a:pt x="89" y="298"/>
                  </a:cubicBezTo>
                  <a:cubicBezTo>
                    <a:pt x="110" y="298"/>
                    <a:pt x="133" y="302"/>
                    <a:pt x="158" y="311"/>
                  </a:cubicBezTo>
                  <a:lnTo>
                    <a:pt x="855" y="817"/>
                  </a:lnTo>
                  <a:cubicBezTo>
                    <a:pt x="950" y="912"/>
                    <a:pt x="950" y="1007"/>
                    <a:pt x="855" y="1102"/>
                  </a:cubicBezTo>
                  <a:lnTo>
                    <a:pt x="158" y="1609"/>
                  </a:lnTo>
                  <a:cubicBezTo>
                    <a:pt x="133" y="1618"/>
                    <a:pt x="110" y="1622"/>
                    <a:pt x="89" y="1622"/>
                  </a:cubicBezTo>
                  <a:cubicBezTo>
                    <a:pt x="34" y="1622"/>
                    <a:pt x="0" y="1592"/>
                    <a:pt x="0" y="1546"/>
                  </a:cubicBezTo>
                  <a:lnTo>
                    <a:pt x="0" y="1768"/>
                  </a:lnTo>
                  <a:cubicBezTo>
                    <a:pt x="0" y="1860"/>
                    <a:pt x="85" y="1919"/>
                    <a:pt x="155" y="1919"/>
                  </a:cubicBezTo>
                  <a:cubicBezTo>
                    <a:pt x="181" y="1919"/>
                    <a:pt x="205" y="1911"/>
                    <a:pt x="222" y="1894"/>
                  </a:cubicBezTo>
                  <a:lnTo>
                    <a:pt x="1330" y="1102"/>
                  </a:lnTo>
                  <a:cubicBezTo>
                    <a:pt x="1425" y="1007"/>
                    <a:pt x="1425" y="849"/>
                    <a:pt x="1330" y="817"/>
                  </a:cubicBezTo>
                  <a:lnTo>
                    <a:pt x="222" y="26"/>
                  </a:lnTo>
                  <a:cubicBezTo>
                    <a:pt x="188" y="9"/>
                    <a:pt x="156" y="1"/>
                    <a:pt x="12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3"/>
            <p:cNvSpPr/>
            <p:nvPr/>
          </p:nvSpPr>
          <p:spPr>
            <a:xfrm>
              <a:off x="882825" y="161600"/>
              <a:ext cx="50700" cy="373100"/>
            </a:xfrm>
            <a:custGeom>
              <a:avLst/>
              <a:gdLst/>
              <a:ahLst/>
              <a:cxnLst/>
              <a:rect l="l" t="t" r="r" b="b"/>
              <a:pathLst>
                <a:path w="2028" h="14924" extrusionOk="0">
                  <a:moveTo>
                    <a:pt x="1010" y="0"/>
                  </a:moveTo>
                  <a:cubicBezTo>
                    <a:pt x="959" y="0"/>
                    <a:pt x="903" y="24"/>
                    <a:pt x="856" y="71"/>
                  </a:cubicBezTo>
                  <a:lnTo>
                    <a:pt x="64" y="1180"/>
                  </a:lnTo>
                  <a:cubicBezTo>
                    <a:pt x="1" y="1243"/>
                    <a:pt x="64" y="1401"/>
                    <a:pt x="191" y="1401"/>
                  </a:cubicBezTo>
                  <a:lnTo>
                    <a:pt x="571" y="1401"/>
                  </a:lnTo>
                  <a:lnTo>
                    <a:pt x="571" y="14924"/>
                  </a:lnTo>
                  <a:lnTo>
                    <a:pt x="1458" y="14924"/>
                  </a:lnTo>
                  <a:lnTo>
                    <a:pt x="1458" y="1370"/>
                  </a:lnTo>
                  <a:lnTo>
                    <a:pt x="1806" y="1370"/>
                  </a:lnTo>
                  <a:cubicBezTo>
                    <a:pt x="1933" y="1370"/>
                    <a:pt x="2028" y="1243"/>
                    <a:pt x="1933" y="1180"/>
                  </a:cubicBezTo>
                  <a:lnTo>
                    <a:pt x="1141" y="71"/>
                  </a:lnTo>
                  <a:cubicBezTo>
                    <a:pt x="1109" y="24"/>
                    <a:pt x="1062" y="0"/>
                    <a:pt x="10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3"/>
            <p:cNvSpPr/>
            <p:nvPr/>
          </p:nvSpPr>
          <p:spPr>
            <a:xfrm>
              <a:off x="903425" y="484025"/>
              <a:ext cx="15850" cy="50675"/>
            </a:xfrm>
            <a:custGeom>
              <a:avLst/>
              <a:gdLst/>
              <a:ahLst/>
              <a:cxnLst/>
              <a:rect l="l" t="t" r="r" b="b"/>
              <a:pathLst>
                <a:path w="634" h="2027" extrusionOk="0">
                  <a:moveTo>
                    <a:pt x="317" y="0"/>
                  </a:moveTo>
                  <a:cubicBezTo>
                    <a:pt x="254" y="0"/>
                    <a:pt x="159" y="64"/>
                    <a:pt x="159" y="159"/>
                  </a:cubicBezTo>
                  <a:lnTo>
                    <a:pt x="159" y="1742"/>
                  </a:lnTo>
                  <a:cubicBezTo>
                    <a:pt x="159" y="2027"/>
                    <a:pt x="0" y="2027"/>
                    <a:pt x="0" y="2027"/>
                  </a:cubicBezTo>
                  <a:lnTo>
                    <a:pt x="634" y="2027"/>
                  </a:lnTo>
                  <a:lnTo>
                    <a:pt x="63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3"/>
            <p:cNvSpPr/>
            <p:nvPr/>
          </p:nvSpPr>
          <p:spPr>
            <a:xfrm>
              <a:off x="898675" y="160800"/>
              <a:ext cx="34850" cy="299500"/>
            </a:xfrm>
            <a:custGeom>
              <a:avLst/>
              <a:gdLst/>
              <a:ahLst/>
              <a:cxnLst/>
              <a:rect l="l" t="t" r="r" b="b"/>
              <a:pathLst>
                <a:path w="1394" h="11980" extrusionOk="0">
                  <a:moveTo>
                    <a:pt x="380" y="0"/>
                  </a:moveTo>
                  <a:cubicBezTo>
                    <a:pt x="333" y="0"/>
                    <a:pt x="285" y="24"/>
                    <a:pt x="254" y="72"/>
                  </a:cubicBezTo>
                  <a:lnTo>
                    <a:pt x="0" y="388"/>
                  </a:lnTo>
                  <a:cubicBezTo>
                    <a:pt x="48" y="341"/>
                    <a:pt x="95" y="317"/>
                    <a:pt x="139" y="317"/>
                  </a:cubicBezTo>
                  <a:cubicBezTo>
                    <a:pt x="182" y="317"/>
                    <a:pt x="222" y="341"/>
                    <a:pt x="254" y="388"/>
                  </a:cubicBezTo>
                  <a:lnTo>
                    <a:pt x="792" y="1180"/>
                  </a:lnTo>
                  <a:cubicBezTo>
                    <a:pt x="887" y="1275"/>
                    <a:pt x="792" y="1402"/>
                    <a:pt x="665" y="1402"/>
                  </a:cubicBezTo>
                  <a:lnTo>
                    <a:pt x="444" y="1402"/>
                  </a:lnTo>
                  <a:cubicBezTo>
                    <a:pt x="349" y="1402"/>
                    <a:pt x="317" y="1433"/>
                    <a:pt x="317" y="1528"/>
                  </a:cubicBezTo>
                  <a:lnTo>
                    <a:pt x="317" y="11821"/>
                  </a:lnTo>
                  <a:cubicBezTo>
                    <a:pt x="317" y="11884"/>
                    <a:pt x="380" y="11979"/>
                    <a:pt x="475" y="11979"/>
                  </a:cubicBezTo>
                  <a:lnTo>
                    <a:pt x="792" y="11979"/>
                  </a:lnTo>
                  <a:lnTo>
                    <a:pt x="792" y="1402"/>
                  </a:lnTo>
                  <a:lnTo>
                    <a:pt x="1140" y="1402"/>
                  </a:lnTo>
                  <a:cubicBezTo>
                    <a:pt x="1299" y="1402"/>
                    <a:pt x="1394" y="1275"/>
                    <a:pt x="1299" y="1180"/>
                  </a:cubicBezTo>
                  <a:lnTo>
                    <a:pt x="507" y="72"/>
                  </a:lnTo>
                  <a:cubicBezTo>
                    <a:pt x="475" y="24"/>
                    <a:pt x="428"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3"/>
            <p:cNvSpPr/>
            <p:nvPr/>
          </p:nvSpPr>
          <p:spPr>
            <a:xfrm>
              <a:off x="718950" y="155450"/>
              <a:ext cx="387175" cy="386375"/>
            </a:xfrm>
            <a:custGeom>
              <a:avLst/>
              <a:gdLst/>
              <a:ahLst/>
              <a:cxnLst/>
              <a:rect l="l" t="t" r="r" b="b"/>
              <a:pathLst>
                <a:path w="15487" h="15455" extrusionOk="0">
                  <a:moveTo>
                    <a:pt x="7633" y="1"/>
                  </a:moveTo>
                  <a:cubicBezTo>
                    <a:pt x="7506" y="1"/>
                    <a:pt x="7379" y="32"/>
                    <a:pt x="7316" y="159"/>
                  </a:cubicBezTo>
                  <a:lnTo>
                    <a:pt x="6524" y="1267"/>
                  </a:lnTo>
                  <a:cubicBezTo>
                    <a:pt x="6429" y="1394"/>
                    <a:pt x="6429" y="1552"/>
                    <a:pt x="6461" y="1647"/>
                  </a:cubicBezTo>
                  <a:cubicBezTo>
                    <a:pt x="6556" y="1774"/>
                    <a:pt x="6682" y="1869"/>
                    <a:pt x="6841" y="1869"/>
                  </a:cubicBezTo>
                  <a:lnTo>
                    <a:pt x="6967" y="1869"/>
                  </a:lnTo>
                  <a:lnTo>
                    <a:pt x="6967" y="2534"/>
                  </a:lnTo>
                  <a:lnTo>
                    <a:pt x="6714" y="2534"/>
                  </a:lnTo>
                  <a:cubicBezTo>
                    <a:pt x="6587" y="2534"/>
                    <a:pt x="6492" y="2661"/>
                    <a:pt x="6492" y="2756"/>
                  </a:cubicBezTo>
                  <a:cubicBezTo>
                    <a:pt x="6492" y="2882"/>
                    <a:pt x="6587" y="3009"/>
                    <a:pt x="6714" y="3009"/>
                  </a:cubicBezTo>
                  <a:lnTo>
                    <a:pt x="6967" y="3009"/>
                  </a:lnTo>
                  <a:lnTo>
                    <a:pt x="6967" y="4561"/>
                  </a:lnTo>
                  <a:lnTo>
                    <a:pt x="6714" y="4561"/>
                  </a:lnTo>
                  <a:cubicBezTo>
                    <a:pt x="6587" y="4561"/>
                    <a:pt x="6492" y="4656"/>
                    <a:pt x="6492" y="4783"/>
                  </a:cubicBezTo>
                  <a:cubicBezTo>
                    <a:pt x="6492" y="4909"/>
                    <a:pt x="6587" y="5036"/>
                    <a:pt x="6714" y="5036"/>
                  </a:cubicBezTo>
                  <a:lnTo>
                    <a:pt x="6967" y="5036"/>
                  </a:lnTo>
                  <a:lnTo>
                    <a:pt x="6967" y="5511"/>
                  </a:lnTo>
                  <a:cubicBezTo>
                    <a:pt x="6967" y="5606"/>
                    <a:pt x="7063" y="5733"/>
                    <a:pt x="7189" y="5733"/>
                  </a:cubicBezTo>
                  <a:cubicBezTo>
                    <a:pt x="7316" y="5733"/>
                    <a:pt x="7411" y="5606"/>
                    <a:pt x="7411" y="5511"/>
                  </a:cubicBezTo>
                  <a:lnTo>
                    <a:pt x="7411" y="1711"/>
                  </a:lnTo>
                  <a:cubicBezTo>
                    <a:pt x="7411" y="1584"/>
                    <a:pt x="7316" y="1457"/>
                    <a:pt x="7189" y="1457"/>
                  </a:cubicBezTo>
                  <a:lnTo>
                    <a:pt x="6999" y="1457"/>
                  </a:lnTo>
                  <a:lnTo>
                    <a:pt x="7664" y="539"/>
                  </a:lnTo>
                  <a:lnTo>
                    <a:pt x="8329" y="1457"/>
                  </a:lnTo>
                  <a:lnTo>
                    <a:pt x="8139" y="1457"/>
                  </a:lnTo>
                  <a:cubicBezTo>
                    <a:pt x="8013" y="1457"/>
                    <a:pt x="7886" y="1584"/>
                    <a:pt x="7886" y="1711"/>
                  </a:cubicBezTo>
                  <a:lnTo>
                    <a:pt x="7886" y="6239"/>
                  </a:lnTo>
                  <a:lnTo>
                    <a:pt x="7664" y="6239"/>
                  </a:lnTo>
                  <a:cubicBezTo>
                    <a:pt x="6904" y="6239"/>
                    <a:pt x="6239" y="6619"/>
                    <a:pt x="5796" y="7253"/>
                  </a:cubicBezTo>
                  <a:lnTo>
                    <a:pt x="4181" y="9660"/>
                  </a:lnTo>
                  <a:cubicBezTo>
                    <a:pt x="3905" y="10073"/>
                    <a:pt x="3413" y="10343"/>
                    <a:pt x="2914" y="10343"/>
                  </a:cubicBezTo>
                  <a:cubicBezTo>
                    <a:pt x="2840" y="10343"/>
                    <a:pt x="2766" y="10337"/>
                    <a:pt x="2692" y="10325"/>
                  </a:cubicBezTo>
                  <a:cubicBezTo>
                    <a:pt x="2565" y="10325"/>
                    <a:pt x="2439" y="10388"/>
                    <a:pt x="2439" y="10515"/>
                  </a:cubicBezTo>
                  <a:cubicBezTo>
                    <a:pt x="2439" y="10641"/>
                    <a:pt x="2534" y="10768"/>
                    <a:pt x="2629" y="10768"/>
                  </a:cubicBezTo>
                  <a:cubicBezTo>
                    <a:pt x="2712" y="10778"/>
                    <a:pt x="2795" y="10783"/>
                    <a:pt x="2879" y="10783"/>
                  </a:cubicBezTo>
                  <a:cubicBezTo>
                    <a:pt x="3557" y="10783"/>
                    <a:pt x="4226" y="10445"/>
                    <a:pt x="4592" y="9881"/>
                  </a:cubicBezTo>
                  <a:lnTo>
                    <a:pt x="6207" y="7474"/>
                  </a:lnTo>
                  <a:cubicBezTo>
                    <a:pt x="6397" y="7158"/>
                    <a:pt x="6682" y="6968"/>
                    <a:pt x="6999" y="6809"/>
                  </a:cubicBezTo>
                  <a:lnTo>
                    <a:pt x="6999" y="8551"/>
                  </a:lnTo>
                  <a:lnTo>
                    <a:pt x="6746" y="8551"/>
                  </a:lnTo>
                  <a:cubicBezTo>
                    <a:pt x="6619" y="8551"/>
                    <a:pt x="6524" y="8678"/>
                    <a:pt x="6524" y="8773"/>
                  </a:cubicBezTo>
                  <a:cubicBezTo>
                    <a:pt x="6524" y="8900"/>
                    <a:pt x="6651" y="9026"/>
                    <a:pt x="6746" y="9026"/>
                  </a:cubicBezTo>
                  <a:lnTo>
                    <a:pt x="6999" y="9026"/>
                  </a:lnTo>
                  <a:lnTo>
                    <a:pt x="6999" y="10420"/>
                  </a:lnTo>
                  <a:lnTo>
                    <a:pt x="6746" y="10420"/>
                  </a:lnTo>
                  <a:cubicBezTo>
                    <a:pt x="6619" y="10420"/>
                    <a:pt x="6524" y="10515"/>
                    <a:pt x="6524" y="10641"/>
                  </a:cubicBezTo>
                  <a:cubicBezTo>
                    <a:pt x="6524" y="10768"/>
                    <a:pt x="6651" y="10863"/>
                    <a:pt x="6746" y="10863"/>
                  </a:cubicBezTo>
                  <a:lnTo>
                    <a:pt x="6999" y="10863"/>
                  </a:lnTo>
                  <a:lnTo>
                    <a:pt x="6999" y="12066"/>
                  </a:lnTo>
                  <a:lnTo>
                    <a:pt x="222" y="12066"/>
                  </a:lnTo>
                  <a:cubicBezTo>
                    <a:pt x="95" y="12066"/>
                    <a:pt x="0" y="12193"/>
                    <a:pt x="0" y="12288"/>
                  </a:cubicBezTo>
                  <a:lnTo>
                    <a:pt x="0" y="13207"/>
                  </a:lnTo>
                  <a:cubicBezTo>
                    <a:pt x="0" y="13333"/>
                    <a:pt x="95" y="13460"/>
                    <a:pt x="222" y="13460"/>
                  </a:cubicBezTo>
                  <a:lnTo>
                    <a:pt x="1489" y="13460"/>
                  </a:lnTo>
                  <a:lnTo>
                    <a:pt x="1489" y="13682"/>
                  </a:lnTo>
                  <a:cubicBezTo>
                    <a:pt x="1489" y="13808"/>
                    <a:pt x="1615" y="13935"/>
                    <a:pt x="1742" y="13935"/>
                  </a:cubicBezTo>
                  <a:cubicBezTo>
                    <a:pt x="1837" y="13935"/>
                    <a:pt x="1964" y="13808"/>
                    <a:pt x="1964" y="13682"/>
                  </a:cubicBezTo>
                  <a:lnTo>
                    <a:pt x="1964" y="13460"/>
                  </a:lnTo>
                  <a:lnTo>
                    <a:pt x="3516" y="13460"/>
                  </a:lnTo>
                  <a:lnTo>
                    <a:pt x="3516" y="13682"/>
                  </a:lnTo>
                  <a:cubicBezTo>
                    <a:pt x="3516" y="13808"/>
                    <a:pt x="3611" y="13935"/>
                    <a:pt x="3737" y="13935"/>
                  </a:cubicBezTo>
                  <a:cubicBezTo>
                    <a:pt x="3864" y="13935"/>
                    <a:pt x="3991" y="13808"/>
                    <a:pt x="3991" y="13682"/>
                  </a:cubicBezTo>
                  <a:lnTo>
                    <a:pt x="3991" y="13460"/>
                  </a:lnTo>
                  <a:lnTo>
                    <a:pt x="5511" y="13460"/>
                  </a:lnTo>
                  <a:lnTo>
                    <a:pt x="5511" y="13682"/>
                  </a:lnTo>
                  <a:cubicBezTo>
                    <a:pt x="5511" y="13808"/>
                    <a:pt x="5637" y="13935"/>
                    <a:pt x="5764" y="13935"/>
                  </a:cubicBezTo>
                  <a:cubicBezTo>
                    <a:pt x="5891" y="13935"/>
                    <a:pt x="5986" y="13808"/>
                    <a:pt x="5986" y="13682"/>
                  </a:cubicBezTo>
                  <a:lnTo>
                    <a:pt x="5986" y="13460"/>
                  </a:lnTo>
                  <a:lnTo>
                    <a:pt x="7063" y="13460"/>
                  </a:lnTo>
                  <a:lnTo>
                    <a:pt x="7063" y="15233"/>
                  </a:lnTo>
                  <a:cubicBezTo>
                    <a:pt x="7063" y="15360"/>
                    <a:pt x="7189" y="15455"/>
                    <a:pt x="7316" y="15455"/>
                  </a:cubicBezTo>
                  <a:lnTo>
                    <a:pt x="8203" y="15455"/>
                  </a:lnTo>
                  <a:cubicBezTo>
                    <a:pt x="8329" y="15455"/>
                    <a:pt x="8456" y="15360"/>
                    <a:pt x="8456" y="15233"/>
                  </a:cubicBezTo>
                  <a:lnTo>
                    <a:pt x="8456" y="13460"/>
                  </a:lnTo>
                  <a:lnTo>
                    <a:pt x="9533" y="13460"/>
                  </a:lnTo>
                  <a:lnTo>
                    <a:pt x="9533" y="13682"/>
                  </a:lnTo>
                  <a:cubicBezTo>
                    <a:pt x="9533" y="13808"/>
                    <a:pt x="9628" y="13935"/>
                    <a:pt x="9754" y="13935"/>
                  </a:cubicBezTo>
                  <a:cubicBezTo>
                    <a:pt x="9881" y="13935"/>
                    <a:pt x="10008" y="13808"/>
                    <a:pt x="10008" y="13682"/>
                  </a:cubicBezTo>
                  <a:lnTo>
                    <a:pt x="10008" y="13460"/>
                  </a:lnTo>
                  <a:lnTo>
                    <a:pt x="11528" y="13460"/>
                  </a:lnTo>
                  <a:lnTo>
                    <a:pt x="11528" y="13682"/>
                  </a:lnTo>
                  <a:cubicBezTo>
                    <a:pt x="11528" y="13808"/>
                    <a:pt x="11655" y="13935"/>
                    <a:pt x="11781" y="13935"/>
                  </a:cubicBezTo>
                  <a:cubicBezTo>
                    <a:pt x="11908" y="13935"/>
                    <a:pt x="12003" y="13808"/>
                    <a:pt x="12003" y="13682"/>
                  </a:cubicBezTo>
                  <a:lnTo>
                    <a:pt x="12003" y="13460"/>
                  </a:lnTo>
                  <a:lnTo>
                    <a:pt x="13650" y="13460"/>
                  </a:lnTo>
                  <a:lnTo>
                    <a:pt x="13650" y="13587"/>
                  </a:lnTo>
                  <a:cubicBezTo>
                    <a:pt x="13650" y="13745"/>
                    <a:pt x="13713" y="13840"/>
                    <a:pt x="13840" y="13935"/>
                  </a:cubicBezTo>
                  <a:cubicBezTo>
                    <a:pt x="13888" y="13959"/>
                    <a:pt x="13941" y="13969"/>
                    <a:pt x="13993" y="13969"/>
                  </a:cubicBezTo>
                  <a:cubicBezTo>
                    <a:pt x="14078" y="13969"/>
                    <a:pt x="14161" y="13942"/>
                    <a:pt x="14220" y="13903"/>
                  </a:cubicBezTo>
                  <a:lnTo>
                    <a:pt x="15328" y="13111"/>
                  </a:lnTo>
                  <a:cubicBezTo>
                    <a:pt x="15455" y="13016"/>
                    <a:pt x="15486" y="12890"/>
                    <a:pt x="15486" y="12795"/>
                  </a:cubicBezTo>
                  <a:cubicBezTo>
                    <a:pt x="15265" y="12541"/>
                    <a:pt x="15201" y="12415"/>
                    <a:pt x="15106" y="12351"/>
                  </a:cubicBezTo>
                  <a:lnTo>
                    <a:pt x="13998" y="11560"/>
                  </a:lnTo>
                  <a:cubicBezTo>
                    <a:pt x="13928" y="11507"/>
                    <a:pt x="13849" y="11484"/>
                    <a:pt x="13771" y="11484"/>
                  </a:cubicBezTo>
                  <a:cubicBezTo>
                    <a:pt x="13707" y="11484"/>
                    <a:pt x="13643" y="11500"/>
                    <a:pt x="13586" y="11528"/>
                  </a:cubicBezTo>
                  <a:cubicBezTo>
                    <a:pt x="13491" y="11591"/>
                    <a:pt x="13396" y="11718"/>
                    <a:pt x="13396" y="11876"/>
                  </a:cubicBezTo>
                  <a:lnTo>
                    <a:pt x="13396" y="12003"/>
                  </a:lnTo>
                  <a:lnTo>
                    <a:pt x="8266" y="12003"/>
                  </a:lnTo>
                  <a:lnTo>
                    <a:pt x="8266" y="7569"/>
                  </a:lnTo>
                  <a:cubicBezTo>
                    <a:pt x="8266" y="7443"/>
                    <a:pt x="8139" y="7316"/>
                    <a:pt x="8013" y="7316"/>
                  </a:cubicBezTo>
                  <a:cubicBezTo>
                    <a:pt x="7886" y="7316"/>
                    <a:pt x="7791" y="7443"/>
                    <a:pt x="7791" y="7569"/>
                  </a:cubicBezTo>
                  <a:lnTo>
                    <a:pt x="7791" y="12225"/>
                  </a:lnTo>
                  <a:cubicBezTo>
                    <a:pt x="7791" y="12351"/>
                    <a:pt x="7918" y="12478"/>
                    <a:pt x="8013" y="12478"/>
                  </a:cubicBezTo>
                  <a:lnTo>
                    <a:pt x="13586" y="12478"/>
                  </a:lnTo>
                  <a:cubicBezTo>
                    <a:pt x="13713" y="12478"/>
                    <a:pt x="13840" y="12351"/>
                    <a:pt x="13840" y="12225"/>
                  </a:cubicBezTo>
                  <a:lnTo>
                    <a:pt x="13840" y="12003"/>
                  </a:lnTo>
                  <a:lnTo>
                    <a:pt x="14758" y="12668"/>
                  </a:lnTo>
                  <a:lnTo>
                    <a:pt x="13840" y="13333"/>
                  </a:lnTo>
                  <a:lnTo>
                    <a:pt x="13840" y="13143"/>
                  </a:lnTo>
                  <a:cubicBezTo>
                    <a:pt x="13840" y="13016"/>
                    <a:pt x="13713" y="12890"/>
                    <a:pt x="13586" y="12890"/>
                  </a:cubicBezTo>
                  <a:lnTo>
                    <a:pt x="8013" y="12890"/>
                  </a:lnTo>
                  <a:cubicBezTo>
                    <a:pt x="7886" y="12890"/>
                    <a:pt x="7791" y="13016"/>
                    <a:pt x="7791" y="13143"/>
                  </a:cubicBezTo>
                  <a:lnTo>
                    <a:pt x="7791" y="14917"/>
                  </a:lnTo>
                  <a:lnTo>
                    <a:pt x="7316" y="14917"/>
                  </a:lnTo>
                  <a:lnTo>
                    <a:pt x="7316" y="13143"/>
                  </a:lnTo>
                  <a:cubicBezTo>
                    <a:pt x="7316" y="13016"/>
                    <a:pt x="7189" y="12890"/>
                    <a:pt x="7063" y="12890"/>
                  </a:cubicBezTo>
                  <a:lnTo>
                    <a:pt x="317" y="12890"/>
                  </a:lnTo>
                  <a:lnTo>
                    <a:pt x="317" y="12415"/>
                  </a:lnTo>
                  <a:lnTo>
                    <a:pt x="7126" y="12415"/>
                  </a:lnTo>
                  <a:cubicBezTo>
                    <a:pt x="7221" y="12415"/>
                    <a:pt x="7348" y="12288"/>
                    <a:pt x="7348" y="12193"/>
                  </a:cubicBezTo>
                  <a:lnTo>
                    <a:pt x="7348" y="6651"/>
                  </a:lnTo>
                  <a:lnTo>
                    <a:pt x="7569" y="6651"/>
                  </a:lnTo>
                  <a:cubicBezTo>
                    <a:pt x="8171" y="6651"/>
                    <a:pt x="8741" y="6936"/>
                    <a:pt x="9089" y="7443"/>
                  </a:cubicBezTo>
                  <a:lnTo>
                    <a:pt x="10704" y="9850"/>
                  </a:lnTo>
                  <a:cubicBezTo>
                    <a:pt x="11084" y="10420"/>
                    <a:pt x="11718" y="10705"/>
                    <a:pt x="12383" y="10705"/>
                  </a:cubicBezTo>
                  <a:cubicBezTo>
                    <a:pt x="12446" y="10705"/>
                    <a:pt x="12573" y="10705"/>
                    <a:pt x="12636" y="10673"/>
                  </a:cubicBezTo>
                  <a:cubicBezTo>
                    <a:pt x="12763" y="10673"/>
                    <a:pt x="12858" y="10546"/>
                    <a:pt x="12858" y="10451"/>
                  </a:cubicBezTo>
                  <a:cubicBezTo>
                    <a:pt x="12858" y="10325"/>
                    <a:pt x="12731" y="10261"/>
                    <a:pt x="12605" y="10261"/>
                  </a:cubicBezTo>
                  <a:cubicBezTo>
                    <a:pt x="12544" y="10268"/>
                    <a:pt x="12483" y="10271"/>
                    <a:pt x="12423" y="10271"/>
                  </a:cubicBezTo>
                  <a:cubicBezTo>
                    <a:pt x="11890" y="10271"/>
                    <a:pt x="11401" y="10020"/>
                    <a:pt x="11116" y="9565"/>
                  </a:cubicBezTo>
                  <a:lnTo>
                    <a:pt x="9469" y="7158"/>
                  </a:lnTo>
                  <a:cubicBezTo>
                    <a:pt x="9216" y="6714"/>
                    <a:pt x="8773" y="6461"/>
                    <a:pt x="8298" y="6303"/>
                  </a:cubicBezTo>
                  <a:lnTo>
                    <a:pt x="8298" y="1869"/>
                  </a:lnTo>
                  <a:lnTo>
                    <a:pt x="8424" y="1869"/>
                  </a:lnTo>
                  <a:cubicBezTo>
                    <a:pt x="8583" y="1869"/>
                    <a:pt x="8678" y="1774"/>
                    <a:pt x="8773" y="1647"/>
                  </a:cubicBezTo>
                  <a:cubicBezTo>
                    <a:pt x="8836" y="1552"/>
                    <a:pt x="8804" y="1394"/>
                    <a:pt x="8741" y="1267"/>
                  </a:cubicBezTo>
                  <a:lnTo>
                    <a:pt x="7949" y="159"/>
                  </a:lnTo>
                  <a:cubicBezTo>
                    <a:pt x="7854" y="32"/>
                    <a:pt x="7759" y="1"/>
                    <a:pt x="7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3"/>
          <p:cNvGrpSpPr/>
          <p:nvPr/>
        </p:nvGrpSpPr>
        <p:grpSpPr>
          <a:xfrm>
            <a:off x="1802747" y="3508230"/>
            <a:ext cx="384800" cy="381650"/>
            <a:chOff x="715775" y="1778475"/>
            <a:chExt cx="384800" cy="381650"/>
          </a:xfrm>
        </p:grpSpPr>
        <p:sp>
          <p:nvSpPr>
            <p:cNvPr id="3784" name="Google Shape;3784;p73"/>
            <p:cNvSpPr/>
            <p:nvPr/>
          </p:nvSpPr>
          <p:spPr>
            <a:xfrm>
              <a:off x="720525" y="1783225"/>
              <a:ext cx="167075" cy="167075"/>
            </a:xfrm>
            <a:custGeom>
              <a:avLst/>
              <a:gdLst/>
              <a:ahLst/>
              <a:cxnLst/>
              <a:rect l="l" t="t" r="r" b="b"/>
              <a:pathLst>
                <a:path w="6683" h="6683" extrusionOk="0">
                  <a:moveTo>
                    <a:pt x="729" y="1"/>
                  </a:moveTo>
                  <a:cubicBezTo>
                    <a:pt x="317" y="1"/>
                    <a:pt x="1" y="318"/>
                    <a:pt x="1" y="729"/>
                  </a:cubicBezTo>
                  <a:lnTo>
                    <a:pt x="1" y="5986"/>
                  </a:lnTo>
                  <a:cubicBezTo>
                    <a:pt x="1" y="6366"/>
                    <a:pt x="317" y="6683"/>
                    <a:pt x="729" y="6683"/>
                  </a:cubicBezTo>
                  <a:lnTo>
                    <a:pt x="6018" y="6683"/>
                  </a:lnTo>
                  <a:cubicBezTo>
                    <a:pt x="6366" y="6683"/>
                    <a:pt x="6683" y="6366"/>
                    <a:pt x="6683" y="5986"/>
                  </a:cubicBezTo>
                  <a:lnTo>
                    <a:pt x="6683" y="729"/>
                  </a:lnTo>
                  <a:cubicBezTo>
                    <a:pt x="6683" y="318"/>
                    <a:pt x="6366"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3"/>
            <p:cNvSpPr/>
            <p:nvPr/>
          </p:nvSpPr>
          <p:spPr>
            <a:xfrm>
              <a:off x="851950" y="1784025"/>
              <a:ext cx="37250" cy="167875"/>
            </a:xfrm>
            <a:custGeom>
              <a:avLst/>
              <a:gdLst/>
              <a:ahLst/>
              <a:cxnLst/>
              <a:rect l="l" t="t" r="r" b="b"/>
              <a:pathLst>
                <a:path w="1490" h="6715" extrusionOk="0">
                  <a:moveTo>
                    <a:pt x="1" y="0"/>
                  </a:moveTo>
                  <a:cubicBezTo>
                    <a:pt x="412" y="0"/>
                    <a:pt x="729" y="317"/>
                    <a:pt x="729" y="729"/>
                  </a:cubicBezTo>
                  <a:lnTo>
                    <a:pt x="729" y="5986"/>
                  </a:lnTo>
                  <a:cubicBezTo>
                    <a:pt x="729" y="6398"/>
                    <a:pt x="412" y="6714"/>
                    <a:pt x="1" y="6714"/>
                  </a:cubicBezTo>
                  <a:lnTo>
                    <a:pt x="761" y="6714"/>
                  </a:lnTo>
                  <a:cubicBezTo>
                    <a:pt x="1172" y="6714"/>
                    <a:pt x="1489" y="6398"/>
                    <a:pt x="1489" y="5986"/>
                  </a:cubicBezTo>
                  <a:lnTo>
                    <a:pt x="1489" y="697"/>
                  </a:lnTo>
                  <a:cubicBezTo>
                    <a:pt x="1426" y="286"/>
                    <a:pt x="1109" y="0"/>
                    <a:pt x="76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3"/>
            <p:cNvSpPr/>
            <p:nvPr/>
          </p:nvSpPr>
          <p:spPr>
            <a:xfrm>
              <a:off x="927175" y="1783225"/>
              <a:ext cx="167875" cy="167075"/>
            </a:xfrm>
            <a:custGeom>
              <a:avLst/>
              <a:gdLst/>
              <a:ahLst/>
              <a:cxnLst/>
              <a:rect l="l" t="t" r="r" b="b"/>
              <a:pathLst>
                <a:path w="6715" h="6683" extrusionOk="0">
                  <a:moveTo>
                    <a:pt x="729" y="1"/>
                  </a:moveTo>
                  <a:cubicBezTo>
                    <a:pt x="317" y="1"/>
                    <a:pt x="0" y="318"/>
                    <a:pt x="0" y="729"/>
                  </a:cubicBezTo>
                  <a:lnTo>
                    <a:pt x="0" y="5986"/>
                  </a:lnTo>
                  <a:cubicBezTo>
                    <a:pt x="0" y="6366"/>
                    <a:pt x="317" y="6683"/>
                    <a:pt x="729" y="6683"/>
                  </a:cubicBezTo>
                  <a:lnTo>
                    <a:pt x="5986" y="6683"/>
                  </a:lnTo>
                  <a:cubicBezTo>
                    <a:pt x="6366" y="6683"/>
                    <a:pt x="6714" y="6366"/>
                    <a:pt x="6714" y="5986"/>
                  </a:cubicBezTo>
                  <a:lnTo>
                    <a:pt x="6714" y="729"/>
                  </a:lnTo>
                  <a:cubicBezTo>
                    <a:pt x="6714" y="318"/>
                    <a:pt x="6366" y="1"/>
                    <a:pt x="59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3"/>
            <p:cNvSpPr/>
            <p:nvPr/>
          </p:nvSpPr>
          <p:spPr>
            <a:xfrm>
              <a:off x="1057800" y="1784025"/>
              <a:ext cx="37250" cy="167875"/>
            </a:xfrm>
            <a:custGeom>
              <a:avLst/>
              <a:gdLst/>
              <a:ahLst/>
              <a:cxnLst/>
              <a:rect l="l" t="t" r="r" b="b"/>
              <a:pathLst>
                <a:path w="1490" h="6715" extrusionOk="0">
                  <a:moveTo>
                    <a:pt x="1" y="0"/>
                  </a:moveTo>
                  <a:cubicBezTo>
                    <a:pt x="412" y="0"/>
                    <a:pt x="729" y="317"/>
                    <a:pt x="729" y="729"/>
                  </a:cubicBezTo>
                  <a:lnTo>
                    <a:pt x="729" y="5986"/>
                  </a:lnTo>
                  <a:cubicBezTo>
                    <a:pt x="729" y="6398"/>
                    <a:pt x="412" y="6714"/>
                    <a:pt x="1" y="6714"/>
                  </a:cubicBezTo>
                  <a:lnTo>
                    <a:pt x="761" y="6714"/>
                  </a:lnTo>
                  <a:cubicBezTo>
                    <a:pt x="1141" y="6714"/>
                    <a:pt x="1489" y="6398"/>
                    <a:pt x="1489" y="5986"/>
                  </a:cubicBezTo>
                  <a:lnTo>
                    <a:pt x="1489" y="697"/>
                  </a:lnTo>
                  <a:cubicBezTo>
                    <a:pt x="1489" y="286"/>
                    <a:pt x="1141" y="0"/>
                    <a:pt x="76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3"/>
            <p:cNvSpPr/>
            <p:nvPr/>
          </p:nvSpPr>
          <p:spPr>
            <a:xfrm>
              <a:off x="720525" y="1988300"/>
              <a:ext cx="167075" cy="167075"/>
            </a:xfrm>
            <a:custGeom>
              <a:avLst/>
              <a:gdLst/>
              <a:ahLst/>
              <a:cxnLst/>
              <a:rect l="l" t="t" r="r" b="b"/>
              <a:pathLst>
                <a:path w="6683" h="6683" extrusionOk="0">
                  <a:moveTo>
                    <a:pt x="729" y="0"/>
                  </a:moveTo>
                  <a:cubicBezTo>
                    <a:pt x="317" y="0"/>
                    <a:pt x="1" y="317"/>
                    <a:pt x="1" y="697"/>
                  </a:cubicBezTo>
                  <a:lnTo>
                    <a:pt x="1" y="5985"/>
                  </a:lnTo>
                  <a:cubicBezTo>
                    <a:pt x="1" y="6366"/>
                    <a:pt x="317" y="6682"/>
                    <a:pt x="729" y="6682"/>
                  </a:cubicBezTo>
                  <a:lnTo>
                    <a:pt x="6018" y="6682"/>
                  </a:lnTo>
                  <a:cubicBezTo>
                    <a:pt x="6366" y="6682"/>
                    <a:pt x="6683" y="6397"/>
                    <a:pt x="6683" y="5985"/>
                  </a:cubicBezTo>
                  <a:lnTo>
                    <a:pt x="6683" y="697"/>
                  </a:lnTo>
                  <a:cubicBezTo>
                    <a:pt x="6683" y="317"/>
                    <a:pt x="6366" y="0"/>
                    <a:pt x="59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3"/>
            <p:cNvSpPr/>
            <p:nvPr/>
          </p:nvSpPr>
          <p:spPr>
            <a:xfrm>
              <a:off x="851950" y="1989075"/>
              <a:ext cx="37250" cy="167075"/>
            </a:xfrm>
            <a:custGeom>
              <a:avLst/>
              <a:gdLst/>
              <a:ahLst/>
              <a:cxnLst/>
              <a:rect l="l" t="t" r="r" b="b"/>
              <a:pathLst>
                <a:path w="1490" h="6683" extrusionOk="0">
                  <a:moveTo>
                    <a:pt x="1" y="1"/>
                  </a:moveTo>
                  <a:cubicBezTo>
                    <a:pt x="412" y="1"/>
                    <a:pt x="729" y="317"/>
                    <a:pt x="729" y="729"/>
                  </a:cubicBezTo>
                  <a:lnTo>
                    <a:pt x="729" y="5986"/>
                  </a:lnTo>
                  <a:cubicBezTo>
                    <a:pt x="729" y="6366"/>
                    <a:pt x="412" y="6683"/>
                    <a:pt x="1" y="6683"/>
                  </a:cubicBezTo>
                  <a:lnTo>
                    <a:pt x="761" y="6683"/>
                  </a:lnTo>
                  <a:cubicBezTo>
                    <a:pt x="1172" y="6683"/>
                    <a:pt x="1489" y="6366"/>
                    <a:pt x="1489" y="5986"/>
                  </a:cubicBezTo>
                  <a:lnTo>
                    <a:pt x="1489" y="729"/>
                  </a:lnTo>
                  <a:cubicBezTo>
                    <a:pt x="1426" y="317"/>
                    <a:pt x="1109" y="1"/>
                    <a:pt x="76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3"/>
            <p:cNvSpPr/>
            <p:nvPr/>
          </p:nvSpPr>
          <p:spPr>
            <a:xfrm>
              <a:off x="927175" y="1988300"/>
              <a:ext cx="167875" cy="167075"/>
            </a:xfrm>
            <a:custGeom>
              <a:avLst/>
              <a:gdLst/>
              <a:ahLst/>
              <a:cxnLst/>
              <a:rect l="l" t="t" r="r" b="b"/>
              <a:pathLst>
                <a:path w="6715" h="6683" extrusionOk="0">
                  <a:moveTo>
                    <a:pt x="729" y="0"/>
                  </a:moveTo>
                  <a:cubicBezTo>
                    <a:pt x="317" y="0"/>
                    <a:pt x="0" y="317"/>
                    <a:pt x="0" y="697"/>
                  </a:cubicBezTo>
                  <a:lnTo>
                    <a:pt x="0" y="5985"/>
                  </a:lnTo>
                  <a:cubicBezTo>
                    <a:pt x="0" y="6366"/>
                    <a:pt x="317" y="6682"/>
                    <a:pt x="729" y="6682"/>
                  </a:cubicBezTo>
                  <a:lnTo>
                    <a:pt x="5986" y="6682"/>
                  </a:lnTo>
                  <a:cubicBezTo>
                    <a:pt x="6366" y="6682"/>
                    <a:pt x="6714" y="6397"/>
                    <a:pt x="6714" y="5985"/>
                  </a:cubicBezTo>
                  <a:lnTo>
                    <a:pt x="6714" y="697"/>
                  </a:lnTo>
                  <a:cubicBezTo>
                    <a:pt x="6714" y="317"/>
                    <a:pt x="6366"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3"/>
            <p:cNvSpPr/>
            <p:nvPr/>
          </p:nvSpPr>
          <p:spPr>
            <a:xfrm>
              <a:off x="1057800" y="1989075"/>
              <a:ext cx="37250" cy="167075"/>
            </a:xfrm>
            <a:custGeom>
              <a:avLst/>
              <a:gdLst/>
              <a:ahLst/>
              <a:cxnLst/>
              <a:rect l="l" t="t" r="r" b="b"/>
              <a:pathLst>
                <a:path w="1490" h="6683" extrusionOk="0">
                  <a:moveTo>
                    <a:pt x="1" y="1"/>
                  </a:moveTo>
                  <a:cubicBezTo>
                    <a:pt x="412" y="1"/>
                    <a:pt x="729" y="317"/>
                    <a:pt x="729" y="729"/>
                  </a:cubicBezTo>
                  <a:lnTo>
                    <a:pt x="729" y="5986"/>
                  </a:lnTo>
                  <a:cubicBezTo>
                    <a:pt x="729" y="6366"/>
                    <a:pt x="412" y="6683"/>
                    <a:pt x="1" y="6683"/>
                  </a:cubicBezTo>
                  <a:lnTo>
                    <a:pt x="761" y="6683"/>
                  </a:lnTo>
                  <a:cubicBezTo>
                    <a:pt x="1141" y="6683"/>
                    <a:pt x="1489" y="6366"/>
                    <a:pt x="1489" y="5986"/>
                  </a:cubicBezTo>
                  <a:lnTo>
                    <a:pt x="1489" y="729"/>
                  </a:lnTo>
                  <a:cubicBezTo>
                    <a:pt x="1489" y="317"/>
                    <a:pt x="1141" y="1"/>
                    <a:pt x="76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3"/>
            <p:cNvSpPr/>
            <p:nvPr/>
          </p:nvSpPr>
          <p:spPr>
            <a:xfrm>
              <a:off x="974675" y="2039750"/>
              <a:ext cx="73650" cy="21400"/>
            </a:xfrm>
            <a:custGeom>
              <a:avLst/>
              <a:gdLst/>
              <a:ahLst/>
              <a:cxnLst/>
              <a:rect l="l" t="t" r="r" b="b"/>
              <a:pathLst>
                <a:path w="2946" h="856" extrusionOk="0">
                  <a:moveTo>
                    <a:pt x="0" y="1"/>
                  </a:moveTo>
                  <a:lnTo>
                    <a:pt x="0" y="856"/>
                  </a:lnTo>
                  <a:lnTo>
                    <a:pt x="2946" y="856"/>
                  </a:lnTo>
                  <a:lnTo>
                    <a:pt x="29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3"/>
            <p:cNvSpPr/>
            <p:nvPr/>
          </p:nvSpPr>
          <p:spPr>
            <a:xfrm>
              <a:off x="974675" y="2084075"/>
              <a:ext cx="73650" cy="22200"/>
            </a:xfrm>
            <a:custGeom>
              <a:avLst/>
              <a:gdLst/>
              <a:ahLst/>
              <a:cxnLst/>
              <a:rect l="l" t="t" r="r" b="b"/>
              <a:pathLst>
                <a:path w="2946" h="888" extrusionOk="0">
                  <a:moveTo>
                    <a:pt x="0" y="1"/>
                  </a:moveTo>
                  <a:lnTo>
                    <a:pt x="0" y="888"/>
                  </a:lnTo>
                  <a:lnTo>
                    <a:pt x="2946" y="888"/>
                  </a:lnTo>
                  <a:lnTo>
                    <a:pt x="29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3"/>
            <p:cNvSpPr/>
            <p:nvPr/>
          </p:nvSpPr>
          <p:spPr>
            <a:xfrm>
              <a:off x="1033250" y="2039750"/>
              <a:ext cx="15075" cy="21400"/>
            </a:xfrm>
            <a:custGeom>
              <a:avLst/>
              <a:gdLst/>
              <a:ahLst/>
              <a:cxnLst/>
              <a:rect l="l" t="t" r="r" b="b"/>
              <a:pathLst>
                <a:path w="603" h="856" extrusionOk="0">
                  <a:moveTo>
                    <a:pt x="1" y="1"/>
                  </a:moveTo>
                  <a:cubicBezTo>
                    <a:pt x="96" y="1"/>
                    <a:pt x="159" y="64"/>
                    <a:pt x="159" y="159"/>
                  </a:cubicBezTo>
                  <a:lnTo>
                    <a:pt x="159" y="697"/>
                  </a:lnTo>
                  <a:cubicBezTo>
                    <a:pt x="159" y="792"/>
                    <a:pt x="96" y="856"/>
                    <a:pt x="1" y="856"/>
                  </a:cubicBezTo>
                  <a:lnTo>
                    <a:pt x="603" y="856"/>
                  </a:lnTo>
                  <a:lnTo>
                    <a:pt x="60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3"/>
            <p:cNvSpPr/>
            <p:nvPr/>
          </p:nvSpPr>
          <p:spPr>
            <a:xfrm>
              <a:off x="1033250" y="2084075"/>
              <a:ext cx="15075" cy="21425"/>
            </a:xfrm>
            <a:custGeom>
              <a:avLst/>
              <a:gdLst/>
              <a:ahLst/>
              <a:cxnLst/>
              <a:rect l="l" t="t" r="r" b="b"/>
              <a:pathLst>
                <a:path w="603" h="857" extrusionOk="0">
                  <a:moveTo>
                    <a:pt x="1" y="1"/>
                  </a:moveTo>
                  <a:cubicBezTo>
                    <a:pt x="96" y="1"/>
                    <a:pt x="159" y="96"/>
                    <a:pt x="159" y="159"/>
                  </a:cubicBezTo>
                  <a:lnTo>
                    <a:pt x="159" y="698"/>
                  </a:lnTo>
                  <a:cubicBezTo>
                    <a:pt x="159" y="793"/>
                    <a:pt x="96" y="856"/>
                    <a:pt x="1" y="856"/>
                  </a:cubicBezTo>
                  <a:lnTo>
                    <a:pt x="603" y="856"/>
                  </a:lnTo>
                  <a:lnTo>
                    <a:pt x="60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3"/>
            <p:cNvSpPr/>
            <p:nvPr/>
          </p:nvSpPr>
          <p:spPr>
            <a:xfrm>
              <a:off x="766450" y="1830725"/>
              <a:ext cx="72850" cy="72875"/>
            </a:xfrm>
            <a:custGeom>
              <a:avLst/>
              <a:gdLst/>
              <a:ahLst/>
              <a:cxnLst/>
              <a:rect l="l" t="t" r="r" b="b"/>
              <a:pathLst>
                <a:path w="2914" h="2915" extrusionOk="0">
                  <a:moveTo>
                    <a:pt x="1014" y="1"/>
                  </a:moveTo>
                  <a:lnTo>
                    <a:pt x="1014" y="1046"/>
                  </a:lnTo>
                  <a:lnTo>
                    <a:pt x="0" y="1046"/>
                  </a:lnTo>
                  <a:lnTo>
                    <a:pt x="0" y="1901"/>
                  </a:lnTo>
                  <a:lnTo>
                    <a:pt x="1014" y="1901"/>
                  </a:lnTo>
                  <a:lnTo>
                    <a:pt x="1014" y="2914"/>
                  </a:lnTo>
                  <a:lnTo>
                    <a:pt x="1901" y="2914"/>
                  </a:lnTo>
                  <a:lnTo>
                    <a:pt x="1901" y="1901"/>
                  </a:lnTo>
                  <a:lnTo>
                    <a:pt x="2914" y="1901"/>
                  </a:lnTo>
                  <a:lnTo>
                    <a:pt x="2914" y="1046"/>
                  </a:lnTo>
                  <a:lnTo>
                    <a:pt x="1901" y="1046"/>
                  </a:lnTo>
                  <a:lnTo>
                    <a:pt x="1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3"/>
            <p:cNvSpPr/>
            <p:nvPr/>
          </p:nvSpPr>
          <p:spPr>
            <a:xfrm>
              <a:off x="798900" y="1830725"/>
              <a:ext cx="15075" cy="24575"/>
            </a:xfrm>
            <a:custGeom>
              <a:avLst/>
              <a:gdLst/>
              <a:ahLst/>
              <a:cxnLst/>
              <a:rect l="l" t="t" r="r" b="b"/>
              <a:pathLst>
                <a:path w="603" h="983" extrusionOk="0">
                  <a:moveTo>
                    <a:pt x="1" y="1"/>
                  </a:moveTo>
                  <a:cubicBezTo>
                    <a:pt x="64" y="1"/>
                    <a:pt x="159" y="33"/>
                    <a:pt x="159" y="128"/>
                  </a:cubicBezTo>
                  <a:lnTo>
                    <a:pt x="159" y="888"/>
                  </a:lnTo>
                  <a:cubicBezTo>
                    <a:pt x="159" y="951"/>
                    <a:pt x="223" y="983"/>
                    <a:pt x="286" y="983"/>
                  </a:cubicBezTo>
                  <a:lnTo>
                    <a:pt x="603" y="983"/>
                  </a:lnTo>
                  <a:lnTo>
                    <a:pt x="60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3"/>
            <p:cNvSpPr/>
            <p:nvPr/>
          </p:nvSpPr>
          <p:spPr>
            <a:xfrm>
              <a:off x="798900" y="1878250"/>
              <a:ext cx="15075" cy="25350"/>
            </a:xfrm>
            <a:custGeom>
              <a:avLst/>
              <a:gdLst/>
              <a:ahLst/>
              <a:cxnLst/>
              <a:rect l="l" t="t" r="r" b="b"/>
              <a:pathLst>
                <a:path w="603" h="1014" extrusionOk="0">
                  <a:moveTo>
                    <a:pt x="254" y="0"/>
                  </a:moveTo>
                  <a:cubicBezTo>
                    <a:pt x="191" y="0"/>
                    <a:pt x="159" y="63"/>
                    <a:pt x="159" y="127"/>
                  </a:cubicBezTo>
                  <a:lnTo>
                    <a:pt x="159" y="887"/>
                  </a:lnTo>
                  <a:cubicBezTo>
                    <a:pt x="159" y="950"/>
                    <a:pt x="64" y="1013"/>
                    <a:pt x="1" y="1013"/>
                  </a:cubicBezTo>
                  <a:lnTo>
                    <a:pt x="603" y="1013"/>
                  </a:lnTo>
                  <a:lnTo>
                    <a:pt x="603"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3"/>
            <p:cNvSpPr/>
            <p:nvPr/>
          </p:nvSpPr>
          <p:spPr>
            <a:xfrm>
              <a:off x="824250" y="1856875"/>
              <a:ext cx="15050" cy="22175"/>
            </a:xfrm>
            <a:custGeom>
              <a:avLst/>
              <a:gdLst/>
              <a:ahLst/>
              <a:cxnLst/>
              <a:rect l="l" t="t" r="r" b="b"/>
              <a:pathLst>
                <a:path w="602" h="887" extrusionOk="0">
                  <a:moveTo>
                    <a:pt x="0" y="0"/>
                  </a:moveTo>
                  <a:lnTo>
                    <a:pt x="0" y="32"/>
                  </a:lnTo>
                  <a:lnTo>
                    <a:pt x="102" y="32"/>
                  </a:lnTo>
                  <a:cubicBezTo>
                    <a:pt x="75" y="11"/>
                    <a:pt x="41" y="0"/>
                    <a:pt x="0" y="0"/>
                  </a:cubicBezTo>
                  <a:close/>
                  <a:moveTo>
                    <a:pt x="102" y="32"/>
                  </a:moveTo>
                  <a:cubicBezTo>
                    <a:pt x="138" y="59"/>
                    <a:pt x="159" y="104"/>
                    <a:pt x="159" y="158"/>
                  </a:cubicBezTo>
                  <a:lnTo>
                    <a:pt x="159" y="728"/>
                  </a:lnTo>
                  <a:cubicBezTo>
                    <a:pt x="159" y="823"/>
                    <a:pt x="95" y="887"/>
                    <a:pt x="0" y="887"/>
                  </a:cubicBezTo>
                  <a:lnTo>
                    <a:pt x="602" y="887"/>
                  </a:lnTo>
                  <a:lnTo>
                    <a:pt x="602" y="32"/>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3"/>
            <p:cNvSpPr/>
            <p:nvPr/>
          </p:nvSpPr>
          <p:spPr>
            <a:xfrm>
              <a:off x="768825" y="2036575"/>
              <a:ext cx="67325" cy="67325"/>
            </a:xfrm>
            <a:custGeom>
              <a:avLst/>
              <a:gdLst/>
              <a:ahLst/>
              <a:cxnLst/>
              <a:rect l="l" t="t" r="r" b="b"/>
              <a:pathLst>
                <a:path w="2693" h="2693" extrusionOk="0">
                  <a:moveTo>
                    <a:pt x="634" y="1"/>
                  </a:moveTo>
                  <a:lnTo>
                    <a:pt x="0" y="634"/>
                  </a:lnTo>
                  <a:lnTo>
                    <a:pt x="761" y="1363"/>
                  </a:lnTo>
                  <a:lnTo>
                    <a:pt x="0" y="2091"/>
                  </a:lnTo>
                  <a:lnTo>
                    <a:pt x="634" y="2693"/>
                  </a:lnTo>
                  <a:lnTo>
                    <a:pt x="1362" y="1996"/>
                  </a:lnTo>
                  <a:lnTo>
                    <a:pt x="2122" y="2693"/>
                  </a:lnTo>
                  <a:lnTo>
                    <a:pt x="2692" y="2091"/>
                  </a:lnTo>
                  <a:lnTo>
                    <a:pt x="1996" y="1363"/>
                  </a:lnTo>
                  <a:lnTo>
                    <a:pt x="2692" y="634"/>
                  </a:lnTo>
                  <a:lnTo>
                    <a:pt x="2122" y="1"/>
                  </a:lnTo>
                  <a:lnTo>
                    <a:pt x="1362" y="761"/>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3"/>
            <p:cNvSpPr/>
            <p:nvPr/>
          </p:nvSpPr>
          <p:spPr>
            <a:xfrm>
              <a:off x="775950" y="2080325"/>
              <a:ext cx="27725" cy="23575"/>
            </a:xfrm>
            <a:custGeom>
              <a:avLst/>
              <a:gdLst/>
              <a:ahLst/>
              <a:cxnLst/>
              <a:rect l="l" t="t" r="r" b="b"/>
              <a:pathLst>
                <a:path w="1109" h="943" extrusionOk="0">
                  <a:moveTo>
                    <a:pt x="875" y="1"/>
                  </a:moveTo>
                  <a:cubicBezTo>
                    <a:pt x="848" y="1"/>
                    <a:pt x="824" y="8"/>
                    <a:pt x="824" y="24"/>
                  </a:cubicBezTo>
                  <a:lnTo>
                    <a:pt x="317" y="563"/>
                  </a:lnTo>
                  <a:cubicBezTo>
                    <a:pt x="270" y="594"/>
                    <a:pt x="206" y="610"/>
                    <a:pt x="147" y="610"/>
                  </a:cubicBezTo>
                  <a:cubicBezTo>
                    <a:pt x="88" y="610"/>
                    <a:pt x="32" y="594"/>
                    <a:pt x="0" y="563"/>
                  </a:cubicBezTo>
                  <a:lnTo>
                    <a:pt x="0" y="563"/>
                  </a:lnTo>
                  <a:lnTo>
                    <a:pt x="349" y="943"/>
                  </a:lnTo>
                  <a:lnTo>
                    <a:pt x="887" y="436"/>
                  </a:lnTo>
                  <a:lnTo>
                    <a:pt x="1109" y="183"/>
                  </a:lnTo>
                  <a:lnTo>
                    <a:pt x="951" y="24"/>
                  </a:lnTo>
                  <a:cubicBezTo>
                    <a:pt x="935" y="8"/>
                    <a:pt x="903" y="1"/>
                    <a:pt x="87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3"/>
            <p:cNvSpPr/>
            <p:nvPr/>
          </p:nvSpPr>
          <p:spPr>
            <a:xfrm>
              <a:off x="775150" y="2036575"/>
              <a:ext cx="28525" cy="23575"/>
            </a:xfrm>
            <a:custGeom>
              <a:avLst/>
              <a:gdLst/>
              <a:ahLst/>
              <a:cxnLst/>
              <a:rect l="l" t="t" r="r" b="b"/>
              <a:pathLst>
                <a:path w="1141" h="943" extrusionOk="0">
                  <a:moveTo>
                    <a:pt x="32" y="378"/>
                  </a:moveTo>
                  <a:cubicBezTo>
                    <a:pt x="20" y="388"/>
                    <a:pt x="10" y="399"/>
                    <a:pt x="1" y="413"/>
                  </a:cubicBezTo>
                  <a:lnTo>
                    <a:pt x="32" y="378"/>
                  </a:lnTo>
                  <a:close/>
                  <a:moveTo>
                    <a:pt x="381" y="1"/>
                  </a:moveTo>
                  <a:lnTo>
                    <a:pt x="32" y="378"/>
                  </a:lnTo>
                  <a:lnTo>
                    <a:pt x="32" y="378"/>
                  </a:lnTo>
                  <a:cubicBezTo>
                    <a:pt x="64" y="354"/>
                    <a:pt x="104" y="341"/>
                    <a:pt x="147" y="341"/>
                  </a:cubicBezTo>
                  <a:cubicBezTo>
                    <a:pt x="207" y="341"/>
                    <a:pt x="270" y="365"/>
                    <a:pt x="317" y="413"/>
                  </a:cubicBezTo>
                  <a:lnTo>
                    <a:pt x="824" y="919"/>
                  </a:lnTo>
                  <a:cubicBezTo>
                    <a:pt x="840" y="935"/>
                    <a:pt x="872" y="943"/>
                    <a:pt x="903" y="943"/>
                  </a:cubicBezTo>
                  <a:cubicBezTo>
                    <a:pt x="935" y="943"/>
                    <a:pt x="967" y="935"/>
                    <a:pt x="983" y="919"/>
                  </a:cubicBezTo>
                  <a:lnTo>
                    <a:pt x="1141" y="761"/>
                  </a:lnTo>
                  <a:lnTo>
                    <a:pt x="919" y="508"/>
                  </a:lnTo>
                  <a:lnTo>
                    <a:pt x="38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3"/>
            <p:cNvSpPr/>
            <p:nvPr/>
          </p:nvSpPr>
          <p:spPr>
            <a:xfrm>
              <a:off x="807625" y="2037375"/>
              <a:ext cx="28525" cy="67325"/>
            </a:xfrm>
            <a:custGeom>
              <a:avLst/>
              <a:gdLst/>
              <a:ahLst/>
              <a:cxnLst/>
              <a:rect l="l" t="t" r="r" b="b"/>
              <a:pathLst>
                <a:path w="1141" h="2693" extrusionOk="0">
                  <a:moveTo>
                    <a:pt x="507" y="1"/>
                  </a:moveTo>
                  <a:lnTo>
                    <a:pt x="285" y="254"/>
                  </a:lnTo>
                  <a:lnTo>
                    <a:pt x="507" y="476"/>
                  </a:lnTo>
                  <a:cubicBezTo>
                    <a:pt x="602" y="571"/>
                    <a:pt x="602" y="729"/>
                    <a:pt x="507" y="792"/>
                  </a:cubicBezTo>
                  <a:lnTo>
                    <a:pt x="32" y="1267"/>
                  </a:lnTo>
                  <a:cubicBezTo>
                    <a:pt x="0" y="1331"/>
                    <a:pt x="0" y="1394"/>
                    <a:pt x="32" y="1426"/>
                  </a:cubicBezTo>
                  <a:lnTo>
                    <a:pt x="507" y="1901"/>
                  </a:lnTo>
                  <a:cubicBezTo>
                    <a:pt x="602" y="1996"/>
                    <a:pt x="602" y="2154"/>
                    <a:pt x="507" y="2217"/>
                  </a:cubicBezTo>
                  <a:lnTo>
                    <a:pt x="285" y="2471"/>
                  </a:lnTo>
                  <a:lnTo>
                    <a:pt x="507" y="2692"/>
                  </a:lnTo>
                  <a:lnTo>
                    <a:pt x="1140" y="2059"/>
                  </a:lnTo>
                  <a:lnTo>
                    <a:pt x="444" y="1362"/>
                  </a:lnTo>
                  <a:lnTo>
                    <a:pt x="1140" y="602"/>
                  </a:lnTo>
                  <a:lnTo>
                    <a:pt x="50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3"/>
            <p:cNvSpPr/>
            <p:nvPr/>
          </p:nvSpPr>
          <p:spPr>
            <a:xfrm>
              <a:off x="974675" y="1856875"/>
              <a:ext cx="73650" cy="21400"/>
            </a:xfrm>
            <a:custGeom>
              <a:avLst/>
              <a:gdLst/>
              <a:ahLst/>
              <a:cxnLst/>
              <a:rect l="l" t="t" r="r" b="b"/>
              <a:pathLst>
                <a:path w="2946" h="856" extrusionOk="0">
                  <a:moveTo>
                    <a:pt x="0" y="0"/>
                  </a:moveTo>
                  <a:lnTo>
                    <a:pt x="0" y="855"/>
                  </a:lnTo>
                  <a:lnTo>
                    <a:pt x="2946" y="855"/>
                  </a:lnTo>
                  <a:lnTo>
                    <a:pt x="29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3"/>
            <p:cNvSpPr/>
            <p:nvPr/>
          </p:nvSpPr>
          <p:spPr>
            <a:xfrm>
              <a:off x="997625" y="1813325"/>
              <a:ext cx="27750" cy="26925"/>
            </a:xfrm>
            <a:custGeom>
              <a:avLst/>
              <a:gdLst/>
              <a:ahLst/>
              <a:cxnLst/>
              <a:rect l="l" t="t" r="r" b="b"/>
              <a:pathLst>
                <a:path w="1110" h="1077" extrusionOk="0">
                  <a:moveTo>
                    <a:pt x="571" y="0"/>
                  </a:moveTo>
                  <a:cubicBezTo>
                    <a:pt x="254" y="0"/>
                    <a:pt x="1" y="222"/>
                    <a:pt x="1" y="539"/>
                  </a:cubicBezTo>
                  <a:cubicBezTo>
                    <a:pt x="1" y="855"/>
                    <a:pt x="222" y="1077"/>
                    <a:pt x="571" y="1077"/>
                  </a:cubicBezTo>
                  <a:cubicBezTo>
                    <a:pt x="888" y="1077"/>
                    <a:pt x="1109" y="855"/>
                    <a:pt x="1109" y="539"/>
                  </a:cubicBezTo>
                  <a:cubicBezTo>
                    <a:pt x="1109" y="222"/>
                    <a:pt x="888"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3"/>
            <p:cNvSpPr/>
            <p:nvPr/>
          </p:nvSpPr>
          <p:spPr>
            <a:xfrm>
              <a:off x="997625" y="1894075"/>
              <a:ext cx="27750" cy="27725"/>
            </a:xfrm>
            <a:custGeom>
              <a:avLst/>
              <a:gdLst/>
              <a:ahLst/>
              <a:cxnLst/>
              <a:rect l="l" t="t" r="r" b="b"/>
              <a:pathLst>
                <a:path w="1110" h="1109" extrusionOk="0">
                  <a:moveTo>
                    <a:pt x="571" y="0"/>
                  </a:moveTo>
                  <a:cubicBezTo>
                    <a:pt x="254" y="0"/>
                    <a:pt x="1" y="285"/>
                    <a:pt x="1" y="539"/>
                  </a:cubicBezTo>
                  <a:cubicBezTo>
                    <a:pt x="1" y="856"/>
                    <a:pt x="222" y="1109"/>
                    <a:pt x="571" y="1109"/>
                  </a:cubicBezTo>
                  <a:cubicBezTo>
                    <a:pt x="888" y="1109"/>
                    <a:pt x="1109" y="856"/>
                    <a:pt x="1109" y="539"/>
                  </a:cubicBezTo>
                  <a:cubicBezTo>
                    <a:pt x="1109" y="254"/>
                    <a:pt x="888" y="0"/>
                    <a:pt x="5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3"/>
            <p:cNvSpPr/>
            <p:nvPr/>
          </p:nvSpPr>
          <p:spPr>
            <a:xfrm>
              <a:off x="1031675" y="1856875"/>
              <a:ext cx="15075" cy="21400"/>
            </a:xfrm>
            <a:custGeom>
              <a:avLst/>
              <a:gdLst/>
              <a:ahLst/>
              <a:cxnLst/>
              <a:rect l="l" t="t" r="r" b="b"/>
              <a:pathLst>
                <a:path w="603" h="856" extrusionOk="0">
                  <a:moveTo>
                    <a:pt x="1" y="0"/>
                  </a:moveTo>
                  <a:cubicBezTo>
                    <a:pt x="96" y="0"/>
                    <a:pt x="191" y="63"/>
                    <a:pt x="191" y="190"/>
                  </a:cubicBezTo>
                  <a:lnTo>
                    <a:pt x="191" y="665"/>
                  </a:lnTo>
                  <a:cubicBezTo>
                    <a:pt x="191" y="792"/>
                    <a:pt x="96" y="855"/>
                    <a:pt x="1" y="855"/>
                  </a:cubicBezTo>
                  <a:lnTo>
                    <a:pt x="602" y="855"/>
                  </a:lnTo>
                  <a:lnTo>
                    <a:pt x="602"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3"/>
            <p:cNvSpPr/>
            <p:nvPr/>
          </p:nvSpPr>
          <p:spPr>
            <a:xfrm>
              <a:off x="1005550" y="1813325"/>
              <a:ext cx="19825" cy="25350"/>
            </a:xfrm>
            <a:custGeom>
              <a:avLst/>
              <a:gdLst/>
              <a:ahLst/>
              <a:cxnLst/>
              <a:rect l="l" t="t" r="r" b="b"/>
              <a:pathLst>
                <a:path w="793" h="1014" extrusionOk="0">
                  <a:moveTo>
                    <a:pt x="254" y="0"/>
                  </a:moveTo>
                  <a:cubicBezTo>
                    <a:pt x="159" y="0"/>
                    <a:pt x="64" y="0"/>
                    <a:pt x="1" y="32"/>
                  </a:cubicBezTo>
                  <a:cubicBezTo>
                    <a:pt x="191" y="95"/>
                    <a:pt x="317" y="317"/>
                    <a:pt x="317" y="507"/>
                  </a:cubicBezTo>
                  <a:cubicBezTo>
                    <a:pt x="317" y="729"/>
                    <a:pt x="191" y="887"/>
                    <a:pt x="1" y="982"/>
                  </a:cubicBezTo>
                  <a:cubicBezTo>
                    <a:pt x="64" y="1014"/>
                    <a:pt x="159" y="1014"/>
                    <a:pt x="254" y="1014"/>
                  </a:cubicBezTo>
                  <a:cubicBezTo>
                    <a:pt x="571" y="1014"/>
                    <a:pt x="792" y="792"/>
                    <a:pt x="792" y="475"/>
                  </a:cubicBezTo>
                  <a:cubicBezTo>
                    <a:pt x="761" y="222"/>
                    <a:pt x="507" y="0"/>
                    <a:pt x="25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3"/>
            <p:cNvSpPr/>
            <p:nvPr/>
          </p:nvSpPr>
          <p:spPr>
            <a:xfrm>
              <a:off x="1005550" y="1894075"/>
              <a:ext cx="19825" cy="26150"/>
            </a:xfrm>
            <a:custGeom>
              <a:avLst/>
              <a:gdLst/>
              <a:ahLst/>
              <a:cxnLst/>
              <a:rect l="l" t="t" r="r" b="b"/>
              <a:pathLst>
                <a:path w="793" h="1046" extrusionOk="0">
                  <a:moveTo>
                    <a:pt x="254" y="0"/>
                  </a:moveTo>
                  <a:cubicBezTo>
                    <a:pt x="159" y="0"/>
                    <a:pt x="64" y="0"/>
                    <a:pt x="1" y="32"/>
                  </a:cubicBezTo>
                  <a:cubicBezTo>
                    <a:pt x="191" y="127"/>
                    <a:pt x="317" y="317"/>
                    <a:pt x="317" y="507"/>
                  </a:cubicBezTo>
                  <a:cubicBezTo>
                    <a:pt x="317" y="761"/>
                    <a:pt x="191" y="919"/>
                    <a:pt x="1" y="982"/>
                  </a:cubicBezTo>
                  <a:cubicBezTo>
                    <a:pt x="64" y="1046"/>
                    <a:pt x="159" y="1046"/>
                    <a:pt x="254" y="1046"/>
                  </a:cubicBezTo>
                  <a:cubicBezTo>
                    <a:pt x="571" y="1046"/>
                    <a:pt x="792" y="792"/>
                    <a:pt x="792" y="475"/>
                  </a:cubicBezTo>
                  <a:cubicBezTo>
                    <a:pt x="761" y="285"/>
                    <a:pt x="507" y="0"/>
                    <a:pt x="25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3"/>
            <p:cNvSpPr/>
            <p:nvPr/>
          </p:nvSpPr>
          <p:spPr>
            <a:xfrm>
              <a:off x="715775" y="1778475"/>
              <a:ext cx="178175" cy="177375"/>
            </a:xfrm>
            <a:custGeom>
              <a:avLst/>
              <a:gdLst/>
              <a:ahLst/>
              <a:cxnLst/>
              <a:rect l="l" t="t" r="r" b="b"/>
              <a:pathLst>
                <a:path w="7127" h="7095" extrusionOk="0">
                  <a:moveTo>
                    <a:pt x="919" y="1"/>
                  </a:moveTo>
                  <a:cubicBezTo>
                    <a:pt x="381" y="1"/>
                    <a:pt x="1" y="381"/>
                    <a:pt x="1" y="919"/>
                  </a:cubicBezTo>
                  <a:lnTo>
                    <a:pt x="1" y="6176"/>
                  </a:lnTo>
                  <a:cubicBezTo>
                    <a:pt x="1" y="6683"/>
                    <a:pt x="381" y="7095"/>
                    <a:pt x="919" y="7095"/>
                  </a:cubicBezTo>
                  <a:lnTo>
                    <a:pt x="6176" y="7095"/>
                  </a:lnTo>
                  <a:cubicBezTo>
                    <a:pt x="6683" y="7095"/>
                    <a:pt x="7094" y="6683"/>
                    <a:pt x="7094" y="6176"/>
                  </a:cubicBezTo>
                  <a:lnTo>
                    <a:pt x="7094" y="5290"/>
                  </a:lnTo>
                  <a:cubicBezTo>
                    <a:pt x="7094" y="5195"/>
                    <a:pt x="6968" y="5068"/>
                    <a:pt x="6841" y="5068"/>
                  </a:cubicBezTo>
                  <a:cubicBezTo>
                    <a:pt x="6714" y="5068"/>
                    <a:pt x="6619" y="5195"/>
                    <a:pt x="6619" y="5290"/>
                  </a:cubicBezTo>
                  <a:lnTo>
                    <a:pt x="6619" y="6176"/>
                  </a:lnTo>
                  <a:cubicBezTo>
                    <a:pt x="6619" y="6461"/>
                    <a:pt x="6398" y="6651"/>
                    <a:pt x="6144" y="6651"/>
                  </a:cubicBezTo>
                  <a:lnTo>
                    <a:pt x="919" y="6651"/>
                  </a:lnTo>
                  <a:cubicBezTo>
                    <a:pt x="634" y="6651"/>
                    <a:pt x="444" y="6461"/>
                    <a:pt x="444" y="6176"/>
                  </a:cubicBezTo>
                  <a:lnTo>
                    <a:pt x="444" y="919"/>
                  </a:lnTo>
                  <a:cubicBezTo>
                    <a:pt x="444" y="634"/>
                    <a:pt x="634" y="444"/>
                    <a:pt x="919" y="444"/>
                  </a:cubicBezTo>
                  <a:lnTo>
                    <a:pt x="6176" y="444"/>
                  </a:lnTo>
                  <a:cubicBezTo>
                    <a:pt x="6461" y="444"/>
                    <a:pt x="6651" y="634"/>
                    <a:pt x="6651" y="919"/>
                  </a:cubicBezTo>
                  <a:lnTo>
                    <a:pt x="6651" y="4276"/>
                  </a:lnTo>
                  <a:cubicBezTo>
                    <a:pt x="6651" y="4403"/>
                    <a:pt x="6778" y="4498"/>
                    <a:pt x="6873" y="4498"/>
                  </a:cubicBezTo>
                  <a:cubicBezTo>
                    <a:pt x="6999" y="4498"/>
                    <a:pt x="7126" y="4403"/>
                    <a:pt x="7126" y="4276"/>
                  </a:cubicBezTo>
                  <a:lnTo>
                    <a:pt x="7126" y="919"/>
                  </a:lnTo>
                  <a:cubicBezTo>
                    <a:pt x="7126" y="381"/>
                    <a:pt x="6683" y="1"/>
                    <a:pt x="6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3"/>
            <p:cNvSpPr/>
            <p:nvPr/>
          </p:nvSpPr>
          <p:spPr>
            <a:xfrm>
              <a:off x="922425" y="1778475"/>
              <a:ext cx="178150" cy="178175"/>
            </a:xfrm>
            <a:custGeom>
              <a:avLst/>
              <a:gdLst/>
              <a:ahLst/>
              <a:cxnLst/>
              <a:rect l="l" t="t" r="r" b="b"/>
              <a:pathLst>
                <a:path w="7126" h="7127" extrusionOk="0">
                  <a:moveTo>
                    <a:pt x="919" y="1"/>
                  </a:moveTo>
                  <a:cubicBezTo>
                    <a:pt x="380" y="1"/>
                    <a:pt x="0" y="381"/>
                    <a:pt x="0" y="919"/>
                  </a:cubicBezTo>
                  <a:lnTo>
                    <a:pt x="0" y="6176"/>
                  </a:lnTo>
                  <a:cubicBezTo>
                    <a:pt x="0" y="6683"/>
                    <a:pt x="380" y="7095"/>
                    <a:pt x="919" y="7095"/>
                  </a:cubicBezTo>
                  <a:lnTo>
                    <a:pt x="4561" y="7095"/>
                  </a:lnTo>
                  <a:cubicBezTo>
                    <a:pt x="4656" y="7095"/>
                    <a:pt x="4782" y="6968"/>
                    <a:pt x="4782" y="6841"/>
                  </a:cubicBezTo>
                  <a:cubicBezTo>
                    <a:pt x="4782" y="6715"/>
                    <a:pt x="4656" y="6588"/>
                    <a:pt x="4561" y="6588"/>
                  </a:cubicBezTo>
                  <a:lnTo>
                    <a:pt x="919" y="6588"/>
                  </a:lnTo>
                  <a:cubicBezTo>
                    <a:pt x="634" y="6588"/>
                    <a:pt x="444" y="6398"/>
                    <a:pt x="444" y="6145"/>
                  </a:cubicBezTo>
                  <a:lnTo>
                    <a:pt x="444" y="919"/>
                  </a:lnTo>
                  <a:cubicBezTo>
                    <a:pt x="444" y="634"/>
                    <a:pt x="634" y="444"/>
                    <a:pt x="919" y="444"/>
                  </a:cubicBezTo>
                  <a:lnTo>
                    <a:pt x="6176" y="444"/>
                  </a:lnTo>
                  <a:cubicBezTo>
                    <a:pt x="6461" y="444"/>
                    <a:pt x="6651" y="634"/>
                    <a:pt x="6651" y="919"/>
                  </a:cubicBezTo>
                  <a:lnTo>
                    <a:pt x="6651" y="6176"/>
                  </a:lnTo>
                  <a:cubicBezTo>
                    <a:pt x="6651" y="6461"/>
                    <a:pt x="6461" y="6651"/>
                    <a:pt x="6176" y="6651"/>
                  </a:cubicBezTo>
                  <a:lnTo>
                    <a:pt x="5574" y="6651"/>
                  </a:lnTo>
                  <a:cubicBezTo>
                    <a:pt x="5447" y="6651"/>
                    <a:pt x="5352" y="6778"/>
                    <a:pt x="5352" y="6873"/>
                  </a:cubicBezTo>
                  <a:cubicBezTo>
                    <a:pt x="5352" y="7000"/>
                    <a:pt x="5479" y="7126"/>
                    <a:pt x="5574" y="7126"/>
                  </a:cubicBezTo>
                  <a:lnTo>
                    <a:pt x="6176" y="7126"/>
                  </a:lnTo>
                  <a:cubicBezTo>
                    <a:pt x="6682" y="7126"/>
                    <a:pt x="7094" y="6715"/>
                    <a:pt x="7094" y="6208"/>
                  </a:cubicBezTo>
                  <a:lnTo>
                    <a:pt x="7094" y="919"/>
                  </a:lnTo>
                  <a:cubicBezTo>
                    <a:pt x="7126" y="381"/>
                    <a:pt x="6682" y="1"/>
                    <a:pt x="6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3"/>
            <p:cNvSpPr/>
            <p:nvPr/>
          </p:nvSpPr>
          <p:spPr>
            <a:xfrm>
              <a:off x="715775" y="1982750"/>
              <a:ext cx="178175" cy="177375"/>
            </a:xfrm>
            <a:custGeom>
              <a:avLst/>
              <a:gdLst/>
              <a:ahLst/>
              <a:cxnLst/>
              <a:rect l="l" t="t" r="r" b="b"/>
              <a:pathLst>
                <a:path w="7127" h="7095" extrusionOk="0">
                  <a:moveTo>
                    <a:pt x="6176" y="507"/>
                  </a:moveTo>
                  <a:cubicBezTo>
                    <a:pt x="6461" y="507"/>
                    <a:pt x="6651" y="697"/>
                    <a:pt x="6651" y="982"/>
                  </a:cubicBezTo>
                  <a:lnTo>
                    <a:pt x="6651" y="6239"/>
                  </a:lnTo>
                  <a:lnTo>
                    <a:pt x="6683" y="6239"/>
                  </a:lnTo>
                  <a:cubicBezTo>
                    <a:pt x="6683" y="6524"/>
                    <a:pt x="6493" y="6714"/>
                    <a:pt x="6208" y="6714"/>
                  </a:cubicBezTo>
                  <a:lnTo>
                    <a:pt x="919" y="6714"/>
                  </a:lnTo>
                  <a:cubicBezTo>
                    <a:pt x="634" y="6714"/>
                    <a:pt x="444" y="6524"/>
                    <a:pt x="444" y="6239"/>
                  </a:cubicBezTo>
                  <a:lnTo>
                    <a:pt x="444" y="982"/>
                  </a:lnTo>
                  <a:cubicBezTo>
                    <a:pt x="444" y="697"/>
                    <a:pt x="634" y="507"/>
                    <a:pt x="919" y="507"/>
                  </a:cubicBezTo>
                  <a:close/>
                  <a:moveTo>
                    <a:pt x="919" y="0"/>
                  </a:moveTo>
                  <a:cubicBezTo>
                    <a:pt x="381" y="0"/>
                    <a:pt x="1" y="412"/>
                    <a:pt x="1" y="919"/>
                  </a:cubicBezTo>
                  <a:lnTo>
                    <a:pt x="1" y="6207"/>
                  </a:lnTo>
                  <a:cubicBezTo>
                    <a:pt x="1" y="6714"/>
                    <a:pt x="381" y="7094"/>
                    <a:pt x="919" y="7094"/>
                  </a:cubicBezTo>
                  <a:lnTo>
                    <a:pt x="6176" y="7094"/>
                  </a:lnTo>
                  <a:cubicBezTo>
                    <a:pt x="6683" y="7094"/>
                    <a:pt x="7094" y="6714"/>
                    <a:pt x="7094" y="6207"/>
                  </a:cubicBezTo>
                  <a:lnTo>
                    <a:pt x="7094" y="919"/>
                  </a:lnTo>
                  <a:cubicBezTo>
                    <a:pt x="7126" y="444"/>
                    <a:pt x="6683" y="0"/>
                    <a:pt x="6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3"/>
            <p:cNvSpPr/>
            <p:nvPr/>
          </p:nvSpPr>
          <p:spPr>
            <a:xfrm>
              <a:off x="922425" y="1982750"/>
              <a:ext cx="178150" cy="177375"/>
            </a:xfrm>
            <a:custGeom>
              <a:avLst/>
              <a:gdLst/>
              <a:ahLst/>
              <a:cxnLst/>
              <a:rect l="l" t="t" r="r" b="b"/>
              <a:pathLst>
                <a:path w="7126" h="7095" extrusionOk="0">
                  <a:moveTo>
                    <a:pt x="6176" y="507"/>
                  </a:moveTo>
                  <a:cubicBezTo>
                    <a:pt x="6461" y="507"/>
                    <a:pt x="6651" y="697"/>
                    <a:pt x="6651" y="982"/>
                  </a:cubicBezTo>
                  <a:lnTo>
                    <a:pt x="6651" y="6239"/>
                  </a:lnTo>
                  <a:cubicBezTo>
                    <a:pt x="6651" y="6524"/>
                    <a:pt x="6461" y="6714"/>
                    <a:pt x="6176" y="6714"/>
                  </a:cubicBezTo>
                  <a:lnTo>
                    <a:pt x="919" y="6714"/>
                  </a:lnTo>
                  <a:cubicBezTo>
                    <a:pt x="634" y="6714"/>
                    <a:pt x="444" y="6524"/>
                    <a:pt x="444" y="6239"/>
                  </a:cubicBezTo>
                  <a:lnTo>
                    <a:pt x="444" y="982"/>
                  </a:lnTo>
                  <a:cubicBezTo>
                    <a:pt x="444" y="697"/>
                    <a:pt x="634" y="507"/>
                    <a:pt x="919" y="507"/>
                  </a:cubicBezTo>
                  <a:close/>
                  <a:moveTo>
                    <a:pt x="919" y="0"/>
                  </a:moveTo>
                  <a:cubicBezTo>
                    <a:pt x="380" y="0"/>
                    <a:pt x="0" y="412"/>
                    <a:pt x="0" y="919"/>
                  </a:cubicBezTo>
                  <a:lnTo>
                    <a:pt x="0" y="6207"/>
                  </a:lnTo>
                  <a:cubicBezTo>
                    <a:pt x="0" y="6714"/>
                    <a:pt x="380" y="7094"/>
                    <a:pt x="919" y="7094"/>
                  </a:cubicBezTo>
                  <a:lnTo>
                    <a:pt x="6176" y="7094"/>
                  </a:lnTo>
                  <a:cubicBezTo>
                    <a:pt x="6682" y="7094"/>
                    <a:pt x="7094" y="6714"/>
                    <a:pt x="7094" y="6207"/>
                  </a:cubicBezTo>
                  <a:lnTo>
                    <a:pt x="7094" y="919"/>
                  </a:lnTo>
                  <a:cubicBezTo>
                    <a:pt x="7126" y="444"/>
                    <a:pt x="6682" y="0"/>
                    <a:pt x="6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3"/>
            <p:cNvSpPr/>
            <p:nvPr/>
          </p:nvSpPr>
          <p:spPr>
            <a:xfrm>
              <a:off x="969125" y="2033425"/>
              <a:ext cx="84750" cy="34050"/>
            </a:xfrm>
            <a:custGeom>
              <a:avLst/>
              <a:gdLst/>
              <a:ahLst/>
              <a:cxnLst/>
              <a:rect l="l" t="t" r="r" b="b"/>
              <a:pathLst>
                <a:path w="3390" h="1362" extrusionOk="0">
                  <a:moveTo>
                    <a:pt x="2914" y="444"/>
                  </a:moveTo>
                  <a:lnTo>
                    <a:pt x="2914" y="887"/>
                  </a:lnTo>
                  <a:lnTo>
                    <a:pt x="444" y="887"/>
                  </a:lnTo>
                  <a:lnTo>
                    <a:pt x="444" y="444"/>
                  </a:lnTo>
                  <a:close/>
                  <a:moveTo>
                    <a:pt x="222" y="0"/>
                  </a:moveTo>
                  <a:cubicBezTo>
                    <a:pt x="127" y="0"/>
                    <a:pt x="1" y="127"/>
                    <a:pt x="1" y="254"/>
                  </a:cubicBezTo>
                  <a:lnTo>
                    <a:pt x="1" y="1109"/>
                  </a:lnTo>
                  <a:cubicBezTo>
                    <a:pt x="1" y="1235"/>
                    <a:pt x="127" y="1362"/>
                    <a:pt x="222" y="1362"/>
                  </a:cubicBezTo>
                  <a:lnTo>
                    <a:pt x="3168" y="1362"/>
                  </a:lnTo>
                  <a:cubicBezTo>
                    <a:pt x="3294" y="1362"/>
                    <a:pt x="3358" y="1235"/>
                    <a:pt x="3389" y="1109"/>
                  </a:cubicBezTo>
                  <a:lnTo>
                    <a:pt x="3389" y="254"/>
                  </a:lnTo>
                  <a:cubicBezTo>
                    <a:pt x="3389" y="127"/>
                    <a:pt x="3294"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3"/>
            <p:cNvSpPr/>
            <p:nvPr/>
          </p:nvSpPr>
          <p:spPr>
            <a:xfrm>
              <a:off x="969125" y="2076950"/>
              <a:ext cx="84750" cy="34075"/>
            </a:xfrm>
            <a:custGeom>
              <a:avLst/>
              <a:gdLst/>
              <a:ahLst/>
              <a:cxnLst/>
              <a:rect l="l" t="t" r="r" b="b"/>
              <a:pathLst>
                <a:path w="3390" h="1363" extrusionOk="0">
                  <a:moveTo>
                    <a:pt x="222" y="1"/>
                  </a:moveTo>
                  <a:cubicBezTo>
                    <a:pt x="127" y="1"/>
                    <a:pt x="1" y="128"/>
                    <a:pt x="1" y="254"/>
                  </a:cubicBezTo>
                  <a:lnTo>
                    <a:pt x="1" y="1109"/>
                  </a:lnTo>
                  <a:cubicBezTo>
                    <a:pt x="1" y="1236"/>
                    <a:pt x="127" y="1363"/>
                    <a:pt x="222" y="1363"/>
                  </a:cubicBezTo>
                  <a:lnTo>
                    <a:pt x="697" y="1363"/>
                  </a:lnTo>
                  <a:cubicBezTo>
                    <a:pt x="824" y="1363"/>
                    <a:pt x="951" y="1236"/>
                    <a:pt x="951" y="1109"/>
                  </a:cubicBezTo>
                  <a:cubicBezTo>
                    <a:pt x="951" y="983"/>
                    <a:pt x="824" y="888"/>
                    <a:pt x="697" y="888"/>
                  </a:cubicBezTo>
                  <a:lnTo>
                    <a:pt x="444" y="888"/>
                  </a:lnTo>
                  <a:lnTo>
                    <a:pt x="444" y="444"/>
                  </a:lnTo>
                  <a:lnTo>
                    <a:pt x="2914" y="444"/>
                  </a:lnTo>
                  <a:lnTo>
                    <a:pt x="2914" y="888"/>
                  </a:lnTo>
                  <a:lnTo>
                    <a:pt x="1774" y="888"/>
                  </a:lnTo>
                  <a:cubicBezTo>
                    <a:pt x="1648" y="888"/>
                    <a:pt x="1553" y="983"/>
                    <a:pt x="1553" y="1109"/>
                  </a:cubicBezTo>
                  <a:cubicBezTo>
                    <a:pt x="1553" y="1236"/>
                    <a:pt x="1648" y="1363"/>
                    <a:pt x="1774" y="1363"/>
                  </a:cubicBezTo>
                  <a:lnTo>
                    <a:pt x="3168" y="1363"/>
                  </a:lnTo>
                  <a:cubicBezTo>
                    <a:pt x="3294" y="1363"/>
                    <a:pt x="3358" y="1268"/>
                    <a:pt x="3389" y="1109"/>
                  </a:cubicBezTo>
                  <a:lnTo>
                    <a:pt x="3389" y="254"/>
                  </a:lnTo>
                  <a:cubicBezTo>
                    <a:pt x="3389" y="128"/>
                    <a:pt x="3294" y="1"/>
                    <a:pt x="3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3"/>
            <p:cNvSpPr/>
            <p:nvPr/>
          </p:nvSpPr>
          <p:spPr>
            <a:xfrm>
              <a:off x="760125" y="1823600"/>
              <a:ext cx="84725" cy="85550"/>
            </a:xfrm>
            <a:custGeom>
              <a:avLst/>
              <a:gdLst/>
              <a:ahLst/>
              <a:cxnLst/>
              <a:rect l="l" t="t" r="r" b="b"/>
              <a:pathLst>
                <a:path w="3389" h="3422" extrusionOk="0">
                  <a:moveTo>
                    <a:pt x="1932" y="476"/>
                  </a:moveTo>
                  <a:lnTo>
                    <a:pt x="1932" y="1268"/>
                  </a:lnTo>
                  <a:cubicBezTo>
                    <a:pt x="1932" y="1394"/>
                    <a:pt x="2059" y="1521"/>
                    <a:pt x="2185" y="1521"/>
                  </a:cubicBezTo>
                  <a:lnTo>
                    <a:pt x="2977" y="1521"/>
                  </a:lnTo>
                  <a:lnTo>
                    <a:pt x="2977" y="1964"/>
                  </a:lnTo>
                  <a:lnTo>
                    <a:pt x="2185" y="1964"/>
                  </a:lnTo>
                  <a:cubicBezTo>
                    <a:pt x="2059" y="1964"/>
                    <a:pt x="1932" y="2059"/>
                    <a:pt x="1932" y="2186"/>
                  </a:cubicBezTo>
                  <a:lnTo>
                    <a:pt x="1932" y="2978"/>
                  </a:lnTo>
                  <a:lnTo>
                    <a:pt x="1520" y="2978"/>
                  </a:lnTo>
                  <a:lnTo>
                    <a:pt x="1520" y="2186"/>
                  </a:lnTo>
                  <a:cubicBezTo>
                    <a:pt x="1520" y="2059"/>
                    <a:pt x="1394" y="1964"/>
                    <a:pt x="1267" y="1964"/>
                  </a:cubicBezTo>
                  <a:lnTo>
                    <a:pt x="475" y="1964"/>
                  </a:lnTo>
                  <a:lnTo>
                    <a:pt x="475" y="1521"/>
                  </a:lnTo>
                  <a:lnTo>
                    <a:pt x="1267" y="1521"/>
                  </a:lnTo>
                  <a:cubicBezTo>
                    <a:pt x="1394" y="1521"/>
                    <a:pt x="1520" y="1394"/>
                    <a:pt x="1520" y="1268"/>
                  </a:cubicBezTo>
                  <a:lnTo>
                    <a:pt x="1520" y="476"/>
                  </a:lnTo>
                  <a:close/>
                  <a:moveTo>
                    <a:pt x="1267" y="1"/>
                  </a:moveTo>
                  <a:cubicBezTo>
                    <a:pt x="1140" y="1"/>
                    <a:pt x="1045" y="128"/>
                    <a:pt x="1045" y="254"/>
                  </a:cubicBezTo>
                  <a:lnTo>
                    <a:pt x="1045" y="1046"/>
                  </a:lnTo>
                  <a:lnTo>
                    <a:pt x="253" y="1046"/>
                  </a:lnTo>
                  <a:cubicBezTo>
                    <a:pt x="127" y="1046"/>
                    <a:pt x="0" y="1141"/>
                    <a:pt x="0" y="1268"/>
                  </a:cubicBezTo>
                  <a:lnTo>
                    <a:pt x="0" y="2154"/>
                  </a:lnTo>
                  <a:cubicBezTo>
                    <a:pt x="0" y="2249"/>
                    <a:pt x="127" y="2376"/>
                    <a:pt x="253" y="2376"/>
                  </a:cubicBezTo>
                  <a:lnTo>
                    <a:pt x="1045" y="2376"/>
                  </a:lnTo>
                  <a:lnTo>
                    <a:pt x="1045" y="3168"/>
                  </a:lnTo>
                  <a:cubicBezTo>
                    <a:pt x="1045" y="3294"/>
                    <a:pt x="1140" y="3421"/>
                    <a:pt x="1267" y="3421"/>
                  </a:cubicBezTo>
                  <a:lnTo>
                    <a:pt x="2154" y="3421"/>
                  </a:lnTo>
                  <a:cubicBezTo>
                    <a:pt x="2249" y="3421"/>
                    <a:pt x="2375" y="3326"/>
                    <a:pt x="2375" y="3168"/>
                  </a:cubicBezTo>
                  <a:lnTo>
                    <a:pt x="2375" y="2376"/>
                  </a:lnTo>
                  <a:lnTo>
                    <a:pt x="3167" y="2376"/>
                  </a:lnTo>
                  <a:cubicBezTo>
                    <a:pt x="3294" y="2376"/>
                    <a:pt x="3389" y="2249"/>
                    <a:pt x="3389" y="2154"/>
                  </a:cubicBezTo>
                  <a:lnTo>
                    <a:pt x="3389" y="1268"/>
                  </a:lnTo>
                  <a:cubicBezTo>
                    <a:pt x="3389" y="1141"/>
                    <a:pt x="3294" y="1046"/>
                    <a:pt x="3167" y="1046"/>
                  </a:cubicBezTo>
                  <a:lnTo>
                    <a:pt x="2375" y="1046"/>
                  </a:lnTo>
                  <a:lnTo>
                    <a:pt x="2375" y="254"/>
                  </a:lnTo>
                  <a:cubicBezTo>
                    <a:pt x="2375" y="128"/>
                    <a:pt x="2249" y="1"/>
                    <a:pt x="2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3"/>
            <p:cNvSpPr/>
            <p:nvPr/>
          </p:nvSpPr>
          <p:spPr>
            <a:xfrm>
              <a:off x="763275" y="2033225"/>
              <a:ext cx="78425" cy="77025"/>
            </a:xfrm>
            <a:custGeom>
              <a:avLst/>
              <a:gdLst/>
              <a:ahLst/>
              <a:cxnLst/>
              <a:rect l="l" t="t" r="r" b="b"/>
              <a:pathLst>
                <a:path w="3137" h="3081" extrusionOk="0">
                  <a:moveTo>
                    <a:pt x="2281" y="547"/>
                  </a:moveTo>
                  <a:lnTo>
                    <a:pt x="2566" y="800"/>
                  </a:lnTo>
                  <a:lnTo>
                    <a:pt x="2028" y="1370"/>
                  </a:lnTo>
                  <a:cubicBezTo>
                    <a:pt x="1964" y="1402"/>
                    <a:pt x="1933" y="1433"/>
                    <a:pt x="1933" y="1528"/>
                  </a:cubicBezTo>
                  <a:cubicBezTo>
                    <a:pt x="1933" y="1560"/>
                    <a:pt x="1964" y="1623"/>
                    <a:pt x="2028" y="1687"/>
                  </a:cubicBezTo>
                  <a:lnTo>
                    <a:pt x="2566" y="2225"/>
                  </a:lnTo>
                  <a:lnTo>
                    <a:pt x="2281" y="2510"/>
                  </a:lnTo>
                  <a:lnTo>
                    <a:pt x="1743" y="1940"/>
                  </a:lnTo>
                  <a:cubicBezTo>
                    <a:pt x="1711" y="1908"/>
                    <a:pt x="1616" y="1877"/>
                    <a:pt x="1584" y="1877"/>
                  </a:cubicBezTo>
                  <a:cubicBezTo>
                    <a:pt x="1553" y="1877"/>
                    <a:pt x="1458" y="1908"/>
                    <a:pt x="1426" y="1940"/>
                  </a:cubicBezTo>
                  <a:lnTo>
                    <a:pt x="856" y="2510"/>
                  </a:lnTo>
                  <a:lnTo>
                    <a:pt x="571" y="2225"/>
                  </a:lnTo>
                  <a:lnTo>
                    <a:pt x="1141" y="1687"/>
                  </a:lnTo>
                  <a:cubicBezTo>
                    <a:pt x="1173" y="1655"/>
                    <a:pt x="1204" y="1592"/>
                    <a:pt x="1204" y="1528"/>
                  </a:cubicBezTo>
                  <a:cubicBezTo>
                    <a:pt x="1204" y="1497"/>
                    <a:pt x="1173" y="1402"/>
                    <a:pt x="1141" y="1370"/>
                  </a:cubicBezTo>
                  <a:lnTo>
                    <a:pt x="571" y="800"/>
                  </a:lnTo>
                  <a:lnTo>
                    <a:pt x="856" y="547"/>
                  </a:lnTo>
                  <a:lnTo>
                    <a:pt x="1426" y="1085"/>
                  </a:lnTo>
                  <a:cubicBezTo>
                    <a:pt x="1458" y="1132"/>
                    <a:pt x="1513" y="1156"/>
                    <a:pt x="1572" y="1156"/>
                  </a:cubicBezTo>
                  <a:cubicBezTo>
                    <a:pt x="1632" y="1156"/>
                    <a:pt x="1695" y="1132"/>
                    <a:pt x="1743" y="1085"/>
                  </a:cubicBezTo>
                  <a:lnTo>
                    <a:pt x="2281" y="547"/>
                  </a:lnTo>
                  <a:close/>
                  <a:moveTo>
                    <a:pt x="868" y="0"/>
                  </a:moveTo>
                  <a:cubicBezTo>
                    <a:pt x="808" y="0"/>
                    <a:pt x="745" y="24"/>
                    <a:pt x="697" y="72"/>
                  </a:cubicBezTo>
                  <a:lnTo>
                    <a:pt x="64" y="642"/>
                  </a:lnTo>
                  <a:cubicBezTo>
                    <a:pt x="1" y="737"/>
                    <a:pt x="1" y="895"/>
                    <a:pt x="64" y="958"/>
                  </a:cubicBezTo>
                  <a:lnTo>
                    <a:pt x="634" y="1528"/>
                  </a:lnTo>
                  <a:lnTo>
                    <a:pt x="64" y="2067"/>
                  </a:lnTo>
                  <a:cubicBezTo>
                    <a:pt x="32" y="2130"/>
                    <a:pt x="1" y="2193"/>
                    <a:pt x="1" y="2225"/>
                  </a:cubicBezTo>
                  <a:cubicBezTo>
                    <a:pt x="1" y="2288"/>
                    <a:pt x="32" y="2352"/>
                    <a:pt x="64" y="2383"/>
                  </a:cubicBezTo>
                  <a:lnTo>
                    <a:pt x="697" y="2985"/>
                  </a:lnTo>
                  <a:cubicBezTo>
                    <a:pt x="761" y="3017"/>
                    <a:pt x="824" y="3080"/>
                    <a:pt x="856" y="3080"/>
                  </a:cubicBezTo>
                  <a:cubicBezTo>
                    <a:pt x="919" y="3080"/>
                    <a:pt x="983" y="3017"/>
                    <a:pt x="1014" y="2985"/>
                  </a:cubicBezTo>
                  <a:lnTo>
                    <a:pt x="1584" y="2415"/>
                  </a:lnTo>
                  <a:lnTo>
                    <a:pt x="2123" y="2985"/>
                  </a:lnTo>
                  <a:cubicBezTo>
                    <a:pt x="2170" y="3017"/>
                    <a:pt x="2233" y="3033"/>
                    <a:pt x="2293" y="3033"/>
                  </a:cubicBezTo>
                  <a:cubicBezTo>
                    <a:pt x="2352" y="3033"/>
                    <a:pt x="2408" y="3017"/>
                    <a:pt x="2439" y="2985"/>
                  </a:cubicBezTo>
                  <a:lnTo>
                    <a:pt x="3041" y="2383"/>
                  </a:lnTo>
                  <a:cubicBezTo>
                    <a:pt x="3073" y="2352"/>
                    <a:pt x="3136" y="2257"/>
                    <a:pt x="3136" y="2225"/>
                  </a:cubicBezTo>
                  <a:cubicBezTo>
                    <a:pt x="3136" y="2193"/>
                    <a:pt x="3073" y="2130"/>
                    <a:pt x="3041" y="2067"/>
                  </a:cubicBezTo>
                  <a:lnTo>
                    <a:pt x="2503" y="1528"/>
                  </a:lnTo>
                  <a:lnTo>
                    <a:pt x="3041" y="958"/>
                  </a:lnTo>
                  <a:cubicBezTo>
                    <a:pt x="3073" y="927"/>
                    <a:pt x="3136" y="863"/>
                    <a:pt x="3136" y="800"/>
                  </a:cubicBezTo>
                  <a:cubicBezTo>
                    <a:pt x="3136" y="768"/>
                    <a:pt x="3073" y="705"/>
                    <a:pt x="3041" y="642"/>
                  </a:cubicBezTo>
                  <a:lnTo>
                    <a:pt x="2439" y="72"/>
                  </a:lnTo>
                  <a:cubicBezTo>
                    <a:pt x="2408" y="24"/>
                    <a:pt x="2352" y="0"/>
                    <a:pt x="2293" y="0"/>
                  </a:cubicBezTo>
                  <a:cubicBezTo>
                    <a:pt x="2233" y="0"/>
                    <a:pt x="2170" y="24"/>
                    <a:pt x="2123" y="72"/>
                  </a:cubicBezTo>
                  <a:lnTo>
                    <a:pt x="1584" y="610"/>
                  </a:lnTo>
                  <a:lnTo>
                    <a:pt x="1014" y="72"/>
                  </a:lnTo>
                  <a:cubicBezTo>
                    <a:pt x="983" y="24"/>
                    <a:pt x="927" y="0"/>
                    <a:pt x="8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3"/>
            <p:cNvSpPr/>
            <p:nvPr/>
          </p:nvSpPr>
          <p:spPr>
            <a:xfrm>
              <a:off x="969125" y="1849750"/>
              <a:ext cx="84750" cy="33275"/>
            </a:xfrm>
            <a:custGeom>
              <a:avLst/>
              <a:gdLst/>
              <a:ahLst/>
              <a:cxnLst/>
              <a:rect l="l" t="t" r="r" b="b"/>
              <a:pathLst>
                <a:path w="3390" h="1331" extrusionOk="0">
                  <a:moveTo>
                    <a:pt x="2914" y="475"/>
                  </a:moveTo>
                  <a:lnTo>
                    <a:pt x="2914" y="918"/>
                  </a:lnTo>
                  <a:lnTo>
                    <a:pt x="444" y="918"/>
                  </a:lnTo>
                  <a:lnTo>
                    <a:pt x="444" y="475"/>
                  </a:lnTo>
                  <a:close/>
                  <a:moveTo>
                    <a:pt x="222" y="0"/>
                  </a:moveTo>
                  <a:cubicBezTo>
                    <a:pt x="127" y="0"/>
                    <a:pt x="1" y="127"/>
                    <a:pt x="1" y="222"/>
                  </a:cubicBezTo>
                  <a:lnTo>
                    <a:pt x="1" y="1108"/>
                  </a:lnTo>
                  <a:cubicBezTo>
                    <a:pt x="1" y="1235"/>
                    <a:pt x="127" y="1330"/>
                    <a:pt x="222" y="1330"/>
                  </a:cubicBezTo>
                  <a:lnTo>
                    <a:pt x="3168" y="1330"/>
                  </a:lnTo>
                  <a:cubicBezTo>
                    <a:pt x="3294" y="1330"/>
                    <a:pt x="3358" y="1267"/>
                    <a:pt x="3389" y="1108"/>
                  </a:cubicBezTo>
                  <a:lnTo>
                    <a:pt x="3389" y="222"/>
                  </a:lnTo>
                  <a:cubicBezTo>
                    <a:pt x="3389" y="127"/>
                    <a:pt x="3294" y="0"/>
                    <a:pt x="3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3"/>
            <p:cNvSpPr/>
            <p:nvPr/>
          </p:nvSpPr>
          <p:spPr>
            <a:xfrm>
              <a:off x="992875" y="1807775"/>
              <a:ext cx="37250" cy="38025"/>
            </a:xfrm>
            <a:custGeom>
              <a:avLst/>
              <a:gdLst/>
              <a:ahLst/>
              <a:cxnLst/>
              <a:rect l="l" t="t" r="r" b="b"/>
              <a:pathLst>
                <a:path w="1490" h="1521" extrusionOk="0">
                  <a:moveTo>
                    <a:pt x="761" y="444"/>
                  </a:moveTo>
                  <a:cubicBezTo>
                    <a:pt x="919" y="444"/>
                    <a:pt x="1078" y="571"/>
                    <a:pt x="1078" y="761"/>
                  </a:cubicBezTo>
                  <a:cubicBezTo>
                    <a:pt x="1078" y="919"/>
                    <a:pt x="919" y="1077"/>
                    <a:pt x="761" y="1077"/>
                  </a:cubicBezTo>
                  <a:cubicBezTo>
                    <a:pt x="571" y="1077"/>
                    <a:pt x="412" y="919"/>
                    <a:pt x="412" y="761"/>
                  </a:cubicBezTo>
                  <a:cubicBezTo>
                    <a:pt x="412" y="602"/>
                    <a:pt x="571" y="444"/>
                    <a:pt x="761" y="444"/>
                  </a:cubicBezTo>
                  <a:close/>
                  <a:moveTo>
                    <a:pt x="761" y="1"/>
                  </a:moveTo>
                  <a:cubicBezTo>
                    <a:pt x="349" y="1"/>
                    <a:pt x="1" y="317"/>
                    <a:pt x="1" y="761"/>
                  </a:cubicBezTo>
                  <a:cubicBezTo>
                    <a:pt x="1" y="1172"/>
                    <a:pt x="317" y="1521"/>
                    <a:pt x="761" y="1521"/>
                  </a:cubicBezTo>
                  <a:cubicBezTo>
                    <a:pt x="1141" y="1521"/>
                    <a:pt x="1489" y="1172"/>
                    <a:pt x="1489" y="761"/>
                  </a:cubicBezTo>
                  <a:cubicBezTo>
                    <a:pt x="1489" y="381"/>
                    <a:pt x="1173"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3"/>
            <p:cNvSpPr/>
            <p:nvPr/>
          </p:nvSpPr>
          <p:spPr>
            <a:xfrm>
              <a:off x="992875" y="1889325"/>
              <a:ext cx="37250" cy="37225"/>
            </a:xfrm>
            <a:custGeom>
              <a:avLst/>
              <a:gdLst/>
              <a:ahLst/>
              <a:cxnLst/>
              <a:rect l="l" t="t" r="r" b="b"/>
              <a:pathLst>
                <a:path w="1490" h="1489" extrusionOk="0">
                  <a:moveTo>
                    <a:pt x="761" y="444"/>
                  </a:moveTo>
                  <a:cubicBezTo>
                    <a:pt x="919" y="444"/>
                    <a:pt x="1078" y="570"/>
                    <a:pt x="1078" y="761"/>
                  </a:cubicBezTo>
                  <a:cubicBezTo>
                    <a:pt x="1078" y="919"/>
                    <a:pt x="919" y="1077"/>
                    <a:pt x="761" y="1077"/>
                  </a:cubicBezTo>
                  <a:cubicBezTo>
                    <a:pt x="571" y="1077"/>
                    <a:pt x="412" y="919"/>
                    <a:pt x="412" y="761"/>
                  </a:cubicBezTo>
                  <a:cubicBezTo>
                    <a:pt x="412" y="570"/>
                    <a:pt x="571" y="444"/>
                    <a:pt x="761" y="444"/>
                  </a:cubicBezTo>
                  <a:close/>
                  <a:moveTo>
                    <a:pt x="761" y="0"/>
                  </a:moveTo>
                  <a:cubicBezTo>
                    <a:pt x="349" y="0"/>
                    <a:pt x="1" y="317"/>
                    <a:pt x="1" y="761"/>
                  </a:cubicBezTo>
                  <a:cubicBezTo>
                    <a:pt x="1" y="1141"/>
                    <a:pt x="317" y="1489"/>
                    <a:pt x="761" y="1489"/>
                  </a:cubicBezTo>
                  <a:cubicBezTo>
                    <a:pt x="1141" y="1489"/>
                    <a:pt x="1489" y="1172"/>
                    <a:pt x="1489" y="761"/>
                  </a:cubicBezTo>
                  <a:cubicBezTo>
                    <a:pt x="1489" y="349"/>
                    <a:pt x="1173"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73"/>
          <p:cNvGrpSpPr/>
          <p:nvPr/>
        </p:nvGrpSpPr>
        <p:grpSpPr>
          <a:xfrm>
            <a:off x="1843122" y="2796160"/>
            <a:ext cx="304050" cy="384800"/>
            <a:chOff x="756150" y="1236150"/>
            <a:chExt cx="304050" cy="384800"/>
          </a:xfrm>
        </p:grpSpPr>
        <p:sp>
          <p:nvSpPr>
            <p:cNvPr id="3822" name="Google Shape;3822;p73"/>
            <p:cNvSpPr/>
            <p:nvPr/>
          </p:nvSpPr>
          <p:spPr>
            <a:xfrm>
              <a:off x="772775" y="1277325"/>
              <a:ext cx="269225" cy="259700"/>
            </a:xfrm>
            <a:custGeom>
              <a:avLst/>
              <a:gdLst/>
              <a:ahLst/>
              <a:cxnLst/>
              <a:rect l="l" t="t" r="r" b="b"/>
              <a:pathLst>
                <a:path w="10769" h="10388" extrusionOk="0">
                  <a:moveTo>
                    <a:pt x="508" y="0"/>
                  </a:moveTo>
                  <a:cubicBezTo>
                    <a:pt x="254" y="0"/>
                    <a:pt x="1" y="254"/>
                    <a:pt x="1" y="539"/>
                  </a:cubicBezTo>
                  <a:lnTo>
                    <a:pt x="1" y="10388"/>
                  </a:lnTo>
                  <a:lnTo>
                    <a:pt x="10768" y="10388"/>
                  </a:lnTo>
                  <a:lnTo>
                    <a:pt x="10768" y="539"/>
                  </a:lnTo>
                  <a:cubicBezTo>
                    <a:pt x="10768" y="254"/>
                    <a:pt x="10547" y="0"/>
                    <a:pt x="10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3"/>
            <p:cNvSpPr/>
            <p:nvPr/>
          </p:nvSpPr>
          <p:spPr>
            <a:xfrm>
              <a:off x="1009500" y="1277325"/>
              <a:ext cx="32500" cy="259700"/>
            </a:xfrm>
            <a:custGeom>
              <a:avLst/>
              <a:gdLst/>
              <a:ahLst/>
              <a:cxnLst/>
              <a:rect l="l" t="t" r="r" b="b"/>
              <a:pathLst>
                <a:path w="1300" h="10388" extrusionOk="0">
                  <a:moveTo>
                    <a:pt x="1" y="0"/>
                  </a:moveTo>
                  <a:cubicBezTo>
                    <a:pt x="286" y="0"/>
                    <a:pt x="508" y="254"/>
                    <a:pt x="508" y="539"/>
                  </a:cubicBezTo>
                  <a:lnTo>
                    <a:pt x="508" y="10388"/>
                  </a:lnTo>
                  <a:lnTo>
                    <a:pt x="1299" y="10388"/>
                  </a:lnTo>
                  <a:lnTo>
                    <a:pt x="1299" y="539"/>
                  </a:lnTo>
                  <a:cubicBezTo>
                    <a:pt x="1299" y="254"/>
                    <a:pt x="1078" y="0"/>
                    <a:pt x="79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3"/>
            <p:cNvSpPr/>
            <p:nvPr/>
          </p:nvSpPr>
          <p:spPr>
            <a:xfrm>
              <a:off x="762500" y="1537800"/>
              <a:ext cx="291375" cy="27725"/>
            </a:xfrm>
            <a:custGeom>
              <a:avLst/>
              <a:gdLst/>
              <a:ahLst/>
              <a:cxnLst/>
              <a:rect l="l" t="t" r="r" b="b"/>
              <a:pathLst>
                <a:path w="11655" h="1109" extrusionOk="0">
                  <a:moveTo>
                    <a:pt x="0" y="0"/>
                  </a:moveTo>
                  <a:lnTo>
                    <a:pt x="0" y="1109"/>
                  </a:lnTo>
                  <a:lnTo>
                    <a:pt x="11654" y="1109"/>
                  </a:lnTo>
                  <a:lnTo>
                    <a:pt x="116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3"/>
            <p:cNvSpPr/>
            <p:nvPr/>
          </p:nvSpPr>
          <p:spPr>
            <a:xfrm>
              <a:off x="1025350" y="1537800"/>
              <a:ext cx="28525" cy="27725"/>
            </a:xfrm>
            <a:custGeom>
              <a:avLst/>
              <a:gdLst/>
              <a:ahLst/>
              <a:cxnLst/>
              <a:rect l="l" t="t" r="r" b="b"/>
              <a:pathLst>
                <a:path w="1141" h="1109" extrusionOk="0">
                  <a:moveTo>
                    <a:pt x="0" y="0"/>
                  </a:moveTo>
                  <a:cubicBezTo>
                    <a:pt x="159" y="0"/>
                    <a:pt x="285" y="127"/>
                    <a:pt x="285" y="285"/>
                  </a:cubicBezTo>
                  <a:lnTo>
                    <a:pt x="285" y="824"/>
                  </a:lnTo>
                  <a:cubicBezTo>
                    <a:pt x="285" y="982"/>
                    <a:pt x="159" y="1109"/>
                    <a:pt x="0" y="1109"/>
                  </a:cubicBezTo>
                  <a:lnTo>
                    <a:pt x="1140" y="1109"/>
                  </a:lnTo>
                  <a:lnTo>
                    <a:pt x="11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3"/>
            <p:cNvSpPr/>
            <p:nvPr/>
          </p:nvSpPr>
          <p:spPr>
            <a:xfrm>
              <a:off x="973100" y="1510100"/>
              <a:ext cx="68900" cy="27725"/>
            </a:xfrm>
            <a:custGeom>
              <a:avLst/>
              <a:gdLst/>
              <a:ahLst/>
              <a:cxnLst/>
              <a:rect l="l" t="t" r="r" b="b"/>
              <a:pathLst>
                <a:path w="2756" h="1109" extrusionOk="0">
                  <a:moveTo>
                    <a:pt x="412" y="0"/>
                  </a:moveTo>
                  <a:cubicBezTo>
                    <a:pt x="190" y="0"/>
                    <a:pt x="0" y="190"/>
                    <a:pt x="0" y="443"/>
                  </a:cubicBezTo>
                  <a:lnTo>
                    <a:pt x="0" y="1108"/>
                  </a:lnTo>
                  <a:lnTo>
                    <a:pt x="2755" y="1108"/>
                  </a:lnTo>
                  <a:lnTo>
                    <a:pt x="2755" y="443"/>
                  </a:lnTo>
                  <a:cubicBezTo>
                    <a:pt x="2755" y="190"/>
                    <a:pt x="2565" y="0"/>
                    <a:pt x="2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3"/>
            <p:cNvSpPr/>
            <p:nvPr/>
          </p:nvSpPr>
          <p:spPr>
            <a:xfrm>
              <a:off x="1012675" y="1510100"/>
              <a:ext cx="30100" cy="27725"/>
            </a:xfrm>
            <a:custGeom>
              <a:avLst/>
              <a:gdLst/>
              <a:ahLst/>
              <a:cxnLst/>
              <a:rect l="l" t="t" r="r" b="b"/>
              <a:pathLst>
                <a:path w="1204" h="1109" extrusionOk="0">
                  <a:moveTo>
                    <a:pt x="1" y="0"/>
                  </a:moveTo>
                  <a:cubicBezTo>
                    <a:pt x="222" y="0"/>
                    <a:pt x="412" y="190"/>
                    <a:pt x="412" y="443"/>
                  </a:cubicBezTo>
                  <a:lnTo>
                    <a:pt x="412" y="1108"/>
                  </a:lnTo>
                  <a:lnTo>
                    <a:pt x="1204" y="1108"/>
                  </a:lnTo>
                  <a:lnTo>
                    <a:pt x="1204" y="443"/>
                  </a:lnTo>
                  <a:cubicBezTo>
                    <a:pt x="1172" y="158"/>
                    <a:pt x="982" y="0"/>
                    <a:pt x="79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3"/>
            <p:cNvSpPr/>
            <p:nvPr/>
          </p:nvSpPr>
          <p:spPr>
            <a:xfrm>
              <a:off x="894700" y="1241700"/>
              <a:ext cx="30125" cy="35650"/>
            </a:xfrm>
            <a:custGeom>
              <a:avLst/>
              <a:gdLst/>
              <a:ahLst/>
              <a:cxnLst/>
              <a:rect l="l" t="t" r="r" b="b"/>
              <a:pathLst>
                <a:path w="1205" h="1426" extrusionOk="0">
                  <a:moveTo>
                    <a:pt x="603" y="0"/>
                  </a:moveTo>
                  <a:cubicBezTo>
                    <a:pt x="286" y="0"/>
                    <a:pt x="1" y="285"/>
                    <a:pt x="1" y="602"/>
                  </a:cubicBezTo>
                  <a:lnTo>
                    <a:pt x="1" y="1425"/>
                  </a:lnTo>
                  <a:lnTo>
                    <a:pt x="1204" y="1425"/>
                  </a:lnTo>
                  <a:lnTo>
                    <a:pt x="1204" y="602"/>
                  </a:lnTo>
                  <a:cubicBezTo>
                    <a:pt x="1204" y="444"/>
                    <a:pt x="1109" y="285"/>
                    <a:pt x="1046" y="159"/>
                  </a:cubicBezTo>
                  <a:cubicBezTo>
                    <a:pt x="919" y="64"/>
                    <a:pt x="761"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3"/>
            <p:cNvSpPr/>
            <p:nvPr/>
          </p:nvSpPr>
          <p:spPr>
            <a:xfrm>
              <a:off x="902625" y="1243275"/>
              <a:ext cx="22200" cy="36450"/>
            </a:xfrm>
            <a:custGeom>
              <a:avLst/>
              <a:gdLst/>
              <a:ahLst/>
              <a:cxnLst/>
              <a:rect l="l" t="t" r="r" b="b"/>
              <a:pathLst>
                <a:path w="888" h="1458" extrusionOk="0">
                  <a:moveTo>
                    <a:pt x="286" y="1"/>
                  </a:moveTo>
                  <a:cubicBezTo>
                    <a:pt x="159" y="1"/>
                    <a:pt x="96" y="32"/>
                    <a:pt x="1" y="64"/>
                  </a:cubicBezTo>
                  <a:cubicBezTo>
                    <a:pt x="32" y="96"/>
                    <a:pt x="127" y="127"/>
                    <a:pt x="159" y="191"/>
                  </a:cubicBezTo>
                  <a:cubicBezTo>
                    <a:pt x="286" y="317"/>
                    <a:pt x="317" y="476"/>
                    <a:pt x="317" y="634"/>
                  </a:cubicBezTo>
                  <a:lnTo>
                    <a:pt x="317" y="1457"/>
                  </a:lnTo>
                  <a:lnTo>
                    <a:pt x="887" y="1457"/>
                  </a:lnTo>
                  <a:lnTo>
                    <a:pt x="887" y="634"/>
                  </a:lnTo>
                  <a:cubicBezTo>
                    <a:pt x="887" y="412"/>
                    <a:pt x="792" y="254"/>
                    <a:pt x="729" y="159"/>
                  </a:cubicBezTo>
                  <a:cubicBezTo>
                    <a:pt x="602" y="32"/>
                    <a:pt x="444" y="1"/>
                    <a:pt x="28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3"/>
            <p:cNvSpPr/>
            <p:nvPr/>
          </p:nvSpPr>
          <p:spPr>
            <a:xfrm>
              <a:off x="949350" y="1564725"/>
              <a:ext cx="44350" cy="51475"/>
            </a:xfrm>
            <a:custGeom>
              <a:avLst/>
              <a:gdLst/>
              <a:ahLst/>
              <a:cxnLst/>
              <a:rect l="l" t="t" r="r" b="b"/>
              <a:pathLst>
                <a:path w="1774" h="2059" extrusionOk="0">
                  <a:moveTo>
                    <a:pt x="0" y="0"/>
                  </a:moveTo>
                  <a:lnTo>
                    <a:pt x="602" y="2059"/>
                  </a:lnTo>
                  <a:lnTo>
                    <a:pt x="1773" y="2059"/>
                  </a:lnTo>
                  <a:lnTo>
                    <a:pt x="1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3"/>
            <p:cNvSpPr/>
            <p:nvPr/>
          </p:nvSpPr>
          <p:spPr>
            <a:xfrm>
              <a:off x="962800" y="1565500"/>
              <a:ext cx="30900" cy="50700"/>
            </a:xfrm>
            <a:custGeom>
              <a:avLst/>
              <a:gdLst/>
              <a:ahLst/>
              <a:cxnLst/>
              <a:rect l="l" t="t" r="r" b="b"/>
              <a:pathLst>
                <a:path w="1236" h="2028" extrusionOk="0">
                  <a:moveTo>
                    <a:pt x="0" y="1"/>
                  </a:moveTo>
                  <a:lnTo>
                    <a:pt x="475" y="1711"/>
                  </a:lnTo>
                  <a:cubicBezTo>
                    <a:pt x="570" y="1869"/>
                    <a:pt x="444" y="2028"/>
                    <a:pt x="285" y="2028"/>
                  </a:cubicBezTo>
                  <a:lnTo>
                    <a:pt x="1235" y="2028"/>
                  </a:lnTo>
                  <a:lnTo>
                    <a:pt x="63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3"/>
            <p:cNvSpPr/>
            <p:nvPr/>
          </p:nvSpPr>
          <p:spPr>
            <a:xfrm>
              <a:off x="828200" y="1564725"/>
              <a:ext cx="43575" cy="51475"/>
            </a:xfrm>
            <a:custGeom>
              <a:avLst/>
              <a:gdLst/>
              <a:ahLst/>
              <a:cxnLst/>
              <a:rect l="l" t="t" r="r" b="b"/>
              <a:pathLst>
                <a:path w="1743" h="2059" extrusionOk="0">
                  <a:moveTo>
                    <a:pt x="602" y="0"/>
                  </a:moveTo>
                  <a:lnTo>
                    <a:pt x="1" y="2059"/>
                  </a:lnTo>
                  <a:lnTo>
                    <a:pt x="1172" y="2059"/>
                  </a:lnTo>
                  <a:lnTo>
                    <a:pt x="17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3"/>
            <p:cNvSpPr/>
            <p:nvPr/>
          </p:nvSpPr>
          <p:spPr>
            <a:xfrm>
              <a:off x="837700" y="1564725"/>
              <a:ext cx="34075" cy="51475"/>
            </a:xfrm>
            <a:custGeom>
              <a:avLst/>
              <a:gdLst/>
              <a:ahLst/>
              <a:cxnLst/>
              <a:rect l="l" t="t" r="r" b="b"/>
              <a:pathLst>
                <a:path w="1363" h="2059" extrusionOk="0">
                  <a:moveTo>
                    <a:pt x="729" y="0"/>
                  </a:moveTo>
                  <a:lnTo>
                    <a:pt x="222" y="1869"/>
                  </a:lnTo>
                  <a:cubicBezTo>
                    <a:pt x="191" y="1964"/>
                    <a:pt x="96" y="2059"/>
                    <a:pt x="1" y="2059"/>
                  </a:cubicBezTo>
                  <a:lnTo>
                    <a:pt x="792" y="2059"/>
                  </a:lnTo>
                  <a:lnTo>
                    <a:pt x="1362" y="32"/>
                  </a:lnTo>
                  <a:lnTo>
                    <a:pt x="729" y="32"/>
                  </a:lnTo>
                  <a:lnTo>
                    <a:pt x="72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3"/>
            <p:cNvSpPr/>
            <p:nvPr/>
          </p:nvSpPr>
          <p:spPr>
            <a:xfrm>
              <a:off x="756150" y="1236150"/>
              <a:ext cx="304050" cy="384800"/>
            </a:xfrm>
            <a:custGeom>
              <a:avLst/>
              <a:gdLst/>
              <a:ahLst/>
              <a:cxnLst/>
              <a:rect l="l" t="t" r="r" b="b"/>
              <a:pathLst>
                <a:path w="12162" h="15392" extrusionOk="0">
                  <a:moveTo>
                    <a:pt x="6145" y="476"/>
                  </a:moveTo>
                  <a:cubicBezTo>
                    <a:pt x="6271" y="476"/>
                    <a:pt x="6335" y="507"/>
                    <a:pt x="6430" y="602"/>
                  </a:cubicBezTo>
                  <a:cubicBezTo>
                    <a:pt x="6493" y="666"/>
                    <a:pt x="6525" y="761"/>
                    <a:pt x="6525" y="856"/>
                  </a:cubicBezTo>
                  <a:lnTo>
                    <a:pt x="6525" y="1457"/>
                  </a:lnTo>
                  <a:lnTo>
                    <a:pt x="5796" y="1457"/>
                  </a:lnTo>
                  <a:lnTo>
                    <a:pt x="5796" y="856"/>
                  </a:lnTo>
                  <a:lnTo>
                    <a:pt x="5733" y="856"/>
                  </a:lnTo>
                  <a:cubicBezTo>
                    <a:pt x="5733" y="666"/>
                    <a:pt x="5891" y="476"/>
                    <a:pt x="6145" y="476"/>
                  </a:cubicBezTo>
                  <a:close/>
                  <a:moveTo>
                    <a:pt x="11022" y="11148"/>
                  </a:moveTo>
                  <a:cubicBezTo>
                    <a:pt x="11117" y="11148"/>
                    <a:pt x="11212" y="11243"/>
                    <a:pt x="11212" y="11370"/>
                  </a:cubicBezTo>
                  <a:lnTo>
                    <a:pt x="11212" y="11845"/>
                  </a:lnTo>
                  <a:lnTo>
                    <a:pt x="8900" y="11845"/>
                  </a:lnTo>
                  <a:lnTo>
                    <a:pt x="8900" y="11370"/>
                  </a:lnTo>
                  <a:cubicBezTo>
                    <a:pt x="8900" y="11243"/>
                    <a:pt x="8995" y="11148"/>
                    <a:pt x="9121" y="11148"/>
                  </a:cubicBezTo>
                  <a:close/>
                  <a:moveTo>
                    <a:pt x="4308" y="13365"/>
                  </a:moveTo>
                  <a:lnTo>
                    <a:pt x="3896" y="14948"/>
                  </a:lnTo>
                  <a:lnTo>
                    <a:pt x="3168" y="14948"/>
                  </a:lnTo>
                  <a:lnTo>
                    <a:pt x="3611" y="13365"/>
                  </a:lnTo>
                  <a:close/>
                  <a:moveTo>
                    <a:pt x="8710" y="13365"/>
                  </a:moveTo>
                  <a:lnTo>
                    <a:pt x="9185" y="14948"/>
                  </a:lnTo>
                  <a:lnTo>
                    <a:pt x="8456" y="14948"/>
                  </a:lnTo>
                  <a:lnTo>
                    <a:pt x="8013" y="13365"/>
                  </a:lnTo>
                  <a:close/>
                  <a:moveTo>
                    <a:pt x="6145" y="1"/>
                  </a:moveTo>
                  <a:cubicBezTo>
                    <a:pt x="5670" y="1"/>
                    <a:pt x="5321" y="349"/>
                    <a:pt x="5321" y="824"/>
                  </a:cubicBezTo>
                  <a:lnTo>
                    <a:pt x="5321" y="1426"/>
                  </a:lnTo>
                  <a:lnTo>
                    <a:pt x="1236" y="1426"/>
                  </a:lnTo>
                  <a:cubicBezTo>
                    <a:pt x="824" y="1426"/>
                    <a:pt x="476" y="1742"/>
                    <a:pt x="476" y="2186"/>
                  </a:cubicBezTo>
                  <a:lnTo>
                    <a:pt x="476" y="11845"/>
                  </a:lnTo>
                  <a:lnTo>
                    <a:pt x="254" y="11845"/>
                  </a:lnTo>
                  <a:cubicBezTo>
                    <a:pt x="127" y="11845"/>
                    <a:pt x="1" y="11940"/>
                    <a:pt x="1" y="12066"/>
                  </a:cubicBezTo>
                  <a:lnTo>
                    <a:pt x="1" y="13175"/>
                  </a:lnTo>
                  <a:cubicBezTo>
                    <a:pt x="1" y="13302"/>
                    <a:pt x="127" y="13428"/>
                    <a:pt x="254" y="13428"/>
                  </a:cubicBezTo>
                  <a:lnTo>
                    <a:pt x="2376" y="13428"/>
                  </a:lnTo>
                  <a:cubicBezTo>
                    <a:pt x="2503" y="13428"/>
                    <a:pt x="2629" y="13302"/>
                    <a:pt x="2629" y="13175"/>
                  </a:cubicBezTo>
                  <a:cubicBezTo>
                    <a:pt x="2629" y="13048"/>
                    <a:pt x="2503" y="12953"/>
                    <a:pt x="2376" y="12953"/>
                  </a:cubicBezTo>
                  <a:lnTo>
                    <a:pt x="476" y="12953"/>
                  </a:lnTo>
                  <a:lnTo>
                    <a:pt x="476" y="12320"/>
                  </a:lnTo>
                  <a:lnTo>
                    <a:pt x="11687" y="12320"/>
                  </a:lnTo>
                  <a:lnTo>
                    <a:pt x="11687" y="12953"/>
                  </a:lnTo>
                  <a:lnTo>
                    <a:pt x="3453" y="12953"/>
                  </a:lnTo>
                  <a:cubicBezTo>
                    <a:pt x="3326" y="12953"/>
                    <a:pt x="3263" y="13017"/>
                    <a:pt x="3199" y="13143"/>
                  </a:cubicBezTo>
                  <a:lnTo>
                    <a:pt x="2629" y="15107"/>
                  </a:lnTo>
                  <a:cubicBezTo>
                    <a:pt x="2566" y="15202"/>
                    <a:pt x="2629" y="15265"/>
                    <a:pt x="2661" y="15328"/>
                  </a:cubicBezTo>
                  <a:cubicBezTo>
                    <a:pt x="2693" y="15360"/>
                    <a:pt x="2788" y="15392"/>
                    <a:pt x="2851" y="15392"/>
                  </a:cubicBezTo>
                  <a:lnTo>
                    <a:pt x="4054" y="15392"/>
                  </a:lnTo>
                  <a:cubicBezTo>
                    <a:pt x="4149" y="15392"/>
                    <a:pt x="4244" y="15328"/>
                    <a:pt x="4244" y="15233"/>
                  </a:cubicBezTo>
                  <a:lnTo>
                    <a:pt x="4783" y="13365"/>
                  </a:lnTo>
                  <a:lnTo>
                    <a:pt x="7570" y="13365"/>
                  </a:lnTo>
                  <a:lnTo>
                    <a:pt x="8108" y="15233"/>
                  </a:lnTo>
                  <a:cubicBezTo>
                    <a:pt x="8171" y="15328"/>
                    <a:pt x="8235" y="15392"/>
                    <a:pt x="8330" y="15392"/>
                  </a:cubicBezTo>
                  <a:lnTo>
                    <a:pt x="9501" y="15392"/>
                  </a:lnTo>
                  <a:cubicBezTo>
                    <a:pt x="9596" y="15392"/>
                    <a:pt x="9628" y="15360"/>
                    <a:pt x="9691" y="15328"/>
                  </a:cubicBezTo>
                  <a:cubicBezTo>
                    <a:pt x="9755" y="15265"/>
                    <a:pt x="9755" y="15202"/>
                    <a:pt x="9755" y="15107"/>
                  </a:cubicBezTo>
                  <a:lnTo>
                    <a:pt x="9216" y="13365"/>
                  </a:lnTo>
                  <a:lnTo>
                    <a:pt x="11908" y="13365"/>
                  </a:lnTo>
                  <a:cubicBezTo>
                    <a:pt x="12035" y="13365"/>
                    <a:pt x="12162" y="13270"/>
                    <a:pt x="12162" y="13143"/>
                  </a:cubicBezTo>
                  <a:lnTo>
                    <a:pt x="12162" y="12035"/>
                  </a:lnTo>
                  <a:cubicBezTo>
                    <a:pt x="12130" y="11940"/>
                    <a:pt x="12035" y="11845"/>
                    <a:pt x="11908" y="11845"/>
                  </a:cubicBezTo>
                  <a:lnTo>
                    <a:pt x="11687" y="11845"/>
                  </a:lnTo>
                  <a:lnTo>
                    <a:pt x="11687" y="11370"/>
                  </a:lnTo>
                  <a:cubicBezTo>
                    <a:pt x="11687" y="10990"/>
                    <a:pt x="11402" y="10736"/>
                    <a:pt x="11053" y="10736"/>
                  </a:cubicBezTo>
                  <a:lnTo>
                    <a:pt x="9153" y="10736"/>
                  </a:lnTo>
                  <a:cubicBezTo>
                    <a:pt x="8805" y="10736"/>
                    <a:pt x="8520" y="10990"/>
                    <a:pt x="8520" y="11370"/>
                  </a:cubicBezTo>
                  <a:lnTo>
                    <a:pt x="8520" y="11845"/>
                  </a:lnTo>
                  <a:lnTo>
                    <a:pt x="951" y="11845"/>
                  </a:lnTo>
                  <a:lnTo>
                    <a:pt x="951" y="2186"/>
                  </a:lnTo>
                  <a:cubicBezTo>
                    <a:pt x="951" y="2027"/>
                    <a:pt x="1077" y="1901"/>
                    <a:pt x="1236" y="1901"/>
                  </a:cubicBezTo>
                  <a:lnTo>
                    <a:pt x="10958" y="1901"/>
                  </a:lnTo>
                  <a:cubicBezTo>
                    <a:pt x="11117" y="1901"/>
                    <a:pt x="11243" y="2027"/>
                    <a:pt x="11243" y="2186"/>
                  </a:cubicBezTo>
                  <a:lnTo>
                    <a:pt x="11243" y="9976"/>
                  </a:lnTo>
                  <a:cubicBezTo>
                    <a:pt x="11243" y="10103"/>
                    <a:pt x="11370" y="10198"/>
                    <a:pt x="11497" y="10198"/>
                  </a:cubicBezTo>
                  <a:cubicBezTo>
                    <a:pt x="11592" y="10198"/>
                    <a:pt x="11718" y="10071"/>
                    <a:pt x="11718" y="9976"/>
                  </a:cubicBezTo>
                  <a:lnTo>
                    <a:pt x="11718" y="2186"/>
                  </a:lnTo>
                  <a:cubicBezTo>
                    <a:pt x="11718" y="1774"/>
                    <a:pt x="11402" y="1426"/>
                    <a:pt x="10958" y="1426"/>
                  </a:cubicBezTo>
                  <a:lnTo>
                    <a:pt x="6968" y="1426"/>
                  </a:lnTo>
                  <a:lnTo>
                    <a:pt x="6968" y="824"/>
                  </a:lnTo>
                  <a:cubicBezTo>
                    <a:pt x="6968" y="602"/>
                    <a:pt x="6905" y="381"/>
                    <a:pt x="6746" y="222"/>
                  </a:cubicBezTo>
                  <a:cubicBezTo>
                    <a:pt x="6588" y="64"/>
                    <a:pt x="6366" y="1"/>
                    <a:pt x="6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3"/>
            <p:cNvSpPr/>
            <p:nvPr/>
          </p:nvSpPr>
          <p:spPr>
            <a:xfrm>
              <a:off x="901050" y="1426175"/>
              <a:ext cx="21400" cy="56225"/>
            </a:xfrm>
            <a:custGeom>
              <a:avLst/>
              <a:gdLst/>
              <a:ahLst/>
              <a:cxnLst/>
              <a:rect l="l" t="t" r="r" b="b"/>
              <a:pathLst>
                <a:path w="856" h="2249" extrusionOk="0">
                  <a:moveTo>
                    <a:pt x="222" y="0"/>
                  </a:moveTo>
                  <a:cubicBezTo>
                    <a:pt x="95" y="0"/>
                    <a:pt x="0" y="127"/>
                    <a:pt x="0" y="222"/>
                  </a:cubicBezTo>
                  <a:cubicBezTo>
                    <a:pt x="0" y="349"/>
                    <a:pt x="95" y="475"/>
                    <a:pt x="222" y="475"/>
                  </a:cubicBezTo>
                  <a:lnTo>
                    <a:pt x="380" y="475"/>
                  </a:lnTo>
                  <a:lnTo>
                    <a:pt x="380" y="2059"/>
                  </a:lnTo>
                  <a:cubicBezTo>
                    <a:pt x="412" y="2185"/>
                    <a:pt x="507" y="2249"/>
                    <a:pt x="634" y="2249"/>
                  </a:cubicBezTo>
                  <a:cubicBezTo>
                    <a:pt x="729" y="2249"/>
                    <a:pt x="855" y="2122"/>
                    <a:pt x="855" y="2027"/>
                  </a:cubicBezTo>
                  <a:lnTo>
                    <a:pt x="855" y="222"/>
                  </a:lnTo>
                  <a:cubicBezTo>
                    <a:pt x="855" y="127"/>
                    <a:pt x="729"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3"/>
            <p:cNvSpPr/>
            <p:nvPr/>
          </p:nvSpPr>
          <p:spPr>
            <a:xfrm>
              <a:off x="930325" y="1423500"/>
              <a:ext cx="39625" cy="58100"/>
            </a:xfrm>
            <a:custGeom>
              <a:avLst/>
              <a:gdLst/>
              <a:ahLst/>
              <a:cxnLst/>
              <a:rect l="l" t="t" r="r" b="b"/>
              <a:pathLst>
                <a:path w="1585" h="2324" extrusionOk="0">
                  <a:moveTo>
                    <a:pt x="888" y="804"/>
                  </a:moveTo>
                  <a:lnTo>
                    <a:pt x="888" y="1342"/>
                  </a:lnTo>
                  <a:lnTo>
                    <a:pt x="603" y="1342"/>
                  </a:lnTo>
                  <a:cubicBezTo>
                    <a:pt x="729" y="1121"/>
                    <a:pt x="793" y="962"/>
                    <a:pt x="888" y="804"/>
                  </a:cubicBezTo>
                  <a:close/>
                  <a:moveTo>
                    <a:pt x="1016" y="1"/>
                  </a:moveTo>
                  <a:cubicBezTo>
                    <a:pt x="913" y="1"/>
                    <a:pt x="809" y="42"/>
                    <a:pt x="761" y="139"/>
                  </a:cubicBezTo>
                  <a:cubicBezTo>
                    <a:pt x="634" y="265"/>
                    <a:pt x="159" y="1121"/>
                    <a:pt x="33" y="1374"/>
                  </a:cubicBezTo>
                  <a:cubicBezTo>
                    <a:pt x="1" y="1437"/>
                    <a:pt x="1" y="1532"/>
                    <a:pt x="33" y="1596"/>
                  </a:cubicBezTo>
                  <a:cubicBezTo>
                    <a:pt x="64" y="1691"/>
                    <a:pt x="159" y="1722"/>
                    <a:pt x="223" y="1722"/>
                  </a:cubicBezTo>
                  <a:lnTo>
                    <a:pt x="919" y="1722"/>
                  </a:lnTo>
                  <a:lnTo>
                    <a:pt x="919" y="2039"/>
                  </a:lnTo>
                  <a:cubicBezTo>
                    <a:pt x="888" y="2197"/>
                    <a:pt x="983" y="2324"/>
                    <a:pt x="1109" y="2324"/>
                  </a:cubicBezTo>
                  <a:cubicBezTo>
                    <a:pt x="1236" y="2324"/>
                    <a:pt x="1331" y="2197"/>
                    <a:pt x="1331" y="2071"/>
                  </a:cubicBezTo>
                  <a:lnTo>
                    <a:pt x="1331" y="1754"/>
                  </a:lnTo>
                  <a:cubicBezTo>
                    <a:pt x="1458" y="1754"/>
                    <a:pt x="1584" y="1627"/>
                    <a:pt x="1584" y="1532"/>
                  </a:cubicBezTo>
                  <a:cubicBezTo>
                    <a:pt x="1584" y="1406"/>
                    <a:pt x="1458" y="1279"/>
                    <a:pt x="1331" y="1279"/>
                  </a:cubicBezTo>
                  <a:lnTo>
                    <a:pt x="1331" y="329"/>
                  </a:lnTo>
                  <a:cubicBezTo>
                    <a:pt x="1331" y="170"/>
                    <a:pt x="1236" y="75"/>
                    <a:pt x="1109" y="12"/>
                  </a:cubicBezTo>
                  <a:cubicBezTo>
                    <a:pt x="1079" y="5"/>
                    <a:pt x="1048" y="1"/>
                    <a:pt x="1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3"/>
            <p:cNvSpPr/>
            <p:nvPr/>
          </p:nvSpPr>
          <p:spPr>
            <a:xfrm>
              <a:off x="848000" y="1426950"/>
              <a:ext cx="35650" cy="58625"/>
            </a:xfrm>
            <a:custGeom>
              <a:avLst/>
              <a:gdLst/>
              <a:ahLst/>
              <a:cxnLst/>
              <a:rect l="l" t="t" r="r" b="b"/>
              <a:pathLst>
                <a:path w="1426" h="2345" extrusionOk="0">
                  <a:moveTo>
                    <a:pt x="729" y="1"/>
                  </a:moveTo>
                  <a:cubicBezTo>
                    <a:pt x="412" y="1"/>
                    <a:pt x="127" y="254"/>
                    <a:pt x="64" y="571"/>
                  </a:cubicBezTo>
                  <a:cubicBezTo>
                    <a:pt x="0" y="666"/>
                    <a:pt x="95" y="793"/>
                    <a:pt x="222" y="824"/>
                  </a:cubicBezTo>
                  <a:cubicBezTo>
                    <a:pt x="238" y="830"/>
                    <a:pt x="256" y="832"/>
                    <a:pt x="273" y="832"/>
                  </a:cubicBezTo>
                  <a:cubicBezTo>
                    <a:pt x="358" y="832"/>
                    <a:pt x="449" y="771"/>
                    <a:pt x="475" y="666"/>
                  </a:cubicBezTo>
                  <a:cubicBezTo>
                    <a:pt x="539" y="539"/>
                    <a:pt x="602" y="476"/>
                    <a:pt x="729" y="476"/>
                  </a:cubicBezTo>
                  <a:cubicBezTo>
                    <a:pt x="855" y="476"/>
                    <a:pt x="950" y="603"/>
                    <a:pt x="950" y="698"/>
                  </a:cubicBezTo>
                  <a:cubicBezTo>
                    <a:pt x="950" y="824"/>
                    <a:pt x="824" y="951"/>
                    <a:pt x="729" y="951"/>
                  </a:cubicBezTo>
                  <a:cubicBezTo>
                    <a:pt x="602" y="951"/>
                    <a:pt x="475" y="1078"/>
                    <a:pt x="475" y="1173"/>
                  </a:cubicBezTo>
                  <a:cubicBezTo>
                    <a:pt x="475" y="1299"/>
                    <a:pt x="602" y="1426"/>
                    <a:pt x="729" y="1426"/>
                  </a:cubicBezTo>
                  <a:cubicBezTo>
                    <a:pt x="855" y="1426"/>
                    <a:pt x="950" y="1553"/>
                    <a:pt x="950" y="1648"/>
                  </a:cubicBezTo>
                  <a:cubicBezTo>
                    <a:pt x="950" y="1774"/>
                    <a:pt x="824" y="1901"/>
                    <a:pt x="729" y="1901"/>
                  </a:cubicBezTo>
                  <a:cubicBezTo>
                    <a:pt x="602" y="1901"/>
                    <a:pt x="539" y="1806"/>
                    <a:pt x="475" y="1711"/>
                  </a:cubicBezTo>
                  <a:cubicBezTo>
                    <a:pt x="475" y="1584"/>
                    <a:pt x="412" y="1458"/>
                    <a:pt x="254" y="1426"/>
                  </a:cubicBezTo>
                  <a:cubicBezTo>
                    <a:pt x="95" y="1458"/>
                    <a:pt x="0" y="1553"/>
                    <a:pt x="0" y="1743"/>
                  </a:cubicBezTo>
                  <a:cubicBezTo>
                    <a:pt x="64" y="2059"/>
                    <a:pt x="380" y="2344"/>
                    <a:pt x="697" y="2344"/>
                  </a:cubicBezTo>
                  <a:cubicBezTo>
                    <a:pt x="1077" y="2344"/>
                    <a:pt x="1362" y="2028"/>
                    <a:pt x="1362" y="1648"/>
                  </a:cubicBezTo>
                  <a:cubicBezTo>
                    <a:pt x="1362" y="1489"/>
                    <a:pt x="1267" y="1299"/>
                    <a:pt x="1204" y="1204"/>
                  </a:cubicBezTo>
                  <a:cubicBezTo>
                    <a:pt x="1330" y="1078"/>
                    <a:pt x="1362" y="919"/>
                    <a:pt x="1362" y="729"/>
                  </a:cubicBezTo>
                  <a:cubicBezTo>
                    <a:pt x="1425" y="286"/>
                    <a:pt x="1109" y="1"/>
                    <a:pt x="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3"/>
            <p:cNvSpPr/>
            <p:nvPr/>
          </p:nvSpPr>
          <p:spPr>
            <a:xfrm>
              <a:off x="889950" y="1472875"/>
              <a:ext cx="11900" cy="11900"/>
            </a:xfrm>
            <a:custGeom>
              <a:avLst/>
              <a:gdLst/>
              <a:ahLst/>
              <a:cxnLst/>
              <a:rect l="l" t="t" r="r" b="b"/>
              <a:pathLst>
                <a:path w="476" h="476" extrusionOk="0">
                  <a:moveTo>
                    <a:pt x="223" y="1"/>
                  </a:moveTo>
                  <a:cubicBezTo>
                    <a:pt x="64" y="1"/>
                    <a:pt x="1" y="96"/>
                    <a:pt x="1" y="222"/>
                  </a:cubicBezTo>
                  <a:cubicBezTo>
                    <a:pt x="1" y="381"/>
                    <a:pt x="127" y="476"/>
                    <a:pt x="223" y="476"/>
                  </a:cubicBezTo>
                  <a:cubicBezTo>
                    <a:pt x="349" y="476"/>
                    <a:pt x="476" y="349"/>
                    <a:pt x="476" y="222"/>
                  </a:cubicBezTo>
                  <a:cubicBezTo>
                    <a:pt x="476" y="96"/>
                    <a:pt x="349"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3"/>
            <p:cNvSpPr/>
            <p:nvPr/>
          </p:nvSpPr>
          <p:spPr>
            <a:xfrm>
              <a:off x="855125" y="1314525"/>
              <a:ext cx="107700" cy="84750"/>
            </a:xfrm>
            <a:custGeom>
              <a:avLst/>
              <a:gdLst/>
              <a:ahLst/>
              <a:cxnLst/>
              <a:rect l="l" t="t" r="r" b="b"/>
              <a:pathLst>
                <a:path w="4308" h="3390" extrusionOk="0">
                  <a:moveTo>
                    <a:pt x="1045" y="1"/>
                  </a:moveTo>
                  <a:cubicBezTo>
                    <a:pt x="349" y="1"/>
                    <a:pt x="95" y="793"/>
                    <a:pt x="32" y="824"/>
                  </a:cubicBezTo>
                  <a:cubicBezTo>
                    <a:pt x="0" y="951"/>
                    <a:pt x="32" y="1046"/>
                    <a:pt x="159" y="1109"/>
                  </a:cubicBezTo>
                  <a:cubicBezTo>
                    <a:pt x="181" y="1117"/>
                    <a:pt x="207" y="1121"/>
                    <a:pt x="234" y="1121"/>
                  </a:cubicBezTo>
                  <a:cubicBezTo>
                    <a:pt x="321" y="1121"/>
                    <a:pt x="420" y="1079"/>
                    <a:pt x="444" y="983"/>
                  </a:cubicBezTo>
                  <a:cubicBezTo>
                    <a:pt x="444" y="983"/>
                    <a:pt x="634" y="444"/>
                    <a:pt x="982" y="444"/>
                  </a:cubicBezTo>
                  <a:lnTo>
                    <a:pt x="1109" y="444"/>
                  </a:lnTo>
                  <a:lnTo>
                    <a:pt x="1109" y="2629"/>
                  </a:lnTo>
                  <a:cubicBezTo>
                    <a:pt x="1109" y="2724"/>
                    <a:pt x="1077" y="2914"/>
                    <a:pt x="824" y="2914"/>
                  </a:cubicBezTo>
                  <a:cubicBezTo>
                    <a:pt x="729" y="2914"/>
                    <a:pt x="602" y="3041"/>
                    <a:pt x="602" y="3136"/>
                  </a:cubicBezTo>
                  <a:cubicBezTo>
                    <a:pt x="602" y="3263"/>
                    <a:pt x="729" y="3389"/>
                    <a:pt x="824" y="3389"/>
                  </a:cubicBezTo>
                  <a:cubicBezTo>
                    <a:pt x="1362" y="3389"/>
                    <a:pt x="1552" y="2946"/>
                    <a:pt x="1584" y="2661"/>
                  </a:cubicBezTo>
                  <a:lnTo>
                    <a:pt x="1584" y="476"/>
                  </a:lnTo>
                  <a:lnTo>
                    <a:pt x="2534" y="476"/>
                  </a:lnTo>
                  <a:lnTo>
                    <a:pt x="2534" y="2408"/>
                  </a:lnTo>
                  <a:cubicBezTo>
                    <a:pt x="2534" y="2439"/>
                    <a:pt x="2534" y="2851"/>
                    <a:pt x="2819" y="3073"/>
                  </a:cubicBezTo>
                  <a:cubicBezTo>
                    <a:pt x="2977" y="3231"/>
                    <a:pt x="3167" y="3326"/>
                    <a:pt x="3421" y="3326"/>
                  </a:cubicBezTo>
                  <a:cubicBezTo>
                    <a:pt x="4086" y="3326"/>
                    <a:pt x="4276" y="2724"/>
                    <a:pt x="4307" y="2408"/>
                  </a:cubicBezTo>
                  <a:cubicBezTo>
                    <a:pt x="4307" y="2281"/>
                    <a:pt x="4244" y="2154"/>
                    <a:pt x="4117" y="2154"/>
                  </a:cubicBezTo>
                  <a:cubicBezTo>
                    <a:pt x="3991" y="2154"/>
                    <a:pt x="3896" y="2249"/>
                    <a:pt x="3896" y="2376"/>
                  </a:cubicBezTo>
                  <a:cubicBezTo>
                    <a:pt x="3896" y="2408"/>
                    <a:pt x="3832" y="2883"/>
                    <a:pt x="3452" y="2883"/>
                  </a:cubicBezTo>
                  <a:cubicBezTo>
                    <a:pt x="3041" y="2883"/>
                    <a:pt x="3041" y="2471"/>
                    <a:pt x="3041" y="2408"/>
                  </a:cubicBezTo>
                  <a:lnTo>
                    <a:pt x="3041" y="476"/>
                  </a:lnTo>
                  <a:lnTo>
                    <a:pt x="3737" y="476"/>
                  </a:lnTo>
                  <a:cubicBezTo>
                    <a:pt x="3832" y="476"/>
                    <a:pt x="3959" y="349"/>
                    <a:pt x="3959" y="223"/>
                  </a:cubicBezTo>
                  <a:cubicBezTo>
                    <a:pt x="3959" y="96"/>
                    <a:pt x="3832" y="1"/>
                    <a:pt x="3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0" name="Google Shape;3840;p73"/>
          <p:cNvGrpSpPr/>
          <p:nvPr/>
        </p:nvGrpSpPr>
        <p:grpSpPr>
          <a:xfrm>
            <a:off x="1803147" y="4219500"/>
            <a:ext cx="384000" cy="382425"/>
            <a:chOff x="716575" y="2320025"/>
            <a:chExt cx="384000" cy="382425"/>
          </a:xfrm>
        </p:grpSpPr>
        <p:sp>
          <p:nvSpPr>
            <p:cNvPr id="3841" name="Google Shape;3841;p73"/>
            <p:cNvSpPr/>
            <p:nvPr/>
          </p:nvSpPr>
          <p:spPr>
            <a:xfrm>
              <a:off x="721325" y="2324775"/>
              <a:ext cx="373725" cy="372925"/>
            </a:xfrm>
            <a:custGeom>
              <a:avLst/>
              <a:gdLst/>
              <a:ahLst/>
              <a:cxnLst/>
              <a:rect l="l" t="t" r="r" b="b"/>
              <a:pathLst>
                <a:path w="14949" h="14917" extrusionOk="0">
                  <a:moveTo>
                    <a:pt x="1140" y="0"/>
                  </a:moveTo>
                  <a:cubicBezTo>
                    <a:pt x="507" y="0"/>
                    <a:pt x="0" y="507"/>
                    <a:pt x="0" y="1140"/>
                  </a:cubicBezTo>
                  <a:lnTo>
                    <a:pt x="0" y="13776"/>
                  </a:lnTo>
                  <a:cubicBezTo>
                    <a:pt x="0" y="14410"/>
                    <a:pt x="539" y="14916"/>
                    <a:pt x="1140" y="14916"/>
                  </a:cubicBezTo>
                  <a:lnTo>
                    <a:pt x="13776" y="14916"/>
                  </a:lnTo>
                  <a:cubicBezTo>
                    <a:pt x="14410" y="14916"/>
                    <a:pt x="14948" y="14410"/>
                    <a:pt x="14948" y="13776"/>
                  </a:cubicBezTo>
                  <a:lnTo>
                    <a:pt x="14948" y="1140"/>
                  </a:lnTo>
                  <a:cubicBezTo>
                    <a:pt x="14948" y="507"/>
                    <a:pt x="14410" y="0"/>
                    <a:pt x="13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3"/>
            <p:cNvSpPr/>
            <p:nvPr/>
          </p:nvSpPr>
          <p:spPr>
            <a:xfrm>
              <a:off x="1041975" y="2324775"/>
              <a:ext cx="53075" cy="372925"/>
            </a:xfrm>
            <a:custGeom>
              <a:avLst/>
              <a:gdLst/>
              <a:ahLst/>
              <a:cxnLst/>
              <a:rect l="l" t="t" r="r" b="b"/>
              <a:pathLst>
                <a:path w="2123" h="14917" extrusionOk="0">
                  <a:moveTo>
                    <a:pt x="0" y="0"/>
                  </a:moveTo>
                  <a:cubicBezTo>
                    <a:pt x="634" y="0"/>
                    <a:pt x="1172" y="507"/>
                    <a:pt x="1172" y="1140"/>
                  </a:cubicBezTo>
                  <a:lnTo>
                    <a:pt x="1172" y="13776"/>
                  </a:lnTo>
                  <a:cubicBezTo>
                    <a:pt x="1172" y="14410"/>
                    <a:pt x="634" y="14916"/>
                    <a:pt x="0" y="14916"/>
                  </a:cubicBezTo>
                  <a:lnTo>
                    <a:pt x="950" y="14916"/>
                  </a:lnTo>
                  <a:cubicBezTo>
                    <a:pt x="1584" y="14916"/>
                    <a:pt x="2122" y="14410"/>
                    <a:pt x="2122" y="13776"/>
                  </a:cubicBezTo>
                  <a:lnTo>
                    <a:pt x="2122" y="1140"/>
                  </a:lnTo>
                  <a:cubicBezTo>
                    <a:pt x="2122" y="475"/>
                    <a:pt x="1584" y="0"/>
                    <a:pt x="95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3"/>
            <p:cNvSpPr/>
            <p:nvPr/>
          </p:nvSpPr>
          <p:spPr>
            <a:xfrm>
              <a:off x="824250" y="2413450"/>
              <a:ext cx="85525" cy="194000"/>
            </a:xfrm>
            <a:custGeom>
              <a:avLst/>
              <a:gdLst/>
              <a:ahLst/>
              <a:cxnLst/>
              <a:rect l="l" t="t" r="r" b="b"/>
              <a:pathLst>
                <a:path w="3421" h="7760" extrusionOk="0">
                  <a:moveTo>
                    <a:pt x="2534" y="0"/>
                  </a:moveTo>
                  <a:lnTo>
                    <a:pt x="0" y="7759"/>
                  </a:lnTo>
                  <a:lnTo>
                    <a:pt x="887" y="7759"/>
                  </a:lnTo>
                  <a:lnTo>
                    <a:pt x="34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3"/>
            <p:cNvSpPr/>
            <p:nvPr/>
          </p:nvSpPr>
          <p:spPr>
            <a:xfrm>
              <a:off x="882050" y="2530625"/>
              <a:ext cx="72850" cy="72850"/>
            </a:xfrm>
            <a:custGeom>
              <a:avLst/>
              <a:gdLst/>
              <a:ahLst/>
              <a:cxnLst/>
              <a:rect l="l" t="t" r="r" b="b"/>
              <a:pathLst>
                <a:path w="2914" h="2914" extrusionOk="0">
                  <a:moveTo>
                    <a:pt x="1457" y="855"/>
                  </a:moveTo>
                  <a:cubicBezTo>
                    <a:pt x="1774" y="855"/>
                    <a:pt x="2059" y="1140"/>
                    <a:pt x="2090" y="1489"/>
                  </a:cubicBezTo>
                  <a:cubicBezTo>
                    <a:pt x="2090" y="1869"/>
                    <a:pt x="1805" y="2122"/>
                    <a:pt x="1457" y="2122"/>
                  </a:cubicBezTo>
                  <a:cubicBezTo>
                    <a:pt x="1109" y="2122"/>
                    <a:pt x="824" y="1869"/>
                    <a:pt x="824" y="1489"/>
                  </a:cubicBezTo>
                  <a:cubicBezTo>
                    <a:pt x="824" y="1140"/>
                    <a:pt x="1109" y="855"/>
                    <a:pt x="1457" y="855"/>
                  </a:cubicBezTo>
                  <a:close/>
                  <a:moveTo>
                    <a:pt x="1457" y="0"/>
                  </a:moveTo>
                  <a:cubicBezTo>
                    <a:pt x="665" y="0"/>
                    <a:pt x="0" y="665"/>
                    <a:pt x="0" y="1457"/>
                  </a:cubicBezTo>
                  <a:cubicBezTo>
                    <a:pt x="0" y="2249"/>
                    <a:pt x="665" y="2914"/>
                    <a:pt x="1457" y="2914"/>
                  </a:cubicBezTo>
                  <a:cubicBezTo>
                    <a:pt x="2249" y="2914"/>
                    <a:pt x="2914" y="2249"/>
                    <a:pt x="2914" y="1457"/>
                  </a:cubicBezTo>
                  <a:cubicBezTo>
                    <a:pt x="2914" y="665"/>
                    <a:pt x="2249" y="0"/>
                    <a:pt x="14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3"/>
            <p:cNvSpPr/>
            <p:nvPr/>
          </p:nvSpPr>
          <p:spPr>
            <a:xfrm>
              <a:off x="965175" y="2531400"/>
              <a:ext cx="72850" cy="73675"/>
            </a:xfrm>
            <a:custGeom>
              <a:avLst/>
              <a:gdLst/>
              <a:ahLst/>
              <a:cxnLst/>
              <a:rect l="l" t="t" r="r" b="b"/>
              <a:pathLst>
                <a:path w="2914" h="2947" extrusionOk="0">
                  <a:moveTo>
                    <a:pt x="1457" y="793"/>
                  </a:moveTo>
                  <a:cubicBezTo>
                    <a:pt x="1806" y="793"/>
                    <a:pt x="2091" y="1078"/>
                    <a:pt x="2091" y="1426"/>
                  </a:cubicBezTo>
                  <a:cubicBezTo>
                    <a:pt x="2059" y="1774"/>
                    <a:pt x="1774" y="2059"/>
                    <a:pt x="1457" y="2059"/>
                  </a:cubicBezTo>
                  <a:cubicBezTo>
                    <a:pt x="1109" y="2059"/>
                    <a:pt x="824" y="1774"/>
                    <a:pt x="824" y="1426"/>
                  </a:cubicBezTo>
                  <a:cubicBezTo>
                    <a:pt x="824" y="1078"/>
                    <a:pt x="1109" y="793"/>
                    <a:pt x="1457" y="793"/>
                  </a:cubicBezTo>
                  <a:close/>
                  <a:moveTo>
                    <a:pt x="1457" y="1"/>
                  </a:moveTo>
                  <a:cubicBezTo>
                    <a:pt x="665" y="1"/>
                    <a:pt x="0" y="666"/>
                    <a:pt x="0" y="1458"/>
                  </a:cubicBezTo>
                  <a:cubicBezTo>
                    <a:pt x="0" y="2249"/>
                    <a:pt x="665" y="2946"/>
                    <a:pt x="1457" y="2946"/>
                  </a:cubicBezTo>
                  <a:cubicBezTo>
                    <a:pt x="2249" y="2946"/>
                    <a:pt x="2914" y="2249"/>
                    <a:pt x="2914" y="1458"/>
                  </a:cubicBezTo>
                  <a:cubicBezTo>
                    <a:pt x="2914" y="666"/>
                    <a:pt x="2249" y="1"/>
                    <a:pt x="14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3"/>
            <p:cNvSpPr/>
            <p:nvPr/>
          </p:nvSpPr>
          <p:spPr>
            <a:xfrm>
              <a:off x="777525" y="2417400"/>
              <a:ext cx="73675" cy="73650"/>
            </a:xfrm>
            <a:custGeom>
              <a:avLst/>
              <a:gdLst/>
              <a:ahLst/>
              <a:cxnLst/>
              <a:rect l="l" t="t" r="r" b="b"/>
              <a:pathLst>
                <a:path w="2947" h="2946" extrusionOk="0">
                  <a:moveTo>
                    <a:pt x="1489" y="792"/>
                  </a:moveTo>
                  <a:cubicBezTo>
                    <a:pt x="1838" y="792"/>
                    <a:pt x="2123" y="1077"/>
                    <a:pt x="2123" y="1426"/>
                  </a:cubicBezTo>
                  <a:cubicBezTo>
                    <a:pt x="2123" y="1806"/>
                    <a:pt x="1838" y="2059"/>
                    <a:pt x="1489" y="2059"/>
                  </a:cubicBezTo>
                  <a:cubicBezTo>
                    <a:pt x="1109" y="2059"/>
                    <a:pt x="856" y="1806"/>
                    <a:pt x="856" y="1426"/>
                  </a:cubicBezTo>
                  <a:cubicBezTo>
                    <a:pt x="856" y="1077"/>
                    <a:pt x="1109" y="792"/>
                    <a:pt x="1489" y="792"/>
                  </a:cubicBezTo>
                  <a:close/>
                  <a:moveTo>
                    <a:pt x="1489" y="1"/>
                  </a:moveTo>
                  <a:cubicBezTo>
                    <a:pt x="698" y="1"/>
                    <a:pt x="1" y="697"/>
                    <a:pt x="1" y="1489"/>
                  </a:cubicBezTo>
                  <a:cubicBezTo>
                    <a:pt x="1" y="2281"/>
                    <a:pt x="698" y="2946"/>
                    <a:pt x="1489" y="2946"/>
                  </a:cubicBezTo>
                  <a:cubicBezTo>
                    <a:pt x="2281" y="2946"/>
                    <a:pt x="2946" y="2281"/>
                    <a:pt x="2946" y="1489"/>
                  </a:cubicBezTo>
                  <a:cubicBezTo>
                    <a:pt x="2946" y="697"/>
                    <a:pt x="2281" y="1"/>
                    <a:pt x="1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3"/>
            <p:cNvSpPr/>
            <p:nvPr/>
          </p:nvSpPr>
          <p:spPr>
            <a:xfrm>
              <a:off x="831375" y="2413450"/>
              <a:ext cx="78400" cy="194000"/>
            </a:xfrm>
            <a:custGeom>
              <a:avLst/>
              <a:gdLst/>
              <a:ahLst/>
              <a:cxnLst/>
              <a:rect l="l" t="t" r="r" b="b"/>
              <a:pathLst>
                <a:path w="3136" h="7760" extrusionOk="0">
                  <a:moveTo>
                    <a:pt x="2470" y="0"/>
                  </a:moveTo>
                  <a:lnTo>
                    <a:pt x="2470" y="64"/>
                  </a:lnTo>
                  <a:lnTo>
                    <a:pt x="2586" y="64"/>
                  </a:lnTo>
                  <a:cubicBezTo>
                    <a:pt x="2555" y="25"/>
                    <a:pt x="2513" y="0"/>
                    <a:pt x="2470" y="0"/>
                  </a:cubicBezTo>
                  <a:close/>
                  <a:moveTo>
                    <a:pt x="2586" y="64"/>
                  </a:moveTo>
                  <a:lnTo>
                    <a:pt x="2586" y="64"/>
                  </a:lnTo>
                  <a:cubicBezTo>
                    <a:pt x="2625" y="112"/>
                    <a:pt x="2647" y="183"/>
                    <a:pt x="2629" y="254"/>
                  </a:cubicBezTo>
                  <a:lnTo>
                    <a:pt x="190" y="7601"/>
                  </a:lnTo>
                  <a:cubicBezTo>
                    <a:pt x="159" y="7696"/>
                    <a:pt x="95" y="7759"/>
                    <a:pt x="0" y="7759"/>
                  </a:cubicBezTo>
                  <a:lnTo>
                    <a:pt x="602" y="7759"/>
                  </a:lnTo>
                  <a:lnTo>
                    <a:pt x="3136" y="64"/>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3"/>
            <p:cNvSpPr/>
            <p:nvPr/>
          </p:nvSpPr>
          <p:spPr>
            <a:xfrm>
              <a:off x="912925" y="2531400"/>
              <a:ext cx="41975" cy="71300"/>
            </a:xfrm>
            <a:custGeom>
              <a:avLst/>
              <a:gdLst/>
              <a:ahLst/>
              <a:cxnLst/>
              <a:rect l="l" t="t" r="r" b="b"/>
              <a:pathLst>
                <a:path w="1679" h="2852" extrusionOk="0">
                  <a:moveTo>
                    <a:pt x="0" y="1"/>
                  </a:moveTo>
                  <a:cubicBezTo>
                    <a:pt x="697" y="128"/>
                    <a:pt x="1204" y="729"/>
                    <a:pt x="1204" y="1426"/>
                  </a:cubicBezTo>
                  <a:cubicBezTo>
                    <a:pt x="1204" y="2154"/>
                    <a:pt x="665" y="2788"/>
                    <a:pt x="0" y="2851"/>
                  </a:cubicBezTo>
                  <a:lnTo>
                    <a:pt x="222" y="2851"/>
                  </a:lnTo>
                  <a:cubicBezTo>
                    <a:pt x="1014" y="2851"/>
                    <a:pt x="1679" y="2186"/>
                    <a:pt x="1679" y="1394"/>
                  </a:cubicBezTo>
                  <a:cubicBezTo>
                    <a:pt x="1679" y="634"/>
                    <a:pt x="1014" y="1"/>
                    <a:pt x="22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3"/>
            <p:cNvSpPr/>
            <p:nvPr/>
          </p:nvSpPr>
          <p:spPr>
            <a:xfrm>
              <a:off x="974675" y="2551200"/>
              <a:ext cx="26950" cy="31700"/>
            </a:xfrm>
            <a:custGeom>
              <a:avLst/>
              <a:gdLst/>
              <a:ahLst/>
              <a:cxnLst/>
              <a:rect l="l" t="t" r="r" b="b"/>
              <a:pathLst>
                <a:path w="1078" h="1268" extrusionOk="0">
                  <a:moveTo>
                    <a:pt x="634" y="1"/>
                  </a:moveTo>
                  <a:cubicBezTo>
                    <a:pt x="285" y="1"/>
                    <a:pt x="0" y="286"/>
                    <a:pt x="0" y="634"/>
                  </a:cubicBezTo>
                  <a:cubicBezTo>
                    <a:pt x="0" y="982"/>
                    <a:pt x="285" y="1267"/>
                    <a:pt x="634" y="1267"/>
                  </a:cubicBezTo>
                  <a:lnTo>
                    <a:pt x="1077" y="1267"/>
                  </a:lnTo>
                  <a:cubicBezTo>
                    <a:pt x="729" y="1267"/>
                    <a:pt x="444" y="982"/>
                    <a:pt x="444" y="634"/>
                  </a:cubicBezTo>
                  <a:cubicBezTo>
                    <a:pt x="444" y="286"/>
                    <a:pt x="729" y="1"/>
                    <a:pt x="107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3"/>
            <p:cNvSpPr/>
            <p:nvPr/>
          </p:nvSpPr>
          <p:spPr>
            <a:xfrm>
              <a:off x="891550" y="2551200"/>
              <a:ext cx="26925" cy="31700"/>
            </a:xfrm>
            <a:custGeom>
              <a:avLst/>
              <a:gdLst/>
              <a:ahLst/>
              <a:cxnLst/>
              <a:rect l="l" t="t" r="r" b="b"/>
              <a:pathLst>
                <a:path w="1077" h="1268" extrusionOk="0">
                  <a:moveTo>
                    <a:pt x="634" y="1"/>
                  </a:moveTo>
                  <a:cubicBezTo>
                    <a:pt x="285" y="1"/>
                    <a:pt x="0" y="286"/>
                    <a:pt x="0" y="634"/>
                  </a:cubicBezTo>
                  <a:cubicBezTo>
                    <a:pt x="0" y="982"/>
                    <a:pt x="285" y="1267"/>
                    <a:pt x="634" y="1267"/>
                  </a:cubicBezTo>
                  <a:lnTo>
                    <a:pt x="1077" y="1267"/>
                  </a:lnTo>
                  <a:cubicBezTo>
                    <a:pt x="729" y="1267"/>
                    <a:pt x="444" y="982"/>
                    <a:pt x="444" y="634"/>
                  </a:cubicBezTo>
                  <a:cubicBezTo>
                    <a:pt x="444" y="286"/>
                    <a:pt x="729" y="1"/>
                    <a:pt x="107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3"/>
            <p:cNvSpPr/>
            <p:nvPr/>
          </p:nvSpPr>
          <p:spPr>
            <a:xfrm>
              <a:off x="996050" y="2531400"/>
              <a:ext cx="41975" cy="71300"/>
            </a:xfrm>
            <a:custGeom>
              <a:avLst/>
              <a:gdLst/>
              <a:ahLst/>
              <a:cxnLst/>
              <a:rect l="l" t="t" r="r" b="b"/>
              <a:pathLst>
                <a:path w="1679" h="2852" extrusionOk="0">
                  <a:moveTo>
                    <a:pt x="0" y="1"/>
                  </a:moveTo>
                  <a:cubicBezTo>
                    <a:pt x="697" y="128"/>
                    <a:pt x="1204" y="729"/>
                    <a:pt x="1204" y="1426"/>
                  </a:cubicBezTo>
                  <a:cubicBezTo>
                    <a:pt x="1204" y="2154"/>
                    <a:pt x="666" y="2788"/>
                    <a:pt x="0" y="2851"/>
                  </a:cubicBezTo>
                  <a:lnTo>
                    <a:pt x="222" y="2851"/>
                  </a:lnTo>
                  <a:cubicBezTo>
                    <a:pt x="1014" y="2851"/>
                    <a:pt x="1679" y="2186"/>
                    <a:pt x="1679" y="1394"/>
                  </a:cubicBezTo>
                  <a:cubicBezTo>
                    <a:pt x="1647" y="634"/>
                    <a:pt x="1014" y="1"/>
                    <a:pt x="22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3"/>
            <p:cNvSpPr/>
            <p:nvPr/>
          </p:nvSpPr>
          <p:spPr>
            <a:xfrm>
              <a:off x="787825" y="2437200"/>
              <a:ext cx="26950" cy="31700"/>
            </a:xfrm>
            <a:custGeom>
              <a:avLst/>
              <a:gdLst/>
              <a:ahLst/>
              <a:cxnLst/>
              <a:rect l="l" t="t" r="r" b="b"/>
              <a:pathLst>
                <a:path w="1078" h="1268" extrusionOk="0">
                  <a:moveTo>
                    <a:pt x="634" y="0"/>
                  </a:moveTo>
                  <a:cubicBezTo>
                    <a:pt x="286" y="0"/>
                    <a:pt x="1" y="285"/>
                    <a:pt x="1" y="634"/>
                  </a:cubicBezTo>
                  <a:cubicBezTo>
                    <a:pt x="1" y="1014"/>
                    <a:pt x="286" y="1267"/>
                    <a:pt x="634" y="1267"/>
                  </a:cubicBezTo>
                  <a:lnTo>
                    <a:pt x="1077" y="1267"/>
                  </a:lnTo>
                  <a:cubicBezTo>
                    <a:pt x="729" y="1267"/>
                    <a:pt x="444" y="1014"/>
                    <a:pt x="444" y="634"/>
                  </a:cubicBezTo>
                  <a:cubicBezTo>
                    <a:pt x="444" y="285"/>
                    <a:pt x="697" y="0"/>
                    <a:pt x="107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3"/>
            <p:cNvSpPr/>
            <p:nvPr/>
          </p:nvSpPr>
          <p:spPr>
            <a:xfrm>
              <a:off x="808400" y="2417400"/>
              <a:ext cx="42800" cy="71275"/>
            </a:xfrm>
            <a:custGeom>
              <a:avLst/>
              <a:gdLst/>
              <a:ahLst/>
              <a:cxnLst/>
              <a:rect l="l" t="t" r="r" b="b"/>
              <a:pathLst>
                <a:path w="1712" h="2851" extrusionOk="0">
                  <a:moveTo>
                    <a:pt x="1" y="1"/>
                  </a:moveTo>
                  <a:cubicBezTo>
                    <a:pt x="729" y="127"/>
                    <a:pt x="1236" y="729"/>
                    <a:pt x="1236" y="1426"/>
                  </a:cubicBezTo>
                  <a:cubicBezTo>
                    <a:pt x="1236" y="2154"/>
                    <a:pt x="666" y="2787"/>
                    <a:pt x="1" y="2851"/>
                  </a:cubicBezTo>
                  <a:lnTo>
                    <a:pt x="254" y="2851"/>
                  </a:lnTo>
                  <a:cubicBezTo>
                    <a:pt x="1046" y="2851"/>
                    <a:pt x="1711" y="2186"/>
                    <a:pt x="1711" y="1394"/>
                  </a:cubicBezTo>
                  <a:cubicBezTo>
                    <a:pt x="1711" y="634"/>
                    <a:pt x="1046" y="1"/>
                    <a:pt x="25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3"/>
            <p:cNvSpPr/>
            <p:nvPr/>
          </p:nvSpPr>
          <p:spPr>
            <a:xfrm>
              <a:off x="817900" y="2408700"/>
              <a:ext cx="97425" cy="204275"/>
            </a:xfrm>
            <a:custGeom>
              <a:avLst/>
              <a:gdLst/>
              <a:ahLst/>
              <a:cxnLst/>
              <a:rect l="l" t="t" r="r" b="b"/>
              <a:pathLst>
                <a:path w="3897" h="8171" extrusionOk="0">
                  <a:moveTo>
                    <a:pt x="3358" y="444"/>
                  </a:moveTo>
                  <a:lnTo>
                    <a:pt x="983" y="7727"/>
                  </a:lnTo>
                  <a:lnTo>
                    <a:pt x="571" y="7727"/>
                  </a:lnTo>
                  <a:lnTo>
                    <a:pt x="2946" y="444"/>
                  </a:lnTo>
                  <a:close/>
                  <a:moveTo>
                    <a:pt x="2756" y="0"/>
                  </a:moveTo>
                  <a:cubicBezTo>
                    <a:pt x="2693" y="0"/>
                    <a:pt x="2566" y="95"/>
                    <a:pt x="2566" y="159"/>
                  </a:cubicBezTo>
                  <a:lnTo>
                    <a:pt x="33" y="7886"/>
                  </a:lnTo>
                  <a:cubicBezTo>
                    <a:pt x="1" y="7949"/>
                    <a:pt x="33" y="8044"/>
                    <a:pt x="64" y="8076"/>
                  </a:cubicBezTo>
                  <a:cubicBezTo>
                    <a:pt x="96" y="8107"/>
                    <a:pt x="191" y="8171"/>
                    <a:pt x="254" y="8171"/>
                  </a:cubicBezTo>
                  <a:lnTo>
                    <a:pt x="1141" y="8171"/>
                  </a:lnTo>
                  <a:cubicBezTo>
                    <a:pt x="1204" y="8171"/>
                    <a:pt x="1331" y="8076"/>
                    <a:pt x="1331" y="8012"/>
                  </a:cubicBezTo>
                  <a:lnTo>
                    <a:pt x="3865" y="285"/>
                  </a:lnTo>
                  <a:cubicBezTo>
                    <a:pt x="3896" y="190"/>
                    <a:pt x="3865" y="127"/>
                    <a:pt x="3833" y="95"/>
                  </a:cubicBezTo>
                  <a:cubicBezTo>
                    <a:pt x="3801" y="32"/>
                    <a:pt x="3706" y="0"/>
                    <a:pt x="3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3"/>
            <p:cNvSpPr/>
            <p:nvPr/>
          </p:nvSpPr>
          <p:spPr>
            <a:xfrm>
              <a:off x="897875" y="2546450"/>
              <a:ext cx="41200" cy="41200"/>
            </a:xfrm>
            <a:custGeom>
              <a:avLst/>
              <a:gdLst/>
              <a:ahLst/>
              <a:cxnLst/>
              <a:rect l="l" t="t" r="r" b="b"/>
              <a:pathLst>
                <a:path w="1648" h="1648" extrusionOk="0">
                  <a:moveTo>
                    <a:pt x="824" y="444"/>
                  </a:moveTo>
                  <a:cubicBezTo>
                    <a:pt x="1014" y="444"/>
                    <a:pt x="1204" y="571"/>
                    <a:pt x="1204" y="824"/>
                  </a:cubicBezTo>
                  <a:cubicBezTo>
                    <a:pt x="1204" y="1077"/>
                    <a:pt x="1014" y="1236"/>
                    <a:pt x="824" y="1236"/>
                  </a:cubicBezTo>
                  <a:cubicBezTo>
                    <a:pt x="634" y="1236"/>
                    <a:pt x="412" y="1077"/>
                    <a:pt x="412" y="824"/>
                  </a:cubicBezTo>
                  <a:cubicBezTo>
                    <a:pt x="412" y="634"/>
                    <a:pt x="602" y="444"/>
                    <a:pt x="824" y="444"/>
                  </a:cubicBezTo>
                  <a:close/>
                  <a:moveTo>
                    <a:pt x="824" y="1"/>
                  </a:moveTo>
                  <a:cubicBezTo>
                    <a:pt x="349" y="1"/>
                    <a:pt x="1" y="381"/>
                    <a:pt x="1" y="824"/>
                  </a:cubicBezTo>
                  <a:cubicBezTo>
                    <a:pt x="1" y="1299"/>
                    <a:pt x="381" y="1647"/>
                    <a:pt x="824" y="1647"/>
                  </a:cubicBezTo>
                  <a:cubicBezTo>
                    <a:pt x="1299" y="1647"/>
                    <a:pt x="1647" y="1267"/>
                    <a:pt x="1647" y="824"/>
                  </a:cubicBezTo>
                  <a:cubicBezTo>
                    <a:pt x="1647" y="381"/>
                    <a:pt x="1299"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3"/>
            <p:cNvSpPr/>
            <p:nvPr/>
          </p:nvSpPr>
          <p:spPr>
            <a:xfrm>
              <a:off x="980225" y="2546450"/>
              <a:ext cx="41175" cy="41200"/>
            </a:xfrm>
            <a:custGeom>
              <a:avLst/>
              <a:gdLst/>
              <a:ahLst/>
              <a:cxnLst/>
              <a:rect l="l" t="t" r="r" b="b"/>
              <a:pathLst>
                <a:path w="1647" h="1648" extrusionOk="0">
                  <a:moveTo>
                    <a:pt x="855" y="476"/>
                  </a:moveTo>
                  <a:cubicBezTo>
                    <a:pt x="1045" y="476"/>
                    <a:pt x="1267" y="634"/>
                    <a:pt x="1267" y="856"/>
                  </a:cubicBezTo>
                  <a:cubicBezTo>
                    <a:pt x="1267" y="1077"/>
                    <a:pt x="1077" y="1267"/>
                    <a:pt x="855" y="1267"/>
                  </a:cubicBezTo>
                  <a:cubicBezTo>
                    <a:pt x="665" y="1267"/>
                    <a:pt x="475" y="1109"/>
                    <a:pt x="475" y="856"/>
                  </a:cubicBezTo>
                  <a:cubicBezTo>
                    <a:pt x="475" y="634"/>
                    <a:pt x="633" y="476"/>
                    <a:pt x="855" y="476"/>
                  </a:cubicBezTo>
                  <a:close/>
                  <a:moveTo>
                    <a:pt x="823" y="1"/>
                  </a:moveTo>
                  <a:cubicBezTo>
                    <a:pt x="380" y="1"/>
                    <a:pt x="0" y="381"/>
                    <a:pt x="0" y="824"/>
                  </a:cubicBezTo>
                  <a:cubicBezTo>
                    <a:pt x="0" y="1299"/>
                    <a:pt x="380" y="1647"/>
                    <a:pt x="823" y="1647"/>
                  </a:cubicBezTo>
                  <a:cubicBezTo>
                    <a:pt x="1299" y="1647"/>
                    <a:pt x="1647" y="1267"/>
                    <a:pt x="1647" y="824"/>
                  </a:cubicBezTo>
                  <a:cubicBezTo>
                    <a:pt x="1647" y="349"/>
                    <a:pt x="1267"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3"/>
            <p:cNvSpPr/>
            <p:nvPr/>
          </p:nvSpPr>
          <p:spPr>
            <a:xfrm>
              <a:off x="875700" y="2525875"/>
              <a:ext cx="168675" cy="84725"/>
            </a:xfrm>
            <a:custGeom>
              <a:avLst/>
              <a:gdLst/>
              <a:ahLst/>
              <a:cxnLst/>
              <a:rect l="l" t="t" r="r" b="b"/>
              <a:pathLst>
                <a:path w="6747" h="3389" extrusionOk="0">
                  <a:moveTo>
                    <a:pt x="1711" y="475"/>
                  </a:moveTo>
                  <a:cubicBezTo>
                    <a:pt x="2376" y="475"/>
                    <a:pt x="2946" y="1014"/>
                    <a:pt x="2946" y="1679"/>
                  </a:cubicBezTo>
                  <a:cubicBezTo>
                    <a:pt x="2946" y="2375"/>
                    <a:pt x="2376" y="2914"/>
                    <a:pt x="1711" y="2914"/>
                  </a:cubicBezTo>
                  <a:cubicBezTo>
                    <a:pt x="1046" y="2914"/>
                    <a:pt x="476" y="2375"/>
                    <a:pt x="476" y="1679"/>
                  </a:cubicBezTo>
                  <a:cubicBezTo>
                    <a:pt x="476" y="1014"/>
                    <a:pt x="1046" y="475"/>
                    <a:pt x="1711" y="475"/>
                  </a:cubicBezTo>
                  <a:close/>
                  <a:moveTo>
                    <a:pt x="1711" y="0"/>
                  </a:moveTo>
                  <a:cubicBezTo>
                    <a:pt x="793" y="0"/>
                    <a:pt x="1" y="729"/>
                    <a:pt x="1" y="1679"/>
                  </a:cubicBezTo>
                  <a:cubicBezTo>
                    <a:pt x="1" y="2597"/>
                    <a:pt x="761" y="3389"/>
                    <a:pt x="1711" y="3389"/>
                  </a:cubicBezTo>
                  <a:cubicBezTo>
                    <a:pt x="2534" y="3389"/>
                    <a:pt x="3263" y="2787"/>
                    <a:pt x="3389" y="1995"/>
                  </a:cubicBezTo>
                  <a:cubicBezTo>
                    <a:pt x="3484" y="2787"/>
                    <a:pt x="4213" y="3389"/>
                    <a:pt x="5036" y="3389"/>
                  </a:cubicBezTo>
                  <a:cubicBezTo>
                    <a:pt x="5955" y="3389"/>
                    <a:pt x="6746" y="2629"/>
                    <a:pt x="6746" y="1679"/>
                  </a:cubicBezTo>
                  <a:cubicBezTo>
                    <a:pt x="6746" y="982"/>
                    <a:pt x="6303" y="349"/>
                    <a:pt x="5638" y="95"/>
                  </a:cubicBezTo>
                  <a:cubicBezTo>
                    <a:pt x="5608" y="88"/>
                    <a:pt x="5578" y="84"/>
                    <a:pt x="5549" y="84"/>
                  </a:cubicBezTo>
                  <a:cubicBezTo>
                    <a:pt x="5457" y="84"/>
                    <a:pt x="5377" y="125"/>
                    <a:pt x="5353" y="222"/>
                  </a:cubicBezTo>
                  <a:cubicBezTo>
                    <a:pt x="5321" y="349"/>
                    <a:pt x="5353" y="475"/>
                    <a:pt x="5480" y="507"/>
                  </a:cubicBezTo>
                  <a:cubicBezTo>
                    <a:pt x="5955" y="697"/>
                    <a:pt x="6271" y="1140"/>
                    <a:pt x="6271" y="1647"/>
                  </a:cubicBezTo>
                  <a:cubicBezTo>
                    <a:pt x="6271" y="2312"/>
                    <a:pt x="5701" y="2882"/>
                    <a:pt x="5036" y="2882"/>
                  </a:cubicBezTo>
                  <a:cubicBezTo>
                    <a:pt x="4371" y="2882"/>
                    <a:pt x="3801" y="2312"/>
                    <a:pt x="3801" y="1647"/>
                  </a:cubicBezTo>
                  <a:cubicBezTo>
                    <a:pt x="3801" y="1140"/>
                    <a:pt x="4118" y="697"/>
                    <a:pt x="4593" y="507"/>
                  </a:cubicBezTo>
                  <a:cubicBezTo>
                    <a:pt x="4719" y="475"/>
                    <a:pt x="4751" y="349"/>
                    <a:pt x="4719" y="222"/>
                  </a:cubicBezTo>
                  <a:cubicBezTo>
                    <a:pt x="4695" y="125"/>
                    <a:pt x="4616" y="84"/>
                    <a:pt x="4523" y="84"/>
                  </a:cubicBezTo>
                  <a:cubicBezTo>
                    <a:pt x="4494" y="84"/>
                    <a:pt x="4464" y="88"/>
                    <a:pt x="4434" y="95"/>
                  </a:cubicBezTo>
                  <a:cubicBezTo>
                    <a:pt x="3864" y="317"/>
                    <a:pt x="3453" y="824"/>
                    <a:pt x="3389" y="1362"/>
                  </a:cubicBezTo>
                  <a:cubicBezTo>
                    <a:pt x="3263" y="570"/>
                    <a:pt x="2534" y="0"/>
                    <a:pt x="1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3"/>
            <p:cNvSpPr/>
            <p:nvPr/>
          </p:nvSpPr>
          <p:spPr>
            <a:xfrm>
              <a:off x="772000" y="2411850"/>
              <a:ext cx="85525" cy="84750"/>
            </a:xfrm>
            <a:custGeom>
              <a:avLst/>
              <a:gdLst/>
              <a:ahLst/>
              <a:cxnLst/>
              <a:rect l="l" t="t" r="r" b="b"/>
              <a:pathLst>
                <a:path w="3421" h="3390" extrusionOk="0">
                  <a:moveTo>
                    <a:pt x="1710" y="476"/>
                  </a:moveTo>
                  <a:cubicBezTo>
                    <a:pt x="2375" y="476"/>
                    <a:pt x="2914" y="1014"/>
                    <a:pt x="2914" y="1711"/>
                  </a:cubicBezTo>
                  <a:cubicBezTo>
                    <a:pt x="2914" y="2376"/>
                    <a:pt x="2375" y="2914"/>
                    <a:pt x="1710" y="2914"/>
                  </a:cubicBezTo>
                  <a:cubicBezTo>
                    <a:pt x="1045" y="2914"/>
                    <a:pt x="475" y="2376"/>
                    <a:pt x="475" y="1711"/>
                  </a:cubicBezTo>
                  <a:cubicBezTo>
                    <a:pt x="475" y="1014"/>
                    <a:pt x="1045" y="476"/>
                    <a:pt x="1710" y="476"/>
                  </a:cubicBezTo>
                  <a:close/>
                  <a:moveTo>
                    <a:pt x="1710" y="1"/>
                  </a:moveTo>
                  <a:cubicBezTo>
                    <a:pt x="792" y="1"/>
                    <a:pt x="0" y="761"/>
                    <a:pt x="0" y="1711"/>
                  </a:cubicBezTo>
                  <a:cubicBezTo>
                    <a:pt x="0" y="2661"/>
                    <a:pt x="760" y="3389"/>
                    <a:pt x="1710" y="3389"/>
                  </a:cubicBezTo>
                  <a:cubicBezTo>
                    <a:pt x="2660" y="3358"/>
                    <a:pt x="3420" y="2598"/>
                    <a:pt x="3420" y="1711"/>
                  </a:cubicBezTo>
                  <a:cubicBezTo>
                    <a:pt x="3420" y="793"/>
                    <a:pt x="2660" y="1"/>
                    <a:pt x="1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3"/>
            <p:cNvSpPr/>
            <p:nvPr/>
          </p:nvSpPr>
          <p:spPr>
            <a:xfrm>
              <a:off x="794150" y="2432450"/>
              <a:ext cx="41200" cy="41975"/>
            </a:xfrm>
            <a:custGeom>
              <a:avLst/>
              <a:gdLst/>
              <a:ahLst/>
              <a:cxnLst/>
              <a:rect l="l" t="t" r="r" b="b"/>
              <a:pathLst>
                <a:path w="1648" h="1679" extrusionOk="0">
                  <a:moveTo>
                    <a:pt x="824" y="444"/>
                  </a:moveTo>
                  <a:cubicBezTo>
                    <a:pt x="1014" y="444"/>
                    <a:pt x="1204" y="602"/>
                    <a:pt x="1204" y="824"/>
                  </a:cubicBezTo>
                  <a:cubicBezTo>
                    <a:pt x="1204" y="1077"/>
                    <a:pt x="1046" y="1235"/>
                    <a:pt x="824" y="1235"/>
                  </a:cubicBezTo>
                  <a:cubicBezTo>
                    <a:pt x="603" y="1235"/>
                    <a:pt x="413" y="1077"/>
                    <a:pt x="413" y="824"/>
                  </a:cubicBezTo>
                  <a:cubicBezTo>
                    <a:pt x="413" y="634"/>
                    <a:pt x="571" y="444"/>
                    <a:pt x="824" y="444"/>
                  </a:cubicBezTo>
                  <a:close/>
                  <a:moveTo>
                    <a:pt x="824" y="0"/>
                  </a:moveTo>
                  <a:cubicBezTo>
                    <a:pt x="349" y="0"/>
                    <a:pt x="1" y="412"/>
                    <a:pt x="1" y="824"/>
                  </a:cubicBezTo>
                  <a:cubicBezTo>
                    <a:pt x="1" y="1299"/>
                    <a:pt x="381" y="1679"/>
                    <a:pt x="824" y="1679"/>
                  </a:cubicBezTo>
                  <a:cubicBezTo>
                    <a:pt x="1299" y="1679"/>
                    <a:pt x="1648" y="1267"/>
                    <a:pt x="1648" y="824"/>
                  </a:cubicBezTo>
                  <a:cubicBezTo>
                    <a:pt x="1648" y="412"/>
                    <a:pt x="1299"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3"/>
            <p:cNvSpPr/>
            <p:nvPr/>
          </p:nvSpPr>
          <p:spPr>
            <a:xfrm>
              <a:off x="716575" y="2320025"/>
              <a:ext cx="384000" cy="382425"/>
            </a:xfrm>
            <a:custGeom>
              <a:avLst/>
              <a:gdLst/>
              <a:ahLst/>
              <a:cxnLst/>
              <a:rect l="l" t="t" r="r" b="b"/>
              <a:pathLst>
                <a:path w="15360" h="15297" extrusionOk="0">
                  <a:moveTo>
                    <a:pt x="1330" y="0"/>
                  </a:moveTo>
                  <a:cubicBezTo>
                    <a:pt x="602" y="0"/>
                    <a:pt x="0" y="570"/>
                    <a:pt x="0" y="1330"/>
                  </a:cubicBezTo>
                  <a:lnTo>
                    <a:pt x="0" y="13966"/>
                  </a:lnTo>
                  <a:cubicBezTo>
                    <a:pt x="0" y="14726"/>
                    <a:pt x="602" y="15296"/>
                    <a:pt x="1330" y="15296"/>
                  </a:cubicBezTo>
                  <a:lnTo>
                    <a:pt x="13966" y="15296"/>
                  </a:lnTo>
                  <a:cubicBezTo>
                    <a:pt x="14726" y="15296"/>
                    <a:pt x="15360" y="14726"/>
                    <a:pt x="15328" y="13966"/>
                  </a:cubicBezTo>
                  <a:lnTo>
                    <a:pt x="15328" y="1330"/>
                  </a:lnTo>
                  <a:cubicBezTo>
                    <a:pt x="15328" y="570"/>
                    <a:pt x="14726" y="0"/>
                    <a:pt x="13966" y="0"/>
                  </a:cubicBezTo>
                  <a:lnTo>
                    <a:pt x="11243" y="0"/>
                  </a:lnTo>
                  <a:cubicBezTo>
                    <a:pt x="11116" y="0"/>
                    <a:pt x="11021" y="95"/>
                    <a:pt x="11021" y="222"/>
                  </a:cubicBezTo>
                  <a:cubicBezTo>
                    <a:pt x="11021" y="349"/>
                    <a:pt x="11116" y="475"/>
                    <a:pt x="11243" y="475"/>
                  </a:cubicBezTo>
                  <a:lnTo>
                    <a:pt x="13966" y="475"/>
                  </a:lnTo>
                  <a:cubicBezTo>
                    <a:pt x="14505" y="475"/>
                    <a:pt x="14885" y="855"/>
                    <a:pt x="14885" y="1362"/>
                  </a:cubicBezTo>
                  <a:lnTo>
                    <a:pt x="14885" y="13998"/>
                  </a:lnTo>
                  <a:cubicBezTo>
                    <a:pt x="14885" y="14505"/>
                    <a:pt x="14505" y="14916"/>
                    <a:pt x="13966" y="14916"/>
                  </a:cubicBezTo>
                  <a:lnTo>
                    <a:pt x="1362" y="14916"/>
                  </a:lnTo>
                  <a:cubicBezTo>
                    <a:pt x="824" y="14916"/>
                    <a:pt x="444" y="14505"/>
                    <a:pt x="444" y="13998"/>
                  </a:cubicBezTo>
                  <a:lnTo>
                    <a:pt x="444" y="1362"/>
                  </a:lnTo>
                  <a:cubicBezTo>
                    <a:pt x="444" y="855"/>
                    <a:pt x="824" y="475"/>
                    <a:pt x="1362" y="475"/>
                  </a:cubicBezTo>
                  <a:lnTo>
                    <a:pt x="10166" y="475"/>
                  </a:lnTo>
                  <a:cubicBezTo>
                    <a:pt x="10293" y="475"/>
                    <a:pt x="10419" y="349"/>
                    <a:pt x="10419" y="222"/>
                  </a:cubicBezTo>
                  <a:cubicBezTo>
                    <a:pt x="10419" y="95"/>
                    <a:pt x="10293" y="0"/>
                    <a:pt x="10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1" name="Google Shape;3861;p73"/>
          <p:cNvGrpSpPr/>
          <p:nvPr/>
        </p:nvGrpSpPr>
        <p:grpSpPr>
          <a:xfrm>
            <a:off x="2576314" y="2088040"/>
            <a:ext cx="308000" cy="384025"/>
            <a:chOff x="1378450" y="695400"/>
            <a:chExt cx="308000" cy="384025"/>
          </a:xfrm>
        </p:grpSpPr>
        <p:sp>
          <p:nvSpPr>
            <p:cNvPr id="3862" name="Google Shape;3862;p73"/>
            <p:cNvSpPr/>
            <p:nvPr/>
          </p:nvSpPr>
          <p:spPr>
            <a:xfrm>
              <a:off x="1468700" y="1020025"/>
              <a:ext cx="44375" cy="54650"/>
            </a:xfrm>
            <a:custGeom>
              <a:avLst/>
              <a:gdLst/>
              <a:ahLst/>
              <a:cxnLst/>
              <a:rect l="l" t="t" r="r" b="b"/>
              <a:pathLst>
                <a:path w="1775" h="2186" extrusionOk="0">
                  <a:moveTo>
                    <a:pt x="1" y="0"/>
                  </a:moveTo>
                  <a:lnTo>
                    <a:pt x="1" y="2185"/>
                  </a:lnTo>
                  <a:lnTo>
                    <a:pt x="888" y="1710"/>
                  </a:lnTo>
                  <a:lnTo>
                    <a:pt x="1774" y="2185"/>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3"/>
            <p:cNvSpPr/>
            <p:nvPr/>
          </p:nvSpPr>
          <p:spPr>
            <a:xfrm>
              <a:off x="1490875" y="1020025"/>
              <a:ext cx="22200" cy="54650"/>
            </a:xfrm>
            <a:custGeom>
              <a:avLst/>
              <a:gdLst/>
              <a:ahLst/>
              <a:cxnLst/>
              <a:rect l="l" t="t" r="r" b="b"/>
              <a:pathLst>
                <a:path w="888" h="2186" extrusionOk="0">
                  <a:moveTo>
                    <a:pt x="1" y="0"/>
                  </a:moveTo>
                  <a:lnTo>
                    <a:pt x="1" y="1710"/>
                  </a:lnTo>
                  <a:lnTo>
                    <a:pt x="887" y="2185"/>
                  </a:lnTo>
                  <a:lnTo>
                    <a:pt x="88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3"/>
            <p:cNvSpPr/>
            <p:nvPr/>
          </p:nvSpPr>
          <p:spPr>
            <a:xfrm>
              <a:off x="1384000" y="701750"/>
              <a:ext cx="238325" cy="286625"/>
            </a:xfrm>
            <a:custGeom>
              <a:avLst/>
              <a:gdLst/>
              <a:ahLst/>
              <a:cxnLst/>
              <a:rect l="l" t="t" r="r" b="b"/>
              <a:pathLst>
                <a:path w="9533" h="11465" extrusionOk="0">
                  <a:moveTo>
                    <a:pt x="475" y="0"/>
                  </a:moveTo>
                  <a:cubicBezTo>
                    <a:pt x="190" y="0"/>
                    <a:pt x="0" y="190"/>
                    <a:pt x="0" y="475"/>
                  </a:cubicBezTo>
                  <a:lnTo>
                    <a:pt x="0" y="10989"/>
                  </a:lnTo>
                  <a:cubicBezTo>
                    <a:pt x="0" y="11274"/>
                    <a:pt x="190" y="11464"/>
                    <a:pt x="475" y="11464"/>
                  </a:cubicBezTo>
                  <a:lnTo>
                    <a:pt x="9058" y="11464"/>
                  </a:lnTo>
                  <a:cubicBezTo>
                    <a:pt x="9343" y="11464"/>
                    <a:pt x="9533" y="11274"/>
                    <a:pt x="9533" y="10989"/>
                  </a:cubicBezTo>
                  <a:lnTo>
                    <a:pt x="9533" y="475"/>
                  </a:lnTo>
                  <a:cubicBezTo>
                    <a:pt x="9533" y="222"/>
                    <a:pt x="9279" y="0"/>
                    <a:pt x="9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3"/>
            <p:cNvSpPr/>
            <p:nvPr/>
          </p:nvSpPr>
          <p:spPr>
            <a:xfrm>
              <a:off x="1417250" y="748450"/>
              <a:ext cx="205075" cy="239925"/>
            </a:xfrm>
            <a:custGeom>
              <a:avLst/>
              <a:gdLst/>
              <a:ahLst/>
              <a:cxnLst/>
              <a:rect l="l" t="t" r="r" b="b"/>
              <a:pathLst>
                <a:path w="8203" h="9597" extrusionOk="0">
                  <a:moveTo>
                    <a:pt x="475" y="1"/>
                  </a:moveTo>
                  <a:cubicBezTo>
                    <a:pt x="190" y="1"/>
                    <a:pt x="0" y="191"/>
                    <a:pt x="0" y="476"/>
                  </a:cubicBezTo>
                  <a:lnTo>
                    <a:pt x="0" y="9596"/>
                  </a:lnTo>
                  <a:lnTo>
                    <a:pt x="7728" y="9596"/>
                  </a:lnTo>
                  <a:cubicBezTo>
                    <a:pt x="8013" y="9596"/>
                    <a:pt x="8203" y="9406"/>
                    <a:pt x="8203" y="9121"/>
                  </a:cubicBezTo>
                  <a:lnTo>
                    <a:pt x="820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3"/>
            <p:cNvSpPr/>
            <p:nvPr/>
          </p:nvSpPr>
          <p:spPr>
            <a:xfrm>
              <a:off x="1589850" y="701750"/>
              <a:ext cx="32475" cy="286625"/>
            </a:xfrm>
            <a:custGeom>
              <a:avLst/>
              <a:gdLst/>
              <a:ahLst/>
              <a:cxnLst/>
              <a:rect l="l" t="t" r="r" b="b"/>
              <a:pathLst>
                <a:path w="1299" h="11465" extrusionOk="0">
                  <a:moveTo>
                    <a:pt x="0" y="0"/>
                  </a:moveTo>
                  <a:cubicBezTo>
                    <a:pt x="254" y="0"/>
                    <a:pt x="475" y="190"/>
                    <a:pt x="475" y="475"/>
                  </a:cubicBezTo>
                  <a:lnTo>
                    <a:pt x="475" y="10989"/>
                  </a:lnTo>
                  <a:cubicBezTo>
                    <a:pt x="475" y="11274"/>
                    <a:pt x="254" y="11464"/>
                    <a:pt x="0" y="11464"/>
                  </a:cubicBezTo>
                  <a:lnTo>
                    <a:pt x="824" y="11464"/>
                  </a:lnTo>
                  <a:cubicBezTo>
                    <a:pt x="1109" y="11464"/>
                    <a:pt x="1299" y="11274"/>
                    <a:pt x="1299" y="10989"/>
                  </a:cubicBezTo>
                  <a:lnTo>
                    <a:pt x="1299" y="475"/>
                  </a:lnTo>
                  <a:cubicBezTo>
                    <a:pt x="1299" y="222"/>
                    <a:pt x="1045"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3"/>
            <p:cNvSpPr/>
            <p:nvPr/>
          </p:nvSpPr>
          <p:spPr>
            <a:xfrm>
              <a:off x="1437825" y="749250"/>
              <a:ext cx="239125" cy="286625"/>
            </a:xfrm>
            <a:custGeom>
              <a:avLst/>
              <a:gdLst/>
              <a:ahLst/>
              <a:cxnLst/>
              <a:rect l="l" t="t" r="r" b="b"/>
              <a:pathLst>
                <a:path w="9565" h="11465" extrusionOk="0">
                  <a:moveTo>
                    <a:pt x="476" y="0"/>
                  </a:moveTo>
                  <a:cubicBezTo>
                    <a:pt x="223" y="0"/>
                    <a:pt x="1" y="190"/>
                    <a:pt x="1" y="475"/>
                  </a:cubicBezTo>
                  <a:lnTo>
                    <a:pt x="1" y="10989"/>
                  </a:lnTo>
                  <a:cubicBezTo>
                    <a:pt x="1" y="11274"/>
                    <a:pt x="223" y="11464"/>
                    <a:pt x="476" y="11464"/>
                  </a:cubicBezTo>
                  <a:lnTo>
                    <a:pt x="9090" y="11464"/>
                  </a:lnTo>
                  <a:cubicBezTo>
                    <a:pt x="9312" y="11464"/>
                    <a:pt x="9565" y="11274"/>
                    <a:pt x="9565" y="10989"/>
                  </a:cubicBezTo>
                  <a:lnTo>
                    <a:pt x="9565" y="475"/>
                  </a:lnTo>
                  <a:cubicBezTo>
                    <a:pt x="9565" y="190"/>
                    <a:pt x="9343" y="0"/>
                    <a:pt x="90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3"/>
            <p:cNvSpPr/>
            <p:nvPr/>
          </p:nvSpPr>
          <p:spPr>
            <a:xfrm>
              <a:off x="1642900" y="748450"/>
              <a:ext cx="34050" cy="286625"/>
            </a:xfrm>
            <a:custGeom>
              <a:avLst/>
              <a:gdLst/>
              <a:ahLst/>
              <a:cxnLst/>
              <a:rect l="l" t="t" r="r" b="b"/>
              <a:pathLst>
                <a:path w="1362" h="11465" extrusionOk="0">
                  <a:moveTo>
                    <a:pt x="0" y="1"/>
                  </a:moveTo>
                  <a:cubicBezTo>
                    <a:pt x="285" y="1"/>
                    <a:pt x="475" y="191"/>
                    <a:pt x="475" y="476"/>
                  </a:cubicBezTo>
                  <a:lnTo>
                    <a:pt x="475" y="10990"/>
                  </a:lnTo>
                  <a:cubicBezTo>
                    <a:pt x="475" y="11275"/>
                    <a:pt x="285" y="11465"/>
                    <a:pt x="0" y="11465"/>
                  </a:cubicBezTo>
                  <a:lnTo>
                    <a:pt x="887" y="11465"/>
                  </a:lnTo>
                  <a:cubicBezTo>
                    <a:pt x="1140" y="11465"/>
                    <a:pt x="1362" y="11275"/>
                    <a:pt x="1362" y="10990"/>
                  </a:cubicBezTo>
                  <a:lnTo>
                    <a:pt x="1362" y="476"/>
                  </a:lnTo>
                  <a:cubicBezTo>
                    <a:pt x="1362" y="222"/>
                    <a:pt x="1109"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3"/>
            <p:cNvSpPr/>
            <p:nvPr/>
          </p:nvSpPr>
          <p:spPr>
            <a:xfrm>
              <a:off x="1622300" y="748450"/>
              <a:ext cx="54650" cy="53875"/>
            </a:xfrm>
            <a:custGeom>
              <a:avLst/>
              <a:gdLst/>
              <a:ahLst/>
              <a:cxnLst/>
              <a:rect l="l" t="t" r="r" b="b"/>
              <a:pathLst>
                <a:path w="2186" h="2155" extrusionOk="0">
                  <a:moveTo>
                    <a:pt x="1" y="1"/>
                  </a:moveTo>
                  <a:lnTo>
                    <a:pt x="1" y="856"/>
                  </a:lnTo>
                  <a:lnTo>
                    <a:pt x="1299" y="856"/>
                  </a:lnTo>
                  <a:lnTo>
                    <a:pt x="1299" y="2154"/>
                  </a:lnTo>
                  <a:lnTo>
                    <a:pt x="2186" y="2154"/>
                  </a:lnTo>
                  <a:lnTo>
                    <a:pt x="2186" y="476"/>
                  </a:lnTo>
                  <a:cubicBezTo>
                    <a:pt x="2186" y="191"/>
                    <a:pt x="1964" y="1"/>
                    <a:pt x="1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3"/>
            <p:cNvSpPr/>
            <p:nvPr/>
          </p:nvSpPr>
          <p:spPr>
            <a:xfrm>
              <a:off x="1622300" y="982000"/>
              <a:ext cx="54650" cy="53875"/>
            </a:xfrm>
            <a:custGeom>
              <a:avLst/>
              <a:gdLst/>
              <a:ahLst/>
              <a:cxnLst/>
              <a:rect l="l" t="t" r="r" b="b"/>
              <a:pathLst>
                <a:path w="2186" h="2155" extrusionOk="0">
                  <a:moveTo>
                    <a:pt x="1299" y="1"/>
                  </a:moveTo>
                  <a:lnTo>
                    <a:pt x="1299" y="1299"/>
                  </a:lnTo>
                  <a:lnTo>
                    <a:pt x="1" y="1299"/>
                  </a:lnTo>
                  <a:lnTo>
                    <a:pt x="1" y="2154"/>
                  </a:lnTo>
                  <a:lnTo>
                    <a:pt x="1711" y="2154"/>
                  </a:lnTo>
                  <a:cubicBezTo>
                    <a:pt x="1964" y="2154"/>
                    <a:pt x="2186" y="1964"/>
                    <a:pt x="2186" y="1679"/>
                  </a:cubicBezTo>
                  <a:lnTo>
                    <a:pt x="21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3"/>
            <p:cNvSpPr/>
            <p:nvPr/>
          </p:nvSpPr>
          <p:spPr>
            <a:xfrm>
              <a:off x="1642900" y="982000"/>
              <a:ext cx="34050" cy="53875"/>
            </a:xfrm>
            <a:custGeom>
              <a:avLst/>
              <a:gdLst/>
              <a:ahLst/>
              <a:cxnLst/>
              <a:rect l="l" t="t" r="r" b="b"/>
              <a:pathLst>
                <a:path w="1362" h="2155" extrusionOk="0">
                  <a:moveTo>
                    <a:pt x="475" y="1"/>
                  </a:moveTo>
                  <a:lnTo>
                    <a:pt x="475" y="1299"/>
                  </a:lnTo>
                  <a:lnTo>
                    <a:pt x="475" y="1679"/>
                  </a:lnTo>
                  <a:cubicBezTo>
                    <a:pt x="475" y="1964"/>
                    <a:pt x="285" y="2154"/>
                    <a:pt x="0" y="2154"/>
                  </a:cubicBezTo>
                  <a:lnTo>
                    <a:pt x="887" y="2154"/>
                  </a:lnTo>
                  <a:cubicBezTo>
                    <a:pt x="1140" y="2154"/>
                    <a:pt x="1362" y="1964"/>
                    <a:pt x="1362" y="1679"/>
                  </a:cubicBezTo>
                  <a:lnTo>
                    <a:pt x="136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3"/>
            <p:cNvSpPr/>
            <p:nvPr/>
          </p:nvSpPr>
          <p:spPr>
            <a:xfrm>
              <a:off x="1642900" y="748450"/>
              <a:ext cx="34050" cy="53875"/>
            </a:xfrm>
            <a:custGeom>
              <a:avLst/>
              <a:gdLst/>
              <a:ahLst/>
              <a:cxnLst/>
              <a:rect l="l" t="t" r="r" b="b"/>
              <a:pathLst>
                <a:path w="1362" h="2155" extrusionOk="0">
                  <a:moveTo>
                    <a:pt x="0" y="1"/>
                  </a:moveTo>
                  <a:cubicBezTo>
                    <a:pt x="285" y="1"/>
                    <a:pt x="475" y="191"/>
                    <a:pt x="475" y="476"/>
                  </a:cubicBezTo>
                  <a:lnTo>
                    <a:pt x="475" y="856"/>
                  </a:lnTo>
                  <a:lnTo>
                    <a:pt x="475" y="2154"/>
                  </a:lnTo>
                  <a:lnTo>
                    <a:pt x="1362" y="2154"/>
                  </a:lnTo>
                  <a:lnTo>
                    <a:pt x="1362" y="476"/>
                  </a:lnTo>
                  <a:cubicBezTo>
                    <a:pt x="1362" y="222"/>
                    <a:pt x="1109"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3"/>
            <p:cNvSpPr/>
            <p:nvPr/>
          </p:nvSpPr>
          <p:spPr>
            <a:xfrm>
              <a:off x="1524925" y="867200"/>
              <a:ext cx="41975" cy="49925"/>
            </a:xfrm>
            <a:custGeom>
              <a:avLst/>
              <a:gdLst/>
              <a:ahLst/>
              <a:cxnLst/>
              <a:rect l="l" t="t" r="r" b="b"/>
              <a:pathLst>
                <a:path w="1679" h="1997" extrusionOk="0">
                  <a:moveTo>
                    <a:pt x="887" y="793"/>
                  </a:moveTo>
                  <a:lnTo>
                    <a:pt x="1045" y="1173"/>
                  </a:lnTo>
                  <a:lnTo>
                    <a:pt x="729" y="1173"/>
                  </a:lnTo>
                  <a:lnTo>
                    <a:pt x="887" y="793"/>
                  </a:lnTo>
                  <a:close/>
                  <a:moveTo>
                    <a:pt x="887" y="1"/>
                  </a:moveTo>
                  <a:cubicBezTo>
                    <a:pt x="760" y="1"/>
                    <a:pt x="697" y="64"/>
                    <a:pt x="634" y="159"/>
                  </a:cubicBezTo>
                  <a:lnTo>
                    <a:pt x="64" y="1679"/>
                  </a:lnTo>
                  <a:cubicBezTo>
                    <a:pt x="0" y="1806"/>
                    <a:pt x="64" y="1933"/>
                    <a:pt x="159" y="1964"/>
                  </a:cubicBezTo>
                  <a:cubicBezTo>
                    <a:pt x="189" y="1972"/>
                    <a:pt x="219" y="1976"/>
                    <a:pt x="247" y="1976"/>
                  </a:cubicBezTo>
                  <a:cubicBezTo>
                    <a:pt x="340" y="1976"/>
                    <a:pt x="420" y="1934"/>
                    <a:pt x="444" y="1838"/>
                  </a:cubicBezTo>
                  <a:lnTo>
                    <a:pt x="539" y="1616"/>
                  </a:lnTo>
                  <a:lnTo>
                    <a:pt x="1172" y="1616"/>
                  </a:lnTo>
                  <a:lnTo>
                    <a:pt x="1236" y="1838"/>
                  </a:lnTo>
                  <a:cubicBezTo>
                    <a:pt x="1267" y="1933"/>
                    <a:pt x="1362" y="1996"/>
                    <a:pt x="1426" y="1996"/>
                  </a:cubicBezTo>
                  <a:lnTo>
                    <a:pt x="1521" y="1996"/>
                  </a:lnTo>
                  <a:cubicBezTo>
                    <a:pt x="1647" y="1964"/>
                    <a:pt x="1679" y="1838"/>
                    <a:pt x="1647" y="1743"/>
                  </a:cubicBezTo>
                  <a:lnTo>
                    <a:pt x="1109" y="159"/>
                  </a:lnTo>
                  <a:cubicBezTo>
                    <a:pt x="1077" y="64"/>
                    <a:pt x="1014" y="1"/>
                    <a:pt x="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3"/>
            <p:cNvSpPr/>
            <p:nvPr/>
          </p:nvSpPr>
          <p:spPr>
            <a:xfrm>
              <a:off x="1463950" y="867200"/>
              <a:ext cx="54675" cy="51650"/>
            </a:xfrm>
            <a:custGeom>
              <a:avLst/>
              <a:gdLst/>
              <a:ahLst/>
              <a:cxnLst/>
              <a:rect l="l" t="t" r="r" b="b"/>
              <a:pathLst>
                <a:path w="2187" h="2066" extrusionOk="0">
                  <a:moveTo>
                    <a:pt x="1616" y="1"/>
                  </a:moveTo>
                  <a:cubicBezTo>
                    <a:pt x="1489" y="1"/>
                    <a:pt x="1394" y="64"/>
                    <a:pt x="1331" y="191"/>
                  </a:cubicBezTo>
                  <a:lnTo>
                    <a:pt x="1109" y="1109"/>
                  </a:lnTo>
                  <a:lnTo>
                    <a:pt x="824" y="191"/>
                  </a:lnTo>
                  <a:cubicBezTo>
                    <a:pt x="798" y="86"/>
                    <a:pt x="707" y="25"/>
                    <a:pt x="604" y="25"/>
                  </a:cubicBezTo>
                  <a:cubicBezTo>
                    <a:pt x="583" y="25"/>
                    <a:pt x="561" y="27"/>
                    <a:pt x="539" y="33"/>
                  </a:cubicBezTo>
                  <a:cubicBezTo>
                    <a:pt x="444" y="33"/>
                    <a:pt x="349" y="96"/>
                    <a:pt x="318" y="223"/>
                  </a:cubicBezTo>
                  <a:lnTo>
                    <a:pt x="33" y="1774"/>
                  </a:lnTo>
                  <a:cubicBezTo>
                    <a:pt x="1" y="1901"/>
                    <a:pt x="64" y="1996"/>
                    <a:pt x="223" y="2059"/>
                  </a:cubicBezTo>
                  <a:cubicBezTo>
                    <a:pt x="243" y="2063"/>
                    <a:pt x="262" y="2065"/>
                    <a:pt x="281" y="2065"/>
                  </a:cubicBezTo>
                  <a:cubicBezTo>
                    <a:pt x="404" y="2065"/>
                    <a:pt x="480" y="1976"/>
                    <a:pt x="508" y="1838"/>
                  </a:cubicBezTo>
                  <a:lnTo>
                    <a:pt x="634" y="1078"/>
                  </a:lnTo>
                  <a:lnTo>
                    <a:pt x="856" y="1838"/>
                  </a:lnTo>
                  <a:cubicBezTo>
                    <a:pt x="919" y="1964"/>
                    <a:pt x="983" y="1996"/>
                    <a:pt x="1109" y="1996"/>
                  </a:cubicBezTo>
                  <a:cubicBezTo>
                    <a:pt x="1236" y="1996"/>
                    <a:pt x="1299" y="1933"/>
                    <a:pt x="1331" y="1806"/>
                  </a:cubicBezTo>
                  <a:lnTo>
                    <a:pt x="1553" y="1046"/>
                  </a:lnTo>
                  <a:lnTo>
                    <a:pt x="1711" y="1806"/>
                  </a:lnTo>
                  <a:cubicBezTo>
                    <a:pt x="1743" y="1933"/>
                    <a:pt x="1869" y="1996"/>
                    <a:pt x="1964" y="1996"/>
                  </a:cubicBezTo>
                  <a:cubicBezTo>
                    <a:pt x="2091" y="1964"/>
                    <a:pt x="2186" y="1838"/>
                    <a:pt x="2186" y="1743"/>
                  </a:cubicBezTo>
                  <a:lnTo>
                    <a:pt x="1901" y="191"/>
                  </a:lnTo>
                  <a:cubicBezTo>
                    <a:pt x="1806" y="64"/>
                    <a:pt x="1743" y="1"/>
                    <a:pt x="16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3"/>
            <p:cNvSpPr/>
            <p:nvPr/>
          </p:nvSpPr>
          <p:spPr>
            <a:xfrm>
              <a:off x="1611225" y="865625"/>
              <a:ext cx="39600" cy="51500"/>
            </a:xfrm>
            <a:custGeom>
              <a:avLst/>
              <a:gdLst/>
              <a:ahLst/>
              <a:cxnLst/>
              <a:rect l="l" t="t" r="r" b="b"/>
              <a:pathLst>
                <a:path w="1584" h="2060" extrusionOk="0">
                  <a:moveTo>
                    <a:pt x="254" y="1"/>
                  </a:moveTo>
                  <a:cubicBezTo>
                    <a:pt x="127" y="1"/>
                    <a:pt x="0" y="127"/>
                    <a:pt x="0" y="254"/>
                  </a:cubicBezTo>
                  <a:lnTo>
                    <a:pt x="0" y="1837"/>
                  </a:lnTo>
                  <a:cubicBezTo>
                    <a:pt x="0" y="1964"/>
                    <a:pt x="127" y="2059"/>
                    <a:pt x="254" y="2059"/>
                  </a:cubicBezTo>
                  <a:cubicBezTo>
                    <a:pt x="349" y="2059"/>
                    <a:pt x="475" y="1932"/>
                    <a:pt x="475" y="1837"/>
                  </a:cubicBezTo>
                  <a:lnTo>
                    <a:pt x="475" y="1236"/>
                  </a:lnTo>
                  <a:lnTo>
                    <a:pt x="1109" y="1236"/>
                  </a:lnTo>
                  <a:lnTo>
                    <a:pt x="1109" y="1837"/>
                  </a:lnTo>
                  <a:cubicBezTo>
                    <a:pt x="1109" y="1964"/>
                    <a:pt x="1235" y="2059"/>
                    <a:pt x="1362" y="2059"/>
                  </a:cubicBezTo>
                  <a:cubicBezTo>
                    <a:pt x="1457" y="2059"/>
                    <a:pt x="1584" y="1932"/>
                    <a:pt x="1584" y="1837"/>
                  </a:cubicBezTo>
                  <a:lnTo>
                    <a:pt x="1584" y="254"/>
                  </a:lnTo>
                  <a:cubicBezTo>
                    <a:pt x="1584" y="127"/>
                    <a:pt x="1457" y="1"/>
                    <a:pt x="1362" y="1"/>
                  </a:cubicBezTo>
                  <a:cubicBezTo>
                    <a:pt x="1235" y="1"/>
                    <a:pt x="1109" y="127"/>
                    <a:pt x="1109" y="254"/>
                  </a:cubicBezTo>
                  <a:lnTo>
                    <a:pt x="1109" y="761"/>
                  </a:lnTo>
                  <a:lnTo>
                    <a:pt x="475" y="761"/>
                  </a:lnTo>
                  <a:lnTo>
                    <a:pt x="475" y="254"/>
                  </a:lnTo>
                  <a:cubicBezTo>
                    <a:pt x="475" y="127"/>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3"/>
            <p:cNvSpPr/>
            <p:nvPr/>
          </p:nvSpPr>
          <p:spPr>
            <a:xfrm>
              <a:off x="1567675" y="865625"/>
              <a:ext cx="34075" cy="51500"/>
            </a:xfrm>
            <a:custGeom>
              <a:avLst/>
              <a:gdLst/>
              <a:ahLst/>
              <a:cxnLst/>
              <a:rect l="l" t="t" r="r" b="b"/>
              <a:pathLst>
                <a:path w="1363" h="2060" extrusionOk="0">
                  <a:moveTo>
                    <a:pt x="254" y="1"/>
                  </a:moveTo>
                  <a:cubicBezTo>
                    <a:pt x="127" y="1"/>
                    <a:pt x="1" y="127"/>
                    <a:pt x="1" y="254"/>
                  </a:cubicBezTo>
                  <a:cubicBezTo>
                    <a:pt x="1" y="381"/>
                    <a:pt x="127" y="476"/>
                    <a:pt x="254" y="476"/>
                  </a:cubicBezTo>
                  <a:lnTo>
                    <a:pt x="444" y="476"/>
                  </a:lnTo>
                  <a:lnTo>
                    <a:pt x="444" y="1837"/>
                  </a:lnTo>
                  <a:cubicBezTo>
                    <a:pt x="476" y="1996"/>
                    <a:pt x="571" y="2059"/>
                    <a:pt x="666" y="2059"/>
                  </a:cubicBezTo>
                  <a:cubicBezTo>
                    <a:pt x="792" y="2059"/>
                    <a:pt x="919" y="1932"/>
                    <a:pt x="919" y="1837"/>
                  </a:cubicBezTo>
                  <a:lnTo>
                    <a:pt x="919" y="476"/>
                  </a:lnTo>
                  <a:lnTo>
                    <a:pt x="1109" y="476"/>
                  </a:lnTo>
                  <a:cubicBezTo>
                    <a:pt x="1236" y="476"/>
                    <a:pt x="1362" y="349"/>
                    <a:pt x="1362" y="254"/>
                  </a:cubicBezTo>
                  <a:cubicBezTo>
                    <a:pt x="1362" y="127"/>
                    <a:pt x="1236" y="1"/>
                    <a:pt x="1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3"/>
            <p:cNvSpPr/>
            <p:nvPr/>
          </p:nvSpPr>
          <p:spPr>
            <a:xfrm>
              <a:off x="1378450" y="695400"/>
              <a:ext cx="308000" cy="384025"/>
            </a:xfrm>
            <a:custGeom>
              <a:avLst/>
              <a:gdLst/>
              <a:ahLst/>
              <a:cxnLst/>
              <a:rect l="l" t="t" r="r" b="b"/>
              <a:pathLst>
                <a:path w="12320" h="15361" extrusionOk="0">
                  <a:moveTo>
                    <a:pt x="11402" y="2344"/>
                  </a:moveTo>
                  <a:cubicBezTo>
                    <a:pt x="11560" y="2344"/>
                    <a:pt x="11687" y="2471"/>
                    <a:pt x="11687" y="2629"/>
                  </a:cubicBezTo>
                  <a:lnTo>
                    <a:pt x="11687" y="4086"/>
                  </a:lnTo>
                  <a:lnTo>
                    <a:pt x="11306" y="4086"/>
                  </a:lnTo>
                  <a:lnTo>
                    <a:pt x="11306" y="2978"/>
                  </a:lnTo>
                  <a:cubicBezTo>
                    <a:pt x="11306" y="2851"/>
                    <a:pt x="11180" y="2756"/>
                    <a:pt x="11053" y="2756"/>
                  </a:cubicBezTo>
                  <a:lnTo>
                    <a:pt x="9945" y="2756"/>
                  </a:lnTo>
                  <a:lnTo>
                    <a:pt x="9945" y="2344"/>
                  </a:lnTo>
                  <a:close/>
                  <a:moveTo>
                    <a:pt x="11718" y="11655"/>
                  </a:moveTo>
                  <a:lnTo>
                    <a:pt x="11718" y="13112"/>
                  </a:lnTo>
                  <a:cubicBezTo>
                    <a:pt x="11718" y="13270"/>
                    <a:pt x="11623" y="13397"/>
                    <a:pt x="11465" y="13397"/>
                  </a:cubicBezTo>
                  <a:lnTo>
                    <a:pt x="9976" y="13397"/>
                  </a:lnTo>
                  <a:lnTo>
                    <a:pt x="9976" y="12985"/>
                  </a:lnTo>
                  <a:lnTo>
                    <a:pt x="11085" y="12985"/>
                  </a:lnTo>
                  <a:cubicBezTo>
                    <a:pt x="11211" y="12985"/>
                    <a:pt x="11338" y="12890"/>
                    <a:pt x="11338" y="12763"/>
                  </a:cubicBezTo>
                  <a:lnTo>
                    <a:pt x="11338" y="11655"/>
                  </a:lnTo>
                  <a:close/>
                  <a:moveTo>
                    <a:pt x="5163" y="13872"/>
                  </a:moveTo>
                  <a:lnTo>
                    <a:pt x="5163" y="14822"/>
                  </a:lnTo>
                  <a:lnTo>
                    <a:pt x="4593" y="14505"/>
                  </a:lnTo>
                  <a:cubicBezTo>
                    <a:pt x="4561" y="14505"/>
                    <a:pt x="4529" y="14473"/>
                    <a:pt x="4466" y="14473"/>
                  </a:cubicBezTo>
                  <a:cubicBezTo>
                    <a:pt x="4434" y="14473"/>
                    <a:pt x="4403" y="14473"/>
                    <a:pt x="4371" y="14505"/>
                  </a:cubicBezTo>
                  <a:lnTo>
                    <a:pt x="3801" y="14822"/>
                  </a:lnTo>
                  <a:lnTo>
                    <a:pt x="3801" y="13872"/>
                  </a:lnTo>
                  <a:close/>
                  <a:moveTo>
                    <a:pt x="729" y="1"/>
                  </a:moveTo>
                  <a:cubicBezTo>
                    <a:pt x="317" y="1"/>
                    <a:pt x="1" y="317"/>
                    <a:pt x="1" y="729"/>
                  </a:cubicBezTo>
                  <a:lnTo>
                    <a:pt x="1" y="11243"/>
                  </a:lnTo>
                  <a:cubicBezTo>
                    <a:pt x="1" y="11655"/>
                    <a:pt x="317" y="11972"/>
                    <a:pt x="729" y="11972"/>
                  </a:cubicBezTo>
                  <a:lnTo>
                    <a:pt x="2186" y="11972"/>
                  </a:lnTo>
                  <a:lnTo>
                    <a:pt x="2186" y="13112"/>
                  </a:lnTo>
                  <a:cubicBezTo>
                    <a:pt x="2186" y="13523"/>
                    <a:pt x="2502" y="13840"/>
                    <a:pt x="2883" y="13840"/>
                  </a:cubicBezTo>
                  <a:lnTo>
                    <a:pt x="3453" y="13840"/>
                  </a:lnTo>
                  <a:lnTo>
                    <a:pt x="3453" y="15138"/>
                  </a:lnTo>
                  <a:cubicBezTo>
                    <a:pt x="3453" y="15202"/>
                    <a:pt x="3484" y="15297"/>
                    <a:pt x="3579" y="15329"/>
                  </a:cubicBezTo>
                  <a:cubicBezTo>
                    <a:pt x="3611" y="15344"/>
                    <a:pt x="3650" y="15352"/>
                    <a:pt x="3690" y="15352"/>
                  </a:cubicBezTo>
                  <a:cubicBezTo>
                    <a:pt x="3730" y="15352"/>
                    <a:pt x="3769" y="15344"/>
                    <a:pt x="3801" y="15329"/>
                  </a:cubicBezTo>
                  <a:lnTo>
                    <a:pt x="4593" y="14885"/>
                  </a:lnTo>
                  <a:lnTo>
                    <a:pt x="5384" y="15329"/>
                  </a:lnTo>
                  <a:cubicBezTo>
                    <a:pt x="5416" y="15329"/>
                    <a:pt x="5479" y="15360"/>
                    <a:pt x="5511" y="15360"/>
                  </a:cubicBezTo>
                  <a:cubicBezTo>
                    <a:pt x="5543" y="15360"/>
                    <a:pt x="5606" y="15360"/>
                    <a:pt x="5638" y="15329"/>
                  </a:cubicBezTo>
                  <a:cubicBezTo>
                    <a:pt x="5701" y="15297"/>
                    <a:pt x="5764" y="15202"/>
                    <a:pt x="5764" y="15138"/>
                  </a:cubicBezTo>
                  <a:lnTo>
                    <a:pt x="5764" y="13840"/>
                  </a:lnTo>
                  <a:lnTo>
                    <a:pt x="11560" y="13840"/>
                  </a:lnTo>
                  <a:cubicBezTo>
                    <a:pt x="11972" y="13840"/>
                    <a:pt x="12288" y="13523"/>
                    <a:pt x="12288" y="13112"/>
                  </a:cubicBezTo>
                  <a:lnTo>
                    <a:pt x="12288" y="10515"/>
                  </a:lnTo>
                  <a:cubicBezTo>
                    <a:pt x="12288" y="10388"/>
                    <a:pt x="12162" y="10261"/>
                    <a:pt x="12035" y="10261"/>
                  </a:cubicBezTo>
                  <a:cubicBezTo>
                    <a:pt x="11940" y="10261"/>
                    <a:pt x="11813" y="10388"/>
                    <a:pt x="11813" y="10515"/>
                  </a:cubicBezTo>
                  <a:lnTo>
                    <a:pt x="11813" y="11180"/>
                  </a:lnTo>
                  <a:lnTo>
                    <a:pt x="11180" y="11180"/>
                  </a:lnTo>
                  <a:cubicBezTo>
                    <a:pt x="11053" y="11180"/>
                    <a:pt x="10926" y="11307"/>
                    <a:pt x="10926" y="11402"/>
                  </a:cubicBezTo>
                  <a:lnTo>
                    <a:pt x="10926" y="12510"/>
                  </a:lnTo>
                  <a:lnTo>
                    <a:pt x="9818" y="12510"/>
                  </a:lnTo>
                  <a:cubicBezTo>
                    <a:pt x="9723" y="12510"/>
                    <a:pt x="9596" y="12637"/>
                    <a:pt x="9596" y="12763"/>
                  </a:cubicBezTo>
                  <a:lnTo>
                    <a:pt x="9596" y="13397"/>
                  </a:lnTo>
                  <a:lnTo>
                    <a:pt x="2946" y="13397"/>
                  </a:lnTo>
                  <a:cubicBezTo>
                    <a:pt x="2788" y="13397"/>
                    <a:pt x="2661" y="13270"/>
                    <a:pt x="2661" y="13112"/>
                  </a:cubicBezTo>
                  <a:lnTo>
                    <a:pt x="2661" y="11782"/>
                  </a:lnTo>
                  <a:lnTo>
                    <a:pt x="2661" y="2629"/>
                  </a:lnTo>
                  <a:cubicBezTo>
                    <a:pt x="2661" y="2471"/>
                    <a:pt x="2788" y="2344"/>
                    <a:pt x="2946" y="2344"/>
                  </a:cubicBezTo>
                  <a:lnTo>
                    <a:pt x="9628" y="2344"/>
                  </a:lnTo>
                  <a:lnTo>
                    <a:pt x="9628" y="2978"/>
                  </a:lnTo>
                  <a:cubicBezTo>
                    <a:pt x="9628" y="3104"/>
                    <a:pt x="9755" y="3231"/>
                    <a:pt x="9881" y="3231"/>
                  </a:cubicBezTo>
                  <a:lnTo>
                    <a:pt x="10990" y="3231"/>
                  </a:lnTo>
                  <a:lnTo>
                    <a:pt x="10990" y="4339"/>
                  </a:lnTo>
                  <a:cubicBezTo>
                    <a:pt x="10990" y="4434"/>
                    <a:pt x="11085" y="4561"/>
                    <a:pt x="11211" y="4561"/>
                  </a:cubicBezTo>
                  <a:lnTo>
                    <a:pt x="11845" y="4561"/>
                  </a:lnTo>
                  <a:lnTo>
                    <a:pt x="11845" y="9470"/>
                  </a:lnTo>
                  <a:cubicBezTo>
                    <a:pt x="11845" y="9596"/>
                    <a:pt x="11972" y="9723"/>
                    <a:pt x="12098" y="9723"/>
                  </a:cubicBezTo>
                  <a:cubicBezTo>
                    <a:pt x="12193" y="9723"/>
                    <a:pt x="12320" y="9596"/>
                    <a:pt x="12320" y="9470"/>
                  </a:cubicBezTo>
                  <a:lnTo>
                    <a:pt x="12320" y="2629"/>
                  </a:lnTo>
                  <a:cubicBezTo>
                    <a:pt x="12162" y="2218"/>
                    <a:pt x="11845" y="1901"/>
                    <a:pt x="11465" y="1901"/>
                  </a:cubicBezTo>
                  <a:lnTo>
                    <a:pt x="2851" y="1901"/>
                  </a:lnTo>
                  <a:cubicBezTo>
                    <a:pt x="2471" y="1901"/>
                    <a:pt x="2154" y="2218"/>
                    <a:pt x="2154" y="2629"/>
                  </a:cubicBezTo>
                  <a:lnTo>
                    <a:pt x="2154" y="11528"/>
                  </a:lnTo>
                  <a:lnTo>
                    <a:pt x="697" y="11528"/>
                  </a:lnTo>
                  <a:cubicBezTo>
                    <a:pt x="539" y="11528"/>
                    <a:pt x="412" y="11402"/>
                    <a:pt x="412" y="11243"/>
                  </a:cubicBezTo>
                  <a:lnTo>
                    <a:pt x="412" y="729"/>
                  </a:lnTo>
                  <a:cubicBezTo>
                    <a:pt x="412" y="571"/>
                    <a:pt x="539" y="444"/>
                    <a:pt x="697" y="444"/>
                  </a:cubicBezTo>
                  <a:lnTo>
                    <a:pt x="9280" y="444"/>
                  </a:lnTo>
                  <a:cubicBezTo>
                    <a:pt x="9438" y="444"/>
                    <a:pt x="9565" y="571"/>
                    <a:pt x="9565" y="729"/>
                  </a:cubicBezTo>
                  <a:lnTo>
                    <a:pt x="9565" y="1078"/>
                  </a:lnTo>
                  <a:cubicBezTo>
                    <a:pt x="9565" y="1204"/>
                    <a:pt x="9660" y="1331"/>
                    <a:pt x="9786" y="1331"/>
                  </a:cubicBezTo>
                  <a:cubicBezTo>
                    <a:pt x="9913" y="1331"/>
                    <a:pt x="10008" y="1204"/>
                    <a:pt x="10008" y="1078"/>
                  </a:cubicBezTo>
                  <a:lnTo>
                    <a:pt x="10008" y="729"/>
                  </a:lnTo>
                  <a:cubicBezTo>
                    <a:pt x="10008" y="317"/>
                    <a:pt x="9691" y="1"/>
                    <a:pt x="9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8" name="Google Shape;3878;p73"/>
          <p:cNvGrpSpPr/>
          <p:nvPr/>
        </p:nvGrpSpPr>
        <p:grpSpPr>
          <a:xfrm>
            <a:off x="2536726" y="1397170"/>
            <a:ext cx="387175" cy="343025"/>
            <a:chOff x="1338075" y="175050"/>
            <a:chExt cx="387175" cy="343025"/>
          </a:xfrm>
        </p:grpSpPr>
        <p:sp>
          <p:nvSpPr>
            <p:cNvPr id="3879" name="Google Shape;3879;p73"/>
            <p:cNvSpPr/>
            <p:nvPr/>
          </p:nvSpPr>
          <p:spPr>
            <a:xfrm>
              <a:off x="1467125" y="243325"/>
              <a:ext cx="42000" cy="258125"/>
            </a:xfrm>
            <a:custGeom>
              <a:avLst/>
              <a:gdLst/>
              <a:ahLst/>
              <a:cxnLst/>
              <a:rect l="l" t="t" r="r" b="b"/>
              <a:pathLst>
                <a:path w="1680" h="10325" extrusionOk="0">
                  <a:moveTo>
                    <a:pt x="824" y="1"/>
                  </a:moveTo>
                  <a:lnTo>
                    <a:pt x="476" y="1743"/>
                  </a:lnTo>
                  <a:cubicBezTo>
                    <a:pt x="1" y="4149"/>
                    <a:pt x="1" y="6556"/>
                    <a:pt x="507" y="8995"/>
                  </a:cubicBezTo>
                  <a:lnTo>
                    <a:pt x="792" y="10325"/>
                  </a:lnTo>
                  <a:lnTo>
                    <a:pt x="1647" y="10325"/>
                  </a:lnTo>
                  <a:lnTo>
                    <a:pt x="1331" y="8836"/>
                  </a:lnTo>
                  <a:cubicBezTo>
                    <a:pt x="824" y="6525"/>
                    <a:pt x="824" y="4244"/>
                    <a:pt x="1299" y="1933"/>
                  </a:cubicBezTo>
                  <a:lnTo>
                    <a:pt x="16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3"/>
            <p:cNvSpPr/>
            <p:nvPr/>
          </p:nvSpPr>
          <p:spPr>
            <a:xfrm>
              <a:off x="1477425" y="243325"/>
              <a:ext cx="33275" cy="257350"/>
            </a:xfrm>
            <a:custGeom>
              <a:avLst/>
              <a:gdLst/>
              <a:ahLst/>
              <a:cxnLst/>
              <a:rect l="l" t="t" r="r" b="b"/>
              <a:pathLst>
                <a:path w="1331" h="10294" extrusionOk="0">
                  <a:moveTo>
                    <a:pt x="475" y="1"/>
                  </a:moveTo>
                  <a:cubicBezTo>
                    <a:pt x="697" y="1"/>
                    <a:pt x="855" y="191"/>
                    <a:pt x="792" y="381"/>
                  </a:cubicBezTo>
                  <a:lnTo>
                    <a:pt x="475" y="1901"/>
                  </a:lnTo>
                  <a:cubicBezTo>
                    <a:pt x="0" y="4181"/>
                    <a:pt x="64" y="6493"/>
                    <a:pt x="539" y="8773"/>
                  </a:cubicBezTo>
                  <a:lnTo>
                    <a:pt x="760" y="9913"/>
                  </a:lnTo>
                  <a:cubicBezTo>
                    <a:pt x="792" y="10103"/>
                    <a:pt x="697" y="10293"/>
                    <a:pt x="444" y="10293"/>
                  </a:cubicBezTo>
                  <a:lnTo>
                    <a:pt x="1267" y="10293"/>
                  </a:lnTo>
                  <a:lnTo>
                    <a:pt x="950" y="8773"/>
                  </a:lnTo>
                  <a:cubicBezTo>
                    <a:pt x="444" y="6493"/>
                    <a:pt x="444" y="4181"/>
                    <a:pt x="919" y="1901"/>
                  </a:cubicBezTo>
                  <a:lnTo>
                    <a:pt x="1330"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3"/>
            <p:cNvSpPr/>
            <p:nvPr/>
          </p:nvSpPr>
          <p:spPr>
            <a:xfrm>
              <a:off x="1677725" y="243325"/>
              <a:ext cx="42775" cy="258125"/>
            </a:xfrm>
            <a:custGeom>
              <a:avLst/>
              <a:gdLst/>
              <a:ahLst/>
              <a:cxnLst/>
              <a:rect l="l" t="t" r="r" b="b"/>
              <a:pathLst>
                <a:path w="1711" h="10325" extrusionOk="0">
                  <a:moveTo>
                    <a:pt x="1" y="1"/>
                  </a:moveTo>
                  <a:lnTo>
                    <a:pt x="381" y="1933"/>
                  </a:lnTo>
                  <a:cubicBezTo>
                    <a:pt x="856" y="4244"/>
                    <a:pt x="856" y="6525"/>
                    <a:pt x="349" y="8836"/>
                  </a:cubicBezTo>
                  <a:lnTo>
                    <a:pt x="32" y="10325"/>
                  </a:lnTo>
                  <a:lnTo>
                    <a:pt x="919" y="10325"/>
                  </a:lnTo>
                  <a:lnTo>
                    <a:pt x="1172" y="8995"/>
                  </a:lnTo>
                  <a:cubicBezTo>
                    <a:pt x="1711" y="6556"/>
                    <a:pt x="1711" y="4149"/>
                    <a:pt x="1236" y="1743"/>
                  </a:cubicBezTo>
                  <a:lnTo>
                    <a:pt x="8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3"/>
            <p:cNvSpPr/>
            <p:nvPr/>
          </p:nvSpPr>
          <p:spPr>
            <a:xfrm>
              <a:off x="1681675" y="243325"/>
              <a:ext cx="37250" cy="256550"/>
            </a:xfrm>
            <a:custGeom>
              <a:avLst/>
              <a:gdLst/>
              <a:ahLst/>
              <a:cxnLst/>
              <a:rect l="l" t="t" r="r" b="b"/>
              <a:pathLst>
                <a:path w="1490" h="10262" extrusionOk="0">
                  <a:moveTo>
                    <a:pt x="1" y="1"/>
                  </a:moveTo>
                  <a:cubicBezTo>
                    <a:pt x="159" y="1"/>
                    <a:pt x="286" y="128"/>
                    <a:pt x="318" y="223"/>
                  </a:cubicBezTo>
                  <a:lnTo>
                    <a:pt x="634" y="1711"/>
                  </a:lnTo>
                  <a:cubicBezTo>
                    <a:pt x="1109" y="4118"/>
                    <a:pt x="1109" y="6525"/>
                    <a:pt x="603" y="8931"/>
                  </a:cubicBezTo>
                  <a:lnTo>
                    <a:pt x="349" y="10008"/>
                  </a:lnTo>
                  <a:cubicBezTo>
                    <a:pt x="318" y="10167"/>
                    <a:pt x="191" y="10262"/>
                    <a:pt x="33" y="10262"/>
                  </a:cubicBezTo>
                  <a:lnTo>
                    <a:pt x="698" y="10262"/>
                  </a:lnTo>
                  <a:lnTo>
                    <a:pt x="983" y="8900"/>
                  </a:lnTo>
                  <a:cubicBezTo>
                    <a:pt x="1489" y="6556"/>
                    <a:pt x="1489" y="4149"/>
                    <a:pt x="1014" y="174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3"/>
            <p:cNvSpPr/>
            <p:nvPr/>
          </p:nvSpPr>
          <p:spPr>
            <a:xfrm>
              <a:off x="1526500" y="345475"/>
              <a:ext cx="130675" cy="20600"/>
            </a:xfrm>
            <a:custGeom>
              <a:avLst/>
              <a:gdLst/>
              <a:ahLst/>
              <a:cxnLst/>
              <a:rect l="l" t="t" r="r" b="b"/>
              <a:pathLst>
                <a:path w="5227" h="824" extrusionOk="0">
                  <a:moveTo>
                    <a:pt x="1" y="0"/>
                  </a:moveTo>
                  <a:lnTo>
                    <a:pt x="1" y="824"/>
                  </a:lnTo>
                  <a:lnTo>
                    <a:pt x="5226" y="824"/>
                  </a:lnTo>
                  <a:lnTo>
                    <a:pt x="52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3"/>
            <p:cNvSpPr/>
            <p:nvPr/>
          </p:nvSpPr>
          <p:spPr>
            <a:xfrm>
              <a:off x="1637350" y="345475"/>
              <a:ext cx="19825" cy="20600"/>
            </a:xfrm>
            <a:custGeom>
              <a:avLst/>
              <a:gdLst/>
              <a:ahLst/>
              <a:cxnLst/>
              <a:rect l="l" t="t" r="r" b="b"/>
              <a:pathLst>
                <a:path w="793" h="824" extrusionOk="0">
                  <a:moveTo>
                    <a:pt x="0" y="0"/>
                  </a:moveTo>
                  <a:cubicBezTo>
                    <a:pt x="95" y="0"/>
                    <a:pt x="190" y="63"/>
                    <a:pt x="190" y="190"/>
                  </a:cubicBezTo>
                  <a:lnTo>
                    <a:pt x="190" y="633"/>
                  </a:lnTo>
                  <a:cubicBezTo>
                    <a:pt x="190" y="760"/>
                    <a:pt x="95" y="824"/>
                    <a:pt x="0" y="824"/>
                  </a:cubicBezTo>
                  <a:lnTo>
                    <a:pt x="792" y="824"/>
                  </a:lnTo>
                  <a:lnTo>
                    <a:pt x="792"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3"/>
            <p:cNvSpPr/>
            <p:nvPr/>
          </p:nvSpPr>
          <p:spPr>
            <a:xfrm>
              <a:off x="1342025" y="180675"/>
              <a:ext cx="157575" cy="332875"/>
            </a:xfrm>
            <a:custGeom>
              <a:avLst/>
              <a:gdLst/>
              <a:ahLst/>
              <a:cxnLst/>
              <a:rect l="l" t="t" r="r" b="b"/>
              <a:pathLst>
                <a:path w="6303" h="13315" extrusionOk="0">
                  <a:moveTo>
                    <a:pt x="4875" y="1"/>
                  </a:moveTo>
                  <a:cubicBezTo>
                    <a:pt x="4835" y="1"/>
                    <a:pt x="4793" y="2"/>
                    <a:pt x="4751" y="5"/>
                  </a:cubicBezTo>
                  <a:cubicBezTo>
                    <a:pt x="3769" y="100"/>
                    <a:pt x="3421" y="1082"/>
                    <a:pt x="3326" y="1588"/>
                  </a:cubicBezTo>
                  <a:lnTo>
                    <a:pt x="2091" y="11659"/>
                  </a:lnTo>
                  <a:cubicBezTo>
                    <a:pt x="2091" y="11659"/>
                    <a:pt x="1996" y="12451"/>
                    <a:pt x="1426" y="12483"/>
                  </a:cubicBezTo>
                  <a:cubicBezTo>
                    <a:pt x="1393" y="12488"/>
                    <a:pt x="1361" y="12491"/>
                    <a:pt x="1328" y="12491"/>
                  </a:cubicBezTo>
                  <a:cubicBezTo>
                    <a:pt x="1173" y="12491"/>
                    <a:pt x="1024" y="12429"/>
                    <a:pt x="919" y="12324"/>
                  </a:cubicBezTo>
                  <a:cubicBezTo>
                    <a:pt x="824" y="12261"/>
                    <a:pt x="793" y="12134"/>
                    <a:pt x="793" y="12134"/>
                  </a:cubicBezTo>
                  <a:lnTo>
                    <a:pt x="1" y="12324"/>
                  </a:lnTo>
                  <a:cubicBezTo>
                    <a:pt x="120" y="12652"/>
                    <a:pt x="519" y="13314"/>
                    <a:pt x="1381" y="13314"/>
                  </a:cubicBezTo>
                  <a:cubicBezTo>
                    <a:pt x="1436" y="13314"/>
                    <a:pt x="1493" y="13312"/>
                    <a:pt x="1553" y="13306"/>
                  </a:cubicBezTo>
                  <a:lnTo>
                    <a:pt x="1616" y="13306"/>
                  </a:lnTo>
                  <a:cubicBezTo>
                    <a:pt x="2566" y="13243"/>
                    <a:pt x="2978" y="12229"/>
                    <a:pt x="2978" y="11722"/>
                  </a:cubicBezTo>
                  <a:lnTo>
                    <a:pt x="4213" y="1683"/>
                  </a:lnTo>
                  <a:cubicBezTo>
                    <a:pt x="4213" y="1683"/>
                    <a:pt x="4308" y="892"/>
                    <a:pt x="4878" y="860"/>
                  </a:cubicBezTo>
                  <a:cubicBezTo>
                    <a:pt x="4920" y="846"/>
                    <a:pt x="4961" y="840"/>
                    <a:pt x="5002" y="840"/>
                  </a:cubicBezTo>
                  <a:cubicBezTo>
                    <a:pt x="5148" y="840"/>
                    <a:pt x="5286" y="919"/>
                    <a:pt x="5385" y="1018"/>
                  </a:cubicBezTo>
                  <a:cubicBezTo>
                    <a:pt x="5480" y="1082"/>
                    <a:pt x="5511" y="1208"/>
                    <a:pt x="5511" y="1208"/>
                  </a:cubicBezTo>
                  <a:lnTo>
                    <a:pt x="6303" y="1018"/>
                  </a:lnTo>
                  <a:cubicBezTo>
                    <a:pt x="6182" y="655"/>
                    <a:pt x="5770" y="1"/>
                    <a:pt x="4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3"/>
            <p:cNvSpPr/>
            <p:nvPr/>
          </p:nvSpPr>
          <p:spPr>
            <a:xfrm>
              <a:off x="1349950" y="484025"/>
              <a:ext cx="22975" cy="8925"/>
            </a:xfrm>
            <a:custGeom>
              <a:avLst/>
              <a:gdLst/>
              <a:ahLst/>
              <a:cxnLst/>
              <a:rect l="l" t="t" r="r" b="b"/>
              <a:pathLst>
                <a:path w="919" h="357" extrusionOk="0">
                  <a:moveTo>
                    <a:pt x="571" y="0"/>
                  </a:moveTo>
                  <a:lnTo>
                    <a:pt x="159" y="127"/>
                  </a:lnTo>
                  <a:lnTo>
                    <a:pt x="112" y="136"/>
                  </a:lnTo>
                  <a:lnTo>
                    <a:pt x="112" y="136"/>
                  </a:lnTo>
                  <a:cubicBezTo>
                    <a:pt x="102" y="133"/>
                    <a:pt x="91" y="131"/>
                    <a:pt x="80" y="131"/>
                  </a:cubicBezTo>
                  <a:cubicBezTo>
                    <a:pt x="56" y="131"/>
                    <a:pt x="30" y="139"/>
                    <a:pt x="1" y="159"/>
                  </a:cubicBezTo>
                  <a:lnTo>
                    <a:pt x="112" y="136"/>
                  </a:lnTo>
                  <a:lnTo>
                    <a:pt x="112" y="136"/>
                  </a:lnTo>
                  <a:cubicBezTo>
                    <a:pt x="147" y="147"/>
                    <a:pt x="174" y="173"/>
                    <a:pt x="191" y="190"/>
                  </a:cubicBezTo>
                  <a:cubicBezTo>
                    <a:pt x="296" y="295"/>
                    <a:pt x="444" y="357"/>
                    <a:pt x="636" y="357"/>
                  </a:cubicBezTo>
                  <a:cubicBezTo>
                    <a:pt x="676" y="357"/>
                    <a:pt x="717" y="354"/>
                    <a:pt x="761" y="349"/>
                  </a:cubicBezTo>
                  <a:cubicBezTo>
                    <a:pt x="792" y="349"/>
                    <a:pt x="887" y="349"/>
                    <a:pt x="919" y="317"/>
                  </a:cubicBezTo>
                  <a:lnTo>
                    <a:pt x="666" y="190"/>
                  </a:lnTo>
                  <a:cubicBezTo>
                    <a:pt x="602" y="127"/>
                    <a:pt x="571" y="0"/>
                    <a:pt x="57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3"/>
            <p:cNvSpPr/>
            <p:nvPr/>
          </p:nvSpPr>
          <p:spPr>
            <a:xfrm>
              <a:off x="1460000" y="180675"/>
              <a:ext cx="41200" cy="31025"/>
            </a:xfrm>
            <a:custGeom>
              <a:avLst/>
              <a:gdLst/>
              <a:ahLst/>
              <a:cxnLst/>
              <a:rect l="l" t="t" r="r" b="b"/>
              <a:pathLst>
                <a:path w="1648" h="1241" extrusionOk="0">
                  <a:moveTo>
                    <a:pt x="251" y="1"/>
                  </a:moveTo>
                  <a:cubicBezTo>
                    <a:pt x="211" y="1"/>
                    <a:pt x="169" y="2"/>
                    <a:pt x="127" y="5"/>
                  </a:cubicBezTo>
                  <a:lnTo>
                    <a:pt x="1" y="5"/>
                  </a:lnTo>
                  <a:cubicBezTo>
                    <a:pt x="634" y="100"/>
                    <a:pt x="982" y="543"/>
                    <a:pt x="1141" y="892"/>
                  </a:cubicBezTo>
                  <a:cubicBezTo>
                    <a:pt x="1172" y="955"/>
                    <a:pt x="1141" y="1050"/>
                    <a:pt x="1077" y="1050"/>
                  </a:cubicBezTo>
                  <a:lnTo>
                    <a:pt x="792" y="1113"/>
                  </a:lnTo>
                  <a:cubicBezTo>
                    <a:pt x="824" y="1208"/>
                    <a:pt x="824" y="1240"/>
                    <a:pt x="824" y="1240"/>
                  </a:cubicBezTo>
                  <a:lnTo>
                    <a:pt x="1647" y="1050"/>
                  </a:lnTo>
                  <a:cubicBezTo>
                    <a:pt x="1587" y="656"/>
                    <a:pt x="1149" y="1"/>
                    <a:pt x="25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3"/>
            <p:cNvSpPr/>
            <p:nvPr/>
          </p:nvSpPr>
          <p:spPr>
            <a:xfrm>
              <a:off x="1372125" y="202175"/>
              <a:ext cx="88700" cy="311150"/>
            </a:xfrm>
            <a:custGeom>
              <a:avLst/>
              <a:gdLst/>
              <a:ahLst/>
              <a:cxnLst/>
              <a:rect l="l" t="t" r="r" b="b"/>
              <a:pathLst>
                <a:path w="3548" h="12446" extrusionOk="0">
                  <a:moveTo>
                    <a:pt x="3231" y="0"/>
                  </a:moveTo>
                  <a:cubicBezTo>
                    <a:pt x="2692" y="32"/>
                    <a:pt x="2565" y="823"/>
                    <a:pt x="2565" y="823"/>
                  </a:cubicBezTo>
                  <a:lnTo>
                    <a:pt x="1330" y="10862"/>
                  </a:lnTo>
                  <a:cubicBezTo>
                    <a:pt x="1267" y="11401"/>
                    <a:pt x="887" y="12351"/>
                    <a:pt x="0" y="12446"/>
                  </a:cubicBezTo>
                  <a:lnTo>
                    <a:pt x="412" y="12446"/>
                  </a:lnTo>
                  <a:cubicBezTo>
                    <a:pt x="1362" y="12351"/>
                    <a:pt x="1742" y="11401"/>
                    <a:pt x="1805" y="10862"/>
                  </a:cubicBezTo>
                  <a:lnTo>
                    <a:pt x="3041" y="823"/>
                  </a:lnTo>
                  <a:cubicBezTo>
                    <a:pt x="3041" y="823"/>
                    <a:pt x="3104" y="158"/>
                    <a:pt x="354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3"/>
            <p:cNvSpPr/>
            <p:nvPr/>
          </p:nvSpPr>
          <p:spPr>
            <a:xfrm>
              <a:off x="1559750" y="392775"/>
              <a:ext cx="64175" cy="113425"/>
            </a:xfrm>
            <a:custGeom>
              <a:avLst/>
              <a:gdLst/>
              <a:ahLst/>
              <a:cxnLst/>
              <a:rect l="l" t="t" r="r" b="b"/>
              <a:pathLst>
                <a:path w="2567" h="4537" extrusionOk="0">
                  <a:moveTo>
                    <a:pt x="2314" y="0"/>
                  </a:moveTo>
                  <a:cubicBezTo>
                    <a:pt x="2218" y="0"/>
                    <a:pt x="2143" y="62"/>
                    <a:pt x="2091" y="167"/>
                  </a:cubicBezTo>
                  <a:lnTo>
                    <a:pt x="1299" y="2510"/>
                  </a:lnTo>
                  <a:lnTo>
                    <a:pt x="476" y="167"/>
                  </a:lnTo>
                  <a:cubicBezTo>
                    <a:pt x="453" y="74"/>
                    <a:pt x="379" y="15"/>
                    <a:pt x="291" y="15"/>
                  </a:cubicBezTo>
                  <a:cubicBezTo>
                    <a:pt x="259" y="15"/>
                    <a:pt x="225" y="23"/>
                    <a:pt x="191" y="40"/>
                  </a:cubicBezTo>
                  <a:cubicBezTo>
                    <a:pt x="96" y="72"/>
                    <a:pt x="1" y="198"/>
                    <a:pt x="96" y="325"/>
                  </a:cubicBezTo>
                  <a:lnTo>
                    <a:pt x="1109" y="3175"/>
                  </a:lnTo>
                  <a:lnTo>
                    <a:pt x="729" y="4284"/>
                  </a:lnTo>
                  <a:cubicBezTo>
                    <a:pt x="666" y="4379"/>
                    <a:pt x="761" y="4505"/>
                    <a:pt x="888" y="4537"/>
                  </a:cubicBezTo>
                  <a:lnTo>
                    <a:pt x="951" y="4537"/>
                  </a:lnTo>
                  <a:cubicBezTo>
                    <a:pt x="1046" y="4537"/>
                    <a:pt x="1141" y="4505"/>
                    <a:pt x="1141" y="4379"/>
                  </a:cubicBezTo>
                  <a:lnTo>
                    <a:pt x="2566" y="325"/>
                  </a:lnTo>
                  <a:cubicBezTo>
                    <a:pt x="2566" y="167"/>
                    <a:pt x="2503" y="40"/>
                    <a:pt x="2376" y="8"/>
                  </a:cubicBezTo>
                  <a:cubicBezTo>
                    <a:pt x="2354" y="3"/>
                    <a:pt x="2333" y="0"/>
                    <a:pt x="2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3"/>
            <p:cNvSpPr/>
            <p:nvPr/>
          </p:nvSpPr>
          <p:spPr>
            <a:xfrm>
              <a:off x="1558975" y="245075"/>
              <a:ext cx="68100" cy="80625"/>
            </a:xfrm>
            <a:custGeom>
              <a:avLst/>
              <a:gdLst/>
              <a:ahLst/>
              <a:cxnLst/>
              <a:rect l="l" t="t" r="r" b="b"/>
              <a:pathLst>
                <a:path w="2724" h="3225" extrusionOk="0">
                  <a:moveTo>
                    <a:pt x="376" y="0"/>
                  </a:moveTo>
                  <a:cubicBezTo>
                    <a:pt x="328" y="0"/>
                    <a:pt x="275" y="18"/>
                    <a:pt x="222" y="58"/>
                  </a:cubicBezTo>
                  <a:cubicBezTo>
                    <a:pt x="127" y="121"/>
                    <a:pt x="127" y="248"/>
                    <a:pt x="190" y="374"/>
                  </a:cubicBezTo>
                  <a:lnTo>
                    <a:pt x="1077" y="1514"/>
                  </a:lnTo>
                  <a:lnTo>
                    <a:pt x="64" y="2813"/>
                  </a:lnTo>
                  <a:cubicBezTo>
                    <a:pt x="0" y="2908"/>
                    <a:pt x="32" y="3034"/>
                    <a:pt x="127" y="3098"/>
                  </a:cubicBezTo>
                  <a:cubicBezTo>
                    <a:pt x="159" y="3129"/>
                    <a:pt x="190" y="3129"/>
                    <a:pt x="222" y="3129"/>
                  </a:cubicBezTo>
                  <a:cubicBezTo>
                    <a:pt x="317" y="3129"/>
                    <a:pt x="349" y="3098"/>
                    <a:pt x="444" y="3066"/>
                  </a:cubicBezTo>
                  <a:lnTo>
                    <a:pt x="1330" y="1863"/>
                  </a:lnTo>
                  <a:lnTo>
                    <a:pt x="2280" y="3129"/>
                  </a:lnTo>
                  <a:cubicBezTo>
                    <a:pt x="2344" y="3161"/>
                    <a:pt x="2407" y="3224"/>
                    <a:pt x="2502" y="3224"/>
                  </a:cubicBezTo>
                  <a:cubicBezTo>
                    <a:pt x="2534" y="3224"/>
                    <a:pt x="2565" y="3224"/>
                    <a:pt x="2597" y="3193"/>
                  </a:cubicBezTo>
                  <a:cubicBezTo>
                    <a:pt x="2724" y="3098"/>
                    <a:pt x="2724" y="2971"/>
                    <a:pt x="2660" y="2876"/>
                  </a:cubicBezTo>
                  <a:lnTo>
                    <a:pt x="1615" y="1514"/>
                  </a:lnTo>
                  <a:lnTo>
                    <a:pt x="2502" y="374"/>
                  </a:lnTo>
                  <a:cubicBezTo>
                    <a:pt x="2565" y="279"/>
                    <a:pt x="2534" y="121"/>
                    <a:pt x="2439" y="58"/>
                  </a:cubicBezTo>
                  <a:cubicBezTo>
                    <a:pt x="2404" y="23"/>
                    <a:pt x="2365" y="9"/>
                    <a:pt x="2324" y="9"/>
                  </a:cubicBezTo>
                  <a:cubicBezTo>
                    <a:pt x="2255" y="9"/>
                    <a:pt x="2182" y="49"/>
                    <a:pt x="2122" y="89"/>
                  </a:cubicBezTo>
                  <a:lnTo>
                    <a:pt x="1330" y="1166"/>
                  </a:lnTo>
                  <a:lnTo>
                    <a:pt x="539" y="89"/>
                  </a:lnTo>
                  <a:cubicBezTo>
                    <a:pt x="502" y="34"/>
                    <a:pt x="444"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3"/>
            <p:cNvSpPr/>
            <p:nvPr/>
          </p:nvSpPr>
          <p:spPr>
            <a:xfrm>
              <a:off x="1461575" y="237000"/>
              <a:ext cx="53875" cy="269200"/>
            </a:xfrm>
            <a:custGeom>
              <a:avLst/>
              <a:gdLst/>
              <a:ahLst/>
              <a:cxnLst/>
              <a:rect l="l" t="t" r="r" b="b"/>
              <a:pathLst>
                <a:path w="2155" h="10768" extrusionOk="0">
                  <a:moveTo>
                    <a:pt x="1679" y="539"/>
                  </a:moveTo>
                  <a:lnTo>
                    <a:pt x="1363" y="2154"/>
                  </a:lnTo>
                  <a:cubicBezTo>
                    <a:pt x="888" y="4497"/>
                    <a:pt x="919" y="6809"/>
                    <a:pt x="1394" y="9121"/>
                  </a:cubicBezTo>
                  <a:lnTo>
                    <a:pt x="1679" y="10356"/>
                  </a:lnTo>
                  <a:lnTo>
                    <a:pt x="1236" y="10356"/>
                  </a:lnTo>
                  <a:lnTo>
                    <a:pt x="1014" y="9184"/>
                  </a:lnTo>
                  <a:cubicBezTo>
                    <a:pt x="476" y="6809"/>
                    <a:pt x="444" y="4434"/>
                    <a:pt x="951" y="2059"/>
                  </a:cubicBezTo>
                  <a:lnTo>
                    <a:pt x="1268" y="539"/>
                  </a:lnTo>
                  <a:close/>
                  <a:moveTo>
                    <a:pt x="1078" y="0"/>
                  </a:moveTo>
                  <a:cubicBezTo>
                    <a:pt x="951" y="0"/>
                    <a:pt x="888" y="95"/>
                    <a:pt x="856" y="222"/>
                  </a:cubicBezTo>
                  <a:lnTo>
                    <a:pt x="476" y="1964"/>
                  </a:lnTo>
                  <a:cubicBezTo>
                    <a:pt x="1" y="4402"/>
                    <a:pt x="1" y="6873"/>
                    <a:pt x="539" y="9279"/>
                  </a:cubicBezTo>
                  <a:lnTo>
                    <a:pt x="793" y="10610"/>
                  </a:lnTo>
                  <a:cubicBezTo>
                    <a:pt x="856" y="10736"/>
                    <a:pt x="919" y="10768"/>
                    <a:pt x="1046" y="10768"/>
                  </a:cubicBezTo>
                  <a:lnTo>
                    <a:pt x="1901" y="10768"/>
                  </a:lnTo>
                  <a:cubicBezTo>
                    <a:pt x="1996" y="10768"/>
                    <a:pt x="2028" y="10736"/>
                    <a:pt x="2059" y="10705"/>
                  </a:cubicBezTo>
                  <a:cubicBezTo>
                    <a:pt x="2091" y="10673"/>
                    <a:pt x="2091" y="10578"/>
                    <a:pt x="2091" y="10515"/>
                  </a:cubicBezTo>
                  <a:lnTo>
                    <a:pt x="1806" y="8994"/>
                  </a:lnTo>
                  <a:cubicBezTo>
                    <a:pt x="1331" y="6746"/>
                    <a:pt x="1268" y="4434"/>
                    <a:pt x="1743" y="2186"/>
                  </a:cubicBezTo>
                  <a:lnTo>
                    <a:pt x="2154" y="285"/>
                  </a:lnTo>
                  <a:cubicBezTo>
                    <a:pt x="2154" y="222"/>
                    <a:pt x="2154" y="190"/>
                    <a:pt x="2123" y="95"/>
                  </a:cubicBezTo>
                  <a:cubicBezTo>
                    <a:pt x="2059" y="64"/>
                    <a:pt x="1996" y="0"/>
                    <a:pt x="1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3"/>
            <p:cNvSpPr/>
            <p:nvPr/>
          </p:nvSpPr>
          <p:spPr>
            <a:xfrm>
              <a:off x="1670600" y="237800"/>
              <a:ext cx="54650" cy="267625"/>
            </a:xfrm>
            <a:custGeom>
              <a:avLst/>
              <a:gdLst/>
              <a:ahLst/>
              <a:cxnLst/>
              <a:rect l="l" t="t" r="r" b="b"/>
              <a:pathLst>
                <a:path w="2186" h="10705" extrusionOk="0">
                  <a:moveTo>
                    <a:pt x="254" y="0"/>
                  </a:moveTo>
                  <a:cubicBezTo>
                    <a:pt x="159" y="0"/>
                    <a:pt x="127" y="32"/>
                    <a:pt x="96" y="63"/>
                  </a:cubicBezTo>
                  <a:cubicBezTo>
                    <a:pt x="32" y="95"/>
                    <a:pt x="1" y="190"/>
                    <a:pt x="32" y="253"/>
                  </a:cubicBezTo>
                  <a:lnTo>
                    <a:pt x="286" y="1425"/>
                  </a:lnTo>
                  <a:cubicBezTo>
                    <a:pt x="313" y="1508"/>
                    <a:pt x="412" y="1590"/>
                    <a:pt x="520" y="1590"/>
                  </a:cubicBezTo>
                  <a:cubicBezTo>
                    <a:pt x="537" y="1590"/>
                    <a:pt x="554" y="1588"/>
                    <a:pt x="571" y="1584"/>
                  </a:cubicBezTo>
                  <a:cubicBezTo>
                    <a:pt x="666" y="1520"/>
                    <a:pt x="761" y="1425"/>
                    <a:pt x="729" y="1299"/>
                  </a:cubicBezTo>
                  <a:lnTo>
                    <a:pt x="571" y="412"/>
                  </a:lnTo>
                  <a:lnTo>
                    <a:pt x="951" y="412"/>
                  </a:lnTo>
                  <a:lnTo>
                    <a:pt x="1267" y="1964"/>
                  </a:lnTo>
                  <a:cubicBezTo>
                    <a:pt x="1742" y="4339"/>
                    <a:pt x="1742" y="6746"/>
                    <a:pt x="1236" y="9089"/>
                  </a:cubicBezTo>
                  <a:lnTo>
                    <a:pt x="982" y="10229"/>
                  </a:lnTo>
                  <a:lnTo>
                    <a:pt x="602" y="10229"/>
                  </a:lnTo>
                  <a:lnTo>
                    <a:pt x="887" y="9026"/>
                  </a:lnTo>
                  <a:cubicBezTo>
                    <a:pt x="1362" y="6809"/>
                    <a:pt x="1394" y="4529"/>
                    <a:pt x="982" y="2312"/>
                  </a:cubicBezTo>
                  <a:cubicBezTo>
                    <a:pt x="951" y="2217"/>
                    <a:pt x="824" y="2122"/>
                    <a:pt x="729" y="2122"/>
                  </a:cubicBezTo>
                  <a:cubicBezTo>
                    <a:pt x="602" y="2154"/>
                    <a:pt x="507" y="2280"/>
                    <a:pt x="507" y="2407"/>
                  </a:cubicBezTo>
                  <a:cubicBezTo>
                    <a:pt x="919" y="4592"/>
                    <a:pt x="887" y="6746"/>
                    <a:pt x="412" y="8931"/>
                  </a:cubicBezTo>
                  <a:lnTo>
                    <a:pt x="96" y="10451"/>
                  </a:lnTo>
                  <a:cubicBezTo>
                    <a:pt x="96" y="10514"/>
                    <a:pt x="96" y="10546"/>
                    <a:pt x="127" y="10641"/>
                  </a:cubicBezTo>
                  <a:cubicBezTo>
                    <a:pt x="159" y="10673"/>
                    <a:pt x="254" y="10704"/>
                    <a:pt x="286" y="10704"/>
                  </a:cubicBezTo>
                  <a:lnTo>
                    <a:pt x="1141" y="10704"/>
                  </a:lnTo>
                  <a:cubicBezTo>
                    <a:pt x="1267" y="10704"/>
                    <a:pt x="1362" y="10641"/>
                    <a:pt x="1394" y="10546"/>
                  </a:cubicBezTo>
                  <a:lnTo>
                    <a:pt x="1647" y="9216"/>
                  </a:lnTo>
                  <a:cubicBezTo>
                    <a:pt x="2186" y="6841"/>
                    <a:pt x="2186" y="4339"/>
                    <a:pt x="1711" y="1932"/>
                  </a:cubicBezTo>
                  <a:lnTo>
                    <a:pt x="1362" y="190"/>
                  </a:lnTo>
                  <a:cubicBezTo>
                    <a:pt x="1299" y="63"/>
                    <a:pt x="1236"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3"/>
            <p:cNvSpPr/>
            <p:nvPr/>
          </p:nvSpPr>
          <p:spPr>
            <a:xfrm>
              <a:off x="1520975" y="339125"/>
              <a:ext cx="142525" cy="32500"/>
            </a:xfrm>
            <a:custGeom>
              <a:avLst/>
              <a:gdLst/>
              <a:ahLst/>
              <a:cxnLst/>
              <a:rect l="l" t="t" r="r" b="b"/>
              <a:pathLst>
                <a:path w="5701" h="1300" extrusionOk="0">
                  <a:moveTo>
                    <a:pt x="5225" y="444"/>
                  </a:moveTo>
                  <a:lnTo>
                    <a:pt x="5225" y="856"/>
                  </a:lnTo>
                  <a:lnTo>
                    <a:pt x="443" y="856"/>
                  </a:lnTo>
                  <a:lnTo>
                    <a:pt x="443" y="444"/>
                  </a:lnTo>
                  <a:close/>
                  <a:moveTo>
                    <a:pt x="253" y="1"/>
                  </a:moveTo>
                  <a:cubicBezTo>
                    <a:pt x="127" y="1"/>
                    <a:pt x="0" y="127"/>
                    <a:pt x="0" y="254"/>
                  </a:cubicBezTo>
                  <a:lnTo>
                    <a:pt x="0" y="1078"/>
                  </a:lnTo>
                  <a:cubicBezTo>
                    <a:pt x="0" y="1204"/>
                    <a:pt x="127" y="1299"/>
                    <a:pt x="253" y="1299"/>
                  </a:cubicBezTo>
                  <a:lnTo>
                    <a:pt x="5479" y="1299"/>
                  </a:lnTo>
                  <a:cubicBezTo>
                    <a:pt x="5605" y="1299"/>
                    <a:pt x="5701" y="1204"/>
                    <a:pt x="5701" y="1078"/>
                  </a:cubicBezTo>
                  <a:lnTo>
                    <a:pt x="5701" y="254"/>
                  </a:lnTo>
                  <a:cubicBezTo>
                    <a:pt x="5669" y="127"/>
                    <a:pt x="5605" y="1"/>
                    <a:pt x="5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3"/>
            <p:cNvSpPr/>
            <p:nvPr/>
          </p:nvSpPr>
          <p:spPr>
            <a:xfrm>
              <a:off x="1338075" y="175050"/>
              <a:ext cx="170250" cy="343025"/>
            </a:xfrm>
            <a:custGeom>
              <a:avLst/>
              <a:gdLst/>
              <a:ahLst/>
              <a:cxnLst/>
              <a:rect l="l" t="t" r="r" b="b"/>
              <a:pathLst>
                <a:path w="6810" h="13721" extrusionOk="0">
                  <a:moveTo>
                    <a:pt x="5088" y="418"/>
                  </a:moveTo>
                  <a:cubicBezTo>
                    <a:pt x="5701" y="418"/>
                    <a:pt x="6056" y="750"/>
                    <a:pt x="6208" y="1053"/>
                  </a:cubicBezTo>
                  <a:lnTo>
                    <a:pt x="5828" y="1180"/>
                  </a:lnTo>
                  <a:cubicBezTo>
                    <a:pt x="5796" y="1148"/>
                    <a:pt x="5796" y="1117"/>
                    <a:pt x="5733" y="1053"/>
                  </a:cubicBezTo>
                  <a:cubicBezTo>
                    <a:pt x="5574" y="927"/>
                    <a:pt x="5353" y="832"/>
                    <a:pt x="5036" y="832"/>
                  </a:cubicBezTo>
                  <a:cubicBezTo>
                    <a:pt x="4276" y="863"/>
                    <a:pt x="4149" y="1877"/>
                    <a:pt x="4149" y="1877"/>
                  </a:cubicBezTo>
                  <a:lnTo>
                    <a:pt x="2946" y="11916"/>
                  </a:lnTo>
                  <a:cubicBezTo>
                    <a:pt x="2882" y="12359"/>
                    <a:pt x="2566" y="13214"/>
                    <a:pt x="1742" y="13309"/>
                  </a:cubicBezTo>
                  <a:lnTo>
                    <a:pt x="1584" y="13309"/>
                  </a:lnTo>
                  <a:cubicBezTo>
                    <a:pt x="982" y="13309"/>
                    <a:pt x="634" y="12929"/>
                    <a:pt x="476" y="12676"/>
                  </a:cubicBezTo>
                  <a:lnTo>
                    <a:pt x="887" y="12549"/>
                  </a:lnTo>
                  <a:cubicBezTo>
                    <a:pt x="919" y="12581"/>
                    <a:pt x="919" y="12613"/>
                    <a:pt x="951" y="12676"/>
                  </a:cubicBezTo>
                  <a:cubicBezTo>
                    <a:pt x="1109" y="12834"/>
                    <a:pt x="1362" y="12898"/>
                    <a:pt x="1679" y="12898"/>
                  </a:cubicBezTo>
                  <a:cubicBezTo>
                    <a:pt x="2407" y="12866"/>
                    <a:pt x="2534" y="11884"/>
                    <a:pt x="2534" y="11884"/>
                  </a:cubicBezTo>
                  <a:lnTo>
                    <a:pt x="3769" y="1813"/>
                  </a:lnTo>
                  <a:cubicBezTo>
                    <a:pt x="3801" y="1370"/>
                    <a:pt x="4149" y="483"/>
                    <a:pt x="5004" y="420"/>
                  </a:cubicBezTo>
                  <a:cubicBezTo>
                    <a:pt x="5033" y="419"/>
                    <a:pt x="5060" y="418"/>
                    <a:pt x="5088" y="418"/>
                  </a:cubicBezTo>
                  <a:close/>
                  <a:moveTo>
                    <a:pt x="5189" y="0"/>
                  </a:moveTo>
                  <a:cubicBezTo>
                    <a:pt x="5129" y="0"/>
                    <a:pt x="5068" y="3"/>
                    <a:pt x="5004" y="8"/>
                  </a:cubicBezTo>
                  <a:cubicBezTo>
                    <a:pt x="4466" y="40"/>
                    <a:pt x="4086" y="293"/>
                    <a:pt x="3769" y="705"/>
                  </a:cubicBezTo>
                  <a:cubicBezTo>
                    <a:pt x="3452" y="1148"/>
                    <a:pt x="3357" y="1623"/>
                    <a:pt x="3357" y="1782"/>
                  </a:cubicBezTo>
                  <a:lnTo>
                    <a:pt x="2154" y="11852"/>
                  </a:lnTo>
                  <a:cubicBezTo>
                    <a:pt x="2154" y="11884"/>
                    <a:pt x="2027" y="12454"/>
                    <a:pt x="1711" y="12454"/>
                  </a:cubicBezTo>
                  <a:cubicBezTo>
                    <a:pt x="1457" y="12454"/>
                    <a:pt x="1394" y="12423"/>
                    <a:pt x="1362" y="12359"/>
                  </a:cubicBezTo>
                  <a:cubicBezTo>
                    <a:pt x="1299" y="12296"/>
                    <a:pt x="1267" y="12232"/>
                    <a:pt x="1267" y="12201"/>
                  </a:cubicBezTo>
                  <a:cubicBezTo>
                    <a:pt x="1243" y="12104"/>
                    <a:pt x="1163" y="12063"/>
                    <a:pt x="1071" y="12063"/>
                  </a:cubicBezTo>
                  <a:cubicBezTo>
                    <a:pt x="1042" y="12063"/>
                    <a:pt x="1012" y="12067"/>
                    <a:pt x="982" y="12074"/>
                  </a:cubicBezTo>
                  <a:lnTo>
                    <a:pt x="159" y="12264"/>
                  </a:lnTo>
                  <a:cubicBezTo>
                    <a:pt x="127" y="12264"/>
                    <a:pt x="32" y="12296"/>
                    <a:pt x="32" y="12391"/>
                  </a:cubicBezTo>
                  <a:cubicBezTo>
                    <a:pt x="1" y="12423"/>
                    <a:pt x="1" y="12518"/>
                    <a:pt x="1" y="12549"/>
                  </a:cubicBezTo>
                  <a:cubicBezTo>
                    <a:pt x="127" y="12993"/>
                    <a:pt x="602" y="13721"/>
                    <a:pt x="1616" y="13721"/>
                  </a:cubicBezTo>
                  <a:lnTo>
                    <a:pt x="1837" y="13721"/>
                  </a:lnTo>
                  <a:cubicBezTo>
                    <a:pt x="2882" y="13626"/>
                    <a:pt x="3326" y="12518"/>
                    <a:pt x="3421" y="11947"/>
                  </a:cubicBezTo>
                  <a:lnTo>
                    <a:pt x="4624" y="1908"/>
                  </a:lnTo>
                  <a:cubicBezTo>
                    <a:pt x="4624" y="1845"/>
                    <a:pt x="4751" y="1275"/>
                    <a:pt x="5068" y="1275"/>
                  </a:cubicBezTo>
                  <a:cubicBezTo>
                    <a:pt x="5321" y="1275"/>
                    <a:pt x="5384" y="1338"/>
                    <a:pt x="5416" y="1402"/>
                  </a:cubicBezTo>
                  <a:cubicBezTo>
                    <a:pt x="5479" y="1433"/>
                    <a:pt x="5511" y="1497"/>
                    <a:pt x="5511" y="1497"/>
                  </a:cubicBezTo>
                  <a:cubicBezTo>
                    <a:pt x="5536" y="1596"/>
                    <a:pt x="5618" y="1675"/>
                    <a:pt x="5714" y="1675"/>
                  </a:cubicBezTo>
                  <a:cubicBezTo>
                    <a:pt x="5740" y="1675"/>
                    <a:pt x="5768" y="1669"/>
                    <a:pt x="5796" y="1655"/>
                  </a:cubicBezTo>
                  <a:lnTo>
                    <a:pt x="6619" y="1433"/>
                  </a:lnTo>
                  <a:cubicBezTo>
                    <a:pt x="6746" y="1402"/>
                    <a:pt x="6809" y="1275"/>
                    <a:pt x="6778" y="1148"/>
                  </a:cubicBezTo>
                  <a:cubicBezTo>
                    <a:pt x="6658" y="730"/>
                    <a:pt x="6200" y="0"/>
                    <a:pt x="51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5" name="Google Shape;3895;p73"/>
          <p:cNvGrpSpPr/>
          <p:nvPr/>
        </p:nvGrpSpPr>
        <p:grpSpPr>
          <a:xfrm>
            <a:off x="2536326" y="3508230"/>
            <a:ext cx="387975" cy="387175"/>
            <a:chOff x="1337275" y="1778475"/>
            <a:chExt cx="387975" cy="387175"/>
          </a:xfrm>
        </p:grpSpPr>
        <p:sp>
          <p:nvSpPr>
            <p:cNvPr id="3896" name="Google Shape;3896;p73"/>
            <p:cNvSpPr/>
            <p:nvPr/>
          </p:nvSpPr>
          <p:spPr>
            <a:xfrm>
              <a:off x="1344400" y="2064475"/>
              <a:ext cx="372925" cy="48300"/>
            </a:xfrm>
            <a:custGeom>
              <a:avLst/>
              <a:gdLst/>
              <a:ahLst/>
              <a:cxnLst/>
              <a:rect l="l" t="t" r="r" b="b"/>
              <a:pathLst>
                <a:path w="14917" h="1932" extrusionOk="0">
                  <a:moveTo>
                    <a:pt x="13633" y="0"/>
                  </a:moveTo>
                  <a:cubicBezTo>
                    <a:pt x="13560" y="0"/>
                    <a:pt x="13492" y="59"/>
                    <a:pt x="13492" y="152"/>
                  </a:cubicBezTo>
                  <a:lnTo>
                    <a:pt x="13492" y="500"/>
                  </a:lnTo>
                  <a:lnTo>
                    <a:pt x="1" y="500"/>
                  </a:lnTo>
                  <a:lnTo>
                    <a:pt x="1" y="1418"/>
                  </a:lnTo>
                  <a:lnTo>
                    <a:pt x="13492" y="1418"/>
                  </a:lnTo>
                  <a:lnTo>
                    <a:pt x="13492" y="1767"/>
                  </a:lnTo>
                  <a:cubicBezTo>
                    <a:pt x="13469" y="1857"/>
                    <a:pt x="13544" y="1932"/>
                    <a:pt x="13623" y="1932"/>
                  </a:cubicBezTo>
                  <a:cubicBezTo>
                    <a:pt x="13655" y="1932"/>
                    <a:pt x="13687" y="1920"/>
                    <a:pt x="13714" y="1893"/>
                  </a:cubicBezTo>
                  <a:lnTo>
                    <a:pt x="14822" y="1102"/>
                  </a:lnTo>
                  <a:cubicBezTo>
                    <a:pt x="14917" y="1038"/>
                    <a:pt x="14917" y="912"/>
                    <a:pt x="14822" y="817"/>
                  </a:cubicBezTo>
                  <a:lnTo>
                    <a:pt x="13714" y="25"/>
                  </a:lnTo>
                  <a:cubicBezTo>
                    <a:pt x="13688" y="8"/>
                    <a:pt x="13660" y="0"/>
                    <a:pt x="13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3"/>
            <p:cNvSpPr/>
            <p:nvPr/>
          </p:nvSpPr>
          <p:spPr>
            <a:xfrm>
              <a:off x="1504350" y="1782825"/>
              <a:ext cx="50475" cy="372550"/>
            </a:xfrm>
            <a:custGeom>
              <a:avLst/>
              <a:gdLst/>
              <a:ahLst/>
              <a:cxnLst/>
              <a:rect l="l" t="t" r="r" b="b"/>
              <a:pathLst>
                <a:path w="2019" h="14902" extrusionOk="0">
                  <a:moveTo>
                    <a:pt x="1013" y="1"/>
                  </a:moveTo>
                  <a:cubicBezTo>
                    <a:pt x="966" y="1"/>
                    <a:pt x="918" y="17"/>
                    <a:pt x="887" y="48"/>
                  </a:cubicBezTo>
                  <a:lnTo>
                    <a:pt x="95" y="1157"/>
                  </a:lnTo>
                  <a:cubicBezTo>
                    <a:pt x="0" y="1284"/>
                    <a:pt x="95" y="1410"/>
                    <a:pt x="190" y="1410"/>
                  </a:cubicBezTo>
                  <a:lnTo>
                    <a:pt x="570" y="1410"/>
                  </a:lnTo>
                  <a:lnTo>
                    <a:pt x="570" y="14901"/>
                  </a:lnTo>
                  <a:lnTo>
                    <a:pt x="1457" y="14901"/>
                  </a:lnTo>
                  <a:lnTo>
                    <a:pt x="1457" y="1410"/>
                  </a:lnTo>
                  <a:lnTo>
                    <a:pt x="1837" y="1410"/>
                  </a:lnTo>
                  <a:cubicBezTo>
                    <a:pt x="1845" y="1413"/>
                    <a:pt x="1854" y="1414"/>
                    <a:pt x="1862" y="1414"/>
                  </a:cubicBezTo>
                  <a:cubicBezTo>
                    <a:pt x="1947" y="1414"/>
                    <a:pt x="2018" y="1272"/>
                    <a:pt x="1932" y="1157"/>
                  </a:cubicBezTo>
                  <a:lnTo>
                    <a:pt x="1140" y="48"/>
                  </a:lnTo>
                  <a:cubicBezTo>
                    <a:pt x="1108" y="17"/>
                    <a:pt x="1061"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3"/>
            <p:cNvSpPr/>
            <p:nvPr/>
          </p:nvSpPr>
          <p:spPr>
            <a:xfrm>
              <a:off x="1680900" y="2064475"/>
              <a:ext cx="36425" cy="47175"/>
            </a:xfrm>
            <a:custGeom>
              <a:avLst/>
              <a:gdLst/>
              <a:ahLst/>
              <a:cxnLst/>
              <a:rect l="l" t="t" r="r" b="b"/>
              <a:pathLst>
                <a:path w="1457" h="1887" extrusionOk="0">
                  <a:moveTo>
                    <a:pt x="128" y="0"/>
                  </a:moveTo>
                  <a:cubicBezTo>
                    <a:pt x="51" y="0"/>
                    <a:pt x="0" y="59"/>
                    <a:pt x="0" y="152"/>
                  </a:cubicBezTo>
                  <a:lnTo>
                    <a:pt x="0" y="405"/>
                  </a:lnTo>
                  <a:cubicBezTo>
                    <a:pt x="0" y="334"/>
                    <a:pt x="36" y="298"/>
                    <a:pt x="94" y="298"/>
                  </a:cubicBezTo>
                  <a:cubicBezTo>
                    <a:pt x="113" y="298"/>
                    <a:pt x="135" y="302"/>
                    <a:pt x="159" y="310"/>
                  </a:cubicBezTo>
                  <a:lnTo>
                    <a:pt x="855" y="817"/>
                  </a:lnTo>
                  <a:cubicBezTo>
                    <a:pt x="950" y="912"/>
                    <a:pt x="950" y="1038"/>
                    <a:pt x="855" y="1102"/>
                  </a:cubicBezTo>
                  <a:lnTo>
                    <a:pt x="159" y="1608"/>
                  </a:lnTo>
                  <a:cubicBezTo>
                    <a:pt x="131" y="1627"/>
                    <a:pt x="106" y="1635"/>
                    <a:pt x="84" y="1635"/>
                  </a:cubicBezTo>
                  <a:cubicBezTo>
                    <a:pt x="32" y="1635"/>
                    <a:pt x="0" y="1590"/>
                    <a:pt x="0" y="1545"/>
                  </a:cubicBezTo>
                  <a:lnTo>
                    <a:pt x="0" y="1735"/>
                  </a:lnTo>
                  <a:cubicBezTo>
                    <a:pt x="0" y="1828"/>
                    <a:pt x="85" y="1887"/>
                    <a:pt x="155" y="1887"/>
                  </a:cubicBezTo>
                  <a:cubicBezTo>
                    <a:pt x="181" y="1887"/>
                    <a:pt x="205" y="1879"/>
                    <a:pt x="222" y="1862"/>
                  </a:cubicBezTo>
                  <a:lnTo>
                    <a:pt x="1330" y="1070"/>
                  </a:lnTo>
                  <a:cubicBezTo>
                    <a:pt x="1457" y="1038"/>
                    <a:pt x="1457" y="912"/>
                    <a:pt x="1330" y="817"/>
                  </a:cubicBezTo>
                  <a:lnTo>
                    <a:pt x="222" y="25"/>
                  </a:lnTo>
                  <a:cubicBezTo>
                    <a:pt x="188" y="8"/>
                    <a:pt x="156" y="0"/>
                    <a:pt x="12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3"/>
            <p:cNvSpPr/>
            <p:nvPr/>
          </p:nvSpPr>
          <p:spPr>
            <a:xfrm>
              <a:off x="1520175" y="1782825"/>
              <a:ext cx="34650" cy="293375"/>
            </a:xfrm>
            <a:custGeom>
              <a:avLst/>
              <a:gdLst/>
              <a:ahLst/>
              <a:cxnLst/>
              <a:rect l="l" t="t" r="r" b="b"/>
              <a:pathLst>
                <a:path w="1386" h="11735" extrusionOk="0">
                  <a:moveTo>
                    <a:pt x="380" y="1"/>
                  </a:moveTo>
                  <a:cubicBezTo>
                    <a:pt x="333" y="1"/>
                    <a:pt x="285" y="17"/>
                    <a:pt x="254" y="48"/>
                  </a:cubicBezTo>
                  <a:lnTo>
                    <a:pt x="0" y="365"/>
                  </a:lnTo>
                  <a:cubicBezTo>
                    <a:pt x="48" y="334"/>
                    <a:pt x="95" y="318"/>
                    <a:pt x="139" y="318"/>
                  </a:cubicBezTo>
                  <a:cubicBezTo>
                    <a:pt x="182" y="318"/>
                    <a:pt x="222" y="334"/>
                    <a:pt x="254" y="365"/>
                  </a:cubicBezTo>
                  <a:lnTo>
                    <a:pt x="792" y="1157"/>
                  </a:lnTo>
                  <a:cubicBezTo>
                    <a:pt x="887" y="1284"/>
                    <a:pt x="792" y="1410"/>
                    <a:pt x="665" y="1410"/>
                  </a:cubicBezTo>
                  <a:lnTo>
                    <a:pt x="444" y="1410"/>
                  </a:lnTo>
                  <a:cubicBezTo>
                    <a:pt x="349" y="1410"/>
                    <a:pt x="317" y="1442"/>
                    <a:pt x="317" y="1537"/>
                  </a:cubicBezTo>
                  <a:lnTo>
                    <a:pt x="317" y="11513"/>
                  </a:lnTo>
                  <a:cubicBezTo>
                    <a:pt x="317" y="11608"/>
                    <a:pt x="444" y="11734"/>
                    <a:pt x="570" y="11734"/>
                  </a:cubicBezTo>
                  <a:lnTo>
                    <a:pt x="792" y="11734"/>
                  </a:lnTo>
                  <a:lnTo>
                    <a:pt x="792" y="1410"/>
                  </a:lnTo>
                  <a:lnTo>
                    <a:pt x="1140" y="1410"/>
                  </a:lnTo>
                  <a:cubicBezTo>
                    <a:pt x="1154" y="1413"/>
                    <a:pt x="1168" y="1414"/>
                    <a:pt x="1181" y="1414"/>
                  </a:cubicBezTo>
                  <a:cubicBezTo>
                    <a:pt x="1314" y="1414"/>
                    <a:pt x="1385" y="1272"/>
                    <a:pt x="1299" y="1157"/>
                  </a:cubicBezTo>
                  <a:lnTo>
                    <a:pt x="507" y="48"/>
                  </a:lnTo>
                  <a:cubicBezTo>
                    <a:pt x="475" y="17"/>
                    <a:pt x="428" y="1"/>
                    <a:pt x="380"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3"/>
            <p:cNvSpPr/>
            <p:nvPr/>
          </p:nvSpPr>
          <p:spPr>
            <a:xfrm>
              <a:off x="1524925" y="2099925"/>
              <a:ext cx="15850" cy="56225"/>
            </a:xfrm>
            <a:custGeom>
              <a:avLst/>
              <a:gdLst/>
              <a:ahLst/>
              <a:cxnLst/>
              <a:rect l="l" t="t" r="r" b="b"/>
              <a:pathLst>
                <a:path w="634" h="2249" extrusionOk="0">
                  <a:moveTo>
                    <a:pt x="412" y="0"/>
                  </a:moveTo>
                  <a:cubicBezTo>
                    <a:pt x="285" y="0"/>
                    <a:pt x="159" y="127"/>
                    <a:pt x="159" y="254"/>
                  </a:cubicBezTo>
                  <a:lnTo>
                    <a:pt x="159" y="1996"/>
                  </a:lnTo>
                  <a:cubicBezTo>
                    <a:pt x="159" y="2249"/>
                    <a:pt x="0" y="2249"/>
                    <a:pt x="0" y="2249"/>
                  </a:cubicBezTo>
                  <a:lnTo>
                    <a:pt x="634" y="2249"/>
                  </a:lnTo>
                  <a:lnTo>
                    <a:pt x="63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3"/>
            <p:cNvSpPr/>
            <p:nvPr/>
          </p:nvSpPr>
          <p:spPr>
            <a:xfrm>
              <a:off x="1337275" y="1778475"/>
              <a:ext cx="387975" cy="387175"/>
            </a:xfrm>
            <a:custGeom>
              <a:avLst/>
              <a:gdLst/>
              <a:ahLst/>
              <a:cxnLst/>
              <a:rect l="l" t="t" r="r" b="b"/>
              <a:pathLst>
                <a:path w="15519" h="15487" extrusionOk="0">
                  <a:moveTo>
                    <a:pt x="7696" y="1"/>
                  </a:moveTo>
                  <a:cubicBezTo>
                    <a:pt x="7601" y="1"/>
                    <a:pt x="7475" y="64"/>
                    <a:pt x="7380" y="159"/>
                  </a:cubicBezTo>
                  <a:lnTo>
                    <a:pt x="6588" y="1268"/>
                  </a:lnTo>
                  <a:cubicBezTo>
                    <a:pt x="6525" y="1394"/>
                    <a:pt x="6525" y="1553"/>
                    <a:pt x="6556" y="1648"/>
                  </a:cubicBezTo>
                  <a:cubicBezTo>
                    <a:pt x="6651" y="1774"/>
                    <a:pt x="6746" y="1869"/>
                    <a:pt x="6905" y="1869"/>
                  </a:cubicBezTo>
                  <a:lnTo>
                    <a:pt x="7031" y="1869"/>
                  </a:lnTo>
                  <a:lnTo>
                    <a:pt x="7031" y="2281"/>
                  </a:lnTo>
                  <a:lnTo>
                    <a:pt x="6810" y="2281"/>
                  </a:lnTo>
                  <a:cubicBezTo>
                    <a:pt x="6683" y="2281"/>
                    <a:pt x="6556" y="2408"/>
                    <a:pt x="6556" y="2534"/>
                  </a:cubicBezTo>
                  <a:cubicBezTo>
                    <a:pt x="6556" y="2661"/>
                    <a:pt x="6683" y="2756"/>
                    <a:pt x="6810" y="2756"/>
                  </a:cubicBezTo>
                  <a:lnTo>
                    <a:pt x="7031" y="2756"/>
                  </a:lnTo>
                  <a:lnTo>
                    <a:pt x="7031" y="4308"/>
                  </a:lnTo>
                  <a:lnTo>
                    <a:pt x="6810" y="4308"/>
                  </a:lnTo>
                  <a:cubicBezTo>
                    <a:pt x="6683" y="4308"/>
                    <a:pt x="6556" y="4434"/>
                    <a:pt x="6556" y="4561"/>
                  </a:cubicBezTo>
                  <a:cubicBezTo>
                    <a:pt x="6556" y="4656"/>
                    <a:pt x="6683" y="4783"/>
                    <a:pt x="6810" y="4783"/>
                  </a:cubicBezTo>
                  <a:lnTo>
                    <a:pt x="7031" y="4783"/>
                  </a:lnTo>
                  <a:lnTo>
                    <a:pt x="7031" y="6335"/>
                  </a:lnTo>
                  <a:lnTo>
                    <a:pt x="6810" y="6335"/>
                  </a:lnTo>
                  <a:cubicBezTo>
                    <a:pt x="6683" y="6335"/>
                    <a:pt x="6556" y="6461"/>
                    <a:pt x="6556" y="6556"/>
                  </a:cubicBezTo>
                  <a:cubicBezTo>
                    <a:pt x="6556" y="6683"/>
                    <a:pt x="6683" y="6810"/>
                    <a:pt x="6810" y="6810"/>
                  </a:cubicBezTo>
                  <a:lnTo>
                    <a:pt x="7031" y="6810"/>
                  </a:lnTo>
                  <a:lnTo>
                    <a:pt x="7031" y="8361"/>
                  </a:lnTo>
                  <a:lnTo>
                    <a:pt x="6810" y="8361"/>
                  </a:lnTo>
                  <a:cubicBezTo>
                    <a:pt x="6683" y="8361"/>
                    <a:pt x="6556" y="8456"/>
                    <a:pt x="6556" y="8583"/>
                  </a:cubicBezTo>
                  <a:cubicBezTo>
                    <a:pt x="6556" y="8710"/>
                    <a:pt x="6683" y="8836"/>
                    <a:pt x="6810" y="8836"/>
                  </a:cubicBezTo>
                  <a:lnTo>
                    <a:pt x="7031" y="8836"/>
                  </a:lnTo>
                  <a:lnTo>
                    <a:pt x="7031" y="10642"/>
                  </a:lnTo>
                  <a:cubicBezTo>
                    <a:pt x="6620" y="10515"/>
                    <a:pt x="6176" y="10325"/>
                    <a:pt x="5828" y="10008"/>
                  </a:cubicBezTo>
                  <a:cubicBezTo>
                    <a:pt x="5258" y="9533"/>
                    <a:pt x="4878" y="8900"/>
                    <a:pt x="4688" y="8203"/>
                  </a:cubicBezTo>
                  <a:lnTo>
                    <a:pt x="3168" y="698"/>
                  </a:lnTo>
                  <a:cubicBezTo>
                    <a:pt x="3113" y="615"/>
                    <a:pt x="3034" y="533"/>
                    <a:pt x="2932" y="533"/>
                  </a:cubicBezTo>
                  <a:cubicBezTo>
                    <a:pt x="2916" y="533"/>
                    <a:pt x="2900" y="535"/>
                    <a:pt x="2883" y="539"/>
                  </a:cubicBezTo>
                  <a:cubicBezTo>
                    <a:pt x="2756" y="603"/>
                    <a:pt x="2693" y="698"/>
                    <a:pt x="2724" y="824"/>
                  </a:cubicBezTo>
                  <a:lnTo>
                    <a:pt x="4276" y="8298"/>
                  </a:lnTo>
                  <a:cubicBezTo>
                    <a:pt x="4435" y="9090"/>
                    <a:pt x="4878" y="9850"/>
                    <a:pt x="5480" y="10357"/>
                  </a:cubicBezTo>
                  <a:cubicBezTo>
                    <a:pt x="5955" y="10768"/>
                    <a:pt x="6556" y="11053"/>
                    <a:pt x="7190" y="11148"/>
                  </a:cubicBezTo>
                  <a:lnTo>
                    <a:pt x="7253" y="11148"/>
                  </a:lnTo>
                  <a:cubicBezTo>
                    <a:pt x="7411" y="11212"/>
                    <a:pt x="7570" y="11212"/>
                    <a:pt x="7696" y="11212"/>
                  </a:cubicBezTo>
                  <a:lnTo>
                    <a:pt x="7950" y="11212"/>
                  </a:lnTo>
                  <a:lnTo>
                    <a:pt x="7950" y="12067"/>
                  </a:lnTo>
                  <a:cubicBezTo>
                    <a:pt x="7950" y="12193"/>
                    <a:pt x="8076" y="12320"/>
                    <a:pt x="8171" y="12320"/>
                  </a:cubicBezTo>
                  <a:lnTo>
                    <a:pt x="13777" y="12320"/>
                  </a:lnTo>
                  <a:cubicBezTo>
                    <a:pt x="13872" y="12320"/>
                    <a:pt x="13999" y="12193"/>
                    <a:pt x="13999" y="12067"/>
                  </a:cubicBezTo>
                  <a:lnTo>
                    <a:pt x="13999" y="11877"/>
                  </a:lnTo>
                  <a:lnTo>
                    <a:pt x="14917" y="12542"/>
                  </a:lnTo>
                  <a:lnTo>
                    <a:pt x="13999" y="13207"/>
                  </a:lnTo>
                  <a:lnTo>
                    <a:pt x="13999" y="13017"/>
                  </a:lnTo>
                  <a:cubicBezTo>
                    <a:pt x="13999" y="12890"/>
                    <a:pt x="13872" y="12795"/>
                    <a:pt x="13777" y="12795"/>
                  </a:cubicBezTo>
                  <a:lnTo>
                    <a:pt x="8171" y="12795"/>
                  </a:lnTo>
                  <a:cubicBezTo>
                    <a:pt x="8076" y="12795"/>
                    <a:pt x="7950" y="12890"/>
                    <a:pt x="7950" y="13017"/>
                  </a:cubicBezTo>
                  <a:lnTo>
                    <a:pt x="7950" y="15044"/>
                  </a:lnTo>
                  <a:lnTo>
                    <a:pt x="7475" y="15044"/>
                  </a:lnTo>
                  <a:lnTo>
                    <a:pt x="7475" y="13017"/>
                  </a:lnTo>
                  <a:cubicBezTo>
                    <a:pt x="7475" y="12890"/>
                    <a:pt x="7348" y="12795"/>
                    <a:pt x="7253" y="12795"/>
                  </a:cubicBezTo>
                  <a:lnTo>
                    <a:pt x="476" y="12795"/>
                  </a:lnTo>
                  <a:lnTo>
                    <a:pt x="476" y="12320"/>
                  </a:lnTo>
                  <a:lnTo>
                    <a:pt x="7253" y="12320"/>
                  </a:lnTo>
                  <a:cubicBezTo>
                    <a:pt x="7348" y="12320"/>
                    <a:pt x="7475" y="12193"/>
                    <a:pt x="7475" y="12067"/>
                  </a:cubicBezTo>
                  <a:cubicBezTo>
                    <a:pt x="7475" y="11940"/>
                    <a:pt x="7348" y="11845"/>
                    <a:pt x="7253" y="11845"/>
                  </a:cubicBezTo>
                  <a:lnTo>
                    <a:pt x="223" y="11845"/>
                  </a:lnTo>
                  <a:cubicBezTo>
                    <a:pt x="128" y="11845"/>
                    <a:pt x="1" y="11940"/>
                    <a:pt x="1" y="12067"/>
                  </a:cubicBezTo>
                  <a:lnTo>
                    <a:pt x="1" y="12985"/>
                  </a:lnTo>
                  <a:cubicBezTo>
                    <a:pt x="1" y="13112"/>
                    <a:pt x="128" y="13207"/>
                    <a:pt x="223" y="13207"/>
                  </a:cubicBezTo>
                  <a:lnTo>
                    <a:pt x="1489" y="13207"/>
                  </a:lnTo>
                  <a:lnTo>
                    <a:pt x="1489" y="13460"/>
                  </a:lnTo>
                  <a:cubicBezTo>
                    <a:pt x="1489" y="13587"/>
                    <a:pt x="1616" y="13682"/>
                    <a:pt x="1743" y="13682"/>
                  </a:cubicBezTo>
                  <a:cubicBezTo>
                    <a:pt x="1869" y="13682"/>
                    <a:pt x="1964" y="13587"/>
                    <a:pt x="1964" y="13460"/>
                  </a:cubicBezTo>
                  <a:lnTo>
                    <a:pt x="1964" y="13207"/>
                  </a:lnTo>
                  <a:lnTo>
                    <a:pt x="3516" y="13207"/>
                  </a:lnTo>
                  <a:lnTo>
                    <a:pt x="3516" y="13460"/>
                  </a:lnTo>
                  <a:cubicBezTo>
                    <a:pt x="3516" y="13587"/>
                    <a:pt x="3643" y="13682"/>
                    <a:pt x="3738" y="13682"/>
                  </a:cubicBezTo>
                  <a:cubicBezTo>
                    <a:pt x="3864" y="13682"/>
                    <a:pt x="3991" y="13587"/>
                    <a:pt x="3991" y="13460"/>
                  </a:cubicBezTo>
                  <a:lnTo>
                    <a:pt x="3991" y="13207"/>
                  </a:lnTo>
                  <a:lnTo>
                    <a:pt x="5543" y="13207"/>
                  </a:lnTo>
                  <a:lnTo>
                    <a:pt x="5543" y="13460"/>
                  </a:lnTo>
                  <a:cubicBezTo>
                    <a:pt x="5543" y="13587"/>
                    <a:pt x="5670" y="13682"/>
                    <a:pt x="5765" y="13682"/>
                  </a:cubicBezTo>
                  <a:cubicBezTo>
                    <a:pt x="5891" y="13682"/>
                    <a:pt x="6018" y="13587"/>
                    <a:pt x="6018" y="13460"/>
                  </a:cubicBezTo>
                  <a:lnTo>
                    <a:pt x="6018" y="13207"/>
                  </a:lnTo>
                  <a:lnTo>
                    <a:pt x="7063" y="13207"/>
                  </a:lnTo>
                  <a:lnTo>
                    <a:pt x="7063" y="15234"/>
                  </a:lnTo>
                  <a:cubicBezTo>
                    <a:pt x="7063" y="15360"/>
                    <a:pt x="7190" y="15487"/>
                    <a:pt x="7316" y="15487"/>
                  </a:cubicBezTo>
                  <a:lnTo>
                    <a:pt x="8235" y="15487"/>
                  </a:lnTo>
                  <a:cubicBezTo>
                    <a:pt x="8330" y="15487"/>
                    <a:pt x="8456" y="15360"/>
                    <a:pt x="8456" y="15234"/>
                  </a:cubicBezTo>
                  <a:lnTo>
                    <a:pt x="8456" y="13207"/>
                  </a:lnTo>
                  <a:lnTo>
                    <a:pt x="9533" y="13207"/>
                  </a:lnTo>
                  <a:lnTo>
                    <a:pt x="9533" y="13460"/>
                  </a:lnTo>
                  <a:cubicBezTo>
                    <a:pt x="9533" y="13587"/>
                    <a:pt x="9660" y="13682"/>
                    <a:pt x="9755" y="13682"/>
                  </a:cubicBezTo>
                  <a:cubicBezTo>
                    <a:pt x="9882" y="13682"/>
                    <a:pt x="10008" y="13587"/>
                    <a:pt x="10008" y="13460"/>
                  </a:cubicBezTo>
                  <a:lnTo>
                    <a:pt x="10008" y="13207"/>
                  </a:lnTo>
                  <a:lnTo>
                    <a:pt x="11560" y="13207"/>
                  </a:lnTo>
                  <a:lnTo>
                    <a:pt x="11560" y="13460"/>
                  </a:lnTo>
                  <a:cubicBezTo>
                    <a:pt x="11560" y="13587"/>
                    <a:pt x="11655" y="13682"/>
                    <a:pt x="11782" y="13682"/>
                  </a:cubicBezTo>
                  <a:cubicBezTo>
                    <a:pt x="11908" y="13682"/>
                    <a:pt x="12035" y="13587"/>
                    <a:pt x="12035" y="13460"/>
                  </a:cubicBezTo>
                  <a:lnTo>
                    <a:pt x="12035" y="13207"/>
                  </a:lnTo>
                  <a:lnTo>
                    <a:pt x="13650" y="13207"/>
                  </a:lnTo>
                  <a:lnTo>
                    <a:pt x="13650" y="13333"/>
                  </a:lnTo>
                  <a:cubicBezTo>
                    <a:pt x="13650" y="13492"/>
                    <a:pt x="13714" y="13618"/>
                    <a:pt x="13840" y="13682"/>
                  </a:cubicBezTo>
                  <a:cubicBezTo>
                    <a:pt x="13893" y="13722"/>
                    <a:pt x="13952" y="13739"/>
                    <a:pt x="14011" y="13739"/>
                  </a:cubicBezTo>
                  <a:cubicBezTo>
                    <a:pt x="14094" y="13739"/>
                    <a:pt x="14178" y="13705"/>
                    <a:pt x="14252" y="13650"/>
                  </a:cubicBezTo>
                  <a:lnTo>
                    <a:pt x="15360" y="12858"/>
                  </a:lnTo>
                  <a:cubicBezTo>
                    <a:pt x="15455" y="12795"/>
                    <a:pt x="15519" y="12668"/>
                    <a:pt x="15519" y="12542"/>
                  </a:cubicBezTo>
                  <a:cubicBezTo>
                    <a:pt x="15519" y="12415"/>
                    <a:pt x="15329" y="12130"/>
                    <a:pt x="15234" y="12098"/>
                  </a:cubicBezTo>
                  <a:lnTo>
                    <a:pt x="14125" y="11307"/>
                  </a:lnTo>
                  <a:cubicBezTo>
                    <a:pt x="14051" y="11269"/>
                    <a:pt x="13966" y="11254"/>
                    <a:pt x="13889" y="11254"/>
                  </a:cubicBezTo>
                  <a:cubicBezTo>
                    <a:pt x="13835" y="11254"/>
                    <a:pt x="13785" y="11262"/>
                    <a:pt x="13745" y="11275"/>
                  </a:cubicBezTo>
                  <a:cubicBezTo>
                    <a:pt x="13619" y="11338"/>
                    <a:pt x="13524" y="11465"/>
                    <a:pt x="13524" y="11623"/>
                  </a:cubicBezTo>
                  <a:lnTo>
                    <a:pt x="13524" y="11750"/>
                  </a:lnTo>
                  <a:lnTo>
                    <a:pt x="8393" y="11750"/>
                  </a:lnTo>
                  <a:lnTo>
                    <a:pt x="8393" y="10990"/>
                  </a:lnTo>
                  <a:cubicBezTo>
                    <a:pt x="8932" y="10895"/>
                    <a:pt x="9438" y="10610"/>
                    <a:pt x="9882" y="10262"/>
                  </a:cubicBezTo>
                  <a:cubicBezTo>
                    <a:pt x="10515" y="9723"/>
                    <a:pt x="10958" y="8995"/>
                    <a:pt x="11117" y="8203"/>
                  </a:cubicBezTo>
                  <a:lnTo>
                    <a:pt x="12668" y="698"/>
                  </a:lnTo>
                  <a:cubicBezTo>
                    <a:pt x="12700" y="603"/>
                    <a:pt x="12637" y="476"/>
                    <a:pt x="12510" y="444"/>
                  </a:cubicBezTo>
                  <a:cubicBezTo>
                    <a:pt x="12482" y="430"/>
                    <a:pt x="12455" y="424"/>
                    <a:pt x="12428" y="424"/>
                  </a:cubicBezTo>
                  <a:cubicBezTo>
                    <a:pt x="12332" y="424"/>
                    <a:pt x="12250" y="504"/>
                    <a:pt x="12225" y="603"/>
                  </a:cubicBezTo>
                  <a:lnTo>
                    <a:pt x="10673" y="8076"/>
                  </a:lnTo>
                  <a:cubicBezTo>
                    <a:pt x="10515" y="8773"/>
                    <a:pt x="10167" y="9406"/>
                    <a:pt x="9565" y="9881"/>
                  </a:cubicBezTo>
                  <a:cubicBezTo>
                    <a:pt x="9027" y="10325"/>
                    <a:pt x="8361" y="10610"/>
                    <a:pt x="7665" y="10610"/>
                  </a:cubicBezTo>
                  <a:lnTo>
                    <a:pt x="7443" y="10610"/>
                  </a:lnTo>
                  <a:lnTo>
                    <a:pt x="7443" y="1616"/>
                  </a:lnTo>
                  <a:cubicBezTo>
                    <a:pt x="7443" y="1489"/>
                    <a:pt x="7316" y="1394"/>
                    <a:pt x="7190" y="1394"/>
                  </a:cubicBezTo>
                  <a:lnTo>
                    <a:pt x="7000" y="1394"/>
                  </a:lnTo>
                  <a:lnTo>
                    <a:pt x="7665" y="476"/>
                  </a:lnTo>
                  <a:lnTo>
                    <a:pt x="8330" y="1394"/>
                  </a:lnTo>
                  <a:lnTo>
                    <a:pt x="8140" y="1394"/>
                  </a:lnTo>
                  <a:cubicBezTo>
                    <a:pt x="8013" y="1394"/>
                    <a:pt x="7918" y="1489"/>
                    <a:pt x="7918" y="1616"/>
                  </a:cubicBezTo>
                  <a:lnTo>
                    <a:pt x="7918" y="9786"/>
                  </a:lnTo>
                  <a:cubicBezTo>
                    <a:pt x="7918" y="9881"/>
                    <a:pt x="8045" y="10008"/>
                    <a:pt x="8140" y="10008"/>
                  </a:cubicBezTo>
                  <a:cubicBezTo>
                    <a:pt x="8266" y="10008"/>
                    <a:pt x="8393" y="9881"/>
                    <a:pt x="8393" y="9786"/>
                  </a:cubicBezTo>
                  <a:lnTo>
                    <a:pt x="8393" y="1869"/>
                  </a:lnTo>
                  <a:lnTo>
                    <a:pt x="8488" y="1869"/>
                  </a:lnTo>
                  <a:cubicBezTo>
                    <a:pt x="8647" y="1869"/>
                    <a:pt x="8773" y="1774"/>
                    <a:pt x="8868" y="1648"/>
                  </a:cubicBezTo>
                  <a:cubicBezTo>
                    <a:pt x="8932" y="1553"/>
                    <a:pt x="8900" y="1394"/>
                    <a:pt x="8837" y="1268"/>
                  </a:cubicBezTo>
                  <a:lnTo>
                    <a:pt x="8045" y="159"/>
                  </a:lnTo>
                  <a:cubicBezTo>
                    <a:pt x="7950" y="32"/>
                    <a:pt x="7823" y="1"/>
                    <a:pt x="7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2" name="Google Shape;3902;p73"/>
          <p:cNvGrpSpPr/>
          <p:nvPr/>
        </p:nvGrpSpPr>
        <p:grpSpPr>
          <a:xfrm>
            <a:off x="2537514" y="2848410"/>
            <a:ext cx="385600" cy="281875"/>
            <a:chOff x="1336500" y="1288400"/>
            <a:chExt cx="385600" cy="281875"/>
          </a:xfrm>
        </p:grpSpPr>
        <p:sp>
          <p:nvSpPr>
            <p:cNvPr id="3903" name="Google Shape;3903;p73"/>
            <p:cNvSpPr/>
            <p:nvPr/>
          </p:nvSpPr>
          <p:spPr>
            <a:xfrm>
              <a:off x="1338875" y="1383425"/>
              <a:ext cx="240700" cy="180525"/>
            </a:xfrm>
            <a:custGeom>
              <a:avLst/>
              <a:gdLst/>
              <a:ahLst/>
              <a:cxnLst/>
              <a:rect l="l" t="t" r="r" b="b"/>
              <a:pathLst>
                <a:path w="9628" h="7221" extrusionOk="0">
                  <a:moveTo>
                    <a:pt x="6587" y="0"/>
                  </a:moveTo>
                  <a:lnTo>
                    <a:pt x="3167" y="3452"/>
                  </a:lnTo>
                  <a:lnTo>
                    <a:pt x="285" y="6334"/>
                  </a:lnTo>
                  <a:cubicBezTo>
                    <a:pt x="285" y="6334"/>
                    <a:pt x="254" y="6334"/>
                    <a:pt x="254" y="6365"/>
                  </a:cubicBezTo>
                  <a:cubicBezTo>
                    <a:pt x="0" y="6682"/>
                    <a:pt x="222" y="7221"/>
                    <a:pt x="634" y="7221"/>
                  </a:cubicBezTo>
                  <a:lnTo>
                    <a:pt x="9564" y="7221"/>
                  </a:lnTo>
                  <a:cubicBezTo>
                    <a:pt x="9596" y="6904"/>
                    <a:pt x="9628" y="6587"/>
                    <a:pt x="9628" y="6270"/>
                  </a:cubicBezTo>
                  <a:lnTo>
                    <a:pt x="9628" y="6207"/>
                  </a:lnTo>
                  <a:cubicBezTo>
                    <a:pt x="9628" y="4085"/>
                    <a:pt x="8773" y="2090"/>
                    <a:pt x="7284" y="633"/>
                  </a:cubicBezTo>
                  <a:cubicBezTo>
                    <a:pt x="7062" y="412"/>
                    <a:pt x="6809" y="190"/>
                    <a:pt x="65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3"/>
            <p:cNvSpPr/>
            <p:nvPr/>
          </p:nvSpPr>
          <p:spPr>
            <a:xfrm>
              <a:off x="1491675" y="1384200"/>
              <a:ext cx="87900" cy="180550"/>
            </a:xfrm>
            <a:custGeom>
              <a:avLst/>
              <a:gdLst/>
              <a:ahLst/>
              <a:cxnLst/>
              <a:rect l="l" t="t" r="r" b="b"/>
              <a:pathLst>
                <a:path w="3516" h="7222" extrusionOk="0">
                  <a:moveTo>
                    <a:pt x="507" y="1"/>
                  </a:moveTo>
                  <a:lnTo>
                    <a:pt x="0" y="539"/>
                  </a:lnTo>
                  <a:cubicBezTo>
                    <a:pt x="159" y="634"/>
                    <a:pt x="254" y="792"/>
                    <a:pt x="412" y="919"/>
                  </a:cubicBezTo>
                  <a:cubicBezTo>
                    <a:pt x="1837" y="2344"/>
                    <a:pt x="2724" y="4339"/>
                    <a:pt x="2724" y="6493"/>
                  </a:cubicBezTo>
                  <a:lnTo>
                    <a:pt x="2724" y="6556"/>
                  </a:lnTo>
                  <a:cubicBezTo>
                    <a:pt x="2724" y="6778"/>
                    <a:pt x="2724" y="6968"/>
                    <a:pt x="2692" y="7221"/>
                  </a:cubicBezTo>
                  <a:lnTo>
                    <a:pt x="3452" y="7221"/>
                  </a:lnTo>
                  <a:cubicBezTo>
                    <a:pt x="3484" y="6905"/>
                    <a:pt x="3516" y="6588"/>
                    <a:pt x="3516" y="6271"/>
                  </a:cubicBezTo>
                  <a:lnTo>
                    <a:pt x="3516" y="6239"/>
                  </a:lnTo>
                  <a:cubicBezTo>
                    <a:pt x="3516" y="4054"/>
                    <a:pt x="2661" y="2059"/>
                    <a:pt x="1235" y="634"/>
                  </a:cubicBezTo>
                  <a:cubicBezTo>
                    <a:pt x="982" y="412"/>
                    <a:pt x="760" y="222"/>
                    <a:pt x="50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3"/>
            <p:cNvSpPr/>
            <p:nvPr/>
          </p:nvSpPr>
          <p:spPr>
            <a:xfrm>
              <a:off x="1338875" y="1469700"/>
              <a:ext cx="118775" cy="94250"/>
            </a:xfrm>
            <a:custGeom>
              <a:avLst/>
              <a:gdLst/>
              <a:ahLst/>
              <a:cxnLst/>
              <a:rect l="l" t="t" r="r" b="b"/>
              <a:pathLst>
                <a:path w="4751" h="3770" extrusionOk="0">
                  <a:moveTo>
                    <a:pt x="3167" y="1"/>
                  </a:moveTo>
                  <a:lnTo>
                    <a:pt x="285" y="2883"/>
                  </a:lnTo>
                  <a:cubicBezTo>
                    <a:pt x="285" y="2883"/>
                    <a:pt x="254" y="2883"/>
                    <a:pt x="254" y="2914"/>
                  </a:cubicBezTo>
                  <a:cubicBezTo>
                    <a:pt x="0" y="3231"/>
                    <a:pt x="222" y="3770"/>
                    <a:pt x="634" y="3770"/>
                  </a:cubicBezTo>
                  <a:lnTo>
                    <a:pt x="4751" y="3770"/>
                  </a:lnTo>
                  <a:lnTo>
                    <a:pt x="4751" y="2819"/>
                  </a:lnTo>
                  <a:cubicBezTo>
                    <a:pt x="4751" y="1964"/>
                    <a:pt x="4434" y="1236"/>
                    <a:pt x="3832" y="666"/>
                  </a:cubicBezTo>
                  <a:lnTo>
                    <a:pt x="3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3"/>
            <p:cNvSpPr/>
            <p:nvPr/>
          </p:nvSpPr>
          <p:spPr>
            <a:xfrm>
              <a:off x="1338875" y="1294750"/>
              <a:ext cx="377675" cy="269200"/>
            </a:xfrm>
            <a:custGeom>
              <a:avLst/>
              <a:gdLst/>
              <a:ahLst/>
              <a:cxnLst/>
              <a:rect l="l" t="t" r="r" b="b"/>
              <a:pathLst>
                <a:path w="15107" h="10768" extrusionOk="0">
                  <a:moveTo>
                    <a:pt x="10229" y="0"/>
                  </a:moveTo>
                  <a:lnTo>
                    <a:pt x="6619" y="3579"/>
                  </a:lnTo>
                  <a:lnTo>
                    <a:pt x="317" y="9881"/>
                  </a:lnTo>
                  <a:cubicBezTo>
                    <a:pt x="0" y="10197"/>
                    <a:pt x="222" y="10768"/>
                    <a:pt x="697" y="10768"/>
                  </a:cubicBezTo>
                  <a:lnTo>
                    <a:pt x="15106" y="10768"/>
                  </a:lnTo>
                  <a:lnTo>
                    <a:pt x="15106" y="9817"/>
                  </a:lnTo>
                  <a:lnTo>
                    <a:pt x="1710" y="9817"/>
                  </a:lnTo>
                  <a:lnTo>
                    <a:pt x="7347" y="4212"/>
                  </a:lnTo>
                  <a:lnTo>
                    <a:pt x="10894" y="665"/>
                  </a:lnTo>
                  <a:lnTo>
                    <a:pt x="102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3"/>
            <p:cNvSpPr/>
            <p:nvPr/>
          </p:nvSpPr>
          <p:spPr>
            <a:xfrm>
              <a:off x="1372125" y="1293150"/>
              <a:ext cx="239125" cy="247050"/>
            </a:xfrm>
            <a:custGeom>
              <a:avLst/>
              <a:gdLst/>
              <a:ahLst/>
              <a:cxnLst/>
              <a:rect l="l" t="t" r="r" b="b"/>
              <a:pathLst>
                <a:path w="9565" h="9882" extrusionOk="0">
                  <a:moveTo>
                    <a:pt x="8899" y="1"/>
                  </a:moveTo>
                  <a:lnTo>
                    <a:pt x="8583" y="317"/>
                  </a:lnTo>
                  <a:lnTo>
                    <a:pt x="8393" y="539"/>
                  </a:lnTo>
                  <a:cubicBezTo>
                    <a:pt x="8440" y="492"/>
                    <a:pt x="8519" y="468"/>
                    <a:pt x="8594" y="468"/>
                  </a:cubicBezTo>
                  <a:cubicBezTo>
                    <a:pt x="8670" y="468"/>
                    <a:pt x="8741" y="492"/>
                    <a:pt x="8773" y="539"/>
                  </a:cubicBezTo>
                  <a:cubicBezTo>
                    <a:pt x="8836" y="602"/>
                    <a:pt x="8836" y="761"/>
                    <a:pt x="8773" y="856"/>
                  </a:cubicBezTo>
                  <a:lnTo>
                    <a:pt x="5384" y="4244"/>
                  </a:lnTo>
                  <a:lnTo>
                    <a:pt x="159" y="9470"/>
                  </a:lnTo>
                  <a:cubicBezTo>
                    <a:pt x="0" y="9628"/>
                    <a:pt x="95" y="9881"/>
                    <a:pt x="317" y="9881"/>
                  </a:cubicBezTo>
                  <a:lnTo>
                    <a:pt x="380" y="9881"/>
                  </a:lnTo>
                  <a:lnTo>
                    <a:pt x="6017" y="4244"/>
                  </a:lnTo>
                  <a:lnTo>
                    <a:pt x="9564" y="697"/>
                  </a:lnTo>
                  <a:lnTo>
                    <a:pt x="889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3"/>
            <p:cNvSpPr/>
            <p:nvPr/>
          </p:nvSpPr>
          <p:spPr>
            <a:xfrm>
              <a:off x="1694350" y="1539375"/>
              <a:ext cx="22200" cy="23775"/>
            </a:xfrm>
            <a:custGeom>
              <a:avLst/>
              <a:gdLst/>
              <a:ahLst/>
              <a:cxnLst/>
              <a:rect l="l" t="t" r="r" b="b"/>
              <a:pathLst>
                <a:path w="888" h="951" extrusionOk="0">
                  <a:moveTo>
                    <a:pt x="1" y="1"/>
                  </a:moveTo>
                  <a:lnTo>
                    <a:pt x="1" y="32"/>
                  </a:lnTo>
                  <a:cubicBezTo>
                    <a:pt x="127" y="32"/>
                    <a:pt x="254" y="127"/>
                    <a:pt x="254" y="254"/>
                  </a:cubicBezTo>
                  <a:lnTo>
                    <a:pt x="254" y="729"/>
                  </a:lnTo>
                  <a:cubicBezTo>
                    <a:pt x="254" y="856"/>
                    <a:pt x="127" y="951"/>
                    <a:pt x="1" y="951"/>
                  </a:cubicBezTo>
                  <a:lnTo>
                    <a:pt x="887" y="951"/>
                  </a:lnTo>
                  <a:lnTo>
                    <a:pt x="88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3"/>
            <p:cNvSpPr/>
            <p:nvPr/>
          </p:nvSpPr>
          <p:spPr>
            <a:xfrm>
              <a:off x="1674550" y="1399250"/>
              <a:ext cx="35650" cy="35650"/>
            </a:xfrm>
            <a:custGeom>
              <a:avLst/>
              <a:gdLst/>
              <a:ahLst/>
              <a:cxnLst/>
              <a:rect l="l" t="t" r="r" b="b"/>
              <a:pathLst>
                <a:path w="1426" h="1426" extrusionOk="0">
                  <a:moveTo>
                    <a:pt x="729" y="475"/>
                  </a:moveTo>
                  <a:cubicBezTo>
                    <a:pt x="888" y="475"/>
                    <a:pt x="983" y="602"/>
                    <a:pt x="983" y="760"/>
                  </a:cubicBezTo>
                  <a:cubicBezTo>
                    <a:pt x="983" y="919"/>
                    <a:pt x="888" y="1014"/>
                    <a:pt x="729" y="1014"/>
                  </a:cubicBezTo>
                  <a:cubicBezTo>
                    <a:pt x="571" y="1014"/>
                    <a:pt x="444" y="919"/>
                    <a:pt x="444" y="760"/>
                  </a:cubicBezTo>
                  <a:cubicBezTo>
                    <a:pt x="444" y="602"/>
                    <a:pt x="571" y="475"/>
                    <a:pt x="729" y="475"/>
                  </a:cubicBezTo>
                  <a:close/>
                  <a:moveTo>
                    <a:pt x="729" y="0"/>
                  </a:moveTo>
                  <a:cubicBezTo>
                    <a:pt x="318" y="0"/>
                    <a:pt x="1" y="317"/>
                    <a:pt x="1" y="729"/>
                  </a:cubicBezTo>
                  <a:cubicBezTo>
                    <a:pt x="1" y="1109"/>
                    <a:pt x="318" y="1426"/>
                    <a:pt x="729" y="1426"/>
                  </a:cubicBezTo>
                  <a:cubicBezTo>
                    <a:pt x="1109" y="1426"/>
                    <a:pt x="1426" y="1109"/>
                    <a:pt x="1426" y="729"/>
                  </a:cubicBezTo>
                  <a:cubicBezTo>
                    <a:pt x="1426" y="317"/>
                    <a:pt x="1109" y="0"/>
                    <a:pt x="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3"/>
            <p:cNvSpPr/>
            <p:nvPr/>
          </p:nvSpPr>
          <p:spPr>
            <a:xfrm>
              <a:off x="1624675" y="1413500"/>
              <a:ext cx="44375" cy="59400"/>
            </a:xfrm>
            <a:custGeom>
              <a:avLst/>
              <a:gdLst/>
              <a:ahLst/>
              <a:cxnLst/>
              <a:rect l="l" t="t" r="r" b="b"/>
              <a:pathLst>
                <a:path w="1775" h="2376" extrusionOk="0">
                  <a:moveTo>
                    <a:pt x="666" y="0"/>
                  </a:moveTo>
                  <a:cubicBezTo>
                    <a:pt x="539" y="0"/>
                    <a:pt x="444" y="64"/>
                    <a:pt x="412" y="190"/>
                  </a:cubicBezTo>
                  <a:lnTo>
                    <a:pt x="254" y="1046"/>
                  </a:lnTo>
                  <a:cubicBezTo>
                    <a:pt x="254" y="1141"/>
                    <a:pt x="286" y="1204"/>
                    <a:pt x="317" y="1299"/>
                  </a:cubicBezTo>
                  <a:cubicBezTo>
                    <a:pt x="365" y="1315"/>
                    <a:pt x="412" y="1323"/>
                    <a:pt x="456" y="1323"/>
                  </a:cubicBezTo>
                  <a:cubicBezTo>
                    <a:pt x="500" y="1323"/>
                    <a:pt x="539" y="1315"/>
                    <a:pt x="571" y="1299"/>
                  </a:cubicBezTo>
                  <a:cubicBezTo>
                    <a:pt x="633" y="1258"/>
                    <a:pt x="725" y="1233"/>
                    <a:pt x="820" y="1233"/>
                  </a:cubicBezTo>
                  <a:cubicBezTo>
                    <a:pt x="1016" y="1233"/>
                    <a:pt x="1225" y="1338"/>
                    <a:pt x="1204" y="1616"/>
                  </a:cubicBezTo>
                  <a:cubicBezTo>
                    <a:pt x="1204" y="1806"/>
                    <a:pt x="1046" y="1932"/>
                    <a:pt x="856" y="1964"/>
                  </a:cubicBezTo>
                  <a:cubicBezTo>
                    <a:pt x="634" y="1964"/>
                    <a:pt x="539" y="1837"/>
                    <a:pt x="476" y="1647"/>
                  </a:cubicBezTo>
                  <a:cubicBezTo>
                    <a:pt x="476" y="1521"/>
                    <a:pt x="412" y="1362"/>
                    <a:pt x="254" y="1362"/>
                  </a:cubicBezTo>
                  <a:cubicBezTo>
                    <a:pt x="96" y="1362"/>
                    <a:pt x="1" y="1521"/>
                    <a:pt x="64" y="1742"/>
                  </a:cubicBezTo>
                  <a:cubicBezTo>
                    <a:pt x="222" y="2059"/>
                    <a:pt x="571" y="2376"/>
                    <a:pt x="982" y="2376"/>
                  </a:cubicBezTo>
                  <a:cubicBezTo>
                    <a:pt x="1394" y="2376"/>
                    <a:pt x="1774" y="1996"/>
                    <a:pt x="1774" y="1616"/>
                  </a:cubicBezTo>
                  <a:cubicBezTo>
                    <a:pt x="1774" y="1362"/>
                    <a:pt x="1679" y="1172"/>
                    <a:pt x="1521" y="1014"/>
                  </a:cubicBezTo>
                  <a:cubicBezTo>
                    <a:pt x="1362" y="856"/>
                    <a:pt x="1172" y="792"/>
                    <a:pt x="919" y="792"/>
                  </a:cubicBezTo>
                  <a:lnTo>
                    <a:pt x="824" y="792"/>
                  </a:lnTo>
                  <a:lnTo>
                    <a:pt x="856" y="475"/>
                  </a:lnTo>
                  <a:lnTo>
                    <a:pt x="1362" y="475"/>
                  </a:lnTo>
                  <a:cubicBezTo>
                    <a:pt x="1489" y="475"/>
                    <a:pt x="1616" y="349"/>
                    <a:pt x="1616" y="222"/>
                  </a:cubicBezTo>
                  <a:cubicBezTo>
                    <a:pt x="1616" y="95"/>
                    <a:pt x="1489" y="0"/>
                    <a:pt x="1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3"/>
            <p:cNvSpPr/>
            <p:nvPr/>
          </p:nvSpPr>
          <p:spPr>
            <a:xfrm>
              <a:off x="1579550" y="1411625"/>
              <a:ext cx="42775" cy="58900"/>
            </a:xfrm>
            <a:custGeom>
              <a:avLst/>
              <a:gdLst/>
              <a:ahLst/>
              <a:cxnLst/>
              <a:rect l="l" t="t" r="r" b="b"/>
              <a:pathLst>
                <a:path w="1711" h="2356" extrusionOk="0">
                  <a:moveTo>
                    <a:pt x="919" y="740"/>
                  </a:moveTo>
                  <a:lnTo>
                    <a:pt x="919" y="1342"/>
                  </a:lnTo>
                  <a:lnTo>
                    <a:pt x="571" y="1342"/>
                  </a:lnTo>
                  <a:cubicBezTo>
                    <a:pt x="666" y="1089"/>
                    <a:pt x="792" y="899"/>
                    <a:pt x="919" y="740"/>
                  </a:cubicBezTo>
                  <a:close/>
                  <a:moveTo>
                    <a:pt x="1064" y="1"/>
                  </a:moveTo>
                  <a:cubicBezTo>
                    <a:pt x="974" y="1"/>
                    <a:pt x="865" y="42"/>
                    <a:pt x="792" y="139"/>
                  </a:cubicBezTo>
                  <a:cubicBezTo>
                    <a:pt x="666" y="265"/>
                    <a:pt x="191" y="1184"/>
                    <a:pt x="32" y="1437"/>
                  </a:cubicBezTo>
                  <a:cubicBezTo>
                    <a:pt x="1" y="1532"/>
                    <a:pt x="1" y="1596"/>
                    <a:pt x="32" y="1691"/>
                  </a:cubicBezTo>
                  <a:cubicBezTo>
                    <a:pt x="96" y="1754"/>
                    <a:pt x="159" y="1817"/>
                    <a:pt x="254" y="1817"/>
                  </a:cubicBezTo>
                  <a:lnTo>
                    <a:pt x="951" y="1817"/>
                  </a:lnTo>
                  <a:lnTo>
                    <a:pt x="951" y="2134"/>
                  </a:lnTo>
                  <a:cubicBezTo>
                    <a:pt x="951" y="2229"/>
                    <a:pt x="1046" y="2356"/>
                    <a:pt x="1204" y="2356"/>
                  </a:cubicBezTo>
                  <a:cubicBezTo>
                    <a:pt x="1299" y="2356"/>
                    <a:pt x="1426" y="2229"/>
                    <a:pt x="1426" y="2134"/>
                  </a:cubicBezTo>
                  <a:lnTo>
                    <a:pt x="1426" y="1754"/>
                  </a:lnTo>
                  <a:cubicBezTo>
                    <a:pt x="1679" y="1754"/>
                    <a:pt x="1711" y="1342"/>
                    <a:pt x="1394" y="1342"/>
                  </a:cubicBezTo>
                  <a:lnTo>
                    <a:pt x="1394" y="329"/>
                  </a:lnTo>
                  <a:cubicBezTo>
                    <a:pt x="1394" y="170"/>
                    <a:pt x="1267" y="75"/>
                    <a:pt x="1141" y="12"/>
                  </a:cubicBezTo>
                  <a:cubicBezTo>
                    <a:pt x="1118" y="5"/>
                    <a:pt x="1092" y="1"/>
                    <a:pt x="1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3"/>
            <p:cNvSpPr/>
            <p:nvPr/>
          </p:nvSpPr>
          <p:spPr>
            <a:xfrm>
              <a:off x="1336500" y="1288400"/>
              <a:ext cx="385600" cy="281875"/>
            </a:xfrm>
            <a:custGeom>
              <a:avLst/>
              <a:gdLst/>
              <a:ahLst/>
              <a:cxnLst/>
              <a:rect l="l" t="t" r="r" b="b"/>
              <a:pathLst>
                <a:path w="15424" h="11275" extrusionOk="0">
                  <a:moveTo>
                    <a:pt x="10324" y="571"/>
                  </a:moveTo>
                  <a:lnTo>
                    <a:pt x="10673" y="919"/>
                  </a:lnTo>
                  <a:lnTo>
                    <a:pt x="7442" y="4149"/>
                  </a:lnTo>
                  <a:cubicBezTo>
                    <a:pt x="7316" y="4023"/>
                    <a:pt x="7189" y="3928"/>
                    <a:pt x="7062" y="3833"/>
                  </a:cubicBezTo>
                  <a:lnTo>
                    <a:pt x="10324" y="571"/>
                  </a:lnTo>
                  <a:close/>
                  <a:moveTo>
                    <a:pt x="3990" y="8235"/>
                  </a:moveTo>
                  <a:cubicBezTo>
                    <a:pt x="4371" y="8678"/>
                    <a:pt x="4624" y="9216"/>
                    <a:pt x="4656" y="9818"/>
                  </a:cubicBezTo>
                  <a:lnTo>
                    <a:pt x="2407" y="9818"/>
                  </a:lnTo>
                  <a:lnTo>
                    <a:pt x="3990" y="8235"/>
                  </a:lnTo>
                  <a:close/>
                  <a:moveTo>
                    <a:pt x="14980" y="10293"/>
                  </a:moveTo>
                  <a:lnTo>
                    <a:pt x="14980" y="10800"/>
                  </a:lnTo>
                  <a:lnTo>
                    <a:pt x="9913" y="10800"/>
                  </a:lnTo>
                  <a:cubicBezTo>
                    <a:pt x="9913" y="10642"/>
                    <a:pt x="9976" y="10483"/>
                    <a:pt x="9976" y="10293"/>
                  </a:cubicBezTo>
                  <a:close/>
                  <a:moveTo>
                    <a:pt x="10324" y="1"/>
                  </a:moveTo>
                  <a:cubicBezTo>
                    <a:pt x="10293" y="1"/>
                    <a:pt x="10198" y="32"/>
                    <a:pt x="10166" y="64"/>
                  </a:cubicBezTo>
                  <a:lnTo>
                    <a:pt x="254" y="10008"/>
                  </a:lnTo>
                  <a:cubicBezTo>
                    <a:pt x="64" y="10198"/>
                    <a:pt x="0" y="10546"/>
                    <a:pt x="95" y="10800"/>
                  </a:cubicBezTo>
                  <a:cubicBezTo>
                    <a:pt x="222" y="11085"/>
                    <a:pt x="507" y="11275"/>
                    <a:pt x="760" y="11275"/>
                  </a:cubicBezTo>
                  <a:lnTo>
                    <a:pt x="2185" y="11275"/>
                  </a:lnTo>
                  <a:cubicBezTo>
                    <a:pt x="2312" y="11275"/>
                    <a:pt x="2439" y="11148"/>
                    <a:pt x="2439" y="11053"/>
                  </a:cubicBezTo>
                  <a:cubicBezTo>
                    <a:pt x="2439" y="10927"/>
                    <a:pt x="2312" y="10800"/>
                    <a:pt x="2185" y="10800"/>
                  </a:cubicBezTo>
                  <a:lnTo>
                    <a:pt x="760" y="10800"/>
                  </a:lnTo>
                  <a:cubicBezTo>
                    <a:pt x="570" y="10800"/>
                    <a:pt x="539" y="10673"/>
                    <a:pt x="507" y="10610"/>
                  </a:cubicBezTo>
                  <a:cubicBezTo>
                    <a:pt x="507" y="10578"/>
                    <a:pt x="412" y="10420"/>
                    <a:pt x="570" y="10293"/>
                  </a:cubicBezTo>
                  <a:lnTo>
                    <a:pt x="6746" y="4118"/>
                  </a:lnTo>
                  <a:cubicBezTo>
                    <a:pt x="6872" y="4244"/>
                    <a:pt x="6999" y="4339"/>
                    <a:pt x="7094" y="4434"/>
                  </a:cubicBezTo>
                  <a:lnTo>
                    <a:pt x="1647" y="9913"/>
                  </a:lnTo>
                  <a:cubicBezTo>
                    <a:pt x="1552" y="9976"/>
                    <a:pt x="1552" y="10071"/>
                    <a:pt x="1615" y="10135"/>
                  </a:cubicBezTo>
                  <a:cubicBezTo>
                    <a:pt x="1647" y="10198"/>
                    <a:pt x="1742" y="10293"/>
                    <a:pt x="1805" y="10293"/>
                  </a:cubicBezTo>
                  <a:lnTo>
                    <a:pt x="9469" y="10293"/>
                  </a:lnTo>
                  <a:cubicBezTo>
                    <a:pt x="9469" y="10451"/>
                    <a:pt x="9469" y="10610"/>
                    <a:pt x="9438" y="10800"/>
                  </a:cubicBezTo>
                  <a:lnTo>
                    <a:pt x="3262" y="10800"/>
                  </a:lnTo>
                  <a:cubicBezTo>
                    <a:pt x="3135" y="10800"/>
                    <a:pt x="3040" y="10927"/>
                    <a:pt x="3040" y="11053"/>
                  </a:cubicBezTo>
                  <a:cubicBezTo>
                    <a:pt x="3040" y="11148"/>
                    <a:pt x="3135" y="11275"/>
                    <a:pt x="3262" y="11275"/>
                  </a:cubicBezTo>
                  <a:lnTo>
                    <a:pt x="15138" y="11275"/>
                  </a:lnTo>
                  <a:cubicBezTo>
                    <a:pt x="15265" y="11275"/>
                    <a:pt x="15391" y="11148"/>
                    <a:pt x="15391" y="11053"/>
                  </a:cubicBezTo>
                  <a:lnTo>
                    <a:pt x="15391" y="10103"/>
                  </a:lnTo>
                  <a:cubicBezTo>
                    <a:pt x="15423" y="9945"/>
                    <a:pt x="15296" y="9850"/>
                    <a:pt x="15201" y="9850"/>
                  </a:cubicBezTo>
                  <a:lnTo>
                    <a:pt x="5099" y="9850"/>
                  </a:lnTo>
                  <a:cubicBezTo>
                    <a:pt x="5067" y="9153"/>
                    <a:pt x="4782" y="8488"/>
                    <a:pt x="4307" y="7918"/>
                  </a:cubicBezTo>
                  <a:lnTo>
                    <a:pt x="7442" y="4783"/>
                  </a:lnTo>
                  <a:cubicBezTo>
                    <a:pt x="8551" y="5955"/>
                    <a:pt x="9216" y="7411"/>
                    <a:pt x="9438" y="8995"/>
                  </a:cubicBezTo>
                  <a:cubicBezTo>
                    <a:pt x="9438" y="9121"/>
                    <a:pt x="9564" y="9185"/>
                    <a:pt x="9691" y="9185"/>
                  </a:cubicBezTo>
                  <a:cubicBezTo>
                    <a:pt x="9818" y="9185"/>
                    <a:pt x="9881" y="9058"/>
                    <a:pt x="9881" y="8963"/>
                  </a:cubicBezTo>
                  <a:cubicBezTo>
                    <a:pt x="9754" y="8076"/>
                    <a:pt x="9501" y="7190"/>
                    <a:pt x="9089" y="6398"/>
                  </a:cubicBezTo>
                  <a:cubicBezTo>
                    <a:pt x="8741" y="5701"/>
                    <a:pt x="8297" y="5068"/>
                    <a:pt x="7759" y="4466"/>
                  </a:cubicBezTo>
                  <a:lnTo>
                    <a:pt x="11148" y="1078"/>
                  </a:lnTo>
                  <a:cubicBezTo>
                    <a:pt x="11179" y="1046"/>
                    <a:pt x="11243" y="951"/>
                    <a:pt x="11243" y="919"/>
                  </a:cubicBezTo>
                  <a:cubicBezTo>
                    <a:pt x="11243" y="856"/>
                    <a:pt x="11179" y="792"/>
                    <a:pt x="11148" y="761"/>
                  </a:cubicBezTo>
                  <a:lnTo>
                    <a:pt x="10483" y="64"/>
                  </a:lnTo>
                  <a:cubicBezTo>
                    <a:pt x="10451" y="32"/>
                    <a:pt x="10356" y="1"/>
                    <a:pt x="10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3" name="Google Shape;3913;p73"/>
          <p:cNvGrpSpPr/>
          <p:nvPr/>
        </p:nvGrpSpPr>
        <p:grpSpPr>
          <a:xfrm>
            <a:off x="2566014" y="4217900"/>
            <a:ext cx="328600" cy="383225"/>
            <a:chOff x="1365775" y="2318425"/>
            <a:chExt cx="328600" cy="383225"/>
          </a:xfrm>
        </p:grpSpPr>
        <p:sp>
          <p:nvSpPr>
            <p:cNvPr id="3914" name="Google Shape;3914;p73"/>
            <p:cNvSpPr/>
            <p:nvPr/>
          </p:nvSpPr>
          <p:spPr>
            <a:xfrm>
              <a:off x="1370525" y="2324775"/>
              <a:ext cx="221725" cy="372125"/>
            </a:xfrm>
            <a:custGeom>
              <a:avLst/>
              <a:gdLst/>
              <a:ahLst/>
              <a:cxnLst/>
              <a:rect l="l" t="t" r="r" b="b"/>
              <a:pathLst>
                <a:path w="8869" h="14885" extrusionOk="0">
                  <a:moveTo>
                    <a:pt x="951" y="0"/>
                  </a:moveTo>
                  <a:cubicBezTo>
                    <a:pt x="444" y="0"/>
                    <a:pt x="1" y="444"/>
                    <a:pt x="1" y="950"/>
                  </a:cubicBezTo>
                  <a:lnTo>
                    <a:pt x="1" y="13935"/>
                  </a:lnTo>
                  <a:cubicBezTo>
                    <a:pt x="1" y="14441"/>
                    <a:pt x="444" y="14885"/>
                    <a:pt x="951" y="14885"/>
                  </a:cubicBezTo>
                  <a:lnTo>
                    <a:pt x="7887" y="14885"/>
                  </a:lnTo>
                  <a:cubicBezTo>
                    <a:pt x="8393" y="14885"/>
                    <a:pt x="8837" y="14441"/>
                    <a:pt x="8837" y="13935"/>
                  </a:cubicBezTo>
                  <a:lnTo>
                    <a:pt x="8837" y="950"/>
                  </a:lnTo>
                  <a:cubicBezTo>
                    <a:pt x="8868" y="380"/>
                    <a:pt x="8457" y="0"/>
                    <a:pt x="7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3"/>
            <p:cNvSpPr/>
            <p:nvPr/>
          </p:nvSpPr>
          <p:spPr>
            <a:xfrm>
              <a:off x="1546300" y="2324775"/>
              <a:ext cx="45950" cy="372125"/>
            </a:xfrm>
            <a:custGeom>
              <a:avLst/>
              <a:gdLst/>
              <a:ahLst/>
              <a:cxnLst/>
              <a:rect l="l" t="t" r="r" b="b"/>
              <a:pathLst>
                <a:path w="1838" h="14885" extrusionOk="0">
                  <a:moveTo>
                    <a:pt x="0" y="0"/>
                  </a:moveTo>
                  <a:cubicBezTo>
                    <a:pt x="539" y="0"/>
                    <a:pt x="951" y="444"/>
                    <a:pt x="951" y="950"/>
                  </a:cubicBezTo>
                  <a:lnTo>
                    <a:pt x="951" y="12700"/>
                  </a:lnTo>
                  <a:lnTo>
                    <a:pt x="951" y="13935"/>
                  </a:lnTo>
                  <a:cubicBezTo>
                    <a:pt x="951" y="14441"/>
                    <a:pt x="507" y="14885"/>
                    <a:pt x="0" y="14885"/>
                  </a:cubicBezTo>
                  <a:lnTo>
                    <a:pt x="856" y="14885"/>
                  </a:lnTo>
                  <a:cubicBezTo>
                    <a:pt x="1362" y="14885"/>
                    <a:pt x="1806" y="14441"/>
                    <a:pt x="1806" y="13935"/>
                  </a:cubicBezTo>
                  <a:lnTo>
                    <a:pt x="1806" y="950"/>
                  </a:lnTo>
                  <a:cubicBezTo>
                    <a:pt x="1837" y="380"/>
                    <a:pt x="1426" y="0"/>
                    <a:pt x="85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3"/>
            <p:cNvSpPr/>
            <p:nvPr/>
          </p:nvSpPr>
          <p:spPr>
            <a:xfrm>
              <a:off x="1392700" y="2345350"/>
              <a:ext cx="178175" cy="297725"/>
            </a:xfrm>
            <a:custGeom>
              <a:avLst/>
              <a:gdLst/>
              <a:ahLst/>
              <a:cxnLst/>
              <a:rect l="l" t="t" r="r" b="b"/>
              <a:pathLst>
                <a:path w="7127" h="11909" extrusionOk="0">
                  <a:moveTo>
                    <a:pt x="222" y="1"/>
                  </a:moveTo>
                  <a:cubicBezTo>
                    <a:pt x="127" y="1"/>
                    <a:pt x="1" y="127"/>
                    <a:pt x="1" y="254"/>
                  </a:cubicBezTo>
                  <a:lnTo>
                    <a:pt x="1" y="11908"/>
                  </a:lnTo>
                  <a:lnTo>
                    <a:pt x="7126" y="11908"/>
                  </a:lnTo>
                  <a:lnTo>
                    <a:pt x="7126" y="254"/>
                  </a:lnTo>
                  <a:cubicBezTo>
                    <a:pt x="7126" y="96"/>
                    <a:pt x="7000" y="1"/>
                    <a:pt x="6936" y="1"/>
                  </a:cubicBezTo>
                  <a:lnTo>
                    <a:pt x="5986" y="1"/>
                  </a:lnTo>
                  <a:cubicBezTo>
                    <a:pt x="5891" y="254"/>
                    <a:pt x="5701" y="412"/>
                    <a:pt x="5416" y="412"/>
                  </a:cubicBezTo>
                  <a:lnTo>
                    <a:pt x="1742" y="412"/>
                  </a:lnTo>
                  <a:cubicBezTo>
                    <a:pt x="1457" y="412"/>
                    <a:pt x="1267" y="254"/>
                    <a:pt x="1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3"/>
            <p:cNvSpPr/>
            <p:nvPr/>
          </p:nvSpPr>
          <p:spPr>
            <a:xfrm>
              <a:off x="1544725" y="2345350"/>
              <a:ext cx="26150" cy="297725"/>
            </a:xfrm>
            <a:custGeom>
              <a:avLst/>
              <a:gdLst/>
              <a:ahLst/>
              <a:cxnLst/>
              <a:rect l="l" t="t" r="r" b="b"/>
              <a:pathLst>
                <a:path w="1046" h="11909" extrusionOk="0">
                  <a:moveTo>
                    <a:pt x="63" y="1"/>
                  </a:moveTo>
                  <a:cubicBezTo>
                    <a:pt x="158" y="1"/>
                    <a:pt x="285" y="127"/>
                    <a:pt x="285" y="254"/>
                  </a:cubicBezTo>
                  <a:lnTo>
                    <a:pt x="285" y="11655"/>
                  </a:lnTo>
                  <a:cubicBezTo>
                    <a:pt x="285" y="11813"/>
                    <a:pt x="158" y="11908"/>
                    <a:pt x="0" y="11908"/>
                  </a:cubicBezTo>
                  <a:lnTo>
                    <a:pt x="1045" y="11908"/>
                  </a:lnTo>
                  <a:lnTo>
                    <a:pt x="1045" y="254"/>
                  </a:lnTo>
                  <a:cubicBezTo>
                    <a:pt x="1045" y="96"/>
                    <a:pt x="919" y="1"/>
                    <a:pt x="79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3"/>
            <p:cNvSpPr/>
            <p:nvPr/>
          </p:nvSpPr>
          <p:spPr>
            <a:xfrm>
              <a:off x="1469500" y="2658075"/>
              <a:ext cx="22975" cy="22200"/>
            </a:xfrm>
            <a:custGeom>
              <a:avLst/>
              <a:gdLst/>
              <a:ahLst/>
              <a:cxnLst/>
              <a:rect l="l" t="t" r="r" b="b"/>
              <a:pathLst>
                <a:path w="919" h="888" extrusionOk="0">
                  <a:moveTo>
                    <a:pt x="476" y="1"/>
                  </a:moveTo>
                  <a:cubicBezTo>
                    <a:pt x="254" y="1"/>
                    <a:pt x="1" y="254"/>
                    <a:pt x="64" y="444"/>
                  </a:cubicBezTo>
                  <a:cubicBezTo>
                    <a:pt x="64" y="666"/>
                    <a:pt x="254" y="888"/>
                    <a:pt x="476" y="888"/>
                  </a:cubicBezTo>
                  <a:cubicBezTo>
                    <a:pt x="729" y="888"/>
                    <a:pt x="919" y="666"/>
                    <a:pt x="919" y="444"/>
                  </a:cubicBezTo>
                  <a:cubicBezTo>
                    <a:pt x="919" y="191"/>
                    <a:pt x="729" y="1"/>
                    <a:pt x="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3"/>
            <p:cNvSpPr/>
            <p:nvPr/>
          </p:nvSpPr>
          <p:spPr>
            <a:xfrm>
              <a:off x="1392700" y="2377825"/>
              <a:ext cx="178175" cy="138575"/>
            </a:xfrm>
            <a:custGeom>
              <a:avLst/>
              <a:gdLst/>
              <a:ahLst/>
              <a:cxnLst/>
              <a:rect l="l" t="t" r="r" b="b"/>
              <a:pathLst>
                <a:path w="7127" h="5543" extrusionOk="0">
                  <a:moveTo>
                    <a:pt x="1" y="0"/>
                  </a:moveTo>
                  <a:lnTo>
                    <a:pt x="1" y="5542"/>
                  </a:lnTo>
                  <a:lnTo>
                    <a:pt x="7126" y="5542"/>
                  </a:lnTo>
                  <a:lnTo>
                    <a:pt x="71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3"/>
            <p:cNvSpPr/>
            <p:nvPr/>
          </p:nvSpPr>
          <p:spPr>
            <a:xfrm>
              <a:off x="1551850" y="2377825"/>
              <a:ext cx="19025" cy="138575"/>
            </a:xfrm>
            <a:custGeom>
              <a:avLst/>
              <a:gdLst/>
              <a:ahLst/>
              <a:cxnLst/>
              <a:rect l="l" t="t" r="r" b="b"/>
              <a:pathLst>
                <a:path w="761" h="5543" extrusionOk="0">
                  <a:moveTo>
                    <a:pt x="0" y="0"/>
                  </a:moveTo>
                  <a:lnTo>
                    <a:pt x="0" y="5542"/>
                  </a:lnTo>
                  <a:lnTo>
                    <a:pt x="760" y="5542"/>
                  </a:lnTo>
                  <a:lnTo>
                    <a:pt x="76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3"/>
            <p:cNvSpPr/>
            <p:nvPr/>
          </p:nvSpPr>
          <p:spPr>
            <a:xfrm>
              <a:off x="1543125" y="2439575"/>
              <a:ext cx="145700" cy="76825"/>
            </a:xfrm>
            <a:custGeom>
              <a:avLst/>
              <a:gdLst/>
              <a:ahLst/>
              <a:cxnLst/>
              <a:rect l="l" t="t" r="r" b="b"/>
              <a:pathLst>
                <a:path w="5828" h="3073" extrusionOk="0">
                  <a:moveTo>
                    <a:pt x="1" y="0"/>
                  </a:moveTo>
                  <a:lnTo>
                    <a:pt x="1" y="3072"/>
                  </a:lnTo>
                  <a:lnTo>
                    <a:pt x="983" y="1900"/>
                  </a:lnTo>
                  <a:lnTo>
                    <a:pt x="5828" y="1900"/>
                  </a:lnTo>
                  <a:lnTo>
                    <a:pt x="5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3"/>
            <p:cNvSpPr/>
            <p:nvPr/>
          </p:nvSpPr>
          <p:spPr>
            <a:xfrm>
              <a:off x="1543125" y="2486275"/>
              <a:ext cx="25375" cy="29325"/>
            </a:xfrm>
            <a:custGeom>
              <a:avLst/>
              <a:gdLst/>
              <a:ahLst/>
              <a:cxnLst/>
              <a:rect l="l" t="t" r="r" b="b"/>
              <a:pathLst>
                <a:path w="1015" h="1173" extrusionOk="0">
                  <a:moveTo>
                    <a:pt x="539" y="1"/>
                  </a:moveTo>
                  <a:cubicBezTo>
                    <a:pt x="444" y="32"/>
                    <a:pt x="349" y="64"/>
                    <a:pt x="286" y="96"/>
                  </a:cubicBezTo>
                  <a:lnTo>
                    <a:pt x="159" y="254"/>
                  </a:lnTo>
                  <a:cubicBezTo>
                    <a:pt x="122" y="292"/>
                    <a:pt x="89" y="309"/>
                    <a:pt x="63" y="309"/>
                  </a:cubicBezTo>
                  <a:cubicBezTo>
                    <a:pt x="24" y="309"/>
                    <a:pt x="1" y="268"/>
                    <a:pt x="1" y="191"/>
                  </a:cubicBezTo>
                  <a:lnTo>
                    <a:pt x="1" y="1173"/>
                  </a:lnTo>
                  <a:lnTo>
                    <a:pt x="101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3"/>
            <p:cNvSpPr/>
            <p:nvPr/>
          </p:nvSpPr>
          <p:spPr>
            <a:xfrm>
              <a:off x="1665850" y="2439575"/>
              <a:ext cx="22975" cy="47525"/>
            </a:xfrm>
            <a:custGeom>
              <a:avLst/>
              <a:gdLst/>
              <a:ahLst/>
              <a:cxnLst/>
              <a:rect l="l" t="t" r="r" b="b"/>
              <a:pathLst>
                <a:path w="919" h="1901" extrusionOk="0">
                  <a:moveTo>
                    <a:pt x="1" y="0"/>
                  </a:moveTo>
                  <a:cubicBezTo>
                    <a:pt x="159" y="0"/>
                    <a:pt x="254" y="127"/>
                    <a:pt x="254" y="285"/>
                  </a:cubicBezTo>
                  <a:lnTo>
                    <a:pt x="254" y="1615"/>
                  </a:lnTo>
                  <a:cubicBezTo>
                    <a:pt x="254" y="1774"/>
                    <a:pt x="159" y="1900"/>
                    <a:pt x="1" y="1900"/>
                  </a:cubicBezTo>
                  <a:lnTo>
                    <a:pt x="919" y="1900"/>
                  </a:lnTo>
                  <a:lnTo>
                    <a:pt x="91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3"/>
            <p:cNvSpPr/>
            <p:nvPr/>
          </p:nvSpPr>
          <p:spPr>
            <a:xfrm>
              <a:off x="1464750" y="2653325"/>
              <a:ext cx="34075" cy="33300"/>
            </a:xfrm>
            <a:custGeom>
              <a:avLst/>
              <a:gdLst/>
              <a:ahLst/>
              <a:cxnLst/>
              <a:rect l="l" t="t" r="r" b="b"/>
              <a:pathLst>
                <a:path w="1363" h="1332" extrusionOk="0">
                  <a:moveTo>
                    <a:pt x="666" y="444"/>
                  </a:moveTo>
                  <a:cubicBezTo>
                    <a:pt x="792" y="444"/>
                    <a:pt x="919" y="539"/>
                    <a:pt x="919" y="666"/>
                  </a:cubicBezTo>
                  <a:cubicBezTo>
                    <a:pt x="919" y="793"/>
                    <a:pt x="792" y="919"/>
                    <a:pt x="666" y="919"/>
                  </a:cubicBezTo>
                  <a:cubicBezTo>
                    <a:pt x="571" y="919"/>
                    <a:pt x="444" y="793"/>
                    <a:pt x="444" y="666"/>
                  </a:cubicBezTo>
                  <a:cubicBezTo>
                    <a:pt x="444" y="539"/>
                    <a:pt x="571" y="444"/>
                    <a:pt x="666" y="444"/>
                  </a:cubicBezTo>
                  <a:close/>
                  <a:moveTo>
                    <a:pt x="666" y="1"/>
                  </a:moveTo>
                  <a:cubicBezTo>
                    <a:pt x="286" y="1"/>
                    <a:pt x="1" y="318"/>
                    <a:pt x="1" y="666"/>
                  </a:cubicBezTo>
                  <a:cubicBezTo>
                    <a:pt x="1" y="1014"/>
                    <a:pt x="317" y="1331"/>
                    <a:pt x="666" y="1331"/>
                  </a:cubicBezTo>
                  <a:cubicBezTo>
                    <a:pt x="1046" y="1331"/>
                    <a:pt x="1362" y="1014"/>
                    <a:pt x="1362" y="666"/>
                  </a:cubicBezTo>
                  <a:cubicBezTo>
                    <a:pt x="1362" y="318"/>
                    <a:pt x="1014"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3"/>
            <p:cNvSpPr/>
            <p:nvPr/>
          </p:nvSpPr>
          <p:spPr>
            <a:xfrm>
              <a:off x="1476625" y="2555125"/>
              <a:ext cx="49900" cy="57475"/>
            </a:xfrm>
            <a:custGeom>
              <a:avLst/>
              <a:gdLst/>
              <a:ahLst/>
              <a:cxnLst/>
              <a:rect l="l" t="t" r="r" b="b"/>
              <a:pathLst>
                <a:path w="1996" h="2299" extrusionOk="0">
                  <a:moveTo>
                    <a:pt x="322" y="1"/>
                  </a:moveTo>
                  <a:cubicBezTo>
                    <a:pt x="280" y="1"/>
                    <a:pt x="235" y="11"/>
                    <a:pt x="191" y="34"/>
                  </a:cubicBezTo>
                  <a:cubicBezTo>
                    <a:pt x="96" y="129"/>
                    <a:pt x="96" y="224"/>
                    <a:pt x="159" y="350"/>
                  </a:cubicBezTo>
                  <a:lnTo>
                    <a:pt x="729" y="1079"/>
                  </a:lnTo>
                  <a:lnTo>
                    <a:pt x="96" y="1902"/>
                  </a:lnTo>
                  <a:cubicBezTo>
                    <a:pt x="1" y="2029"/>
                    <a:pt x="1" y="2187"/>
                    <a:pt x="127" y="2219"/>
                  </a:cubicBezTo>
                  <a:cubicBezTo>
                    <a:pt x="162" y="2236"/>
                    <a:pt x="216" y="2263"/>
                    <a:pt x="278" y="2263"/>
                  </a:cubicBezTo>
                  <a:cubicBezTo>
                    <a:pt x="329" y="2263"/>
                    <a:pt x="387" y="2245"/>
                    <a:pt x="444" y="2187"/>
                  </a:cubicBezTo>
                  <a:lnTo>
                    <a:pt x="982" y="1459"/>
                  </a:lnTo>
                  <a:lnTo>
                    <a:pt x="1552" y="2219"/>
                  </a:lnTo>
                  <a:cubicBezTo>
                    <a:pt x="1592" y="2259"/>
                    <a:pt x="1645" y="2299"/>
                    <a:pt x="1719" y="2299"/>
                  </a:cubicBezTo>
                  <a:cubicBezTo>
                    <a:pt x="1761" y="2299"/>
                    <a:pt x="1811" y="2285"/>
                    <a:pt x="1869" y="2250"/>
                  </a:cubicBezTo>
                  <a:cubicBezTo>
                    <a:pt x="1932" y="2187"/>
                    <a:pt x="1996" y="2060"/>
                    <a:pt x="1901" y="1934"/>
                  </a:cubicBezTo>
                  <a:lnTo>
                    <a:pt x="1267" y="1079"/>
                  </a:lnTo>
                  <a:lnTo>
                    <a:pt x="1837" y="350"/>
                  </a:lnTo>
                  <a:cubicBezTo>
                    <a:pt x="1901" y="224"/>
                    <a:pt x="1869" y="129"/>
                    <a:pt x="1774" y="34"/>
                  </a:cubicBezTo>
                  <a:cubicBezTo>
                    <a:pt x="1740" y="11"/>
                    <a:pt x="1703" y="1"/>
                    <a:pt x="1664" y="1"/>
                  </a:cubicBezTo>
                  <a:cubicBezTo>
                    <a:pt x="1593" y="1"/>
                    <a:pt x="1519" y="36"/>
                    <a:pt x="1457" y="97"/>
                  </a:cubicBezTo>
                  <a:lnTo>
                    <a:pt x="982" y="730"/>
                  </a:lnTo>
                  <a:lnTo>
                    <a:pt x="507" y="97"/>
                  </a:lnTo>
                  <a:cubicBezTo>
                    <a:pt x="466" y="36"/>
                    <a:pt x="399"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3"/>
            <p:cNvSpPr/>
            <p:nvPr/>
          </p:nvSpPr>
          <p:spPr>
            <a:xfrm>
              <a:off x="1414875" y="2541800"/>
              <a:ext cx="30900" cy="79900"/>
            </a:xfrm>
            <a:custGeom>
              <a:avLst/>
              <a:gdLst/>
              <a:ahLst/>
              <a:cxnLst/>
              <a:rect l="l" t="t" r="r" b="b"/>
              <a:pathLst>
                <a:path w="1236" h="3196" extrusionOk="0">
                  <a:moveTo>
                    <a:pt x="824" y="0"/>
                  </a:moveTo>
                  <a:cubicBezTo>
                    <a:pt x="731" y="0"/>
                    <a:pt x="625" y="20"/>
                    <a:pt x="539" y="92"/>
                  </a:cubicBezTo>
                  <a:cubicBezTo>
                    <a:pt x="444" y="187"/>
                    <a:pt x="317" y="313"/>
                    <a:pt x="317" y="535"/>
                  </a:cubicBezTo>
                  <a:lnTo>
                    <a:pt x="317" y="947"/>
                  </a:lnTo>
                  <a:lnTo>
                    <a:pt x="254" y="947"/>
                  </a:lnTo>
                  <a:cubicBezTo>
                    <a:pt x="127" y="947"/>
                    <a:pt x="0" y="1042"/>
                    <a:pt x="0" y="1168"/>
                  </a:cubicBezTo>
                  <a:cubicBezTo>
                    <a:pt x="0" y="1295"/>
                    <a:pt x="127" y="1422"/>
                    <a:pt x="254" y="1422"/>
                  </a:cubicBezTo>
                  <a:lnTo>
                    <a:pt x="317" y="1422"/>
                  </a:lnTo>
                  <a:lnTo>
                    <a:pt x="317" y="2942"/>
                  </a:lnTo>
                  <a:cubicBezTo>
                    <a:pt x="285" y="3068"/>
                    <a:pt x="412" y="3195"/>
                    <a:pt x="539" y="3195"/>
                  </a:cubicBezTo>
                  <a:cubicBezTo>
                    <a:pt x="665" y="3195"/>
                    <a:pt x="760" y="3068"/>
                    <a:pt x="760" y="2942"/>
                  </a:cubicBezTo>
                  <a:lnTo>
                    <a:pt x="760" y="1422"/>
                  </a:lnTo>
                  <a:lnTo>
                    <a:pt x="982" y="1422"/>
                  </a:lnTo>
                  <a:cubicBezTo>
                    <a:pt x="1077" y="1422"/>
                    <a:pt x="1204" y="1295"/>
                    <a:pt x="1204" y="1168"/>
                  </a:cubicBezTo>
                  <a:cubicBezTo>
                    <a:pt x="1204" y="1042"/>
                    <a:pt x="1077" y="915"/>
                    <a:pt x="982" y="915"/>
                  </a:cubicBezTo>
                  <a:lnTo>
                    <a:pt x="760" y="915"/>
                  </a:lnTo>
                  <a:lnTo>
                    <a:pt x="760" y="535"/>
                  </a:lnTo>
                  <a:cubicBezTo>
                    <a:pt x="760" y="440"/>
                    <a:pt x="792" y="440"/>
                    <a:pt x="919" y="440"/>
                  </a:cubicBezTo>
                  <a:cubicBezTo>
                    <a:pt x="947" y="454"/>
                    <a:pt x="976" y="460"/>
                    <a:pt x="1003" y="460"/>
                  </a:cubicBezTo>
                  <a:cubicBezTo>
                    <a:pt x="1098" y="460"/>
                    <a:pt x="1179" y="387"/>
                    <a:pt x="1204" y="313"/>
                  </a:cubicBezTo>
                  <a:cubicBezTo>
                    <a:pt x="1236" y="187"/>
                    <a:pt x="1172" y="60"/>
                    <a:pt x="1045" y="28"/>
                  </a:cubicBezTo>
                  <a:cubicBezTo>
                    <a:pt x="1028" y="28"/>
                    <a:pt x="936"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3"/>
            <p:cNvSpPr/>
            <p:nvPr/>
          </p:nvSpPr>
          <p:spPr>
            <a:xfrm>
              <a:off x="1451300" y="2552950"/>
              <a:ext cx="20600" cy="65725"/>
            </a:xfrm>
            <a:custGeom>
              <a:avLst/>
              <a:gdLst/>
              <a:ahLst/>
              <a:cxnLst/>
              <a:rect l="l" t="t" r="r" b="b"/>
              <a:pathLst>
                <a:path w="824" h="2629" extrusionOk="0">
                  <a:moveTo>
                    <a:pt x="530" y="0"/>
                  </a:moveTo>
                  <a:cubicBezTo>
                    <a:pt x="444" y="0"/>
                    <a:pt x="371" y="52"/>
                    <a:pt x="349" y="121"/>
                  </a:cubicBezTo>
                  <a:cubicBezTo>
                    <a:pt x="349" y="184"/>
                    <a:pt x="0" y="1071"/>
                    <a:pt x="349" y="2464"/>
                  </a:cubicBezTo>
                  <a:cubicBezTo>
                    <a:pt x="376" y="2546"/>
                    <a:pt x="451" y="2629"/>
                    <a:pt x="573" y="2629"/>
                  </a:cubicBezTo>
                  <a:cubicBezTo>
                    <a:pt x="592" y="2629"/>
                    <a:pt x="612" y="2627"/>
                    <a:pt x="634" y="2622"/>
                  </a:cubicBezTo>
                  <a:cubicBezTo>
                    <a:pt x="729" y="2591"/>
                    <a:pt x="824" y="2464"/>
                    <a:pt x="792" y="2337"/>
                  </a:cubicBezTo>
                  <a:cubicBezTo>
                    <a:pt x="475" y="1102"/>
                    <a:pt x="792" y="311"/>
                    <a:pt x="792" y="279"/>
                  </a:cubicBezTo>
                  <a:cubicBezTo>
                    <a:pt x="792" y="216"/>
                    <a:pt x="729" y="57"/>
                    <a:pt x="634" y="26"/>
                  </a:cubicBezTo>
                  <a:cubicBezTo>
                    <a:pt x="598" y="8"/>
                    <a:pt x="563"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3"/>
            <p:cNvSpPr/>
            <p:nvPr/>
          </p:nvSpPr>
          <p:spPr>
            <a:xfrm>
              <a:off x="1532050" y="2550925"/>
              <a:ext cx="20600" cy="66175"/>
            </a:xfrm>
            <a:custGeom>
              <a:avLst/>
              <a:gdLst/>
              <a:ahLst/>
              <a:cxnLst/>
              <a:rect l="l" t="t" r="r" b="b"/>
              <a:pathLst>
                <a:path w="824" h="2647" extrusionOk="0">
                  <a:moveTo>
                    <a:pt x="279" y="0"/>
                  </a:moveTo>
                  <a:cubicBezTo>
                    <a:pt x="250" y="0"/>
                    <a:pt x="220" y="4"/>
                    <a:pt x="190" y="12"/>
                  </a:cubicBezTo>
                  <a:cubicBezTo>
                    <a:pt x="64" y="43"/>
                    <a:pt x="32" y="170"/>
                    <a:pt x="64" y="297"/>
                  </a:cubicBezTo>
                  <a:cubicBezTo>
                    <a:pt x="64" y="297"/>
                    <a:pt x="412" y="1120"/>
                    <a:pt x="64" y="2355"/>
                  </a:cubicBezTo>
                  <a:cubicBezTo>
                    <a:pt x="0" y="2482"/>
                    <a:pt x="95" y="2640"/>
                    <a:pt x="190" y="2640"/>
                  </a:cubicBezTo>
                  <a:cubicBezTo>
                    <a:pt x="203" y="2644"/>
                    <a:pt x="217" y="2646"/>
                    <a:pt x="232" y="2646"/>
                  </a:cubicBezTo>
                  <a:cubicBezTo>
                    <a:pt x="326" y="2646"/>
                    <a:pt x="448" y="2564"/>
                    <a:pt x="475" y="2482"/>
                  </a:cubicBezTo>
                  <a:cubicBezTo>
                    <a:pt x="824" y="1088"/>
                    <a:pt x="475" y="170"/>
                    <a:pt x="475" y="138"/>
                  </a:cubicBezTo>
                  <a:cubicBezTo>
                    <a:pt x="451" y="42"/>
                    <a:pt x="372" y="0"/>
                    <a:pt x="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3"/>
            <p:cNvSpPr/>
            <p:nvPr/>
          </p:nvSpPr>
          <p:spPr>
            <a:xfrm>
              <a:off x="1439425" y="2394600"/>
              <a:ext cx="76025" cy="76150"/>
            </a:xfrm>
            <a:custGeom>
              <a:avLst/>
              <a:gdLst/>
              <a:ahLst/>
              <a:cxnLst/>
              <a:rect l="l" t="t" r="r" b="b"/>
              <a:pathLst>
                <a:path w="3041" h="3046" extrusionOk="0">
                  <a:moveTo>
                    <a:pt x="1955" y="0"/>
                  </a:moveTo>
                  <a:cubicBezTo>
                    <a:pt x="1869" y="0"/>
                    <a:pt x="1796" y="52"/>
                    <a:pt x="1774" y="121"/>
                  </a:cubicBezTo>
                  <a:cubicBezTo>
                    <a:pt x="1742" y="248"/>
                    <a:pt x="1774" y="374"/>
                    <a:pt x="1900" y="406"/>
                  </a:cubicBezTo>
                  <a:lnTo>
                    <a:pt x="2154" y="533"/>
                  </a:lnTo>
                  <a:cubicBezTo>
                    <a:pt x="665" y="1229"/>
                    <a:pt x="32" y="2654"/>
                    <a:pt x="32" y="2749"/>
                  </a:cubicBezTo>
                  <a:cubicBezTo>
                    <a:pt x="0" y="2876"/>
                    <a:pt x="32" y="2971"/>
                    <a:pt x="159" y="3034"/>
                  </a:cubicBezTo>
                  <a:cubicBezTo>
                    <a:pt x="173" y="3042"/>
                    <a:pt x="194" y="3046"/>
                    <a:pt x="216" y="3046"/>
                  </a:cubicBezTo>
                  <a:cubicBezTo>
                    <a:pt x="290" y="3046"/>
                    <a:pt x="388" y="3005"/>
                    <a:pt x="412" y="2908"/>
                  </a:cubicBezTo>
                  <a:cubicBezTo>
                    <a:pt x="412" y="2908"/>
                    <a:pt x="1014" y="1514"/>
                    <a:pt x="2407" y="913"/>
                  </a:cubicBezTo>
                  <a:lnTo>
                    <a:pt x="2407" y="913"/>
                  </a:lnTo>
                  <a:lnTo>
                    <a:pt x="2249" y="1324"/>
                  </a:lnTo>
                  <a:cubicBezTo>
                    <a:pt x="2217" y="1451"/>
                    <a:pt x="2249" y="1546"/>
                    <a:pt x="2375" y="1578"/>
                  </a:cubicBezTo>
                  <a:cubicBezTo>
                    <a:pt x="2393" y="1595"/>
                    <a:pt x="2418" y="1603"/>
                    <a:pt x="2446" y="1603"/>
                  </a:cubicBezTo>
                  <a:cubicBezTo>
                    <a:pt x="2517" y="1603"/>
                    <a:pt x="2606" y="1551"/>
                    <a:pt x="2629" y="1483"/>
                  </a:cubicBezTo>
                  <a:lnTo>
                    <a:pt x="3009" y="628"/>
                  </a:lnTo>
                  <a:cubicBezTo>
                    <a:pt x="3040" y="533"/>
                    <a:pt x="3009" y="406"/>
                    <a:pt x="2882" y="374"/>
                  </a:cubicBezTo>
                  <a:lnTo>
                    <a:pt x="2059" y="26"/>
                  </a:lnTo>
                  <a:cubicBezTo>
                    <a:pt x="2023" y="8"/>
                    <a:pt x="1988" y="0"/>
                    <a:pt x="19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3"/>
            <p:cNvSpPr/>
            <p:nvPr/>
          </p:nvSpPr>
          <p:spPr>
            <a:xfrm>
              <a:off x="1586675" y="2457000"/>
              <a:ext cx="12700" cy="11900"/>
            </a:xfrm>
            <a:custGeom>
              <a:avLst/>
              <a:gdLst/>
              <a:ahLst/>
              <a:cxnLst/>
              <a:rect l="l" t="t" r="r" b="b"/>
              <a:pathLst>
                <a:path w="508" h="476" extrusionOk="0">
                  <a:moveTo>
                    <a:pt x="222" y="0"/>
                  </a:moveTo>
                  <a:cubicBezTo>
                    <a:pt x="64" y="0"/>
                    <a:pt x="1" y="127"/>
                    <a:pt x="1" y="253"/>
                  </a:cubicBezTo>
                  <a:cubicBezTo>
                    <a:pt x="1" y="380"/>
                    <a:pt x="127" y="475"/>
                    <a:pt x="222" y="475"/>
                  </a:cubicBezTo>
                  <a:lnTo>
                    <a:pt x="286" y="475"/>
                  </a:lnTo>
                  <a:cubicBezTo>
                    <a:pt x="381" y="475"/>
                    <a:pt x="507" y="380"/>
                    <a:pt x="507" y="253"/>
                  </a:cubicBezTo>
                  <a:cubicBezTo>
                    <a:pt x="444"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3"/>
            <p:cNvSpPr/>
            <p:nvPr/>
          </p:nvSpPr>
          <p:spPr>
            <a:xfrm>
              <a:off x="1613600" y="2456200"/>
              <a:ext cx="12700" cy="11900"/>
            </a:xfrm>
            <a:custGeom>
              <a:avLst/>
              <a:gdLst/>
              <a:ahLst/>
              <a:cxnLst/>
              <a:rect l="l" t="t" r="r" b="b"/>
              <a:pathLst>
                <a:path w="508" h="476" extrusionOk="0">
                  <a:moveTo>
                    <a:pt x="222" y="0"/>
                  </a:moveTo>
                  <a:cubicBezTo>
                    <a:pt x="95" y="0"/>
                    <a:pt x="0" y="127"/>
                    <a:pt x="0" y="222"/>
                  </a:cubicBezTo>
                  <a:cubicBezTo>
                    <a:pt x="0" y="349"/>
                    <a:pt x="159" y="475"/>
                    <a:pt x="254" y="475"/>
                  </a:cubicBezTo>
                  <a:cubicBezTo>
                    <a:pt x="412" y="475"/>
                    <a:pt x="507" y="349"/>
                    <a:pt x="507" y="222"/>
                  </a:cubicBezTo>
                  <a:cubicBezTo>
                    <a:pt x="507" y="127"/>
                    <a:pt x="380"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3"/>
            <p:cNvSpPr/>
            <p:nvPr/>
          </p:nvSpPr>
          <p:spPr>
            <a:xfrm>
              <a:off x="1639725" y="2456200"/>
              <a:ext cx="13475" cy="11900"/>
            </a:xfrm>
            <a:custGeom>
              <a:avLst/>
              <a:gdLst/>
              <a:ahLst/>
              <a:cxnLst/>
              <a:rect l="l" t="t" r="r" b="b"/>
              <a:pathLst>
                <a:path w="539" h="476" extrusionOk="0">
                  <a:moveTo>
                    <a:pt x="254" y="0"/>
                  </a:moveTo>
                  <a:cubicBezTo>
                    <a:pt x="127" y="0"/>
                    <a:pt x="0" y="127"/>
                    <a:pt x="0" y="222"/>
                  </a:cubicBezTo>
                  <a:cubicBezTo>
                    <a:pt x="0" y="349"/>
                    <a:pt x="159" y="475"/>
                    <a:pt x="285" y="475"/>
                  </a:cubicBezTo>
                  <a:cubicBezTo>
                    <a:pt x="444" y="475"/>
                    <a:pt x="539" y="349"/>
                    <a:pt x="539" y="222"/>
                  </a:cubicBezTo>
                  <a:cubicBezTo>
                    <a:pt x="539" y="127"/>
                    <a:pt x="412"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3"/>
            <p:cNvSpPr/>
            <p:nvPr/>
          </p:nvSpPr>
          <p:spPr>
            <a:xfrm>
              <a:off x="1365775" y="2318425"/>
              <a:ext cx="328600" cy="383225"/>
            </a:xfrm>
            <a:custGeom>
              <a:avLst/>
              <a:gdLst/>
              <a:ahLst/>
              <a:cxnLst/>
              <a:rect l="l" t="t" r="r" b="b"/>
              <a:pathLst>
                <a:path w="13144" h="15329" extrusionOk="0">
                  <a:moveTo>
                    <a:pt x="8013" y="1268"/>
                  </a:moveTo>
                  <a:lnTo>
                    <a:pt x="8013" y="2154"/>
                  </a:lnTo>
                  <a:lnTo>
                    <a:pt x="1299" y="2154"/>
                  </a:lnTo>
                  <a:lnTo>
                    <a:pt x="1299" y="1268"/>
                  </a:lnTo>
                  <a:lnTo>
                    <a:pt x="2091" y="1268"/>
                  </a:lnTo>
                  <a:cubicBezTo>
                    <a:pt x="2249" y="1521"/>
                    <a:pt x="2503" y="1679"/>
                    <a:pt x="2819" y="1679"/>
                  </a:cubicBezTo>
                  <a:lnTo>
                    <a:pt x="6493" y="1679"/>
                  </a:lnTo>
                  <a:cubicBezTo>
                    <a:pt x="6778" y="1679"/>
                    <a:pt x="7063" y="1521"/>
                    <a:pt x="7221" y="1268"/>
                  </a:cubicBezTo>
                  <a:close/>
                  <a:moveTo>
                    <a:pt x="12669" y="5036"/>
                  </a:moveTo>
                  <a:lnTo>
                    <a:pt x="12669" y="6493"/>
                  </a:lnTo>
                  <a:lnTo>
                    <a:pt x="8077" y="6493"/>
                  </a:lnTo>
                  <a:cubicBezTo>
                    <a:pt x="8013" y="6493"/>
                    <a:pt x="7950" y="6556"/>
                    <a:pt x="7918" y="6588"/>
                  </a:cubicBezTo>
                  <a:lnTo>
                    <a:pt x="7285" y="7285"/>
                  </a:lnTo>
                  <a:lnTo>
                    <a:pt x="7285" y="5036"/>
                  </a:lnTo>
                  <a:close/>
                  <a:moveTo>
                    <a:pt x="7950" y="7221"/>
                  </a:moveTo>
                  <a:lnTo>
                    <a:pt x="7950" y="7728"/>
                  </a:lnTo>
                  <a:lnTo>
                    <a:pt x="7538" y="7728"/>
                  </a:lnTo>
                  <a:lnTo>
                    <a:pt x="7950" y="7221"/>
                  </a:lnTo>
                  <a:close/>
                  <a:moveTo>
                    <a:pt x="1204" y="1"/>
                  </a:moveTo>
                  <a:cubicBezTo>
                    <a:pt x="508" y="1"/>
                    <a:pt x="1" y="571"/>
                    <a:pt x="1" y="1204"/>
                  </a:cubicBezTo>
                  <a:lnTo>
                    <a:pt x="1" y="14189"/>
                  </a:lnTo>
                  <a:cubicBezTo>
                    <a:pt x="1" y="14822"/>
                    <a:pt x="571" y="15329"/>
                    <a:pt x="1204" y="15329"/>
                  </a:cubicBezTo>
                  <a:lnTo>
                    <a:pt x="8108" y="15329"/>
                  </a:lnTo>
                  <a:cubicBezTo>
                    <a:pt x="8742" y="15329"/>
                    <a:pt x="9312" y="14822"/>
                    <a:pt x="9312" y="14189"/>
                  </a:cubicBezTo>
                  <a:lnTo>
                    <a:pt x="9312" y="7760"/>
                  </a:lnTo>
                  <a:cubicBezTo>
                    <a:pt x="9312" y="7665"/>
                    <a:pt x="9185" y="7538"/>
                    <a:pt x="9058" y="7538"/>
                  </a:cubicBezTo>
                  <a:cubicBezTo>
                    <a:pt x="8963" y="7538"/>
                    <a:pt x="8837" y="7665"/>
                    <a:pt x="8837" y="7760"/>
                  </a:cubicBezTo>
                  <a:lnTo>
                    <a:pt x="8837" y="14189"/>
                  </a:lnTo>
                  <a:cubicBezTo>
                    <a:pt x="8837" y="14569"/>
                    <a:pt x="8488" y="14917"/>
                    <a:pt x="8077" y="14917"/>
                  </a:cubicBezTo>
                  <a:lnTo>
                    <a:pt x="1141" y="14917"/>
                  </a:lnTo>
                  <a:cubicBezTo>
                    <a:pt x="761" y="14917"/>
                    <a:pt x="413" y="14600"/>
                    <a:pt x="413" y="14189"/>
                  </a:cubicBezTo>
                  <a:lnTo>
                    <a:pt x="413" y="1204"/>
                  </a:lnTo>
                  <a:cubicBezTo>
                    <a:pt x="413" y="793"/>
                    <a:pt x="729" y="444"/>
                    <a:pt x="1141" y="444"/>
                  </a:cubicBezTo>
                  <a:lnTo>
                    <a:pt x="8077" y="444"/>
                  </a:lnTo>
                  <a:cubicBezTo>
                    <a:pt x="8488" y="444"/>
                    <a:pt x="8837" y="761"/>
                    <a:pt x="8837" y="1204"/>
                  </a:cubicBezTo>
                  <a:lnTo>
                    <a:pt x="8837" y="4593"/>
                  </a:lnTo>
                  <a:lnTo>
                    <a:pt x="8425" y="4593"/>
                  </a:lnTo>
                  <a:lnTo>
                    <a:pt x="8425" y="1299"/>
                  </a:lnTo>
                  <a:cubicBezTo>
                    <a:pt x="8425" y="1078"/>
                    <a:pt x="8235" y="824"/>
                    <a:pt x="7950" y="824"/>
                  </a:cubicBezTo>
                  <a:lnTo>
                    <a:pt x="7000" y="824"/>
                  </a:lnTo>
                  <a:cubicBezTo>
                    <a:pt x="6936" y="824"/>
                    <a:pt x="6810" y="919"/>
                    <a:pt x="6810" y="983"/>
                  </a:cubicBezTo>
                  <a:cubicBezTo>
                    <a:pt x="6778" y="1141"/>
                    <a:pt x="6620" y="1236"/>
                    <a:pt x="6461" y="1236"/>
                  </a:cubicBezTo>
                  <a:lnTo>
                    <a:pt x="2788" y="1236"/>
                  </a:lnTo>
                  <a:cubicBezTo>
                    <a:pt x="2629" y="1236"/>
                    <a:pt x="2503" y="1109"/>
                    <a:pt x="2408" y="983"/>
                  </a:cubicBezTo>
                  <a:cubicBezTo>
                    <a:pt x="2376" y="919"/>
                    <a:pt x="2313" y="824"/>
                    <a:pt x="2218" y="824"/>
                  </a:cubicBezTo>
                  <a:lnTo>
                    <a:pt x="1268" y="824"/>
                  </a:lnTo>
                  <a:cubicBezTo>
                    <a:pt x="1046" y="824"/>
                    <a:pt x="793" y="1046"/>
                    <a:pt x="793" y="1299"/>
                  </a:cubicBezTo>
                  <a:lnTo>
                    <a:pt x="793" y="12954"/>
                  </a:lnTo>
                  <a:cubicBezTo>
                    <a:pt x="793" y="13080"/>
                    <a:pt x="919" y="13207"/>
                    <a:pt x="1046" y="13207"/>
                  </a:cubicBezTo>
                  <a:lnTo>
                    <a:pt x="1933" y="13207"/>
                  </a:lnTo>
                  <a:cubicBezTo>
                    <a:pt x="2059" y="13207"/>
                    <a:pt x="2186" y="13080"/>
                    <a:pt x="2186" y="12954"/>
                  </a:cubicBezTo>
                  <a:cubicBezTo>
                    <a:pt x="2186" y="12827"/>
                    <a:pt x="2059" y="12732"/>
                    <a:pt x="1933" y="12732"/>
                  </a:cubicBezTo>
                  <a:lnTo>
                    <a:pt x="1268" y="12732"/>
                  </a:lnTo>
                  <a:lnTo>
                    <a:pt x="1268" y="8108"/>
                  </a:lnTo>
                  <a:lnTo>
                    <a:pt x="5986" y="8108"/>
                  </a:lnTo>
                  <a:cubicBezTo>
                    <a:pt x="6113" y="8108"/>
                    <a:pt x="6208" y="8013"/>
                    <a:pt x="6208" y="7887"/>
                  </a:cubicBezTo>
                  <a:cubicBezTo>
                    <a:pt x="6208" y="7760"/>
                    <a:pt x="6113" y="7633"/>
                    <a:pt x="5986" y="7633"/>
                  </a:cubicBezTo>
                  <a:lnTo>
                    <a:pt x="1268" y="7633"/>
                  </a:lnTo>
                  <a:lnTo>
                    <a:pt x="1268" y="2534"/>
                  </a:lnTo>
                  <a:lnTo>
                    <a:pt x="7950" y="2534"/>
                  </a:lnTo>
                  <a:lnTo>
                    <a:pt x="7950" y="4530"/>
                  </a:lnTo>
                  <a:lnTo>
                    <a:pt x="7063" y="4530"/>
                  </a:lnTo>
                  <a:cubicBezTo>
                    <a:pt x="6936" y="4530"/>
                    <a:pt x="6810" y="4625"/>
                    <a:pt x="6810" y="4751"/>
                  </a:cubicBezTo>
                  <a:lnTo>
                    <a:pt x="6810" y="6525"/>
                  </a:lnTo>
                  <a:lnTo>
                    <a:pt x="2376" y="6525"/>
                  </a:lnTo>
                  <a:lnTo>
                    <a:pt x="2376" y="3453"/>
                  </a:lnTo>
                  <a:cubicBezTo>
                    <a:pt x="2376" y="3326"/>
                    <a:pt x="2249" y="3200"/>
                    <a:pt x="2154" y="3200"/>
                  </a:cubicBezTo>
                  <a:cubicBezTo>
                    <a:pt x="2028" y="3200"/>
                    <a:pt x="1901" y="3326"/>
                    <a:pt x="1901" y="3453"/>
                  </a:cubicBezTo>
                  <a:lnTo>
                    <a:pt x="1901" y="6778"/>
                  </a:lnTo>
                  <a:cubicBezTo>
                    <a:pt x="1901" y="6905"/>
                    <a:pt x="2028" y="7000"/>
                    <a:pt x="2154" y="7000"/>
                  </a:cubicBezTo>
                  <a:lnTo>
                    <a:pt x="6810" y="7000"/>
                  </a:lnTo>
                  <a:lnTo>
                    <a:pt x="6810" y="7887"/>
                  </a:lnTo>
                  <a:cubicBezTo>
                    <a:pt x="6810" y="8013"/>
                    <a:pt x="6936" y="8108"/>
                    <a:pt x="7063" y="8108"/>
                  </a:cubicBezTo>
                  <a:lnTo>
                    <a:pt x="7950" y="8108"/>
                  </a:lnTo>
                  <a:lnTo>
                    <a:pt x="7950" y="12732"/>
                  </a:lnTo>
                  <a:lnTo>
                    <a:pt x="3041" y="12732"/>
                  </a:lnTo>
                  <a:cubicBezTo>
                    <a:pt x="2946" y="12732"/>
                    <a:pt x="2819" y="12827"/>
                    <a:pt x="2819" y="12954"/>
                  </a:cubicBezTo>
                  <a:cubicBezTo>
                    <a:pt x="2819" y="13080"/>
                    <a:pt x="2946" y="13207"/>
                    <a:pt x="3041" y="13207"/>
                  </a:cubicBezTo>
                  <a:lnTo>
                    <a:pt x="8203" y="13207"/>
                  </a:lnTo>
                  <a:cubicBezTo>
                    <a:pt x="8330" y="13207"/>
                    <a:pt x="8425" y="13080"/>
                    <a:pt x="8425" y="12954"/>
                  </a:cubicBezTo>
                  <a:lnTo>
                    <a:pt x="8425" y="7918"/>
                  </a:lnTo>
                  <a:lnTo>
                    <a:pt x="8425" y="6936"/>
                  </a:lnTo>
                  <a:lnTo>
                    <a:pt x="12922" y="6936"/>
                  </a:lnTo>
                  <a:cubicBezTo>
                    <a:pt x="13017" y="6936"/>
                    <a:pt x="13144" y="6810"/>
                    <a:pt x="13144" y="6715"/>
                  </a:cubicBezTo>
                  <a:lnTo>
                    <a:pt x="13144" y="4815"/>
                  </a:lnTo>
                  <a:cubicBezTo>
                    <a:pt x="13144" y="4688"/>
                    <a:pt x="13017" y="4593"/>
                    <a:pt x="12922" y="4593"/>
                  </a:cubicBezTo>
                  <a:lnTo>
                    <a:pt x="9312" y="4593"/>
                  </a:lnTo>
                  <a:lnTo>
                    <a:pt x="9312" y="1204"/>
                  </a:lnTo>
                  <a:cubicBezTo>
                    <a:pt x="9312" y="508"/>
                    <a:pt x="8742" y="1"/>
                    <a:pt x="8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4" name="Google Shape;3934;p73"/>
          <p:cNvGrpSpPr/>
          <p:nvPr/>
        </p:nvGrpSpPr>
        <p:grpSpPr>
          <a:xfrm>
            <a:off x="3348293" y="2089640"/>
            <a:ext cx="233575" cy="384000"/>
            <a:chOff x="2034000" y="697000"/>
            <a:chExt cx="233575" cy="384000"/>
          </a:xfrm>
        </p:grpSpPr>
        <p:sp>
          <p:nvSpPr>
            <p:cNvPr id="3935" name="Google Shape;3935;p73"/>
            <p:cNvSpPr/>
            <p:nvPr/>
          </p:nvSpPr>
          <p:spPr>
            <a:xfrm>
              <a:off x="2041125" y="701750"/>
              <a:ext cx="221700" cy="372125"/>
            </a:xfrm>
            <a:custGeom>
              <a:avLst/>
              <a:gdLst/>
              <a:ahLst/>
              <a:cxnLst/>
              <a:rect l="l" t="t" r="r" b="b"/>
              <a:pathLst>
                <a:path w="8868" h="14885" extrusionOk="0">
                  <a:moveTo>
                    <a:pt x="951" y="0"/>
                  </a:moveTo>
                  <a:cubicBezTo>
                    <a:pt x="412" y="0"/>
                    <a:pt x="1" y="443"/>
                    <a:pt x="1" y="950"/>
                  </a:cubicBezTo>
                  <a:lnTo>
                    <a:pt x="1" y="13934"/>
                  </a:lnTo>
                  <a:cubicBezTo>
                    <a:pt x="1" y="14441"/>
                    <a:pt x="412" y="14884"/>
                    <a:pt x="951" y="14884"/>
                  </a:cubicBezTo>
                  <a:lnTo>
                    <a:pt x="7855" y="14884"/>
                  </a:lnTo>
                  <a:cubicBezTo>
                    <a:pt x="8393" y="14884"/>
                    <a:pt x="8805" y="14441"/>
                    <a:pt x="8805" y="13934"/>
                  </a:cubicBezTo>
                  <a:lnTo>
                    <a:pt x="8805" y="950"/>
                  </a:lnTo>
                  <a:cubicBezTo>
                    <a:pt x="8868" y="443"/>
                    <a:pt x="8425" y="0"/>
                    <a:pt x="7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3"/>
            <p:cNvSpPr/>
            <p:nvPr/>
          </p:nvSpPr>
          <p:spPr>
            <a:xfrm>
              <a:off x="2216100" y="701750"/>
              <a:ext cx="46725" cy="372125"/>
            </a:xfrm>
            <a:custGeom>
              <a:avLst/>
              <a:gdLst/>
              <a:ahLst/>
              <a:cxnLst/>
              <a:rect l="l" t="t" r="r" b="b"/>
              <a:pathLst>
                <a:path w="1869" h="14885" extrusionOk="0">
                  <a:moveTo>
                    <a:pt x="1" y="0"/>
                  </a:moveTo>
                  <a:cubicBezTo>
                    <a:pt x="507" y="0"/>
                    <a:pt x="951" y="443"/>
                    <a:pt x="951" y="950"/>
                  </a:cubicBezTo>
                  <a:lnTo>
                    <a:pt x="951" y="12699"/>
                  </a:lnTo>
                  <a:lnTo>
                    <a:pt x="951" y="13934"/>
                  </a:lnTo>
                  <a:cubicBezTo>
                    <a:pt x="951" y="14441"/>
                    <a:pt x="507" y="14884"/>
                    <a:pt x="1" y="14884"/>
                  </a:cubicBezTo>
                  <a:lnTo>
                    <a:pt x="856" y="14884"/>
                  </a:lnTo>
                  <a:cubicBezTo>
                    <a:pt x="1394" y="14884"/>
                    <a:pt x="1806" y="14441"/>
                    <a:pt x="1806" y="13934"/>
                  </a:cubicBezTo>
                  <a:lnTo>
                    <a:pt x="1806" y="950"/>
                  </a:lnTo>
                  <a:cubicBezTo>
                    <a:pt x="1869" y="443"/>
                    <a:pt x="1426" y="0"/>
                    <a:pt x="856"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3"/>
            <p:cNvSpPr/>
            <p:nvPr/>
          </p:nvSpPr>
          <p:spPr>
            <a:xfrm>
              <a:off x="2062500" y="722325"/>
              <a:ext cx="178175" cy="285825"/>
            </a:xfrm>
            <a:custGeom>
              <a:avLst/>
              <a:gdLst/>
              <a:ahLst/>
              <a:cxnLst/>
              <a:rect l="l" t="t" r="r" b="b"/>
              <a:pathLst>
                <a:path w="7127" h="11433" extrusionOk="0">
                  <a:moveTo>
                    <a:pt x="254" y="1"/>
                  </a:moveTo>
                  <a:cubicBezTo>
                    <a:pt x="127" y="1"/>
                    <a:pt x="1" y="127"/>
                    <a:pt x="1" y="254"/>
                  </a:cubicBezTo>
                  <a:lnTo>
                    <a:pt x="1" y="11433"/>
                  </a:lnTo>
                  <a:lnTo>
                    <a:pt x="7126" y="11433"/>
                  </a:lnTo>
                  <a:lnTo>
                    <a:pt x="7126" y="254"/>
                  </a:lnTo>
                  <a:cubicBezTo>
                    <a:pt x="7126" y="127"/>
                    <a:pt x="7000" y="1"/>
                    <a:pt x="6936" y="1"/>
                  </a:cubicBezTo>
                  <a:lnTo>
                    <a:pt x="5986" y="1"/>
                  </a:lnTo>
                  <a:cubicBezTo>
                    <a:pt x="5891" y="254"/>
                    <a:pt x="5701" y="412"/>
                    <a:pt x="5416" y="412"/>
                  </a:cubicBezTo>
                  <a:lnTo>
                    <a:pt x="1743" y="412"/>
                  </a:lnTo>
                  <a:cubicBezTo>
                    <a:pt x="1457" y="412"/>
                    <a:pt x="1267" y="254"/>
                    <a:pt x="1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3"/>
            <p:cNvSpPr/>
            <p:nvPr/>
          </p:nvSpPr>
          <p:spPr>
            <a:xfrm>
              <a:off x="2213725" y="722325"/>
              <a:ext cx="26950" cy="285825"/>
            </a:xfrm>
            <a:custGeom>
              <a:avLst/>
              <a:gdLst/>
              <a:ahLst/>
              <a:cxnLst/>
              <a:rect l="l" t="t" r="r" b="b"/>
              <a:pathLst>
                <a:path w="1078" h="11433" extrusionOk="0">
                  <a:moveTo>
                    <a:pt x="1" y="1"/>
                  </a:moveTo>
                  <a:cubicBezTo>
                    <a:pt x="127" y="1"/>
                    <a:pt x="254" y="127"/>
                    <a:pt x="254" y="254"/>
                  </a:cubicBezTo>
                  <a:lnTo>
                    <a:pt x="254" y="11433"/>
                  </a:lnTo>
                  <a:lnTo>
                    <a:pt x="1077" y="11433"/>
                  </a:lnTo>
                  <a:lnTo>
                    <a:pt x="1077" y="254"/>
                  </a:lnTo>
                  <a:cubicBezTo>
                    <a:pt x="1077" y="127"/>
                    <a:pt x="951" y="1"/>
                    <a:pt x="85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3"/>
            <p:cNvSpPr/>
            <p:nvPr/>
          </p:nvSpPr>
          <p:spPr>
            <a:xfrm>
              <a:off x="2062500" y="775375"/>
              <a:ext cx="178175" cy="98200"/>
            </a:xfrm>
            <a:custGeom>
              <a:avLst/>
              <a:gdLst/>
              <a:ahLst/>
              <a:cxnLst/>
              <a:rect l="l" t="t" r="r" b="b"/>
              <a:pathLst>
                <a:path w="7127" h="3928" extrusionOk="0">
                  <a:moveTo>
                    <a:pt x="1" y="0"/>
                  </a:moveTo>
                  <a:lnTo>
                    <a:pt x="1" y="3927"/>
                  </a:lnTo>
                  <a:lnTo>
                    <a:pt x="7126" y="3927"/>
                  </a:lnTo>
                  <a:lnTo>
                    <a:pt x="712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3"/>
            <p:cNvSpPr/>
            <p:nvPr/>
          </p:nvSpPr>
          <p:spPr>
            <a:xfrm>
              <a:off x="2220050" y="775375"/>
              <a:ext cx="20625" cy="98200"/>
            </a:xfrm>
            <a:custGeom>
              <a:avLst/>
              <a:gdLst/>
              <a:ahLst/>
              <a:cxnLst/>
              <a:rect l="l" t="t" r="r" b="b"/>
              <a:pathLst>
                <a:path w="825" h="3928" extrusionOk="0">
                  <a:moveTo>
                    <a:pt x="1" y="0"/>
                  </a:moveTo>
                  <a:lnTo>
                    <a:pt x="1" y="3927"/>
                  </a:lnTo>
                  <a:lnTo>
                    <a:pt x="824" y="3927"/>
                  </a:lnTo>
                  <a:lnTo>
                    <a:pt x="82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3"/>
            <p:cNvSpPr/>
            <p:nvPr/>
          </p:nvSpPr>
          <p:spPr>
            <a:xfrm>
              <a:off x="2062500" y="896500"/>
              <a:ext cx="44375" cy="42000"/>
            </a:xfrm>
            <a:custGeom>
              <a:avLst/>
              <a:gdLst/>
              <a:ahLst/>
              <a:cxnLst/>
              <a:rect l="l" t="t" r="r" b="b"/>
              <a:pathLst>
                <a:path w="1775" h="1680" extrusionOk="0">
                  <a:moveTo>
                    <a:pt x="1" y="1"/>
                  </a:moveTo>
                  <a:lnTo>
                    <a:pt x="1" y="1679"/>
                  </a:lnTo>
                  <a:lnTo>
                    <a:pt x="1774" y="1679"/>
                  </a:lnTo>
                  <a:lnTo>
                    <a:pt x="1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3"/>
            <p:cNvSpPr/>
            <p:nvPr/>
          </p:nvSpPr>
          <p:spPr>
            <a:xfrm>
              <a:off x="2062500" y="938475"/>
              <a:ext cx="44375" cy="41175"/>
            </a:xfrm>
            <a:custGeom>
              <a:avLst/>
              <a:gdLst/>
              <a:ahLst/>
              <a:cxnLst/>
              <a:rect l="l" t="t" r="r" b="b"/>
              <a:pathLst>
                <a:path w="1775" h="1647" extrusionOk="0">
                  <a:moveTo>
                    <a:pt x="1" y="0"/>
                  </a:moveTo>
                  <a:lnTo>
                    <a:pt x="1" y="1647"/>
                  </a:lnTo>
                  <a:lnTo>
                    <a:pt x="1774" y="1647"/>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3"/>
            <p:cNvSpPr/>
            <p:nvPr/>
          </p:nvSpPr>
          <p:spPr>
            <a:xfrm>
              <a:off x="2062500" y="978850"/>
              <a:ext cx="44375" cy="41175"/>
            </a:xfrm>
            <a:custGeom>
              <a:avLst/>
              <a:gdLst/>
              <a:ahLst/>
              <a:cxnLst/>
              <a:rect l="l" t="t" r="r" b="b"/>
              <a:pathLst>
                <a:path w="1775" h="1647" extrusionOk="0">
                  <a:moveTo>
                    <a:pt x="1" y="0"/>
                  </a:moveTo>
                  <a:lnTo>
                    <a:pt x="1" y="1647"/>
                  </a:lnTo>
                  <a:lnTo>
                    <a:pt x="1774" y="1647"/>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3"/>
            <p:cNvSpPr/>
            <p:nvPr/>
          </p:nvSpPr>
          <p:spPr>
            <a:xfrm>
              <a:off x="2106850" y="896500"/>
              <a:ext cx="45150" cy="42000"/>
            </a:xfrm>
            <a:custGeom>
              <a:avLst/>
              <a:gdLst/>
              <a:ahLst/>
              <a:cxnLst/>
              <a:rect l="l" t="t" r="r" b="b"/>
              <a:pathLst>
                <a:path w="1806" h="1680" extrusionOk="0">
                  <a:moveTo>
                    <a:pt x="0" y="1"/>
                  </a:moveTo>
                  <a:lnTo>
                    <a:pt x="0" y="1679"/>
                  </a:lnTo>
                  <a:lnTo>
                    <a:pt x="1805" y="1679"/>
                  </a:lnTo>
                  <a:lnTo>
                    <a:pt x="18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3"/>
            <p:cNvSpPr/>
            <p:nvPr/>
          </p:nvSpPr>
          <p:spPr>
            <a:xfrm>
              <a:off x="2106850" y="938475"/>
              <a:ext cx="45150" cy="41175"/>
            </a:xfrm>
            <a:custGeom>
              <a:avLst/>
              <a:gdLst/>
              <a:ahLst/>
              <a:cxnLst/>
              <a:rect l="l" t="t" r="r" b="b"/>
              <a:pathLst>
                <a:path w="1806" h="1647" extrusionOk="0">
                  <a:moveTo>
                    <a:pt x="0" y="0"/>
                  </a:moveTo>
                  <a:lnTo>
                    <a:pt x="0" y="1647"/>
                  </a:lnTo>
                  <a:lnTo>
                    <a:pt x="1805" y="1647"/>
                  </a:lnTo>
                  <a:lnTo>
                    <a:pt x="180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3"/>
            <p:cNvSpPr/>
            <p:nvPr/>
          </p:nvSpPr>
          <p:spPr>
            <a:xfrm>
              <a:off x="2106850" y="978850"/>
              <a:ext cx="44350" cy="41175"/>
            </a:xfrm>
            <a:custGeom>
              <a:avLst/>
              <a:gdLst/>
              <a:ahLst/>
              <a:cxnLst/>
              <a:rect l="l" t="t" r="r" b="b"/>
              <a:pathLst>
                <a:path w="1774" h="1647" extrusionOk="0">
                  <a:moveTo>
                    <a:pt x="0" y="0"/>
                  </a:moveTo>
                  <a:lnTo>
                    <a:pt x="0" y="1647"/>
                  </a:lnTo>
                  <a:lnTo>
                    <a:pt x="1774" y="1647"/>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3"/>
            <p:cNvSpPr/>
            <p:nvPr/>
          </p:nvSpPr>
          <p:spPr>
            <a:xfrm>
              <a:off x="2151975" y="896500"/>
              <a:ext cx="44350" cy="42000"/>
            </a:xfrm>
            <a:custGeom>
              <a:avLst/>
              <a:gdLst/>
              <a:ahLst/>
              <a:cxnLst/>
              <a:rect l="l" t="t" r="r" b="b"/>
              <a:pathLst>
                <a:path w="1774" h="1680" extrusionOk="0">
                  <a:moveTo>
                    <a:pt x="0" y="1"/>
                  </a:moveTo>
                  <a:lnTo>
                    <a:pt x="0" y="1679"/>
                  </a:lnTo>
                  <a:lnTo>
                    <a:pt x="1774" y="1679"/>
                  </a:lnTo>
                  <a:lnTo>
                    <a:pt x="1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3"/>
            <p:cNvSpPr/>
            <p:nvPr/>
          </p:nvSpPr>
          <p:spPr>
            <a:xfrm>
              <a:off x="2151975" y="938475"/>
              <a:ext cx="44350" cy="41175"/>
            </a:xfrm>
            <a:custGeom>
              <a:avLst/>
              <a:gdLst/>
              <a:ahLst/>
              <a:cxnLst/>
              <a:rect l="l" t="t" r="r" b="b"/>
              <a:pathLst>
                <a:path w="1774" h="1647" extrusionOk="0">
                  <a:moveTo>
                    <a:pt x="0" y="0"/>
                  </a:moveTo>
                  <a:lnTo>
                    <a:pt x="0" y="1647"/>
                  </a:lnTo>
                  <a:lnTo>
                    <a:pt x="1774" y="1647"/>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3"/>
            <p:cNvSpPr/>
            <p:nvPr/>
          </p:nvSpPr>
          <p:spPr>
            <a:xfrm>
              <a:off x="2151175" y="978850"/>
              <a:ext cx="45150" cy="41175"/>
            </a:xfrm>
            <a:custGeom>
              <a:avLst/>
              <a:gdLst/>
              <a:ahLst/>
              <a:cxnLst/>
              <a:rect l="l" t="t" r="r" b="b"/>
              <a:pathLst>
                <a:path w="1806" h="1647" extrusionOk="0">
                  <a:moveTo>
                    <a:pt x="1" y="0"/>
                  </a:moveTo>
                  <a:lnTo>
                    <a:pt x="1" y="1647"/>
                  </a:lnTo>
                  <a:lnTo>
                    <a:pt x="1806" y="1647"/>
                  </a:lnTo>
                  <a:lnTo>
                    <a:pt x="18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3"/>
            <p:cNvSpPr/>
            <p:nvPr/>
          </p:nvSpPr>
          <p:spPr>
            <a:xfrm>
              <a:off x="2196300" y="896500"/>
              <a:ext cx="44375" cy="42000"/>
            </a:xfrm>
            <a:custGeom>
              <a:avLst/>
              <a:gdLst/>
              <a:ahLst/>
              <a:cxnLst/>
              <a:rect l="l" t="t" r="r" b="b"/>
              <a:pathLst>
                <a:path w="1775" h="1680" extrusionOk="0">
                  <a:moveTo>
                    <a:pt x="1" y="1"/>
                  </a:moveTo>
                  <a:lnTo>
                    <a:pt x="1" y="1679"/>
                  </a:lnTo>
                  <a:lnTo>
                    <a:pt x="1774" y="1679"/>
                  </a:lnTo>
                  <a:lnTo>
                    <a:pt x="1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3"/>
            <p:cNvSpPr/>
            <p:nvPr/>
          </p:nvSpPr>
          <p:spPr>
            <a:xfrm>
              <a:off x="2220050" y="896500"/>
              <a:ext cx="20625" cy="42000"/>
            </a:xfrm>
            <a:custGeom>
              <a:avLst/>
              <a:gdLst/>
              <a:ahLst/>
              <a:cxnLst/>
              <a:rect l="l" t="t" r="r" b="b"/>
              <a:pathLst>
                <a:path w="825" h="1680" extrusionOk="0">
                  <a:moveTo>
                    <a:pt x="1" y="1"/>
                  </a:moveTo>
                  <a:lnTo>
                    <a:pt x="1" y="1679"/>
                  </a:lnTo>
                  <a:lnTo>
                    <a:pt x="824" y="1679"/>
                  </a:lnTo>
                  <a:lnTo>
                    <a:pt x="82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3"/>
            <p:cNvSpPr/>
            <p:nvPr/>
          </p:nvSpPr>
          <p:spPr>
            <a:xfrm>
              <a:off x="2196300" y="938475"/>
              <a:ext cx="44375" cy="83150"/>
            </a:xfrm>
            <a:custGeom>
              <a:avLst/>
              <a:gdLst/>
              <a:ahLst/>
              <a:cxnLst/>
              <a:rect l="l" t="t" r="r" b="b"/>
              <a:pathLst>
                <a:path w="1775" h="3326" extrusionOk="0">
                  <a:moveTo>
                    <a:pt x="1" y="0"/>
                  </a:moveTo>
                  <a:lnTo>
                    <a:pt x="1" y="1647"/>
                  </a:lnTo>
                  <a:lnTo>
                    <a:pt x="1" y="3325"/>
                  </a:lnTo>
                  <a:lnTo>
                    <a:pt x="1774" y="3325"/>
                  </a:lnTo>
                  <a:lnTo>
                    <a:pt x="1774" y="1647"/>
                  </a:lnTo>
                  <a:lnTo>
                    <a:pt x="17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3"/>
            <p:cNvSpPr/>
            <p:nvPr/>
          </p:nvSpPr>
          <p:spPr>
            <a:xfrm>
              <a:off x="2212150" y="939250"/>
              <a:ext cx="28525" cy="82375"/>
            </a:xfrm>
            <a:custGeom>
              <a:avLst/>
              <a:gdLst/>
              <a:ahLst/>
              <a:cxnLst/>
              <a:rect l="l" t="t" r="r" b="b"/>
              <a:pathLst>
                <a:path w="1141" h="3295" extrusionOk="0">
                  <a:moveTo>
                    <a:pt x="317" y="1"/>
                  </a:moveTo>
                  <a:lnTo>
                    <a:pt x="317" y="1616"/>
                  </a:lnTo>
                  <a:lnTo>
                    <a:pt x="317" y="2978"/>
                  </a:lnTo>
                  <a:cubicBezTo>
                    <a:pt x="317" y="3136"/>
                    <a:pt x="159" y="3294"/>
                    <a:pt x="0" y="3294"/>
                  </a:cubicBezTo>
                  <a:lnTo>
                    <a:pt x="1140" y="3294"/>
                  </a:lnTo>
                  <a:lnTo>
                    <a:pt x="1140"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3"/>
            <p:cNvSpPr/>
            <p:nvPr/>
          </p:nvSpPr>
          <p:spPr>
            <a:xfrm>
              <a:off x="2140100" y="1035850"/>
              <a:ext cx="22200" cy="22200"/>
            </a:xfrm>
            <a:custGeom>
              <a:avLst/>
              <a:gdLst/>
              <a:ahLst/>
              <a:cxnLst/>
              <a:rect l="l" t="t" r="r" b="b"/>
              <a:pathLst>
                <a:path w="888" h="888" extrusionOk="0">
                  <a:moveTo>
                    <a:pt x="475" y="0"/>
                  </a:moveTo>
                  <a:cubicBezTo>
                    <a:pt x="190" y="0"/>
                    <a:pt x="0" y="222"/>
                    <a:pt x="32" y="444"/>
                  </a:cubicBezTo>
                  <a:cubicBezTo>
                    <a:pt x="32" y="665"/>
                    <a:pt x="222" y="887"/>
                    <a:pt x="475" y="887"/>
                  </a:cubicBezTo>
                  <a:cubicBezTo>
                    <a:pt x="697" y="887"/>
                    <a:pt x="887" y="665"/>
                    <a:pt x="887" y="444"/>
                  </a:cubicBezTo>
                  <a:cubicBezTo>
                    <a:pt x="887" y="222"/>
                    <a:pt x="697" y="0"/>
                    <a:pt x="4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3"/>
            <p:cNvSpPr/>
            <p:nvPr/>
          </p:nvSpPr>
          <p:spPr>
            <a:xfrm>
              <a:off x="2152750" y="796750"/>
              <a:ext cx="21425" cy="56225"/>
            </a:xfrm>
            <a:custGeom>
              <a:avLst/>
              <a:gdLst/>
              <a:ahLst/>
              <a:cxnLst/>
              <a:rect l="l" t="t" r="r" b="b"/>
              <a:pathLst>
                <a:path w="857" h="2249" extrusionOk="0">
                  <a:moveTo>
                    <a:pt x="223" y="0"/>
                  </a:moveTo>
                  <a:cubicBezTo>
                    <a:pt x="128" y="0"/>
                    <a:pt x="1" y="127"/>
                    <a:pt x="1" y="222"/>
                  </a:cubicBezTo>
                  <a:cubicBezTo>
                    <a:pt x="1" y="349"/>
                    <a:pt x="128" y="475"/>
                    <a:pt x="223" y="475"/>
                  </a:cubicBezTo>
                  <a:lnTo>
                    <a:pt x="381" y="475"/>
                  </a:lnTo>
                  <a:lnTo>
                    <a:pt x="381" y="2027"/>
                  </a:lnTo>
                  <a:cubicBezTo>
                    <a:pt x="381" y="2122"/>
                    <a:pt x="508" y="2249"/>
                    <a:pt x="634" y="2249"/>
                  </a:cubicBezTo>
                  <a:cubicBezTo>
                    <a:pt x="761" y="2249"/>
                    <a:pt x="856" y="2122"/>
                    <a:pt x="856" y="2027"/>
                  </a:cubicBezTo>
                  <a:lnTo>
                    <a:pt x="856" y="222"/>
                  </a:lnTo>
                  <a:cubicBezTo>
                    <a:pt x="824" y="127"/>
                    <a:pt x="761" y="0"/>
                    <a:pt x="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3"/>
            <p:cNvSpPr/>
            <p:nvPr/>
          </p:nvSpPr>
          <p:spPr>
            <a:xfrm>
              <a:off x="2182050" y="795950"/>
              <a:ext cx="38025" cy="57825"/>
            </a:xfrm>
            <a:custGeom>
              <a:avLst/>
              <a:gdLst/>
              <a:ahLst/>
              <a:cxnLst/>
              <a:rect l="l" t="t" r="r" b="b"/>
              <a:pathLst>
                <a:path w="1521" h="2313" extrusionOk="0">
                  <a:moveTo>
                    <a:pt x="761" y="476"/>
                  </a:moveTo>
                  <a:cubicBezTo>
                    <a:pt x="919" y="476"/>
                    <a:pt x="1046" y="571"/>
                    <a:pt x="1046" y="729"/>
                  </a:cubicBezTo>
                  <a:lnTo>
                    <a:pt x="1046" y="1584"/>
                  </a:lnTo>
                  <a:cubicBezTo>
                    <a:pt x="1046" y="1742"/>
                    <a:pt x="919" y="1838"/>
                    <a:pt x="761" y="1838"/>
                  </a:cubicBezTo>
                  <a:cubicBezTo>
                    <a:pt x="602" y="1838"/>
                    <a:pt x="476" y="1742"/>
                    <a:pt x="476" y="1584"/>
                  </a:cubicBezTo>
                  <a:lnTo>
                    <a:pt x="476" y="729"/>
                  </a:lnTo>
                  <a:cubicBezTo>
                    <a:pt x="476" y="571"/>
                    <a:pt x="602" y="476"/>
                    <a:pt x="761" y="476"/>
                  </a:cubicBezTo>
                  <a:close/>
                  <a:moveTo>
                    <a:pt x="761" y="1"/>
                  </a:moveTo>
                  <a:cubicBezTo>
                    <a:pt x="381" y="1"/>
                    <a:pt x="1" y="317"/>
                    <a:pt x="1" y="729"/>
                  </a:cubicBezTo>
                  <a:lnTo>
                    <a:pt x="1" y="1584"/>
                  </a:lnTo>
                  <a:cubicBezTo>
                    <a:pt x="1" y="1964"/>
                    <a:pt x="317" y="2313"/>
                    <a:pt x="761" y="2313"/>
                  </a:cubicBezTo>
                  <a:cubicBezTo>
                    <a:pt x="1204" y="2313"/>
                    <a:pt x="1521" y="1964"/>
                    <a:pt x="1521" y="1584"/>
                  </a:cubicBezTo>
                  <a:lnTo>
                    <a:pt x="1521" y="729"/>
                  </a:lnTo>
                  <a:cubicBezTo>
                    <a:pt x="1521" y="349"/>
                    <a:pt x="1204" y="1"/>
                    <a:pt x="7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3"/>
            <p:cNvSpPr/>
            <p:nvPr/>
          </p:nvSpPr>
          <p:spPr>
            <a:xfrm>
              <a:off x="2119500" y="841875"/>
              <a:ext cx="29325" cy="11900"/>
            </a:xfrm>
            <a:custGeom>
              <a:avLst/>
              <a:gdLst/>
              <a:ahLst/>
              <a:cxnLst/>
              <a:rect l="l" t="t" r="r" b="b"/>
              <a:pathLst>
                <a:path w="1173" h="476" extrusionOk="0">
                  <a:moveTo>
                    <a:pt x="254" y="1"/>
                  </a:moveTo>
                  <a:cubicBezTo>
                    <a:pt x="128" y="1"/>
                    <a:pt x="1" y="127"/>
                    <a:pt x="1" y="254"/>
                  </a:cubicBezTo>
                  <a:cubicBezTo>
                    <a:pt x="1" y="381"/>
                    <a:pt x="128" y="476"/>
                    <a:pt x="254" y="476"/>
                  </a:cubicBezTo>
                  <a:lnTo>
                    <a:pt x="919" y="476"/>
                  </a:lnTo>
                  <a:cubicBezTo>
                    <a:pt x="1046" y="476"/>
                    <a:pt x="1173" y="349"/>
                    <a:pt x="1173" y="254"/>
                  </a:cubicBezTo>
                  <a:cubicBezTo>
                    <a:pt x="1109" y="127"/>
                    <a:pt x="1046"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3"/>
            <p:cNvSpPr/>
            <p:nvPr/>
          </p:nvSpPr>
          <p:spPr>
            <a:xfrm>
              <a:off x="2034000" y="697000"/>
              <a:ext cx="233575" cy="384000"/>
            </a:xfrm>
            <a:custGeom>
              <a:avLst/>
              <a:gdLst/>
              <a:ahLst/>
              <a:cxnLst/>
              <a:rect l="l" t="t" r="r" b="b"/>
              <a:pathLst>
                <a:path w="9343" h="15360" extrusionOk="0">
                  <a:moveTo>
                    <a:pt x="1236" y="0"/>
                  </a:moveTo>
                  <a:cubicBezTo>
                    <a:pt x="539" y="0"/>
                    <a:pt x="32" y="538"/>
                    <a:pt x="32" y="1172"/>
                  </a:cubicBezTo>
                  <a:lnTo>
                    <a:pt x="32" y="2629"/>
                  </a:lnTo>
                  <a:cubicBezTo>
                    <a:pt x="32" y="2755"/>
                    <a:pt x="159" y="2882"/>
                    <a:pt x="286" y="2882"/>
                  </a:cubicBezTo>
                  <a:cubicBezTo>
                    <a:pt x="381" y="2882"/>
                    <a:pt x="507" y="2755"/>
                    <a:pt x="507" y="2629"/>
                  </a:cubicBezTo>
                  <a:lnTo>
                    <a:pt x="507" y="1172"/>
                  </a:lnTo>
                  <a:cubicBezTo>
                    <a:pt x="507" y="792"/>
                    <a:pt x="824" y="412"/>
                    <a:pt x="1267" y="412"/>
                  </a:cubicBezTo>
                  <a:lnTo>
                    <a:pt x="8171" y="412"/>
                  </a:lnTo>
                  <a:cubicBezTo>
                    <a:pt x="8583" y="412"/>
                    <a:pt x="8931" y="728"/>
                    <a:pt x="8931" y="1172"/>
                  </a:cubicBezTo>
                  <a:lnTo>
                    <a:pt x="8931" y="14156"/>
                  </a:lnTo>
                  <a:cubicBezTo>
                    <a:pt x="8931" y="14568"/>
                    <a:pt x="8615" y="14916"/>
                    <a:pt x="8171" y="14916"/>
                  </a:cubicBezTo>
                  <a:lnTo>
                    <a:pt x="1236" y="14916"/>
                  </a:lnTo>
                  <a:cubicBezTo>
                    <a:pt x="824" y="14916"/>
                    <a:pt x="476" y="14599"/>
                    <a:pt x="476" y="14156"/>
                  </a:cubicBezTo>
                  <a:lnTo>
                    <a:pt x="476" y="3705"/>
                  </a:lnTo>
                  <a:cubicBezTo>
                    <a:pt x="476" y="3579"/>
                    <a:pt x="349" y="3484"/>
                    <a:pt x="222" y="3484"/>
                  </a:cubicBezTo>
                  <a:cubicBezTo>
                    <a:pt x="127" y="3484"/>
                    <a:pt x="1" y="3579"/>
                    <a:pt x="1" y="3705"/>
                  </a:cubicBezTo>
                  <a:lnTo>
                    <a:pt x="1" y="14188"/>
                  </a:lnTo>
                  <a:cubicBezTo>
                    <a:pt x="1" y="14821"/>
                    <a:pt x="539" y="15360"/>
                    <a:pt x="1172" y="15360"/>
                  </a:cubicBezTo>
                  <a:lnTo>
                    <a:pt x="8108" y="15360"/>
                  </a:lnTo>
                  <a:cubicBezTo>
                    <a:pt x="8773" y="15360"/>
                    <a:pt x="9280" y="14821"/>
                    <a:pt x="9280" y="14156"/>
                  </a:cubicBezTo>
                  <a:lnTo>
                    <a:pt x="9280" y="1172"/>
                  </a:lnTo>
                  <a:lnTo>
                    <a:pt x="9343" y="1172"/>
                  </a:lnTo>
                  <a:cubicBezTo>
                    <a:pt x="9343" y="507"/>
                    <a:pt x="8773" y="0"/>
                    <a:pt x="8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3"/>
            <p:cNvSpPr/>
            <p:nvPr/>
          </p:nvSpPr>
          <p:spPr>
            <a:xfrm>
              <a:off x="2055375" y="716775"/>
              <a:ext cx="190050" cy="309600"/>
            </a:xfrm>
            <a:custGeom>
              <a:avLst/>
              <a:gdLst/>
              <a:ahLst/>
              <a:cxnLst/>
              <a:rect l="l" t="t" r="r" b="b"/>
              <a:pathLst>
                <a:path w="7602" h="12384" extrusionOk="0">
                  <a:moveTo>
                    <a:pt x="7221" y="476"/>
                  </a:moveTo>
                  <a:lnTo>
                    <a:pt x="7221" y="2123"/>
                  </a:lnTo>
                  <a:lnTo>
                    <a:pt x="539" y="2123"/>
                  </a:lnTo>
                  <a:lnTo>
                    <a:pt x="507" y="476"/>
                  </a:lnTo>
                  <a:lnTo>
                    <a:pt x="1299" y="476"/>
                  </a:lnTo>
                  <a:cubicBezTo>
                    <a:pt x="1457" y="698"/>
                    <a:pt x="1711" y="856"/>
                    <a:pt x="2028" y="856"/>
                  </a:cubicBezTo>
                  <a:lnTo>
                    <a:pt x="5701" y="856"/>
                  </a:lnTo>
                  <a:cubicBezTo>
                    <a:pt x="5986" y="856"/>
                    <a:pt x="6271" y="698"/>
                    <a:pt x="6430" y="476"/>
                  </a:cubicBezTo>
                  <a:close/>
                  <a:moveTo>
                    <a:pt x="7190" y="2598"/>
                  </a:moveTo>
                  <a:lnTo>
                    <a:pt x="7190" y="6081"/>
                  </a:lnTo>
                  <a:lnTo>
                    <a:pt x="6430" y="6081"/>
                  </a:lnTo>
                  <a:cubicBezTo>
                    <a:pt x="6303" y="6081"/>
                    <a:pt x="6176" y="6208"/>
                    <a:pt x="6176" y="6335"/>
                  </a:cubicBezTo>
                  <a:cubicBezTo>
                    <a:pt x="6176" y="6430"/>
                    <a:pt x="6303" y="6556"/>
                    <a:pt x="6430" y="6556"/>
                  </a:cubicBezTo>
                  <a:lnTo>
                    <a:pt x="7190" y="6556"/>
                  </a:lnTo>
                  <a:lnTo>
                    <a:pt x="7190" y="7031"/>
                  </a:lnTo>
                  <a:lnTo>
                    <a:pt x="476" y="7031"/>
                  </a:lnTo>
                  <a:lnTo>
                    <a:pt x="476" y="6556"/>
                  </a:lnTo>
                  <a:lnTo>
                    <a:pt x="5353" y="6556"/>
                  </a:lnTo>
                  <a:cubicBezTo>
                    <a:pt x="5479" y="6556"/>
                    <a:pt x="5606" y="6430"/>
                    <a:pt x="5606" y="6335"/>
                  </a:cubicBezTo>
                  <a:cubicBezTo>
                    <a:pt x="5606" y="6176"/>
                    <a:pt x="5479" y="6081"/>
                    <a:pt x="5353" y="6081"/>
                  </a:cubicBezTo>
                  <a:lnTo>
                    <a:pt x="476" y="6081"/>
                  </a:lnTo>
                  <a:lnTo>
                    <a:pt x="476" y="2598"/>
                  </a:lnTo>
                  <a:close/>
                  <a:moveTo>
                    <a:pt x="1837" y="7443"/>
                  </a:moveTo>
                  <a:lnTo>
                    <a:pt x="1837" y="8615"/>
                  </a:lnTo>
                  <a:lnTo>
                    <a:pt x="476" y="8615"/>
                  </a:lnTo>
                  <a:lnTo>
                    <a:pt x="476" y="7443"/>
                  </a:lnTo>
                  <a:close/>
                  <a:moveTo>
                    <a:pt x="3611" y="7443"/>
                  </a:moveTo>
                  <a:lnTo>
                    <a:pt x="3611" y="8615"/>
                  </a:lnTo>
                  <a:lnTo>
                    <a:pt x="2281" y="8615"/>
                  </a:lnTo>
                  <a:lnTo>
                    <a:pt x="2281" y="7443"/>
                  </a:lnTo>
                  <a:close/>
                  <a:moveTo>
                    <a:pt x="5384" y="7443"/>
                  </a:moveTo>
                  <a:lnTo>
                    <a:pt x="5384" y="8615"/>
                  </a:lnTo>
                  <a:lnTo>
                    <a:pt x="4054" y="8615"/>
                  </a:lnTo>
                  <a:lnTo>
                    <a:pt x="4054" y="7443"/>
                  </a:lnTo>
                  <a:close/>
                  <a:moveTo>
                    <a:pt x="7190" y="7443"/>
                  </a:moveTo>
                  <a:lnTo>
                    <a:pt x="7190" y="8615"/>
                  </a:lnTo>
                  <a:lnTo>
                    <a:pt x="5828" y="8615"/>
                  </a:lnTo>
                  <a:lnTo>
                    <a:pt x="5828" y="7443"/>
                  </a:lnTo>
                  <a:close/>
                  <a:moveTo>
                    <a:pt x="1837" y="9090"/>
                  </a:moveTo>
                  <a:lnTo>
                    <a:pt x="1837" y="10293"/>
                  </a:lnTo>
                  <a:lnTo>
                    <a:pt x="476" y="10293"/>
                  </a:lnTo>
                  <a:lnTo>
                    <a:pt x="476" y="9090"/>
                  </a:lnTo>
                  <a:close/>
                  <a:moveTo>
                    <a:pt x="3611" y="9090"/>
                  </a:moveTo>
                  <a:lnTo>
                    <a:pt x="3611" y="10293"/>
                  </a:lnTo>
                  <a:lnTo>
                    <a:pt x="2281" y="10293"/>
                  </a:lnTo>
                  <a:lnTo>
                    <a:pt x="2281" y="9090"/>
                  </a:lnTo>
                  <a:close/>
                  <a:moveTo>
                    <a:pt x="5384" y="9090"/>
                  </a:moveTo>
                  <a:lnTo>
                    <a:pt x="5384" y="10293"/>
                  </a:lnTo>
                  <a:lnTo>
                    <a:pt x="4054" y="10293"/>
                  </a:lnTo>
                  <a:lnTo>
                    <a:pt x="4054" y="9090"/>
                  </a:lnTo>
                  <a:close/>
                  <a:moveTo>
                    <a:pt x="1837" y="10705"/>
                  </a:moveTo>
                  <a:lnTo>
                    <a:pt x="1837" y="11908"/>
                  </a:lnTo>
                  <a:lnTo>
                    <a:pt x="476" y="11908"/>
                  </a:lnTo>
                  <a:lnTo>
                    <a:pt x="476" y="10705"/>
                  </a:lnTo>
                  <a:close/>
                  <a:moveTo>
                    <a:pt x="3611" y="10705"/>
                  </a:moveTo>
                  <a:lnTo>
                    <a:pt x="3611" y="11908"/>
                  </a:lnTo>
                  <a:lnTo>
                    <a:pt x="2281" y="11908"/>
                  </a:lnTo>
                  <a:lnTo>
                    <a:pt x="2281" y="10705"/>
                  </a:lnTo>
                  <a:close/>
                  <a:moveTo>
                    <a:pt x="5384" y="10705"/>
                  </a:moveTo>
                  <a:lnTo>
                    <a:pt x="5384" y="11908"/>
                  </a:lnTo>
                  <a:lnTo>
                    <a:pt x="4054" y="11908"/>
                  </a:lnTo>
                  <a:lnTo>
                    <a:pt x="4054" y="10705"/>
                  </a:lnTo>
                  <a:close/>
                  <a:moveTo>
                    <a:pt x="7190" y="9058"/>
                  </a:moveTo>
                  <a:lnTo>
                    <a:pt x="7190" y="11908"/>
                  </a:lnTo>
                  <a:lnTo>
                    <a:pt x="5828" y="11908"/>
                  </a:lnTo>
                  <a:lnTo>
                    <a:pt x="5828" y="9058"/>
                  </a:lnTo>
                  <a:close/>
                  <a:moveTo>
                    <a:pt x="476" y="1"/>
                  </a:moveTo>
                  <a:cubicBezTo>
                    <a:pt x="254" y="1"/>
                    <a:pt x="1" y="191"/>
                    <a:pt x="1" y="476"/>
                  </a:cubicBezTo>
                  <a:lnTo>
                    <a:pt x="1" y="12130"/>
                  </a:lnTo>
                  <a:cubicBezTo>
                    <a:pt x="1" y="12257"/>
                    <a:pt x="127" y="12383"/>
                    <a:pt x="254" y="12383"/>
                  </a:cubicBezTo>
                  <a:lnTo>
                    <a:pt x="7380" y="12383"/>
                  </a:lnTo>
                  <a:cubicBezTo>
                    <a:pt x="7506" y="12383"/>
                    <a:pt x="7601" y="12257"/>
                    <a:pt x="7601" y="12130"/>
                  </a:cubicBezTo>
                  <a:lnTo>
                    <a:pt x="7601" y="476"/>
                  </a:lnTo>
                  <a:cubicBezTo>
                    <a:pt x="7601" y="223"/>
                    <a:pt x="7411" y="1"/>
                    <a:pt x="7190" y="1"/>
                  </a:cubicBezTo>
                  <a:lnTo>
                    <a:pt x="6239" y="1"/>
                  </a:lnTo>
                  <a:cubicBezTo>
                    <a:pt x="6144" y="1"/>
                    <a:pt x="6018" y="64"/>
                    <a:pt x="6018" y="159"/>
                  </a:cubicBezTo>
                  <a:cubicBezTo>
                    <a:pt x="5986" y="318"/>
                    <a:pt x="5828" y="381"/>
                    <a:pt x="5669" y="381"/>
                  </a:cubicBezTo>
                  <a:lnTo>
                    <a:pt x="1996" y="381"/>
                  </a:lnTo>
                  <a:cubicBezTo>
                    <a:pt x="1837" y="381"/>
                    <a:pt x="1711" y="254"/>
                    <a:pt x="1647" y="159"/>
                  </a:cubicBezTo>
                  <a:cubicBezTo>
                    <a:pt x="1584" y="64"/>
                    <a:pt x="1521" y="1"/>
                    <a:pt x="1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3"/>
            <p:cNvSpPr/>
            <p:nvPr/>
          </p:nvSpPr>
          <p:spPr>
            <a:xfrm>
              <a:off x="2134550" y="1031100"/>
              <a:ext cx="34075" cy="34075"/>
            </a:xfrm>
            <a:custGeom>
              <a:avLst/>
              <a:gdLst/>
              <a:ahLst/>
              <a:cxnLst/>
              <a:rect l="l" t="t" r="r" b="b"/>
              <a:pathLst>
                <a:path w="1363" h="1363" extrusionOk="0">
                  <a:moveTo>
                    <a:pt x="666" y="444"/>
                  </a:moveTo>
                  <a:cubicBezTo>
                    <a:pt x="792" y="444"/>
                    <a:pt x="919" y="507"/>
                    <a:pt x="919" y="665"/>
                  </a:cubicBezTo>
                  <a:cubicBezTo>
                    <a:pt x="919" y="792"/>
                    <a:pt x="792" y="919"/>
                    <a:pt x="666" y="919"/>
                  </a:cubicBezTo>
                  <a:cubicBezTo>
                    <a:pt x="571" y="919"/>
                    <a:pt x="444" y="792"/>
                    <a:pt x="444" y="665"/>
                  </a:cubicBezTo>
                  <a:cubicBezTo>
                    <a:pt x="444" y="570"/>
                    <a:pt x="571" y="444"/>
                    <a:pt x="666" y="444"/>
                  </a:cubicBezTo>
                  <a:close/>
                  <a:moveTo>
                    <a:pt x="697" y="0"/>
                  </a:moveTo>
                  <a:cubicBezTo>
                    <a:pt x="317" y="0"/>
                    <a:pt x="1" y="285"/>
                    <a:pt x="1" y="665"/>
                  </a:cubicBezTo>
                  <a:cubicBezTo>
                    <a:pt x="1" y="1045"/>
                    <a:pt x="317" y="1362"/>
                    <a:pt x="697" y="1362"/>
                  </a:cubicBezTo>
                  <a:cubicBezTo>
                    <a:pt x="1046" y="1362"/>
                    <a:pt x="1362" y="1045"/>
                    <a:pt x="1362" y="665"/>
                  </a:cubicBezTo>
                  <a:cubicBezTo>
                    <a:pt x="1362" y="317"/>
                    <a:pt x="1046" y="0"/>
                    <a:pt x="6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73"/>
          <p:cNvGrpSpPr/>
          <p:nvPr/>
        </p:nvGrpSpPr>
        <p:grpSpPr>
          <a:xfrm>
            <a:off x="3273068" y="1378370"/>
            <a:ext cx="384025" cy="384000"/>
            <a:chOff x="1959575" y="156250"/>
            <a:chExt cx="384025" cy="384000"/>
          </a:xfrm>
        </p:grpSpPr>
        <p:sp>
          <p:nvSpPr>
            <p:cNvPr id="3962" name="Google Shape;3962;p73"/>
            <p:cNvSpPr/>
            <p:nvPr/>
          </p:nvSpPr>
          <p:spPr>
            <a:xfrm>
              <a:off x="1965925" y="203700"/>
              <a:ext cx="372125" cy="329425"/>
            </a:xfrm>
            <a:custGeom>
              <a:avLst/>
              <a:gdLst/>
              <a:ahLst/>
              <a:cxnLst/>
              <a:rect l="l" t="t" r="r" b="b"/>
              <a:pathLst>
                <a:path w="14885" h="13177" extrusionOk="0">
                  <a:moveTo>
                    <a:pt x="14208" y="0"/>
                  </a:moveTo>
                  <a:cubicBezTo>
                    <a:pt x="14191" y="0"/>
                    <a:pt x="14174" y="1"/>
                    <a:pt x="14156" y="2"/>
                  </a:cubicBezTo>
                  <a:lnTo>
                    <a:pt x="697" y="2"/>
                  </a:lnTo>
                  <a:cubicBezTo>
                    <a:pt x="317" y="2"/>
                    <a:pt x="0" y="319"/>
                    <a:pt x="0" y="731"/>
                  </a:cubicBezTo>
                  <a:lnTo>
                    <a:pt x="0" y="12480"/>
                  </a:lnTo>
                  <a:cubicBezTo>
                    <a:pt x="0" y="12860"/>
                    <a:pt x="317" y="13177"/>
                    <a:pt x="697" y="13177"/>
                  </a:cubicBezTo>
                  <a:lnTo>
                    <a:pt x="14156" y="13177"/>
                  </a:lnTo>
                  <a:cubicBezTo>
                    <a:pt x="14568" y="13177"/>
                    <a:pt x="14885" y="12860"/>
                    <a:pt x="14885" y="12480"/>
                  </a:cubicBezTo>
                  <a:lnTo>
                    <a:pt x="14885" y="731"/>
                  </a:lnTo>
                  <a:cubicBezTo>
                    <a:pt x="14885" y="337"/>
                    <a:pt x="14594" y="0"/>
                    <a:pt x="14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3"/>
            <p:cNvSpPr/>
            <p:nvPr/>
          </p:nvSpPr>
          <p:spPr>
            <a:xfrm>
              <a:off x="2302400" y="202950"/>
              <a:ext cx="35650" cy="329375"/>
            </a:xfrm>
            <a:custGeom>
              <a:avLst/>
              <a:gdLst/>
              <a:ahLst/>
              <a:cxnLst/>
              <a:rect l="l" t="t" r="r" b="b"/>
              <a:pathLst>
                <a:path w="1426" h="13175" extrusionOk="0">
                  <a:moveTo>
                    <a:pt x="0" y="1"/>
                  </a:moveTo>
                  <a:cubicBezTo>
                    <a:pt x="380" y="1"/>
                    <a:pt x="697" y="317"/>
                    <a:pt x="697" y="697"/>
                  </a:cubicBezTo>
                  <a:lnTo>
                    <a:pt x="697" y="12478"/>
                  </a:lnTo>
                  <a:cubicBezTo>
                    <a:pt x="697" y="12858"/>
                    <a:pt x="380" y="13175"/>
                    <a:pt x="0" y="13175"/>
                  </a:cubicBezTo>
                  <a:lnTo>
                    <a:pt x="697" y="13175"/>
                  </a:lnTo>
                  <a:cubicBezTo>
                    <a:pt x="1109" y="13175"/>
                    <a:pt x="1426" y="12858"/>
                    <a:pt x="1426" y="12478"/>
                  </a:cubicBezTo>
                  <a:lnTo>
                    <a:pt x="1426" y="697"/>
                  </a:lnTo>
                  <a:cubicBezTo>
                    <a:pt x="1426" y="349"/>
                    <a:pt x="1109" y="1"/>
                    <a:pt x="69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3"/>
            <p:cNvSpPr/>
            <p:nvPr/>
          </p:nvSpPr>
          <p:spPr>
            <a:xfrm>
              <a:off x="1965925" y="441275"/>
              <a:ext cx="372125" cy="91050"/>
            </a:xfrm>
            <a:custGeom>
              <a:avLst/>
              <a:gdLst/>
              <a:ahLst/>
              <a:cxnLst/>
              <a:rect l="l" t="t" r="r" b="b"/>
              <a:pathLst>
                <a:path w="14885" h="3642" extrusionOk="0">
                  <a:moveTo>
                    <a:pt x="0" y="0"/>
                  </a:moveTo>
                  <a:lnTo>
                    <a:pt x="0" y="2945"/>
                  </a:lnTo>
                  <a:cubicBezTo>
                    <a:pt x="0" y="3325"/>
                    <a:pt x="317" y="3642"/>
                    <a:pt x="697" y="3642"/>
                  </a:cubicBezTo>
                  <a:lnTo>
                    <a:pt x="14156" y="3642"/>
                  </a:lnTo>
                  <a:cubicBezTo>
                    <a:pt x="14568" y="3642"/>
                    <a:pt x="14885" y="3325"/>
                    <a:pt x="14885" y="2945"/>
                  </a:cubicBezTo>
                  <a:lnTo>
                    <a:pt x="14885"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3"/>
            <p:cNvSpPr/>
            <p:nvPr/>
          </p:nvSpPr>
          <p:spPr>
            <a:xfrm>
              <a:off x="1964325" y="350225"/>
              <a:ext cx="372925" cy="91850"/>
            </a:xfrm>
            <a:custGeom>
              <a:avLst/>
              <a:gdLst/>
              <a:ahLst/>
              <a:cxnLst/>
              <a:rect l="l" t="t" r="r" b="b"/>
              <a:pathLst>
                <a:path w="14917" h="3674" extrusionOk="0">
                  <a:moveTo>
                    <a:pt x="1" y="0"/>
                  </a:moveTo>
                  <a:lnTo>
                    <a:pt x="1" y="3674"/>
                  </a:lnTo>
                  <a:lnTo>
                    <a:pt x="14917" y="3674"/>
                  </a:lnTo>
                  <a:lnTo>
                    <a:pt x="149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3"/>
            <p:cNvSpPr/>
            <p:nvPr/>
          </p:nvSpPr>
          <p:spPr>
            <a:xfrm>
              <a:off x="1964325" y="258375"/>
              <a:ext cx="372925" cy="91875"/>
            </a:xfrm>
            <a:custGeom>
              <a:avLst/>
              <a:gdLst/>
              <a:ahLst/>
              <a:cxnLst/>
              <a:rect l="l" t="t" r="r" b="b"/>
              <a:pathLst>
                <a:path w="14917" h="3675" extrusionOk="0">
                  <a:moveTo>
                    <a:pt x="1" y="1"/>
                  </a:moveTo>
                  <a:lnTo>
                    <a:pt x="1" y="3674"/>
                  </a:lnTo>
                  <a:lnTo>
                    <a:pt x="14917" y="3674"/>
                  </a:lnTo>
                  <a:lnTo>
                    <a:pt x="149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3"/>
            <p:cNvSpPr/>
            <p:nvPr/>
          </p:nvSpPr>
          <p:spPr>
            <a:xfrm>
              <a:off x="1965925" y="441275"/>
              <a:ext cx="372125" cy="91050"/>
            </a:xfrm>
            <a:custGeom>
              <a:avLst/>
              <a:gdLst/>
              <a:ahLst/>
              <a:cxnLst/>
              <a:rect l="l" t="t" r="r" b="b"/>
              <a:pathLst>
                <a:path w="14885" h="3642" extrusionOk="0">
                  <a:moveTo>
                    <a:pt x="0" y="0"/>
                  </a:moveTo>
                  <a:lnTo>
                    <a:pt x="0" y="2945"/>
                  </a:lnTo>
                  <a:cubicBezTo>
                    <a:pt x="0" y="3325"/>
                    <a:pt x="317" y="3642"/>
                    <a:pt x="697" y="3642"/>
                  </a:cubicBezTo>
                  <a:lnTo>
                    <a:pt x="14156" y="3642"/>
                  </a:lnTo>
                  <a:cubicBezTo>
                    <a:pt x="14568" y="3642"/>
                    <a:pt x="14885" y="3325"/>
                    <a:pt x="14885" y="2945"/>
                  </a:cubicBezTo>
                  <a:lnTo>
                    <a:pt x="148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3"/>
            <p:cNvSpPr/>
            <p:nvPr/>
          </p:nvSpPr>
          <p:spPr>
            <a:xfrm>
              <a:off x="2169400" y="440475"/>
              <a:ext cx="168650" cy="91850"/>
            </a:xfrm>
            <a:custGeom>
              <a:avLst/>
              <a:gdLst/>
              <a:ahLst/>
              <a:cxnLst/>
              <a:rect l="l" t="t" r="r" b="b"/>
              <a:pathLst>
                <a:path w="6746" h="3674" extrusionOk="0">
                  <a:moveTo>
                    <a:pt x="0" y="0"/>
                  </a:moveTo>
                  <a:lnTo>
                    <a:pt x="0" y="3674"/>
                  </a:lnTo>
                  <a:lnTo>
                    <a:pt x="6017" y="3674"/>
                  </a:lnTo>
                  <a:cubicBezTo>
                    <a:pt x="6429" y="3674"/>
                    <a:pt x="6746" y="3357"/>
                    <a:pt x="6746" y="2977"/>
                  </a:cubicBezTo>
                  <a:lnTo>
                    <a:pt x="6746" y="32"/>
                  </a:lnTo>
                  <a:lnTo>
                    <a:pt x="674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3"/>
            <p:cNvSpPr/>
            <p:nvPr/>
          </p:nvSpPr>
          <p:spPr>
            <a:xfrm>
              <a:off x="2169400" y="350225"/>
              <a:ext cx="168650" cy="91850"/>
            </a:xfrm>
            <a:custGeom>
              <a:avLst/>
              <a:gdLst/>
              <a:ahLst/>
              <a:cxnLst/>
              <a:rect l="l" t="t" r="r" b="b"/>
              <a:pathLst>
                <a:path w="6746" h="3674" extrusionOk="0">
                  <a:moveTo>
                    <a:pt x="0" y="0"/>
                  </a:moveTo>
                  <a:lnTo>
                    <a:pt x="0" y="3674"/>
                  </a:lnTo>
                  <a:lnTo>
                    <a:pt x="6746" y="3674"/>
                  </a:lnTo>
                  <a:lnTo>
                    <a:pt x="674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3"/>
            <p:cNvSpPr/>
            <p:nvPr/>
          </p:nvSpPr>
          <p:spPr>
            <a:xfrm>
              <a:off x="2169400" y="258375"/>
              <a:ext cx="168650" cy="91875"/>
            </a:xfrm>
            <a:custGeom>
              <a:avLst/>
              <a:gdLst/>
              <a:ahLst/>
              <a:cxnLst/>
              <a:rect l="l" t="t" r="r" b="b"/>
              <a:pathLst>
                <a:path w="6746" h="3675" extrusionOk="0">
                  <a:moveTo>
                    <a:pt x="0" y="1"/>
                  </a:moveTo>
                  <a:lnTo>
                    <a:pt x="0" y="3674"/>
                  </a:lnTo>
                  <a:lnTo>
                    <a:pt x="6746" y="3674"/>
                  </a:lnTo>
                  <a:lnTo>
                    <a:pt x="674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3"/>
            <p:cNvSpPr/>
            <p:nvPr/>
          </p:nvSpPr>
          <p:spPr>
            <a:xfrm>
              <a:off x="2187600" y="258375"/>
              <a:ext cx="150450" cy="274750"/>
            </a:xfrm>
            <a:custGeom>
              <a:avLst/>
              <a:gdLst/>
              <a:ahLst/>
              <a:cxnLst/>
              <a:rect l="l" t="t" r="r" b="b"/>
              <a:pathLst>
                <a:path w="6018" h="10990" extrusionOk="0">
                  <a:moveTo>
                    <a:pt x="0" y="1"/>
                  </a:moveTo>
                  <a:lnTo>
                    <a:pt x="0" y="10990"/>
                  </a:lnTo>
                  <a:lnTo>
                    <a:pt x="5289" y="10990"/>
                  </a:lnTo>
                  <a:cubicBezTo>
                    <a:pt x="5701" y="10990"/>
                    <a:pt x="6018" y="10673"/>
                    <a:pt x="6018" y="10293"/>
                  </a:cubicBezTo>
                  <a:lnTo>
                    <a:pt x="60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3"/>
            <p:cNvSpPr/>
            <p:nvPr/>
          </p:nvSpPr>
          <p:spPr>
            <a:xfrm>
              <a:off x="2302400" y="258375"/>
              <a:ext cx="35650" cy="274750"/>
            </a:xfrm>
            <a:custGeom>
              <a:avLst/>
              <a:gdLst/>
              <a:ahLst/>
              <a:cxnLst/>
              <a:rect l="l" t="t" r="r" b="b"/>
              <a:pathLst>
                <a:path w="1426" h="10990" extrusionOk="0">
                  <a:moveTo>
                    <a:pt x="697" y="1"/>
                  </a:moveTo>
                  <a:lnTo>
                    <a:pt x="697" y="10293"/>
                  </a:lnTo>
                  <a:cubicBezTo>
                    <a:pt x="697" y="10673"/>
                    <a:pt x="380" y="10990"/>
                    <a:pt x="0" y="10990"/>
                  </a:cubicBezTo>
                  <a:lnTo>
                    <a:pt x="697" y="10990"/>
                  </a:lnTo>
                  <a:cubicBezTo>
                    <a:pt x="1109" y="10990"/>
                    <a:pt x="1426" y="10673"/>
                    <a:pt x="1426" y="10293"/>
                  </a:cubicBezTo>
                  <a:lnTo>
                    <a:pt x="142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3"/>
            <p:cNvSpPr/>
            <p:nvPr/>
          </p:nvSpPr>
          <p:spPr>
            <a:xfrm>
              <a:off x="2015000" y="161000"/>
              <a:ext cx="23775" cy="65725"/>
            </a:xfrm>
            <a:custGeom>
              <a:avLst/>
              <a:gdLst/>
              <a:ahLst/>
              <a:cxnLst/>
              <a:rect l="l" t="t" r="r" b="b"/>
              <a:pathLst>
                <a:path w="951" h="2629" extrusionOk="0">
                  <a:moveTo>
                    <a:pt x="444" y="0"/>
                  </a:moveTo>
                  <a:cubicBezTo>
                    <a:pt x="191" y="0"/>
                    <a:pt x="1" y="222"/>
                    <a:pt x="1" y="444"/>
                  </a:cubicBezTo>
                  <a:lnTo>
                    <a:pt x="1" y="2185"/>
                  </a:lnTo>
                  <a:cubicBezTo>
                    <a:pt x="1" y="2439"/>
                    <a:pt x="191" y="2629"/>
                    <a:pt x="444" y="2629"/>
                  </a:cubicBezTo>
                  <a:lnTo>
                    <a:pt x="507" y="2629"/>
                  </a:lnTo>
                  <a:cubicBezTo>
                    <a:pt x="761" y="2629"/>
                    <a:pt x="951" y="2439"/>
                    <a:pt x="951" y="2185"/>
                  </a:cubicBezTo>
                  <a:lnTo>
                    <a:pt x="951" y="444"/>
                  </a:lnTo>
                  <a:cubicBezTo>
                    <a:pt x="951" y="222"/>
                    <a:pt x="76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3"/>
            <p:cNvSpPr/>
            <p:nvPr/>
          </p:nvSpPr>
          <p:spPr>
            <a:xfrm>
              <a:off x="2262800" y="161000"/>
              <a:ext cx="23800" cy="65725"/>
            </a:xfrm>
            <a:custGeom>
              <a:avLst/>
              <a:gdLst/>
              <a:ahLst/>
              <a:cxnLst/>
              <a:rect l="l" t="t" r="r" b="b"/>
              <a:pathLst>
                <a:path w="952" h="2629" extrusionOk="0">
                  <a:moveTo>
                    <a:pt x="413" y="0"/>
                  </a:moveTo>
                  <a:cubicBezTo>
                    <a:pt x="191" y="0"/>
                    <a:pt x="1" y="222"/>
                    <a:pt x="1" y="444"/>
                  </a:cubicBezTo>
                  <a:lnTo>
                    <a:pt x="1" y="2185"/>
                  </a:lnTo>
                  <a:cubicBezTo>
                    <a:pt x="1" y="2439"/>
                    <a:pt x="191" y="2629"/>
                    <a:pt x="413" y="2629"/>
                  </a:cubicBezTo>
                  <a:lnTo>
                    <a:pt x="508" y="2629"/>
                  </a:lnTo>
                  <a:cubicBezTo>
                    <a:pt x="729" y="2629"/>
                    <a:pt x="888" y="2439"/>
                    <a:pt x="951" y="2185"/>
                  </a:cubicBezTo>
                  <a:lnTo>
                    <a:pt x="951" y="444"/>
                  </a:lnTo>
                  <a:cubicBezTo>
                    <a:pt x="951" y="222"/>
                    <a:pt x="729"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3"/>
            <p:cNvSpPr/>
            <p:nvPr/>
          </p:nvSpPr>
          <p:spPr>
            <a:xfrm>
              <a:off x="1994425" y="274250"/>
              <a:ext cx="39600" cy="53025"/>
            </a:xfrm>
            <a:custGeom>
              <a:avLst/>
              <a:gdLst/>
              <a:ahLst/>
              <a:cxnLst/>
              <a:rect l="l" t="t" r="r" b="b"/>
              <a:pathLst>
                <a:path w="1584" h="2121" extrusionOk="0">
                  <a:moveTo>
                    <a:pt x="806" y="1"/>
                  </a:moveTo>
                  <a:cubicBezTo>
                    <a:pt x="739" y="1"/>
                    <a:pt x="671" y="9"/>
                    <a:pt x="602" y="31"/>
                  </a:cubicBezTo>
                  <a:cubicBezTo>
                    <a:pt x="349" y="126"/>
                    <a:pt x="190" y="284"/>
                    <a:pt x="159" y="506"/>
                  </a:cubicBezTo>
                  <a:cubicBezTo>
                    <a:pt x="127" y="696"/>
                    <a:pt x="222" y="917"/>
                    <a:pt x="380" y="1012"/>
                  </a:cubicBezTo>
                  <a:lnTo>
                    <a:pt x="444" y="1012"/>
                  </a:lnTo>
                  <a:cubicBezTo>
                    <a:pt x="444" y="1012"/>
                    <a:pt x="665" y="1139"/>
                    <a:pt x="919" y="1234"/>
                  </a:cubicBezTo>
                  <a:cubicBezTo>
                    <a:pt x="950" y="1234"/>
                    <a:pt x="1109" y="1297"/>
                    <a:pt x="1109" y="1424"/>
                  </a:cubicBezTo>
                  <a:cubicBezTo>
                    <a:pt x="1109" y="1487"/>
                    <a:pt x="982" y="1582"/>
                    <a:pt x="824" y="1582"/>
                  </a:cubicBezTo>
                  <a:cubicBezTo>
                    <a:pt x="665" y="1582"/>
                    <a:pt x="507" y="1487"/>
                    <a:pt x="444" y="1424"/>
                  </a:cubicBezTo>
                  <a:cubicBezTo>
                    <a:pt x="393" y="1373"/>
                    <a:pt x="324" y="1340"/>
                    <a:pt x="261" y="1340"/>
                  </a:cubicBezTo>
                  <a:cubicBezTo>
                    <a:pt x="206" y="1340"/>
                    <a:pt x="156" y="1365"/>
                    <a:pt x="127" y="1424"/>
                  </a:cubicBezTo>
                  <a:cubicBezTo>
                    <a:pt x="32" y="1487"/>
                    <a:pt x="0" y="1646"/>
                    <a:pt x="127" y="1741"/>
                  </a:cubicBezTo>
                  <a:cubicBezTo>
                    <a:pt x="285" y="2026"/>
                    <a:pt x="539" y="2121"/>
                    <a:pt x="824" y="2121"/>
                  </a:cubicBezTo>
                  <a:cubicBezTo>
                    <a:pt x="1172" y="2121"/>
                    <a:pt x="1457" y="1899"/>
                    <a:pt x="1552" y="1582"/>
                  </a:cubicBezTo>
                  <a:cubicBezTo>
                    <a:pt x="1584" y="1329"/>
                    <a:pt x="1457" y="1012"/>
                    <a:pt x="1077" y="854"/>
                  </a:cubicBezTo>
                  <a:cubicBezTo>
                    <a:pt x="855" y="791"/>
                    <a:pt x="697" y="696"/>
                    <a:pt x="634" y="696"/>
                  </a:cubicBezTo>
                  <a:cubicBezTo>
                    <a:pt x="602" y="664"/>
                    <a:pt x="602" y="632"/>
                    <a:pt x="602" y="632"/>
                  </a:cubicBezTo>
                  <a:cubicBezTo>
                    <a:pt x="602" y="569"/>
                    <a:pt x="634" y="537"/>
                    <a:pt x="697" y="506"/>
                  </a:cubicBezTo>
                  <a:cubicBezTo>
                    <a:pt x="748" y="484"/>
                    <a:pt x="799" y="475"/>
                    <a:pt x="848" y="475"/>
                  </a:cubicBezTo>
                  <a:cubicBezTo>
                    <a:pt x="1009" y="475"/>
                    <a:pt x="1140" y="569"/>
                    <a:pt x="1140" y="569"/>
                  </a:cubicBezTo>
                  <a:cubicBezTo>
                    <a:pt x="1184" y="613"/>
                    <a:pt x="1242" y="637"/>
                    <a:pt x="1298" y="637"/>
                  </a:cubicBezTo>
                  <a:cubicBezTo>
                    <a:pt x="1362" y="637"/>
                    <a:pt x="1423" y="605"/>
                    <a:pt x="1457" y="537"/>
                  </a:cubicBezTo>
                  <a:cubicBezTo>
                    <a:pt x="1552" y="474"/>
                    <a:pt x="1552" y="316"/>
                    <a:pt x="1425" y="221"/>
                  </a:cubicBezTo>
                  <a:cubicBezTo>
                    <a:pt x="1425" y="221"/>
                    <a:pt x="1139" y="1"/>
                    <a:pt x="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3"/>
            <p:cNvSpPr/>
            <p:nvPr/>
          </p:nvSpPr>
          <p:spPr>
            <a:xfrm>
              <a:off x="2076750" y="275800"/>
              <a:ext cx="40400" cy="51475"/>
            </a:xfrm>
            <a:custGeom>
              <a:avLst/>
              <a:gdLst/>
              <a:ahLst/>
              <a:cxnLst/>
              <a:rect l="l" t="t" r="r" b="b"/>
              <a:pathLst>
                <a:path w="1616" h="2059" extrusionOk="0">
                  <a:moveTo>
                    <a:pt x="254" y="0"/>
                  </a:moveTo>
                  <a:cubicBezTo>
                    <a:pt x="159" y="0"/>
                    <a:pt x="32" y="127"/>
                    <a:pt x="32" y="254"/>
                  </a:cubicBezTo>
                  <a:lnTo>
                    <a:pt x="32" y="1869"/>
                  </a:lnTo>
                  <a:cubicBezTo>
                    <a:pt x="1" y="1964"/>
                    <a:pt x="64" y="2059"/>
                    <a:pt x="191" y="2059"/>
                  </a:cubicBezTo>
                  <a:cubicBezTo>
                    <a:pt x="317" y="2059"/>
                    <a:pt x="412" y="1964"/>
                    <a:pt x="412" y="1837"/>
                  </a:cubicBezTo>
                  <a:lnTo>
                    <a:pt x="412" y="1045"/>
                  </a:lnTo>
                  <a:cubicBezTo>
                    <a:pt x="412" y="697"/>
                    <a:pt x="571" y="444"/>
                    <a:pt x="824" y="444"/>
                  </a:cubicBezTo>
                  <a:cubicBezTo>
                    <a:pt x="951" y="444"/>
                    <a:pt x="982" y="475"/>
                    <a:pt x="1014" y="539"/>
                  </a:cubicBezTo>
                  <a:cubicBezTo>
                    <a:pt x="1109" y="602"/>
                    <a:pt x="1141" y="792"/>
                    <a:pt x="1141" y="1045"/>
                  </a:cubicBezTo>
                  <a:lnTo>
                    <a:pt x="1141" y="1837"/>
                  </a:lnTo>
                  <a:cubicBezTo>
                    <a:pt x="1141" y="1964"/>
                    <a:pt x="1268" y="2059"/>
                    <a:pt x="1363" y="2059"/>
                  </a:cubicBezTo>
                  <a:cubicBezTo>
                    <a:pt x="1489" y="2059"/>
                    <a:pt x="1616" y="1964"/>
                    <a:pt x="1616" y="1837"/>
                  </a:cubicBezTo>
                  <a:lnTo>
                    <a:pt x="1616" y="1045"/>
                  </a:lnTo>
                  <a:cubicBezTo>
                    <a:pt x="1616" y="697"/>
                    <a:pt x="1521" y="412"/>
                    <a:pt x="1363" y="222"/>
                  </a:cubicBezTo>
                  <a:cubicBezTo>
                    <a:pt x="1268" y="95"/>
                    <a:pt x="1046" y="0"/>
                    <a:pt x="856" y="0"/>
                  </a:cubicBezTo>
                  <a:cubicBezTo>
                    <a:pt x="697" y="0"/>
                    <a:pt x="571" y="64"/>
                    <a:pt x="476" y="127"/>
                  </a:cubicBezTo>
                  <a:cubicBezTo>
                    <a:pt x="412" y="64"/>
                    <a:pt x="34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3"/>
            <p:cNvSpPr/>
            <p:nvPr/>
          </p:nvSpPr>
          <p:spPr>
            <a:xfrm>
              <a:off x="2047450" y="273425"/>
              <a:ext cx="11925" cy="53850"/>
            </a:xfrm>
            <a:custGeom>
              <a:avLst/>
              <a:gdLst/>
              <a:ahLst/>
              <a:cxnLst/>
              <a:rect l="l" t="t" r="r" b="b"/>
              <a:pathLst>
                <a:path w="477" h="2154" extrusionOk="0">
                  <a:moveTo>
                    <a:pt x="254" y="0"/>
                  </a:moveTo>
                  <a:cubicBezTo>
                    <a:pt x="128" y="0"/>
                    <a:pt x="1" y="95"/>
                    <a:pt x="1" y="222"/>
                  </a:cubicBezTo>
                  <a:lnTo>
                    <a:pt x="1" y="1932"/>
                  </a:lnTo>
                  <a:cubicBezTo>
                    <a:pt x="64" y="2090"/>
                    <a:pt x="128" y="2154"/>
                    <a:pt x="254" y="2154"/>
                  </a:cubicBezTo>
                  <a:cubicBezTo>
                    <a:pt x="381" y="2154"/>
                    <a:pt x="476" y="2059"/>
                    <a:pt x="476" y="1932"/>
                  </a:cubicBezTo>
                  <a:lnTo>
                    <a:pt x="476" y="222"/>
                  </a:lnTo>
                  <a:cubicBezTo>
                    <a:pt x="476" y="95"/>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3"/>
            <p:cNvSpPr/>
            <p:nvPr/>
          </p:nvSpPr>
          <p:spPr>
            <a:xfrm>
              <a:off x="1995200" y="370800"/>
              <a:ext cx="46750" cy="53850"/>
            </a:xfrm>
            <a:custGeom>
              <a:avLst/>
              <a:gdLst/>
              <a:ahLst/>
              <a:cxnLst/>
              <a:rect l="l" t="t" r="r" b="b"/>
              <a:pathLst>
                <a:path w="1870" h="2154" extrusionOk="0">
                  <a:moveTo>
                    <a:pt x="1078" y="1"/>
                  </a:moveTo>
                  <a:cubicBezTo>
                    <a:pt x="476" y="1"/>
                    <a:pt x="1" y="476"/>
                    <a:pt x="1" y="1077"/>
                  </a:cubicBezTo>
                  <a:cubicBezTo>
                    <a:pt x="1" y="1679"/>
                    <a:pt x="476" y="2154"/>
                    <a:pt x="1078" y="2154"/>
                  </a:cubicBezTo>
                  <a:cubicBezTo>
                    <a:pt x="1299" y="2154"/>
                    <a:pt x="1521" y="2059"/>
                    <a:pt x="1679" y="1901"/>
                  </a:cubicBezTo>
                  <a:lnTo>
                    <a:pt x="1743" y="1837"/>
                  </a:lnTo>
                  <a:cubicBezTo>
                    <a:pt x="1869" y="1679"/>
                    <a:pt x="1838" y="1552"/>
                    <a:pt x="1743" y="1457"/>
                  </a:cubicBezTo>
                  <a:cubicBezTo>
                    <a:pt x="1716" y="1431"/>
                    <a:pt x="1674" y="1416"/>
                    <a:pt x="1626" y="1416"/>
                  </a:cubicBezTo>
                  <a:cubicBezTo>
                    <a:pt x="1559" y="1416"/>
                    <a:pt x="1482" y="1446"/>
                    <a:pt x="1426" y="1521"/>
                  </a:cubicBezTo>
                  <a:lnTo>
                    <a:pt x="1394" y="1552"/>
                  </a:lnTo>
                  <a:cubicBezTo>
                    <a:pt x="1299" y="1616"/>
                    <a:pt x="1204" y="1679"/>
                    <a:pt x="1078" y="1679"/>
                  </a:cubicBezTo>
                  <a:cubicBezTo>
                    <a:pt x="761" y="1679"/>
                    <a:pt x="476" y="1394"/>
                    <a:pt x="476" y="1077"/>
                  </a:cubicBezTo>
                  <a:cubicBezTo>
                    <a:pt x="476" y="761"/>
                    <a:pt x="761" y="476"/>
                    <a:pt x="1078" y="476"/>
                  </a:cubicBezTo>
                  <a:cubicBezTo>
                    <a:pt x="1204" y="476"/>
                    <a:pt x="1299" y="507"/>
                    <a:pt x="1426" y="602"/>
                  </a:cubicBezTo>
                  <a:cubicBezTo>
                    <a:pt x="1468" y="623"/>
                    <a:pt x="1510" y="634"/>
                    <a:pt x="1550" y="634"/>
                  </a:cubicBezTo>
                  <a:cubicBezTo>
                    <a:pt x="1630" y="634"/>
                    <a:pt x="1700" y="592"/>
                    <a:pt x="1743" y="507"/>
                  </a:cubicBezTo>
                  <a:cubicBezTo>
                    <a:pt x="1838" y="412"/>
                    <a:pt x="1774" y="286"/>
                    <a:pt x="1679" y="191"/>
                  </a:cubicBezTo>
                  <a:cubicBezTo>
                    <a:pt x="1521" y="96"/>
                    <a:pt x="1268" y="1"/>
                    <a:pt x="10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3"/>
            <p:cNvSpPr/>
            <p:nvPr/>
          </p:nvSpPr>
          <p:spPr>
            <a:xfrm>
              <a:off x="2116350" y="370350"/>
              <a:ext cx="40400" cy="51925"/>
            </a:xfrm>
            <a:custGeom>
              <a:avLst/>
              <a:gdLst/>
              <a:ahLst/>
              <a:cxnLst/>
              <a:rect l="l" t="t" r="r" b="b"/>
              <a:pathLst>
                <a:path w="1616" h="2077" extrusionOk="0">
                  <a:moveTo>
                    <a:pt x="719" y="1"/>
                  </a:moveTo>
                  <a:cubicBezTo>
                    <a:pt x="661" y="1"/>
                    <a:pt x="601" y="6"/>
                    <a:pt x="539" y="19"/>
                  </a:cubicBezTo>
                  <a:cubicBezTo>
                    <a:pt x="285" y="114"/>
                    <a:pt x="127" y="272"/>
                    <a:pt x="95" y="494"/>
                  </a:cubicBezTo>
                  <a:cubicBezTo>
                    <a:pt x="64" y="684"/>
                    <a:pt x="190" y="937"/>
                    <a:pt x="349" y="1064"/>
                  </a:cubicBezTo>
                  <a:lnTo>
                    <a:pt x="380" y="1064"/>
                  </a:lnTo>
                  <a:cubicBezTo>
                    <a:pt x="380" y="1064"/>
                    <a:pt x="634" y="1190"/>
                    <a:pt x="855" y="1254"/>
                  </a:cubicBezTo>
                  <a:cubicBezTo>
                    <a:pt x="887" y="1254"/>
                    <a:pt x="1109" y="1317"/>
                    <a:pt x="1045" y="1444"/>
                  </a:cubicBezTo>
                  <a:cubicBezTo>
                    <a:pt x="1045" y="1539"/>
                    <a:pt x="919" y="1602"/>
                    <a:pt x="792" y="1602"/>
                  </a:cubicBezTo>
                  <a:cubicBezTo>
                    <a:pt x="634" y="1602"/>
                    <a:pt x="444" y="1539"/>
                    <a:pt x="380" y="1444"/>
                  </a:cubicBezTo>
                  <a:cubicBezTo>
                    <a:pt x="349" y="1412"/>
                    <a:pt x="285" y="1396"/>
                    <a:pt x="222" y="1396"/>
                  </a:cubicBezTo>
                  <a:cubicBezTo>
                    <a:pt x="159" y="1396"/>
                    <a:pt x="95" y="1412"/>
                    <a:pt x="64" y="1444"/>
                  </a:cubicBezTo>
                  <a:cubicBezTo>
                    <a:pt x="0" y="1539"/>
                    <a:pt x="0" y="1697"/>
                    <a:pt x="64" y="1760"/>
                  </a:cubicBezTo>
                  <a:cubicBezTo>
                    <a:pt x="254" y="1982"/>
                    <a:pt x="507" y="2077"/>
                    <a:pt x="824" y="2077"/>
                  </a:cubicBezTo>
                  <a:cubicBezTo>
                    <a:pt x="1172" y="2077"/>
                    <a:pt x="1489" y="1855"/>
                    <a:pt x="1520" y="1539"/>
                  </a:cubicBezTo>
                  <a:cubicBezTo>
                    <a:pt x="1615" y="1349"/>
                    <a:pt x="1489" y="1032"/>
                    <a:pt x="1045" y="874"/>
                  </a:cubicBezTo>
                  <a:cubicBezTo>
                    <a:pt x="855" y="779"/>
                    <a:pt x="665" y="684"/>
                    <a:pt x="602" y="652"/>
                  </a:cubicBezTo>
                  <a:cubicBezTo>
                    <a:pt x="570" y="620"/>
                    <a:pt x="570" y="589"/>
                    <a:pt x="570" y="589"/>
                  </a:cubicBezTo>
                  <a:cubicBezTo>
                    <a:pt x="570" y="557"/>
                    <a:pt x="602" y="494"/>
                    <a:pt x="697" y="462"/>
                  </a:cubicBezTo>
                  <a:cubicBezTo>
                    <a:pt x="733" y="451"/>
                    <a:pt x="770" y="447"/>
                    <a:pt x="805" y="447"/>
                  </a:cubicBezTo>
                  <a:cubicBezTo>
                    <a:pt x="985" y="447"/>
                    <a:pt x="1140" y="562"/>
                    <a:pt x="1140" y="589"/>
                  </a:cubicBezTo>
                  <a:cubicBezTo>
                    <a:pt x="1169" y="617"/>
                    <a:pt x="1216" y="633"/>
                    <a:pt x="1269" y="633"/>
                  </a:cubicBezTo>
                  <a:cubicBezTo>
                    <a:pt x="1333" y="633"/>
                    <a:pt x="1405" y="609"/>
                    <a:pt x="1457" y="557"/>
                  </a:cubicBezTo>
                  <a:cubicBezTo>
                    <a:pt x="1520" y="462"/>
                    <a:pt x="1520" y="304"/>
                    <a:pt x="1394" y="240"/>
                  </a:cubicBezTo>
                  <a:cubicBezTo>
                    <a:pt x="1394" y="240"/>
                    <a:pt x="1106" y="1"/>
                    <a:pt x="7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3"/>
            <p:cNvSpPr/>
            <p:nvPr/>
          </p:nvSpPr>
          <p:spPr>
            <a:xfrm>
              <a:off x="2053000" y="370000"/>
              <a:ext cx="53075" cy="53075"/>
            </a:xfrm>
            <a:custGeom>
              <a:avLst/>
              <a:gdLst/>
              <a:ahLst/>
              <a:cxnLst/>
              <a:rect l="l" t="t" r="r" b="b"/>
              <a:pathLst>
                <a:path w="2123" h="2123" extrusionOk="0">
                  <a:moveTo>
                    <a:pt x="1046" y="476"/>
                  </a:moveTo>
                  <a:cubicBezTo>
                    <a:pt x="1362" y="476"/>
                    <a:pt x="1647" y="761"/>
                    <a:pt x="1647" y="1078"/>
                  </a:cubicBezTo>
                  <a:cubicBezTo>
                    <a:pt x="1647" y="1394"/>
                    <a:pt x="1362" y="1679"/>
                    <a:pt x="1046" y="1679"/>
                  </a:cubicBezTo>
                  <a:cubicBezTo>
                    <a:pt x="729" y="1679"/>
                    <a:pt x="476" y="1394"/>
                    <a:pt x="476" y="1078"/>
                  </a:cubicBezTo>
                  <a:cubicBezTo>
                    <a:pt x="476" y="761"/>
                    <a:pt x="729" y="476"/>
                    <a:pt x="1046" y="476"/>
                  </a:cubicBezTo>
                  <a:close/>
                  <a:moveTo>
                    <a:pt x="1046" y="1"/>
                  </a:moveTo>
                  <a:cubicBezTo>
                    <a:pt x="476" y="1"/>
                    <a:pt x="1" y="476"/>
                    <a:pt x="1" y="1078"/>
                  </a:cubicBezTo>
                  <a:cubicBezTo>
                    <a:pt x="1" y="1679"/>
                    <a:pt x="476" y="2123"/>
                    <a:pt x="1046" y="2123"/>
                  </a:cubicBezTo>
                  <a:cubicBezTo>
                    <a:pt x="1647" y="2123"/>
                    <a:pt x="2123" y="1679"/>
                    <a:pt x="2123" y="1078"/>
                  </a:cubicBezTo>
                  <a:cubicBezTo>
                    <a:pt x="2091" y="476"/>
                    <a:pt x="1616"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3"/>
            <p:cNvSpPr/>
            <p:nvPr/>
          </p:nvSpPr>
          <p:spPr>
            <a:xfrm>
              <a:off x="1995200" y="461050"/>
              <a:ext cx="30125" cy="57825"/>
            </a:xfrm>
            <a:custGeom>
              <a:avLst/>
              <a:gdLst/>
              <a:ahLst/>
              <a:cxnLst/>
              <a:rect l="l" t="t" r="r" b="b"/>
              <a:pathLst>
                <a:path w="1205" h="2313" extrusionOk="0">
                  <a:moveTo>
                    <a:pt x="603" y="1"/>
                  </a:moveTo>
                  <a:cubicBezTo>
                    <a:pt x="476" y="1"/>
                    <a:pt x="349" y="127"/>
                    <a:pt x="349" y="254"/>
                  </a:cubicBezTo>
                  <a:lnTo>
                    <a:pt x="349" y="666"/>
                  </a:lnTo>
                  <a:lnTo>
                    <a:pt x="254" y="666"/>
                  </a:lnTo>
                  <a:cubicBezTo>
                    <a:pt x="128" y="666"/>
                    <a:pt x="1" y="792"/>
                    <a:pt x="1" y="919"/>
                  </a:cubicBezTo>
                  <a:cubicBezTo>
                    <a:pt x="1" y="1046"/>
                    <a:pt x="128" y="1141"/>
                    <a:pt x="254" y="1141"/>
                  </a:cubicBezTo>
                  <a:lnTo>
                    <a:pt x="349" y="1141"/>
                  </a:lnTo>
                  <a:lnTo>
                    <a:pt x="349" y="2059"/>
                  </a:lnTo>
                  <a:cubicBezTo>
                    <a:pt x="349" y="2186"/>
                    <a:pt x="476" y="2313"/>
                    <a:pt x="603" y="2313"/>
                  </a:cubicBezTo>
                  <a:cubicBezTo>
                    <a:pt x="729" y="2313"/>
                    <a:pt x="824" y="2186"/>
                    <a:pt x="824" y="2059"/>
                  </a:cubicBezTo>
                  <a:lnTo>
                    <a:pt x="824" y="1141"/>
                  </a:lnTo>
                  <a:lnTo>
                    <a:pt x="951" y="1141"/>
                  </a:lnTo>
                  <a:cubicBezTo>
                    <a:pt x="1078" y="1141"/>
                    <a:pt x="1204" y="1014"/>
                    <a:pt x="1204" y="919"/>
                  </a:cubicBezTo>
                  <a:cubicBezTo>
                    <a:pt x="1204" y="792"/>
                    <a:pt x="1078" y="666"/>
                    <a:pt x="951" y="666"/>
                  </a:cubicBezTo>
                  <a:lnTo>
                    <a:pt x="824" y="666"/>
                  </a:lnTo>
                  <a:lnTo>
                    <a:pt x="824" y="254"/>
                  </a:lnTo>
                  <a:cubicBezTo>
                    <a:pt x="824" y="127"/>
                    <a:pt x="729" y="1"/>
                    <a:pt x="6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3"/>
            <p:cNvSpPr/>
            <p:nvPr/>
          </p:nvSpPr>
          <p:spPr>
            <a:xfrm>
              <a:off x="2098925" y="465025"/>
              <a:ext cx="41975" cy="53050"/>
            </a:xfrm>
            <a:custGeom>
              <a:avLst/>
              <a:gdLst/>
              <a:ahLst/>
              <a:cxnLst/>
              <a:rect l="l" t="t" r="r" b="b"/>
              <a:pathLst>
                <a:path w="1679" h="2122" extrusionOk="0">
                  <a:moveTo>
                    <a:pt x="254" y="0"/>
                  </a:moveTo>
                  <a:cubicBezTo>
                    <a:pt x="127" y="0"/>
                    <a:pt x="0" y="127"/>
                    <a:pt x="0" y="253"/>
                  </a:cubicBezTo>
                  <a:lnTo>
                    <a:pt x="0" y="1900"/>
                  </a:lnTo>
                  <a:cubicBezTo>
                    <a:pt x="0" y="2027"/>
                    <a:pt x="127" y="2122"/>
                    <a:pt x="254" y="2122"/>
                  </a:cubicBezTo>
                  <a:cubicBezTo>
                    <a:pt x="349" y="2122"/>
                    <a:pt x="476" y="2027"/>
                    <a:pt x="476" y="1900"/>
                  </a:cubicBezTo>
                  <a:lnTo>
                    <a:pt x="476" y="1109"/>
                  </a:lnTo>
                  <a:cubicBezTo>
                    <a:pt x="476" y="697"/>
                    <a:pt x="634" y="475"/>
                    <a:pt x="887" y="475"/>
                  </a:cubicBezTo>
                  <a:cubicBezTo>
                    <a:pt x="1014" y="475"/>
                    <a:pt x="1046" y="507"/>
                    <a:pt x="1077" y="538"/>
                  </a:cubicBezTo>
                  <a:cubicBezTo>
                    <a:pt x="1141" y="633"/>
                    <a:pt x="1204" y="824"/>
                    <a:pt x="1204" y="1077"/>
                  </a:cubicBezTo>
                  <a:lnTo>
                    <a:pt x="1204" y="1900"/>
                  </a:lnTo>
                  <a:cubicBezTo>
                    <a:pt x="1204" y="2027"/>
                    <a:pt x="1331" y="2122"/>
                    <a:pt x="1426" y="2122"/>
                  </a:cubicBezTo>
                  <a:cubicBezTo>
                    <a:pt x="1552" y="2122"/>
                    <a:pt x="1679" y="2027"/>
                    <a:pt x="1679" y="1900"/>
                  </a:cubicBezTo>
                  <a:lnTo>
                    <a:pt x="1679" y="1077"/>
                  </a:lnTo>
                  <a:cubicBezTo>
                    <a:pt x="1584" y="665"/>
                    <a:pt x="1521" y="412"/>
                    <a:pt x="1362" y="190"/>
                  </a:cubicBezTo>
                  <a:cubicBezTo>
                    <a:pt x="1236" y="63"/>
                    <a:pt x="1046" y="0"/>
                    <a:pt x="824" y="0"/>
                  </a:cubicBezTo>
                  <a:cubicBezTo>
                    <a:pt x="697" y="0"/>
                    <a:pt x="571" y="32"/>
                    <a:pt x="444" y="127"/>
                  </a:cubicBezTo>
                  <a:cubicBezTo>
                    <a:pt x="412" y="32"/>
                    <a:pt x="317"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3"/>
            <p:cNvSpPr/>
            <p:nvPr/>
          </p:nvSpPr>
          <p:spPr>
            <a:xfrm>
              <a:off x="2032425" y="464225"/>
              <a:ext cx="49900" cy="55450"/>
            </a:xfrm>
            <a:custGeom>
              <a:avLst/>
              <a:gdLst/>
              <a:ahLst/>
              <a:cxnLst/>
              <a:rect l="l" t="t" r="r" b="b"/>
              <a:pathLst>
                <a:path w="1996" h="2218" extrusionOk="0">
                  <a:moveTo>
                    <a:pt x="1045" y="539"/>
                  </a:moveTo>
                  <a:cubicBezTo>
                    <a:pt x="1330" y="539"/>
                    <a:pt x="1552" y="792"/>
                    <a:pt x="1552" y="1077"/>
                  </a:cubicBezTo>
                  <a:cubicBezTo>
                    <a:pt x="1552" y="1331"/>
                    <a:pt x="1330" y="1584"/>
                    <a:pt x="1045" y="1584"/>
                  </a:cubicBezTo>
                  <a:cubicBezTo>
                    <a:pt x="760" y="1584"/>
                    <a:pt x="539" y="1331"/>
                    <a:pt x="539" y="1077"/>
                  </a:cubicBezTo>
                  <a:cubicBezTo>
                    <a:pt x="539" y="792"/>
                    <a:pt x="760" y="539"/>
                    <a:pt x="1045" y="539"/>
                  </a:cubicBezTo>
                  <a:close/>
                  <a:moveTo>
                    <a:pt x="1774" y="0"/>
                  </a:moveTo>
                  <a:cubicBezTo>
                    <a:pt x="1647" y="0"/>
                    <a:pt x="1520" y="127"/>
                    <a:pt x="1520" y="222"/>
                  </a:cubicBezTo>
                  <a:lnTo>
                    <a:pt x="1520" y="285"/>
                  </a:lnTo>
                  <a:cubicBezTo>
                    <a:pt x="1362" y="190"/>
                    <a:pt x="1204" y="95"/>
                    <a:pt x="1014" y="95"/>
                  </a:cubicBezTo>
                  <a:cubicBezTo>
                    <a:pt x="444" y="95"/>
                    <a:pt x="0" y="539"/>
                    <a:pt x="0" y="1109"/>
                  </a:cubicBezTo>
                  <a:cubicBezTo>
                    <a:pt x="0" y="1647"/>
                    <a:pt x="444" y="2091"/>
                    <a:pt x="1014" y="2091"/>
                  </a:cubicBezTo>
                  <a:cubicBezTo>
                    <a:pt x="1204" y="2091"/>
                    <a:pt x="1362" y="2059"/>
                    <a:pt x="1520" y="1932"/>
                  </a:cubicBezTo>
                  <a:lnTo>
                    <a:pt x="1520" y="1964"/>
                  </a:lnTo>
                  <a:cubicBezTo>
                    <a:pt x="1520" y="2091"/>
                    <a:pt x="1647" y="2217"/>
                    <a:pt x="1774" y="2217"/>
                  </a:cubicBezTo>
                  <a:cubicBezTo>
                    <a:pt x="1869" y="2217"/>
                    <a:pt x="1995" y="2091"/>
                    <a:pt x="1995" y="1964"/>
                  </a:cubicBezTo>
                  <a:lnTo>
                    <a:pt x="1995" y="254"/>
                  </a:lnTo>
                  <a:cubicBezTo>
                    <a:pt x="1995" y="95"/>
                    <a:pt x="1869"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3"/>
            <p:cNvSpPr/>
            <p:nvPr/>
          </p:nvSpPr>
          <p:spPr>
            <a:xfrm>
              <a:off x="2219275" y="360500"/>
              <a:ext cx="95025" cy="71300"/>
            </a:xfrm>
            <a:custGeom>
              <a:avLst/>
              <a:gdLst/>
              <a:ahLst/>
              <a:cxnLst/>
              <a:rect l="l" t="t" r="r" b="b"/>
              <a:pathLst>
                <a:path w="3801" h="2852" extrusionOk="0">
                  <a:moveTo>
                    <a:pt x="1204" y="1"/>
                  </a:moveTo>
                  <a:cubicBezTo>
                    <a:pt x="950" y="1"/>
                    <a:pt x="634" y="159"/>
                    <a:pt x="412" y="381"/>
                  </a:cubicBezTo>
                  <a:cubicBezTo>
                    <a:pt x="254" y="571"/>
                    <a:pt x="64" y="888"/>
                    <a:pt x="64" y="1426"/>
                  </a:cubicBezTo>
                  <a:cubicBezTo>
                    <a:pt x="0" y="2281"/>
                    <a:pt x="507" y="2851"/>
                    <a:pt x="1267" y="2851"/>
                  </a:cubicBezTo>
                  <a:cubicBezTo>
                    <a:pt x="1837" y="2851"/>
                    <a:pt x="2217" y="2376"/>
                    <a:pt x="2249" y="2281"/>
                  </a:cubicBezTo>
                  <a:lnTo>
                    <a:pt x="2470" y="1964"/>
                  </a:lnTo>
                  <a:cubicBezTo>
                    <a:pt x="2629" y="2249"/>
                    <a:pt x="2724" y="2471"/>
                    <a:pt x="2755" y="2471"/>
                  </a:cubicBezTo>
                  <a:cubicBezTo>
                    <a:pt x="2850" y="2598"/>
                    <a:pt x="3009" y="2851"/>
                    <a:pt x="3262" y="2851"/>
                  </a:cubicBezTo>
                  <a:cubicBezTo>
                    <a:pt x="3547" y="2851"/>
                    <a:pt x="3737" y="2598"/>
                    <a:pt x="3800" y="2249"/>
                  </a:cubicBezTo>
                  <a:cubicBezTo>
                    <a:pt x="3800" y="2123"/>
                    <a:pt x="3705" y="1996"/>
                    <a:pt x="3579" y="1996"/>
                  </a:cubicBezTo>
                  <a:cubicBezTo>
                    <a:pt x="3484" y="1996"/>
                    <a:pt x="3357" y="2091"/>
                    <a:pt x="3357" y="2218"/>
                  </a:cubicBezTo>
                  <a:cubicBezTo>
                    <a:pt x="3357" y="2281"/>
                    <a:pt x="3325" y="2376"/>
                    <a:pt x="3325" y="2376"/>
                  </a:cubicBezTo>
                  <a:cubicBezTo>
                    <a:pt x="3230" y="2376"/>
                    <a:pt x="3199" y="2281"/>
                    <a:pt x="3199" y="2281"/>
                  </a:cubicBezTo>
                  <a:cubicBezTo>
                    <a:pt x="3199" y="2281"/>
                    <a:pt x="3040" y="1933"/>
                    <a:pt x="2850" y="1521"/>
                  </a:cubicBezTo>
                  <a:lnTo>
                    <a:pt x="3420" y="729"/>
                  </a:lnTo>
                  <a:cubicBezTo>
                    <a:pt x="3515" y="634"/>
                    <a:pt x="3484" y="508"/>
                    <a:pt x="3389" y="413"/>
                  </a:cubicBezTo>
                  <a:cubicBezTo>
                    <a:pt x="3344" y="390"/>
                    <a:pt x="3299" y="380"/>
                    <a:pt x="3257" y="380"/>
                  </a:cubicBezTo>
                  <a:cubicBezTo>
                    <a:pt x="3180" y="380"/>
                    <a:pt x="3113" y="415"/>
                    <a:pt x="3072" y="476"/>
                  </a:cubicBezTo>
                  <a:lnTo>
                    <a:pt x="1932" y="1996"/>
                  </a:lnTo>
                  <a:cubicBezTo>
                    <a:pt x="1932" y="1996"/>
                    <a:pt x="1679" y="2376"/>
                    <a:pt x="1299" y="2376"/>
                  </a:cubicBezTo>
                  <a:cubicBezTo>
                    <a:pt x="697" y="2376"/>
                    <a:pt x="507" y="1901"/>
                    <a:pt x="507" y="1458"/>
                  </a:cubicBezTo>
                  <a:cubicBezTo>
                    <a:pt x="507" y="824"/>
                    <a:pt x="950" y="508"/>
                    <a:pt x="1235" y="476"/>
                  </a:cubicBezTo>
                  <a:cubicBezTo>
                    <a:pt x="1489" y="476"/>
                    <a:pt x="1679" y="539"/>
                    <a:pt x="1837" y="729"/>
                  </a:cubicBezTo>
                  <a:cubicBezTo>
                    <a:pt x="1888" y="780"/>
                    <a:pt x="1957" y="813"/>
                    <a:pt x="2020" y="813"/>
                  </a:cubicBezTo>
                  <a:cubicBezTo>
                    <a:pt x="2074" y="813"/>
                    <a:pt x="2124" y="788"/>
                    <a:pt x="2154" y="729"/>
                  </a:cubicBezTo>
                  <a:cubicBezTo>
                    <a:pt x="2249" y="666"/>
                    <a:pt x="2280" y="508"/>
                    <a:pt x="2154" y="413"/>
                  </a:cubicBezTo>
                  <a:cubicBezTo>
                    <a:pt x="1869" y="159"/>
                    <a:pt x="1552"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3"/>
            <p:cNvSpPr/>
            <p:nvPr/>
          </p:nvSpPr>
          <p:spPr>
            <a:xfrm>
              <a:off x="2096550" y="224325"/>
              <a:ext cx="120375" cy="11900"/>
            </a:xfrm>
            <a:custGeom>
              <a:avLst/>
              <a:gdLst/>
              <a:ahLst/>
              <a:cxnLst/>
              <a:rect l="l" t="t" r="r" b="b"/>
              <a:pathLst>
                <a:path w="4815" h="476" extrusionOk="0">
                  <a:moveTo>
                    <a:pt x="222" y="1"/>
                  </a:moveTo>
                  <a:cubicBezTo>
                    <a:pt x="95" y="1"/>
                    <a:pt x="0" y="127"/>
                    <a:pt x="0" y="254"/>
                  </a:cubicBezTo>
                  <a:cubicBezTo>
                    <a:pt x="0" y="381"/>
                    <a:pt x="95" y="476"/>
                    <a:pt x="222" y="476"/>
                  </a:cubicBezTo>
                  <a:lnTo>
                    <a:pt x="4592" y="476"/>
                  </a:lnTo>
                  <a:cubicBezTo>
                    <a:pt x="4688" y="476"/>
                    <a:pt x="4814" y="381"/>
                    <a:pt x="4814" y="254"/>
                  </a:cubicBezTo>
                  <a:cubicBezTo>
                    <a:pt x="4814" y="127"/>
                    <a:pt x="4688" y="1"/>
                    <a:pt x="4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3"/>
            <p:cNvSpPr/>
            <p:nvPr/>
          </p:nvSpPr>
          <p:spPr>
            <a:xfrm>
              <a:off x="1959575" y="156250"/>
              <a:ext cx="384025" cy="384000"/>
            </a:xfrm>
            <a:custGeom>
              <a:avLst/>
              <a:gdLst/>
              <a:ahLst/>
              <a:cxnLst/>
              <a:rect l="l" t="t" r="r" b="b"/>
              <a:pathLst>
                <a:path w="15361" h="15360" extrusionOk="0">
                  <a:moveTo>
                    <a:pt x="2756" y="444"/>
                  </a:moveTo>
                  <a:cubicBezTo>
                    <a:pt x="2883" y="444"/>
                    <a:pt x="2978" y="507"/>
                    <a:pt x="2978" y="634"/>
                  </a:cubicBezTo>
                  <a:lnTo>
                    <a:pt x="2978" y="2375"/>
                  </a:lnTo>
                  <a:cubicBezTo>
                    <a:pt x="2978" y="2502"/>
                    <a:pt x="2883" y="2565"/>
                    <a:pt x="2756" y="2565"/>
                  </a:cubicBezTo>
                  <a:lnTo>
                    <a:pt x="2693" y="2565"/>
                  </a:lnTo>
                  <a:cubicBezTo>
                    <a:pt x="2566" y="2565"/>
                    <a:pt x="2503" y="2502"/>
                    <a:pt x="2503" y="2375"/>
                  </a:cubicBezTo>
                  <a:lnTo>
                    <a:pt x="2503" y="1900"/>
                  </a:lnTo>
                  <a:lnTo>
                    <a:pt x="2503" y="665"/>
                  </a:lnTo>
                  <a:cubicBezTo>
                    <a:pt x="2503" y="507"/>
                    <a:pt x="2566" y="444"/>
                    <a:pt x="2693" y="444"/>
                  </a:cubicBezTo>
                  <a:close/>
                  <a:moveTo>
                    <a:pt x="12637" y="444"/>
                  </a:moveTo>
                  <a:cubicBezTo>
                    <a:pt x="12763" y="444"/>
                    <a:pt x="12827" y="507"/>
                    <a:pt x="12827" y="634"/>
                  </a:cubicBezTo>
                  <a:lnTo>
                    <a:pt x="12827" y="2375"/>
                  </a:lnTo>
                  <a:cubicBezTo>
                    <a:pt x="12827" y="2502"/>
                    <a:pt x="12763" y="2565"/>
                    <a:pt x="12637" y="2565"/>
                  </a:cubicBezTo>
                  <a:lnTo>
                    <a:pt x="12542" y="2565"/>
                  </a:lnTo>
                  <a:cubicBezTo>
                    <a:pt x="12447" y="2565"/>
                    <a:pt x="12352" y="2502"/>
                    <a:pt x="12352" y="2375"/>
                  </a:cubicBezTo>
                  <a:lnTo>
                    <a:pt x="12352" y="634"/>
                  </a:lnTo>
                  <a:cubicBezTo>
                    <a:pt x="12352" y="507"/>
                    <a:pt x="12447" y="444"/>
                    <a:pt x="12542" y="444"/>
                  </a:cubicBezTo>
                  <a:close/>
                  <a:moveTo>
                    <a:pt x="8900" y="4307"/>
                  </a:moveTo>
                  <a:lnTo>
                    <a:pt x="8900" y="7537"/>
                  </a:lnTo>
                  <a:lnTo>
                    <a:pt x="444" y="7537"/>
                  </a:lnTo>
                  <a:lnTo>
                    <a:pt x="444" y="4307"/>
                  </a:lnTo>
                  <a:close/>
                  <a:moveTo>
                    <a:pt x="8900" y="7949"/>
                  </a:moveTo>
                  <a:lnTo>
                    <a:pt x="8900" y="11179"/>
                  </a:lnTo>
                  <a:lnTo>
                    <a:pt x="444" y="11179"/>
                  </a:lnTo>
                  <a:lnTo>
                    <a:pt x="444" y="7949"/>
                  </a:lnTo>
                  <a:close/>
                  <a:moveTo>
                    <a:pt x="14917" y="4307"/>
                  </a:moveTo>
                  <a:lnTo>
                    <a:pt x="14917" y="7759"/>
                  </a:lnTo>
                  <a:lnTo>
                    <a:pt x="14917" y="11433"/>
                  </a:lnTo>
                  <a:lnTo>
                    <a:pt x="14917" y="14378"/>
                  </a:lnTo>
                  <a:cubicBezTo>
                    <a:pt x="14917" y="14536"/>
                    <a:pt x="14854" y="14631"/>
                    <a:pt x="14727" y="14758"/>
                  </a:cubicBezTo>
                  <a:cubicBezTo>
                    <a:pt x="14664" y="14853"/>
                    <a:pt x="14537" y="14885"/>
                    <a:pt x="14410" y="14885"/>
                  </a:cubicBezTo>
                  <a:lnTo>
                    <a:pt x="9343" y="14885"/>
                  </a:lnTo>
                  <a:lnTo>
                    <a:pt x="9343" y="14346"/>
                  </a:lnTo>
                  <a:cubicBezTo>
                    <a:pt x="9343" y="14220"/>
                    <a:pt x="9216" y="14093"/>
                    <a:pt x="9090" y="14093"/>
                  </a:cubicBezTo>
                  <a:cubicBezTo>
                    <a:pt x="8995" y="14093"/>
                    <a:pt x="8868" y="14220"/>
                    <a:pt x="8868" y="14346"/>
                  </a:cubicBezTo>
                  <a:lnTo>
                    <a:pt x="8868" y="14885"/>
                  </a:lnTo>
                  <a:lnTo>
                    <a:pt x="919" y="14885"/>
                  </a:lnTo>
                  <a:cubicBezTo>
                    <a:pt x="666" y="14853"/>
                    <a:pt x="444" y="14663"/>
                    <a:pt x="444" y="14378"/>
                  </a:cubicBezTo>
                  <a:lnTo>
                    <a:pt x="444" y="11623"/>
                  </a:lnTo>
                  <a:lnTo>
                    <a:pt x="8900" y="11623"/>
                  </a:lnTo>
                  <a:lnTo>
                    <a:pt x="8900" y="13206"/>
                  </a:lnTo>
                  <a:cubicBezTo>
                    <a:pt x="8900" y="13333"/>
                    <a:pt x="9026" y="13460"/>
                    <a:pt x="9153" y="13460"/>
                  </a:cubicBezTo>
                  <a:cubicBezTo>
                    <a:pt x="9280" y="13460"/>
                    <a:pt x="9375" y="13333"/>
                    <a:pt x="9375" y="13206"/>
                  </a:cubicBezTo>
                  <a:lnTo>
                    <a:pt x="9375" y="4307"/>
                  </a:lnTo>
                  <a:close/>
                  <a:moveTo>
                    <a:pt x="12542" y="0"/>
                  </a:moveTo>
                  <a:cubicBezTo>
                    <a:pt x="12193" y="0"/>
                    <a:pt x="11908" y="285"/>
                    <a:pt x="11908" y="634"/>
                  </a:cubicBezTo>
                  <a:lnTo>
                    <a:pt x="11908" y="1679"/>
                  </a:lnTo>
                  <a:lnTo>
                    <a:pt x="4244" y="1679"/>
                  </a:lnTo>
                  <a:cubicBezTo>
                    <a:pt x="4118" y="1679"/>
                    <a:pt x="3991" y="1774"/>
                    <a:pt x="3991" y="1900"/>
                  </a:cubicBezTo>
                  <a:cubicBezTo>
                    <a:pt x="3991" y="2027"/>
                    <a:pt x="4118" y="2122"/>
                    <a:pt x="4244" y="2122"/>
                  </a:cubicBezTo>
                  <a:lnTo>
                    <a:pt x="11908" y="2122"/>
                  </a:lnTo>
                  <a:lnTo>
                    <a:pt x="11908" y="2407"/>
                  </a:lnTo>
                  <a:cubicBezTo>
                    <a:pt x="11908" y="2787"/>
                    <a:pt x="12193" y="3040"/>
                    <a:pt x="12542" y="3040"/>
                  </a:cubicBezTo>
                  <a:lnTo>
                    <a:pt x="12637" y="3040"/>
                  </a:lnTo>
                  <a:cubicBezTo>
                    <a:pt x="12985" y="3040"/>
                    <a:pt x="13270" y="2755"/>
                    <a:pt x="13270" y="2407"/>
                  </a:cubicBezTo>
                  <a:lnTo>
                    <a:pt x="13270" y="2122"/>
                  </a:lnTo>
                  <a:lnTo>
                    <a:pt x="14410" y="2122"/>
                  </a:lnTo>
                  <a:cubicBezTo>
                    <a:pt x="14695" y="2122"/>
                    <a:pt x="14917" y="2375"/>
                    <a:pt x="14917" y="2660"/>
                  </a:cubicBezTo>
                  <a:lnTo>
                    <a:pt x="14917" y="3927"/>
                  </a:lnTo>
                  <a:lnTo>
                    <a:pt x="444" y="3927"/>
                  </a:lnTo>
                  <a:lnTo>
                    <a:pt x="444" y="2660"/>
                  </a:lnTo>
                  <a:cubicBezTo>
                    <a:pt x="444" y="2375"/>
                    <a:pt x="666" y="2122"/>
                    <a:pt x="951" y="2122"/>
                  </a:cubicBezTo>
                  <a:lnTo>
                    <a:pt x="2059" y="2122"/>
                  </a:lnTo>
                  <a:lnTo>
                    <a:pt x="2059" y="2407"/>
                  </a:lnTo>
                  <a:cubicBezTo>
                    <a:pt x="2059" y="2787"/>
                    <a:pt x="2344" y="3040"/>
                    <a:pt x="2693" y="3040"/>
                  </a:cubicBezTo>
                  <a:lnTo>
                    <a:pt x="2788" y="3040"/>
                  </a:lnTo>
                  <a:cubicBezTo>
                    <a:pt x="3136" y="3040"/>
                    <a:pt x="3421" y="2755"/>
                    <a:pt x="3421" y="2407"/>
                  </a:cubicBezTo>
                  <a:lnTo>
                    <a:pt x="3421" y="665"/>
                  </a:lnTo>
                  <a:cubicBezTo>
                    <a:pt x="3421" y="317"/>
                    <a:pt x="3136" y="32"/>
                    <a:pt x="2788" y="32"/>
                  </a:cubicBezTo>
                  <a:lnTo>
                    <a:pt x="2693" y="32"/>
                  </a:lnTo>
                  <a:cubicBezTo>
                    <a:pt x="2344" y="32"/>
                    <a:pt x="2059" y="317"/>
                    <a:pt x="2059" y="665"/>
                  </a:cubicBezTo>
                  <a:lnTo>
                    <a:pt x="2059" y="1710"/>
                  </a:lnTo>
                  <a:lnTo>
                    <a:pt x="951" y="1710"/>
                  </a:lnTo>
                  <a:cubicBezTo>
                    <a:pt x="444" y="1710"/>
                    <a:pt x="1" y="2122"/>
                    <a:pt x="1" y="2660"/>
                  </a:cubicBezTo>
                  <a:lnTo>
                    <a:pt x="1" y="14410"/>
                  </a:lnTo>
                  <a:cubicBezTo>
                    <a:pt x="1" y="14916"/>
                    <a:pt x="444" y="15360"/>
                    <a:pt x="951" y="15360"/>
                  </a:cubicBezTo>
                  <a:lnTo>
                    <a:pt x="14410" y="15360"/>
                  </a:lnTo>
                  <a:cubicBezTo>
                    <a:pt x="14695" y="15360"/>
                    <a:pt x="14980" y="15233"/>
                    <a:pt x="15139" y="15011"/>
                  </a:cubicBezTo>
                  <a:cubicBezTo>
                    <a:pt x="15234" y="14853"/>
                    <a:pt x="15329" y="14631"/>
                    <a:pt x="15329" y="14410"/>
                  </a:cubicBezTo>
                  <a:lnTo>
                    <a:pt x="15329" y="2660"/>
                  </a:lnTo>
                  <a:cubicBezTo>
                    <a:pt x="15360" y="2059"/>
                    <a:pt x="14917" y="1679"/>
                    <a:pt x="14410" y="1679"/>
                  </a:cubicBezTo>
                  <a:lnTo>
                    <a:pt x="13270" y="1679"/>
                  </a:lnTo>
                  <a:lnTo>
                    <a:pt x="13270" y="634"/>
                  </a:lnTo>
                  <a:cubicBezTo>
                    <a:pt x="13270" y="285"/>
                    <a:pt x="12985" y="0"/>
                    <a:pt x="126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73"/>
          <p:cNvGrpSpPr/>
          <p:nvPr/>
        </p:nvGrpSpPr>
        <p:grpSpPr>
          <a:xfrm>
            <a:off x="3271893" y="3517730"/>
            <a:ext cx="386375" cy="364225"/>
            <a:chOff x="1958000" y="1787975"/>
            <a:chExt cx="386375" cy="364225"/>
          </a:xfrm>
        </p:grpSpPr>
        <p:sp>
          <p:nvSpPr>
            <p:cNvPr id="3988" name="Google Shape;3988;p73"/>
            <p:cNvSpPr/>
            <p:nvPr/>
          </p:nvSpPr>
          <p:spPr>
            <a:xfrm>
              <a:off x="1964325" y="1794325"/>
              <a:ext cx="373725" cy="300075"/>
            </a:xfrm>
            <a:custGeom>
              <a:avLst/>
              <a:gdLst/>
              <a:ahLst/>
              <a:cxnLst/>
              <a:rect l="l" t="t" r="r" b="b"/>
              <a:pathLst>
                <a:path w="14949" h="12003" extrusionOk="0">
                  <a:moveTo>
                    <a:pt x="7443" y="0"/>
                  </a:moveTo>
                  <a:lnTo>
                    <a:pt x="1" y="12003"/>
                  </a:lnTo>
                  <a:lnTo>
                    <a:pt x="14949" y="12003"/>
                  </a:lnTo>
                  <a:lnTo>
                    <a:pt x="7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3"/>
            <p:cNvSpPr/>
            <p:nvPr/>
          </p:nvSpPr>
          <p:spPr>
            <a:xfrm>
              <a:off x="2132975" y="1794325"/>
              <a:ext cx="204275" cy="300075"/>
            </a:xfrm>
            <a:custGeom>
              <a:avLst/>
              <a:gdLst/>
              <a:ahLst/>
              <a:cxnLst/>
              <a:rect l="l" t="t" r="r" b="b"/>
              <a:pathLst>
                <a:path w="8171" h="12003" extrusionOk="0">
                  <a:moveTo>
                    <a:pt x="36" y="1080"/>
                  </a:moveTo>
                  <a:cubicBezTo>
                    <a:pt x="22" y="1097"/>
                    <a:pt x="10" y="1117"/>
                    <a:pt x="0" y="1140"/>
                  </a:cubicBezTo>
                  <a:lnTo>
                    <a:pt x="36" y="1080"/>
                  </a:lnTo>
                  <a:close/>
                  <a:moveTo>
                    <a:pt x="697" y="0"/>
                  </a:moveTo>
                  <a:lnTo>
                    <a:pt x="190" y="824"/>
                  </a:lnTo>
                  <a:lnTo>
                    <a:pt x="36" y="1080"/>
                  </a:lnTo>
                  <a:lnTo>
                    <a:pt x="36" y="1080"/>
                  </a:lnTo>
                  <a:cubicBezTo>
                    <a:pt x="70" y="1041"/>
                    <a:pt x="117" y="1022"/>
                    <a:pt x="167" y="1022"/>
                  </a:cubicBezTo>
                  <a:cubicBezTo>
                    <a:pt x="238" y="1022"/>
                    <a:pt x="317" y="1061"/>
                    <a:pt x="380" y="1140"/>
                  </a:cubicBezTo>
                  <a:lnTo>
                    <a:pt x="6967" y="11623"/>
                  </a:lnTo>
                  <a:cubicBezTo>
                    <a:pt x="6999" y="11781"/>
                    <a:pt x="6904" y="12003"/>
                    <a:pt x="6714" y="12003"/>
                  </a:cubicBezTo>
                  <a:lnTo>
                    <a:pt x="8171" y="12003"/>
                  </a:lnTo>
                  <a:lnTo>
                    <a:pt x="69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3"/>
            <p:cNvSpPr/>
            <p:nvPr/>
          </p:nvSpPr>
          <p:spPr>
            <a:xfrm>
              <a:off x="2150375" y="2064300"/>
              <a:ext cx="30125" cy="30100"/>
            </a:xfrm>
            <a:custGeom>
              <a:avLst/>
              <a:gdLst/>
              <a:ahLst/>
              <a:cxnLst/>
              <a:rect l="l" t="t" r="r" b="b"/>
              <a:pathLst>
                <a:path w="1205" h="1204" extrusionOk="0">
                  <a:moveTo>
                    <a:pt x="1" y="0"/>
                  </a:moveTo>
                  <a:lnTo>
                    <a:pt x="1" y="1204"/>
                  </a:lnTo>
                  <a:lnTo>
                    <a:pt x="1204" y="1204"/>
                  </a:lnTo>
                  <a:lnTo>
                    <a:pt x="1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3"/>
            <p:cNvSpPr/>
            <p:nvPr/>
          </p:nvSpPr>
          <p:spPr>
            <a:xfrm>
              <a:off x="2156725" y="2063500"/>
              <a:ext cx="22975" cy="29325"/>
            </a:xfrm>
            <a:custGeom>
              <a:avLst/>
              <a:gdLst/>
              <a:ahLst/>
              <a:cxnLst/>
              <a:rect l="l" t="t" r="r" b="b"/>
              <a:pathLst>
                <a:path w="919" h="1173" extrusionOk="0">
                  <a:moveTo>
                    <a:pt x="0" y="1"/>
                  </a:moveTo>
                  <a:lnTo>
                    <a:pt x="0" y="32"/>
                  </a:lnTo>
                  <a:cubicBezTo>
                    <a:pt x="190" y="32"/>
                    <a:pt x="317" y="191"/>
                    <a:pt x="317" y="349"/>
                  </a:cubicBezTo>
                  <a:lnTo>
                    <a:pt x="317" y="1172"/>
                  </a:lnTo>
                  <a:lnTo>
                    <a:pt x="919" y="1172"/>
                  </a:lnTo>
                  <a:lnTo>
                    <a:pt x="91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3"/>
            <p:cNvSpPr/>
            <p:nvPr/>
          </p:nvSpPr>
          <p:spPr>
            <a:xfrm>
              <a:off x="2132175" y="2108625"/>
              <a:ext cx="39625" cy="43575"/>
            </a:xfrm>
            <a:custGeom>
              <a:avLst/>
              <a:gdLst/>
              <a:ahLst/>
              <a:cxnLst/>
              <a:rect l="l" t="t" r="r" b="b"/>
              <a:pathLst>
                <a:path w="1585" h="1743" extrusionOk="0">
                  <a:moveTo>
                    <a:pt x="856" y="1"/>
                  </a:moveTo>
                  <a:cubicBezTo>
                    <a:pt x="381" y="1"/>
                    <a:pt x="1" y="412"/>
                    <a:pt x="1" y="887"/>
                  </a:cubicBezTo>
                  <a:cubicBezTo>
                    <a:pt x="1" y="1362"/>
                    <a:pt x="381" y="1743"/>
                    <a:pt x="856" y="1743"/>
                  </a:cubicBezTo>
                  <a:cubicBezTo>
                    <a:pt x="1046" y="1743"/>
                    <a:pt x="1204" y="1679"/>
                    <a:pt x="1362" y="1553"/>
                  </a:cubicBezTo>
                  <a:cubicBezTo>
                    <a:pt x="1489" y="1489"/>
                    <a:pt x="1584" y="1267"/>
                    <a:pt x="1394" y="1172"/>
                  </a:cubicBezTo>
                  <a:cubicBezTo>
                    <a:pt x="1365" y="1128"/>
                    <a:pt x="1315" y="1105"/>
                    <a:pt x="1257" y="1105"/>
                  </a:cubicBezTo>
                  <a:cubicBezTo>
                    <a:pt x="1191" y="1105"/>
                    <a:pt x="1114" y="1136"/>
                    <a:pt x="1046" y="1204"/>
                  </a:cubicBezTo>
                  <a:cubicBezTo>
                    <a:pt x="1014" y="1236"/>
                    <a:pt x="951" y="1267"/>
                    <a:pt x="856" y="1267"/>
                  </a:cubicBezTo>
                  <a:cubicBezTo>
                    <a:pt x="602" y="1267"/>
                    <a:pt x="476" y="1077"/>
                    <a:pt x="476" y="887"/>
                  </a:cubicBezTo>
                  <a:cubicBezTo>
                    <a:pt x="476" y="634"/>
                    <a:pt x="666" y="476"/>
                    <a:pt x="856" y="476"/>
                  </a:cubicBezTo>
                  <a:cubicBezTo>
                    <a:pt x="951" y="476"/>
                    <a:pt x="1014" y="539"/>
                    <a:pt x="1109" y="571"/>
                  </a:cubicBezTo>
                  <a:cubicBezTo>
                    <a:pt x="1141" y="592"/>
                    <a:pt x="1176" y="602"/>
                    <a:pt x="1212" y="602"/>
                  </a:cubicBezTo>
                  <a:cubicBezTo>
                    <a:pt x="1285" y="602"/>
                    <a:pt x="1362" y="560"/>
                    <a:pt x="1426" y="476"/>
                  </a:cubicBezTo>
                  <a:cubicBezTo>
                    <a:pt x="1489" y="381"/>
                    <a:pt x="1457" y="254"/>
                    <a:pt x="1331" y="159"/>
                  </a:cubicBezTo>
                  <a:cubicBezTo>
                    <a:pt x="1172" y="96"/>
                    <a:pt x="1014"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3"/>
            <p:cNvSpPr/>
            <p:nvPr/>
          </p:nvSpPr>
          <p:spPr>
            <a:xfrm>
              <a:off x="1993625" y="1898825"/>
              <a:ext cx="39600" cy="44350"/>
            </a:xfrm>
            <a:custGeom>
              <a:avLst/>
              <a:gdLst/>
              <a:ahLst/>
              <a:cxnLst/>
              <a:rect l="l" t="t" r="r" b="b"/>
              <a:pathLst>
                <a:path w="1584" h="1774" extrusionOk="0">
                  <a:moveTo>
                    <a:pt x="792" y="602"/>
                  </a:moveTo>
                  <a:cubicBezTo>
                    <a:pt x="982" y="602"/>
                    <a:pt x="1141" y="761"/>
                    <a:pt x="1141" y="951"/>
                  </a:cubicBezTo>
                  <a:cubicBezTo>
                    <a:pt x="1141" y="1141"/>
                    <a:pt x="982" y="1299"/>
                    <a:pt x="792" y="1299"/>
                  </a:cubicBezTo>
                  <a:cubicBezTo>
                    <a:pt x="571" y="1299"/>
                    <a:pt x="412" y="1141"/>
                    <a:pt x="412" y="951"/>
                  </a:cubicBezTo>
                  <a:cubicBezTo>
                    <a:pt x="412" y="761"/>
                    <a:pt x="571" y="602"/>
                    <a:pt x="792" y="602"/>
                  </a:cubicBezTo>
                  <a:close/>
                  <a:moveTo>
                    <a:pt x="1331" y="0"/>
                  </a:moveTo>
                  <a:cubicBezTo>
                    <a:pt x="1204" y="0"/>
                    <a:pt x="1141" y="95"/>
                    <a:pt x="1141" y="159"/>
                  </a:cubicBezTo>
                  <a:cubicBezTo>
                    <a:pt x="1014" y="127"/>
                    <a:pt x="887" y="95"/>
                    <a:pt x="792" y="95"/>
                  </a:cubicBezTo>
                  <a:cubicBezTo>
                    <a:pt x="349" y="95"/>
                    <a:pt x="1" y="444"/>
                    <a:pt x="1" y="887"/>
                  </a:cubicBezTo>
                  <a:cubicBezTo>
                    <a:pt x="1" y="1362"/>
                    <a:pt x="349" y="1711"/>
                    <a:pt x="792" y="1711"/>
                  </a:cubicBezTo>
                  <a:cubicBezTo>
                    <a:pt x="887" y="1711"/>
                    <a:pt x="1014" y="1679"/>
                    <a:pt x="1141" y="1647"/>
                  </a:cubicBezTo>
                  <a:cubicBezTo>
                    <a:pt x="1172" y="1711"/>
                    <a:pt x="1267" y="1774"/>
                    <a:pt x="1331" y="1774"/>
                  </a:cubicBezTo>
                  <a:cubicBezTo>
                    <a:pt x="1457" y="1774"/>
                    <a:pt x="1584" y="1679"/>
                    <a:pt x="1584" y="1552"/>
                  </a:cubicBezTo>
                  <a:lnTo>
                    <a:pt x="1584" y="254"/>
                  </a:lnTo>
                  <a:cubicBezTo>
                    <a:pt x="1584" y="127"/>
                    <a:pt x="1457" y="0"/>
                    <a:pt x="1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3"/>
            <p:cNvSpPr/>
            <p:nvPr/>
          </p:nvSpPr>
          <p:spPr>
            <a:xfrm>
              <a:off x="2263600" y="1885375"/>
              <a:ext cx="43575" cy="59400"/>
            </a:xfrm>
            <a:custGeom>
              <a:avLst/>
              <a:gdLst/>
              <a:ahLst/>
              <a:cxnLst/>
              <a:rect l="l" t="t" r="r" b="b"/>
              <a:pathLst>
                <a:path w="1743" h="2376" extrusionOk="0">
                  <a:moveTo>
                    <a:pt x="887" y="1109"/>
                  </a:moveTo>
                  <a:cubicBezTo>
                    <a:pt x="1141" y="1109"/>
                    <a:pt x="1299" y="1299"/>
                    <a:pt x="1299" y="1489"/>
                  </a:cubicBezTo>
                  <a:cubicBezTo>
                    <a:pt x="1299" y="1742"/>
                    <a:pt x="1109" y="1900"/>
                    <a:pt x="887" y="1900"/>
                  </a:cubicBezTo>
                  <a:cubicBezTo>
                    <a:pt x="666" y="1900"/>
                    <a:pt x="507" y="1710"/>
                    <a:pt x="507" y="1489"/>
                  </a:cubicBezTo>
                  <a:cubicBezTo>
                    <a:pt x="476" y="1267"/>
                    <a:pt x="666" y="1109"/>
                    <a:pt x="887" y="1109"/>
                  </a:cubicBezTo>
                  <a:close/>
                  <a:moveTo>
                    <a:pt x="222" y="0"/>
                  </a:moveTo>
                  <a:cubicBezTo>
                    <a:pt x="96" y="0"/>
                    <a:pt x="1" y="127"/>
                    <a:pt x="1" y="222"/>
                  </a:cubicBezTo>
                  <a:lnTo>
                    <a:pt x="1" y="2122"/>
                  </a:lnTo>
                  <a:cubicBezTo>
                    <a:pt x="32" y="2249"/>
                    <a:pt x="96" y="2375"/>
                    <a:pt x="222" y="2375"/>
                  </a:cubicBezTo>
                  <a:cubicBezTo>
                    <a:pt x="317" y="2375"/>
                    <a:pt x="381" y="2312"/>
                    <a:pt x="444" y="2249"/>
                  </a:cubicBezTo>
                  <a:cubicBezTo>
                    <a:pt x="539" y="2312"/>
                    <a:pt x="697" y="2375"/>
                    <a:pt x="856" y="2375"/>
                  </a:cubicBezTo>
                  <a:cubicBezTo>
                    <a:pt x="1331" y="2375"/>
                    <a:pt x="1742" y="1964"/>
                    <a:pt x="1742" y="1489"/>
                  </a:cubicBezTo>
                  <a:cubicBezTo>
                    <a:pt x="1742" y="1014"/>
                    <a:pt x="1331" y="633"/>
                    <a:pt x="856" y="633"/>
                  </a:cubicBezTo>
                  <a:cubicBezTo>
                    <a:pt x="697" y="633"/>
                    <a:pt x="602" y="665"/>
                    <a:pt x="476" y="760"/>
                  </a:cubicBezTo>
                  <a:lnTo>
                    <a:pt x="476" y="222"/>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3"/>
            <p:cNvSpPr/>
            <p:nvPr/>
          </p:nvSpPr>
          <p:spPr>
            <a:xfrm>
              <a:off x="2144850" y="1902775"/>
              <a:ext cx="11900" cy="13500"/>
            </a:xfrm>
            <a:custGeom>
              <a:avLst/>
              <a:gdLst/>
              <a:ahLst/>
              <a:cxnLst/>
              <a:rect l="l" t="t" r="r" b="b"/>
              <a:pathLst>
                <a:path w="476" h="540" extrusionOk="0">
                  <a:moveTo>
                    <a:pt x="222" y="1"/>
                  </a:moveTo>
                  <a:cubicBezTo>
                    <a:pt x="95" y="1"/>
                    <a:pt x="0" y="127"/>
                    <a:pt x="0" y="254"/>
                  </a:cubicBezTo>
                  <a:lnTo>
                    <a:pt x="0" y="286"/>
                  </a:lnTo>
                  <a:cubicBezTo>
                    <a:pt x="0" y="413"/>
                    <a:pt x="95" y="539"/>
                    <a:pt x="222" y="539"/>
                  </a:cubicBezTo>
                  <a:cubicBezTo>
                    <a:pt x="349" y="539"/>
                    <a:pt x="475" y="413"/>
                    <a:pt x="475" y="286"/>
                  </a:cubicBezTo>
                  <a:lnTo>
                    <a:pt x="475" y="254"/>
                  </a:lnTo>
                  <a:cubicBezTo>
                    <a:pt x="444" y="96"/>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3"/>
            <p:cNvSpPr/>
            <p:nvPr/>
          </p:nvSpPr>
          <p:spPr>
            <a:xfrm>
              <a:off x="2144850" y="1875075"/>
              <a:ext cx="11900" cy="13475"/>
            </a:xfrm>
            <a:custGeom>
              <a:avLst/>
              <a:gdLst/>
              <a:ahLst/>
              <a:cxnLst/>
              <a:rect l="l" t="t" r="r" b="b"/>
              <a:pathLst>
                <a:path w="476" h="539" extrusionOk="0">
                  <a:moveTo>
                    <a:pt x="222" y="0"/>
                  </a:moveTo>
                  <a:cubicBezTo>
                    <a:pt x="95" y="0"/>
                    <a:pt x="0" y="127"/>
                    <a:pt x="0" y="254"/>
                  </a:cubicBezTo>
                  <a:lnTo>
                    <a:pt x="0" y="285"/>
                  </a:lnTo>
                  <a:cubicBezTo>
                    <a:pt x="0" y="412"/>
                    <a:pt x="95" y="539"/>
                    <a:pt x="222" y="539"/>
                  </a:cubicBezTo>
                  <a:cubicBezTo>
                    <a:pt x="349" y="539"/>
                    <a:pt x="475" y="412"/>
                    <a:pt x="475" y="285"/>
                  </a:cubicBezTo>
                  <a:lnTo>
                    <a:pt x="475" y="254"/>
                  </a:lnTo>
                  <a:cubicBezTo>
                    <a:pt x="444"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3"/>
            <p:cNvSpPr/>
            <p:nvPr/>
          </p:nvSpPr>
          <p:spPr>
            <a:xfrm>
              <a:off x="2144850" y="1847350"/>
              <a:ext cx="11900" cy="13500"/>
            </a:xfrm>
            <a:custGeom>
              <a:avLst/>
              <a:gdLst/>
              <a:ahLst/>
              <a:cxnLst/>
              <a:rect l="l" t="t" r="r" b="b"/>
              <a:pathLst>
                <a:path w="476" h="540" extrusionOk="0">
                  <a:moveTo>
                    <a:pt x="222" y="1"/>
                  </a:moveTo>
                  <a:cubicBezTo>
                    <a:pt x="95" y="1"/>
                    <a:pt x="0" y="128"/>
                    <a:pt x="0" y="254"/>
                  </a:cubicBezTo>
                  <a:lnTo>
                    <a:pt x="0" y="286"/>
                  </a:lnTo>
                  <a:cubicBezTo>
                    <a:pt x="0" y="413"/>
                    <a:pt x="95" y="539"/>
                    <a:pt x="222" y="539"/>
                  </a:cubicBezTo>
                  <a:cubicBezTo>
                    <a:pt x="349" y="539"/>
                    <a:pt x="475" y="413"/>
                    <a:pt x="475" y="286"/>
                  </a:cubicBezTo>
                  <a:lnTo>
                    <a:pt x="475" y="254"/>
                  </a:lnTo>
                  <a:cubicBezTo>
                    <a:pt x="444" y="128"/>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3"/>
            <p:cNvSpPr/>
            <p:nvPr/>
          </p:nvSpPr>
          <p:spPr>
            <a:xfrm>
              <a:off x="2144850" y="1821225"/>
              <a:ext cx="11900" cy="12700"/>
            </a:xfrm>
            <a:custGeom>
              <a:avLst/>
              <a:gdLst/>
              <a:ahLst/>
              <a:cxnLst/>
              <a:rect l="l" t="t" r="r" b="b"/>
              <a:pathLst>
                <a:path w="476" h="508" extrusionOk="0">
                  <a:moveTo>
                    <a:pt x="222" y="1"/>
                  </a:moveTo>
                  <a:cubicBezTo>
                    <a:pt x="95" y="1"/>
                    <a:pt x="0" y="96"/>
                    <a:pt x="0" y="223"/>
                  </a:cubicBezTo>
                  <a:lnTo>
                    <a:pt x="0" y="254"/>
                  </a:lnTo>
                  <a:cubicBezTo>
                    <a:pt x="0" y="381"/>
                    <a:pt x="95" y="508"/>
                    <a:pt x="222" y="508"/>
                  </a:cubicBezTo>
                  <a:cubicBezTo>
                    <a:pt x="349" y="508"/>
                    <a:pt x="475" y="381"/>
                    <a:pt x="475" y="254"/>
                  </a:cubicBezTo>
                  <a:lnTo>
                    <a:pt x="475" y="223"/>
                  </a:lnTo>
                  <a:cubicBezTo>
                    <a:pt x="444" y="64"/>
                    <a:pt x="349"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3"/>
            <p:cNvSpPr/>
            <p:nvPr/>
          </p:nvSpPr>
          <p:spPr>
            <a:xfrm>
              <a:off x="2144850" y="1930500"/>
              <a:ext cx="11900" cy="13475"/>
            </a:xfrm>
            <a:custGeom>
              <a:avLst/>
              <a:gdLst/>
              <a:ahLst/>
              <a:cxnLst/>
              <a:rect l="l" t="t" r="r" b="b"/>
              <a:pathLst>
                <a:path w="476" h="539" extrusionOk="0">
                  <a:moveTo>
                    <a:pt x="222" y="0"/>
                  </a:moveTo>
                  <a:cubicBezTo>
                    <a:pt x="95" y="0"/>
                    <a:pt x="0" y="127"/>
                    <a:pt x="0" y="254"/>
                  </a:cubicBezTo>
                  <a:lnTo>
                    <a:pt x="0" y="285"/>
                  </a:lnTo>
                  <a:cubicBezTo>
                    <a:pt x="0" y="412"/>
                    <a:pt x="95" y="539"/>
                    <a:pt x="222" y="539"/>
                  </a:cubicBezTo>
                  <a:cubicBezTo>
                    <a:pt x="349" y="539"/>
                    <a:pt x="475" y="412"/>
                    <a:pt x="475" y="285"/>
                  </a:cubicBezTo>
                  <a:lnTo>
                    <a:pt x="475" y="254"/>
                  </a:lnTo>
                  <a:cubicBezTo>
                    <a:pt x="444" y="95"/>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3"/>
            <p:cNvSpPr/>
            <p:nvPr/>
          </p:nvSpPr>
          <p:spPr>
            <a:xfrm>
              <a:off x="2144850" y="2009675"/>
              <a:ext cx="11900" cy="12675"/>
            </a:xfrm>
            <a:custGeom>
              <a:avLst/>
              <a:gdLst/>
              <a:ahLst/>
              <a:cxnLst/>
              <a:rect l="l" t="t" r="r" b="b"/>
              <a:pathLst>
                <a:path w="476" h="507" extrusionOk="0">
                  <a:moveTo>
                    <a:pt x="222" y="0"/>
                  </a:moveTo>
                  <a:cubicBezTo>
                    <a:pt x="95" y="0"/>
                    <a:pt x="0" y="127"/>
                    <a:pt x="0" y="253"/>
                  </a:cubicBezTo>
                  <a:lnTo>
                    <a:pt x="0" y="285"/>
                  </a:lnTo>
                  <a:cubicBezTo>
                    <a:pt x="0" y="443"/>
                    <a:pt x="95" y="507"/>
                    <a:pt x="222" y="507"/>
                  </a:cubicBezTo>
                  <a:cubicBezTo>
                    <a:pt x="349" y="507"/>
                    <a:pt x="475" y="412"/>
                    <a:pt x="475" y="285"/>
                  </a:cubicBezTo>
                  <a:lnTo>
                    <a:pt x="475" y="253"/>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3"/>
            <p:cNvSpPr/>
            <p:nvPr/>
          </p:nvSpPr>
          <p:spPr>
            <a:xfrm>
              <a:off x="2144850" y="1956625"/>
              <a:ext cx="11900" cy="12675"/>
            </a:xfrm>
            <a:custGeom>
              <a:avLst/>
              <a:gdLst/>
              <a:ahLst/>
              <a:cxnLst/>
              <a:rect l="l" t="t" r="r" b="b"/>
              <a:pathLst>
                <a:path w="476" h="507" extrusionOk="0">
                  <a:moveTo>
                    <a:pt x="222" y="0"/>
                  </a:moveTo>
                  <a:cubicBezTo>
                    <a:pt x="95" y="0"/>
                    <a:pt x="0" y="127"/>
                    <a:pt x="0" y="222"/>
                  </a:cubicBezTo>
                  <a:lnTo>
                    <a:pt x="0" y="285"/>
                  </a:lnTo>
                  <a:cubicBezTo>
                    <a:pt x="0" y="380"/>
                    <a:pt x="95" y="507"/>
                    <a:pt x="222" y="507"/>
                  </a:cubicBezTo>
                  <a:cubicBezTo>
                    <a:pt x="349" y="507"/>
                    <a:pt x="475" y="380"/>
                    <a:pt x="475" y="285"/>
                  </a:cubicBezTo>
                  <a:lnTo>
                    <a:pt x="475" y="222"/>
                  </a:lnTo>
                  <a:cubicBezTo>
                    <a:pt x="444"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3"/>
            <p:cNvSpPr/>
            <p:nvPr/>
          </p:nvSpPr>
          <p:spPr>
            <a:xfrm>
              <a:off x="1958000" y="1787975"/>
              <a:ext cx="386375" cy="311975"/>
            </a:xfrm>
            <a:custGeom>
              <a:avLst/>
              <a:gdLst/>
              <a:ahLst/>
              <a:cxnLst/>
              <a:rect l="l" t="t" r="r" b="b"/>
              <a:pathLst>
                <a:path w="15455" h="12479" extrusionOk="0">
                  <a:moveTo>
                    <a:pt x="7759" y="666"/>
                  </a:moveTo>
                  <a:lnTo>
                    <a:pt x="14568" y="11623"/>
                  </a:lnTo>
                  <a:lnTo>
                    <a:pt x="8139" y="8045"/>
                  </a:lnTo>
                  <a:lnTo>
                    <a:pt x="10483" y="6746"/>
                  </a:lnTo>
                  <a:cubicBezTo>
                    <a:pt x="10610" y="6715"/>
                    <a:pt x="10641" y="6556"/>
                    <a:pt x="10546" y="6430"/>
                  </a:cubicBezTo>
                  <a:cubicBezTo>
                    <a:pt x="10504" y="6345"/>
                    <a:pt x="10434" y="6303"/>
                    <a:pt x="10354" y="6303"/>
                  </a:cubicBezTo>
                  <a:cubicBezTo>
                    <a:pt x="10314" y="6303"/>
                    <a:pt x="10272" y="6313"/>
                    <a:pt x="10230" y="6335"/>
                  </a:cubicBezTo>
                  <a:lnTo>
                    <a:pt x="950" y="11623"/>
                  </a:lnTo>
                  <a:lnTo>
                    <a:pt x="4181" y="6398"/>
                  </a:lnTo>
                  <a:lnTo>
                    <a:pt x="6588" y="7728"/>
                  </a:lnTo>
                  <a:cubicBezTo>
                    <a:pt x="6651" y="7728"/>
                    <a:pt x="6683" y="7760"/>
                    <a:pt x="6714" y="7760"/>
                  </a:cubicBezTo>
                  <a:cubicBezTo>
                    <a:pt x="6809" y="7760"/>
                    <a:pt x="6873" y="7728"/>
                    <a:pt x="6904" y="7665"/>
                  </a:cubicBezTo>
                  <a:cubicBezTo>
                    <a:pt x="6999" y="7538"/>
                    <a:pt x="6968" y="7411"/>
                    <a:pt x="6841" y="7348"/>
                  </a:cubicBezTo>
                  <a:lnTo>
                    <a:pt x="4434" y="6018"/>
                  </a:lnTo>
                  <a:lnTo>
                    <a:pt x="7759" y="666"/>
                  </a:lnTo>
                  <a:close/>
                  <a:moveTo>
                    <a:pt x="8614" y="11307"/>
                  </a:moveTo>
                  <a:lnTo>
                    <a:pt x="8614" y="12003"/>
                  </a:lnTo>
                  <a:lnTo>
                    <a:pt x="7918" y="12003"/>
                  </a:lnTo>
                  <a:lnTo>
                    <a:pt x="7918" y="11307"/>
                  </a:lnTo>
                  <a:close/>
                  <a:moveTo>
                    <a:pt x="7696" y="1"/>
                  </a:moveTo>
                  <a:cubicBezTo>
                    <a:pt x="7633" y="1"/>
                    <a:pt x="7538" y="64"/>
                    <a:pt x="7506" y="128"/>
                  </a:cubicBezTo>
                  <a:lnTo>
                    <a:pt x="64" y="12130"/>
                  </a:lnTo>
                  <a:cubicBezTo>
                    <a:pt x="0" y="12257"/>
                    <a:pt x="64" y="12478"/>
                    <a:pt x="254" y="12478"/>
                  </a:cubicBezTo>
                  <a:lnTo>
                    <a:pt x="6651" y="12478"/>
                  </a:lnTo>
                  <a:cubicBezTo>
                    <a:pt x="6746" y="12478"/>
                    <a:pt x="6873" y="12352"/>
                    <a:pt x="6873" y="12225"/>
                  </a:cubicBezTo>
                  <a:cubicBezTo>
                    <a:pt x="6873" y="12130"/>
                    <a:pt x="6746" y="12003"/>
                    <a:pt x="6651" y="12003"/>
                  </a:cubicBezTo>
                  <a:lnTo>
                    <a:pt x="1140" y="12003"/>
                  </a:lnTo>
                  <a:lnTo>
                    <a:pt x="7664" y="8330"/>
                  </a:lnTo>
                  <a:lnTo>
                    <a:pt x="14315" y="12003"/>
                  </a:lnTo>
                  <a:lnTo>
                    <a:pt x="9089" y="12003"/>
                  </a:lnTo>
                  <a:lnTo>
                    <a:pt x="9089" y="11053"/>
                  </a:lnTo>
                  <a:cubicBezTo>
                    <a:pt x="9089" y="10927"/>
                    <a:pt x="8963" y="10800"/>
                    <a:pt x="8868" y="10800"/>
                  </a:cubicBezTo>
                  <a:lnTo>
                    <a:pt x="7918" y="10800"/>
                  </a:lnTo>
                  <a:lnTo>
                    <a:pt x="7918" y="10262"/>
                  </a:lnTo>
                  <a:cubicBezTo>
                    <a:pt x="7918" y="10135"/>
                    <a:pt x="7791" y="10008"/>
                    <a:pt x="7664" y="10008"/>
                  </a:cubicBezTo>
                  <a:cubicBezTo>
                    <a:pt x="7538" y="10008"/>
                    <a:pt x="7443" y="10135"/>
                    <a:pt x="7443" y="10262"/>
                  </a:cubicBezTo>
                  <a:lnTo>
                    <a:pt x="7443" y="11053"/>
                  </a:lnTo>
                  <a:lnTo>
                    <a:pt x="7443" y="12225"/>
                  </a:lnTo>
                  <a:cubicBezTo>
                    <a:pt x="7443" y="12352"/>
                    <a:pt x="7538" y="12478"/>
                    <a:pt x="7664" y="12478"/>
                  </a:cubicBezTo>
                  <a:lnTo>
                    <a:pt x="15202" y="12478"/>
                  </a:lnTo>
                  <a:cubicBezTo>
                    <a:pt x="15265" y="12447"/>
                    <a:pt x="15360" y="12447"/>
                    <a:pt x="15423" y="12320"/>
                  </a:cubicBezTo>
                  <a:cubicBezTo>
                    <a:pt x="15423" y="12288"/>
                    <a:pt x="15455" y="12193"/>
                    <a:pt x="15423" y="12130"/>
                  </a:cubicBezTo>
                  <a:lnTo>
                    <a:pt x="7918" y="128"/>
                  </a:lnTo>
                  <a:cubicBezTo>
                    <a:pt x="7854" y="64"/>
                    <a:pt x="7791" y="1"/>
                    <a:pt x="7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3" name="Google Shape;4003;p73"/>
          <p:cNvGrpSpPr/>
          <p:nvPr/>
        </p:nvGrpSpPr>
        <p:grpSpPr>
          <a:xfrm>
            <a:off x="3272681" y="2815160"/>
            <a:ext cx="384800" cy="349100"/>
            <a:chOff x="1960375" y="1255150"/>
            <a:chExt cx="384800" cy="349100"/>
          </a:xfrm>
        </p:grpSpPr>
        <p:sp>
          <p:nvSpPr>
            <p:cNvPr id="4004" name="Google Shape;4004;p73"/>
            <p:cNvSpPr/>
            <p:nvPr/>
          </p:nvSpPr>
          <p:spPr>
            <a:xfrm>
              <a:off x="1978575" y="1549850"/>
              <a:ext cx="360275" cy="47175"/>
            </a:xfrm>
            <a:custGeom>
              <a:avLst/>
              <a:gdLst/>
              <a:ahLst/>
              <a:cxnLst/>
              <a:rect l="l" t="t" r="r" b="b"/>
              <a:pathLst>
                <a:path w="14411" h="1887" extrusionOk="0">
                  <a:moveTo>
                    <a:pt x="13095" y="0"/>
                  </a:moveTo>
                  <a:cubicBezTo>
                    <a:pt x="13021" y="0"/>
                    <a:pt x="12953" y="59"/>
                    <a:pt x="12953" y="152"/>
                  </a:cubicBezTo>
                  <a:lnTo>
                    <a:pt x="12953" y="469"/>
                  </a:lnTo>
                  <a:lnTo>
                    <a:pt x="1" y="469"/>
                  </a:lnTo>
                  <a:lnTo>
                    <a:pt x="1" y="1387"/>
                  </a:lnTo>
                  <a:lnTo>
                    <a:pt x="12985" y="1387"/>
                  </a:lnTo>
                  <a:lnTo>
                    <a:pt x="12985" y="1735"/>
                  </a:lnTo>
                  <a:cubicBezTo>
                    <a:pt x="12985" y="1828"/>
                    <a:pt x="13036" y="1887"/>
                    <a:pt x="13113" y="1887"/>
                  </a:cubicBezTo>
                  <a:cubicBezTo>
                    <a:pt x="13141" y="1887"/>
                    <a:pt x="13173" y="1879"/>
                    <a:pt x="13207" y="1862"/>
                  </a:cubicBezTo>
                  <a:lnTo>
                    <a:pt x="14315" y="1070"/>
                  </a:lnTo>
                  <a:cubicBezTo>
                    <a:pt x="14410" y="1039"/>
                    <a:pt x="14410" y="880"/>
                    <a:pt x="14284" y="817"/>
                  </a:cubicBezTo>
                  <a:lnTo>
                    <a:pt x="13175" y="25"/>
                  </a:lnTo>
                  <a:cubicBezTo>
                    <a:pt x="13150" y="8"/>
                    <a:pt x="13122" y="0"/>
                    <a:pt x="1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3"/>
            <p:cNvSpPr/>
            <p:nvPr/>
          </p:nvSpPr>
          <p:spPr>
            <a:xfrm>
              <a:off x="2303200" y="1549850"/>
              <a:ext cx="35650" cy="48325"/>
            </a:xfrm>
            <a:custGeom>
              <a:avLst/>
              <a:gdLst/>
              <a:ahLst/>
              <a:cxnLst/>
              <a:rect l="l" t="t" r="r" b="b"/>
              <a:pathLst>
                <a:path w="1426" h="1933" extrusionOk="0">
                  <a:moveTo>
                    <a:pt x="128" y="0"/>
                  </a:moveTo>
                  <a:cubicBezTo>
                    <a:pt x="51" y="0"/>
                    <a:pt x="0" y="59"/>
                    <a:pt x="0" y="152"/>
                  </a:cubicBezTo>
                  <a:lnTo>
                    <a:pt x="0" y="405"/>
                  </a:lnTo>
                  <a:cubicBezTo>
                    <a:pt x="0" y="334"/>
                    <a:pt x="36" y="298"/>
                    <a:pt x="94" y="298"/>
                  </a:cubicBezTo>
                  <a:cubicBezTo>
                    <a:pt x="113" y="298"/>
                    <a:pt x="135" y="302"/>
                    <a:pt x="158" y="310"/>
                  </a:cubicBezTo>
                  <a:lnTo>
                    <a:pt x="855" y="817"/>
                  </a:lnTo>
                  <a:cubicBezTo>
                    <a:pt x="950" y="912"/>
                    <a:pt x="950" y="1039"/>
                    <a:pt x="855" y="1102"/>
                  </a:cubicBezTo>
                  <a:lnTo>
                    <a:pt x="158" y="1609"/>
                  </a:lnTo>
                  <a:cubicBezTo>
                    <a:pt x="131" y="1627"/>
                    <a:pt x="106" y="1635"/>
                    <a:pt x="84" y="1635"/>
                  </a:cubicBezTo>
                  <a:cubicBezTo>
                    <a:pt x="32" y="1635"/>
                    <a:pt x="0" y="1590"/>
                    <a:pt x="0" y="1545"/>
                  </a:cubicBezTo>
                  <a:lnTo>
                    <a:pt x="0" y="1767"/>
                  </a:lnTo>
                  <a:cubicBezTo>
                    <a:pt x="0" y="1858"/>
                    <a:pt x="81" y="1932"/>
                    <a:pt x="151" y="1932"/>
                  </a:cubicBezTo>
                  <a:cubicBezTo>
                    <a:pt x="178" y="1932"/>
                    <a:pt x="204" y="1921"/>
                    <a:pt x="222" y="1894"/>
                  </a:cubicBezTo>
                  <a:lnTo>
                    <a:pt x="1330" y="1102"/>
                  </a:lnTo>
                  <a:cubicBezTo>
                    <a:pt x="1425" y="1039"/>
                    <a:pt x="1425" y="880"/>
                    <a:pt x="1330" y="817"/>
                  </a:cubicBezTo>
                  <a:lnTo>
                    <a:pt x="222" y="25"/>
                  </a:lnTo>
                  <a:cubicBezTo>
                    <a:pt x="188" y="8"/>
                    <a:pt x="156" y="0"/>
                    <a:pt x="12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3"/>
            <p:cNvSpPr/>
            <p:nvPr/>
          </p:nvSpPr>
          <p:spPr>
            <a:xfrm>
              <a:off x="1963550" y="1260300"/>
              <a:ext cx="50675" cy="325025"/>
            </a:xfrm>
            <a:custGeom>
              <a:avLst/>
              <a:gdLst/>
              <a:ahLst/>
              <a:cxnLst/>
              <a:rect l="l" t="t" r="r" b="b"/>
              <a:pathLst>
                <a:path w="2027" h="13001" extrusionOk="0">
                  <a:moveTo>
                    <a:pt x="1049" y="1"/>
                  </a:moveTo>
                  <a:cubicBezTo>
                    <a:pt x="998" y="1"/>
                    <a:pt x="950" y="16"/>
                    <a:pt x="918" y="48"/>
                  </a:cubicBezTo>
                  <a:lnTo>
                    <a:pt x="792" y="206"/>
                  </a:lnTo>
                  <a:lnTo>
                    <a:pt x="63" y="1156"/>
                  </a:lnTo>
                  <a:cubicBezTo>
                    <a:pt x="0" y="1283"/>
                    <a:pt x="63" y="1441"/>
                    <a:pt x="190" y="1441"/>
                  </a:cubicBezTo>
                  <a:lnTo>
                    <a:pt x="570" y="1441"/>
                  </a:lnTo>
                  <a:lnTo>
                    <a:pt x="570" y="13001"/>
                  </a:lnTo>
                  <a:lnTo>
                    <a:pt x="1457" y="13001"/>
                  </a:lnTo>
                  <a:lnTo>
                    <a:pt x="1457" y="1441"/>
                  </a:lnTo>
                  <a:lnTo>
                    <a:pt x="1837" y="1441"/>
                  </a:lnTo>
                  <a:cubicBezTo>
                    <a:pt x="1932" y="1441"/>
                    <a:pt x="2027" y="1283"/>
                    <a:pt x="1995" y="1156"/>
                  </a:cubicBezTo>
                  <a:lnTo>
                    <a:pt x="1204" y="48"/>
                  </a:lnTo>
                  <a:cubicBezTo>
                    <a:pt x="1156" y="16"/>
                    <a:pt x="1101" y="1"/>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3"/>
            <p:cNvSpPr/>
            <p:nvPr/>
          </p:nvSpPr>
          <p:spPr>
            <a:xfrm>
              <a:off x="1982550" y="1260300"/>
              <a:ext cx="31675" cy="301275"/>
            </a:xfrm>
            <a:custGeom>
              <a:avLst/>
              <a:gdLst/>
              <a:ahLst/>
              <a:cxnLst/>
              <a:rect l="l" t="t" r="r" b="b"/>
              <a:pathLst>
                <a:path w="1267" h="12051" extrusionOk="0">
                  <a:moveTo>
                    <a:pt x="253" y="1"/>
                  </a:moveTo>
                  <a:cubicBezTo>
                    <a:pt x="206" y="1"/>
                    <a:pt x="158" y="16"/>
                    <a:pt x="127" y="48"/>
                  </a:cubicBezTo>
                  <a:lnTo>
                    <a:pt x="0" y="206"/>
                  </a:lnTo>
                  <a:lnTo>
                    <a:pt x="697" y="1156"/>
                  </a:lnTo>
                  <a:cubicBezTo>
                    <a:pt x="792" y="1283"/>
                    <a:pt x="697" y="1441"/>
                    <a:pt x="602" y="1441"/>
                  </a:cubicBezTo>
                  <a:lnTo>
                    <a:pt x="380" y="1441"/>
                  </a:lnTo>
                  <a:cubicBezTo>
                    <a:pt x="317" y="1441"/>
                    <a:pt x="222" y="1536"/>
                    <a:pt x="222" y="1600"/>
                  </a:cubicBezTo>
                  <a:lnTo>
                    <a:pt x="222" y="11861"/>
                  </a:lnTo>
                  <a:cubicBezTo>
                    <a:pt x="222" y="11987"/>
                    <a:pt x="317" y="12051"/>
                    <a:pt x="444" y="12051"/>
                  </a:cubicBezTo>
                  <a:lnTo>
                    <a:pt x="697" y="12051"/>
                  </a:lnTo>
                  <a:lnTo>
                    <a:pt x="697" y="1441"/>
                  </a:lnTo>
                  <a:lnTo>
                    <a:pt x="1077" y="1441"/>
                  </a:lnTo>
                  <a:cubicBezTo>
                    <a:pt x="1172" y="1441"/>
                    <a:pt x="1267" y="1283"/>
                    <a:pt x="1172" y="1156"/>
                  </a:cubicBezTo>
                  <a:lnTo>
                    <a:pt x="380" y="48"/>
                  </a:lnTo>
                  <a:cubicBezTo>
                    <a:pt x="348" y="16"/>
                    <a:pt x="301" y="1"/>
                    <a:pt x="25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3"/>
            <p:cNvSpPr/>
            <p:nvPr/>
          </p:nvSpPr>
          <p:spPr>
            <a:xfrm>
              <a:off x="2041925" y="1396075"/>
              <a:ext cx="55450" cy="165500"/>
            </a:xfrm>
            <a:custGeom>
              <a:avLst/>
              <a:gdLst/>
              <a:ahLst/>
              <a:cxnLst/>
              <a:rect l="l" t="t" r="r" b="b"/>
              <a:pathLst>
                <a:path w="2218" h="6620" extrusionOk="0">
                  <a:moveTo>
                    <a:pt x="0" y="1"/>
                  </a:moveTo>
                  <a:lnTo>
                    <a:pt x="0" y="6620"/>
                  </a:lnTo>
                  <a:lnTo>
                    <a:pt x="2217" y="6620"/>
                  </a:lnTo>
                  <a:lnTo>
                    <a:pt x="22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3"/>
            <p:cNvSpPr/>
            <p:nvPr/>
          </p:nvSpPr>
          <p:spPr>
            <a:xfrm>
              <a:off x="2069625" y="1396075"/>
              <a:ext cx="27750" cy="165500"/>
            </a:xfrm>
            <a:custGeom>
              <a:avLst/>
              <a:gdLst/>
              <a:ahLst/>
              <a:cxnLst/>
              <a:rect l="l" t="t" r="r" b="b"/>
              <a:pathLst>
                <a:path w="1110" h="6620" extrusionOk="0">
                  <a:moveTo>
                    <a:pt x="1" y="1"/>
                  </a:moveTo>
                  <a:cubicBezTo>
                    <a:pt x="222" y="1"/>
                    <a:pt x="381" y="222"/>
                    <a:pt x="381" y="412"/>
                  </a:cubicBezTo>
                  <a:lnTo>
                    <a:pt x="381" y="6620"/>
                  </a:lnTo>
                  <a:lnTo>
                    <a:pt x="1109" y="6620"/>
                  </a:lnTo>
                  <a:lnTo>
                    <a:pt x="110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3"/>
            <p:cNvSpPr/>
            <p:nvPr/>
          </p:nvSpPr>
          <p:spPr>
            <a:xfrm>
              <a:off x="2124250" y="1327200"/>
              <a:ext cx="54675" cy="235175"/>
            </a:xfrm>
            <a:custGeom>
              <a:avLst/>
              <a:gdLst/>
              <a:ahLst/>
              <a:cxnLst/>
              <a:rect l="l" t="t" r="r" b="b"/>
              <a:pathLst>
                <a:path w="2187" h="9407" extrusionOk="0">
                  <a:moveTo>
                    <a:pt x="1" y="1"/>
                  </a:moveTo>
                  <a:lnTo>
                    <a:pt x="1" y="9406"/>
                  </a:lnTo>
                  <a:lnTo>
                    <a:pt x="2186" y="9406"/>
                  </a:lnTo>
                  <a:lnTo>
                    <a:pt x="21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3"/>
            <p:cNvSpPr/>
            <p:nvPr/>
          </p:nvSpPr>
          <p:spPr>
            <a:xfrm>
              <a:off x="2151975" y="1325625"/>
              <a:ext cx="27725" cy="235950"/>
            </a:xfrm>
            <a:custGeom>
              <a:avLst/>
              <a:gdLst/>
              <a:ahLst/>
              <a:cxnLst/>
              <a:rect l="l" t="t" r="r" b="b"/>
              <a:pathLst>
                <a:path w="1109" h="9438" extrusionOk="0">
                  <a:moveTo>
                    <a:pt x="0" y="0"/>
                  </a:moveTo>
                  <a:lnTo>
                    <a:pt x="0" y="64"/>
                  </a:lnTo>
                  <a:cubicBezTo>
                    <a:pt x="222" y="64"/>
                    <a:pt x="380" y="254"/>
                    <a:pt x="380" y="444"/>
                  </a:cubicBezTo>
                  <a:lnTo>
                    <a:pt x="380" y="9438"/>
                  </a:lnTo>
                  <a:lnTo>
                    <a:pt x="1109" y="9438"/>
                  </a:lnTo>
                  <a:lnTo>
                    <a:pt x="110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3"/>
            <p:cNvSpPr/>
            <p:nvPr/>
          </p:nvSpPr>
          <p:spPr>
            <a:xfrm>
              <a:off x="2205800" y="1447550"/>
              <a:ext cx="55450" cy="114025"/>
            </a:xfrm>
            <a:custGeom>
              <a:avLst/>
              <a:gdLst/>
              <a:ahLst/>
              <a:cxnLst/>
              <a:rect l="l" t="t" r="r" b="b"/>
              <a:pathLst>
                <a:path w="2218" h="4561" extrusionOk="0">
                  <a:moveTo>
                    <a:pt x="1" y="0"/>
                  </a:moveTo>
                  <a:lnTo>
                    <a:pt x="1" y="4561"/>
                  </a:lnTo>
                  <a:lnTo>
                    <a:pt x="2218" y="4561"/>
                  </a:lnTo>
                  <a:lnTo>
                    <a:pt x="22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3"/>
            <p:cNvSpPr/>
            <p:nvPr/>
          </p:nvSpPr>
          <p:spPr>
            <a:xfrm>
              <a:off x="2233525" y="1447550"/>
              <a:ext cx="27725" cy="114025"/>
            </a:xfrm>
            <a:custGeom>
              <a:avLst/>
              <a:gdLst/>
              <a:ahLst/>
              <a:cxnLst/>
              <a:rect l="l" t="t" r="r" b="b"/>
              <a:pathLst>
                <a:path w="1109" h="4561" extrusionOk="0">
                  <a:moveTo>
                    <a:pt x="0" y="0"/>
                  </a:moveTo>
                  <a:cubicBezTo>
                    <a:pt x="254" y="0"/>
                    <a:pt x="412" y="222"/>
                    <a:pt x="412" y="412"/>
                  </a:cubicBezTo>
                  <a:lnTo>
                    <a:pt x="412" y="4561"/>
                  </a:lnTo>
                  <a:lnTo>
                    <a:pt x="1109" y="4561"/>
                  </a:lnTo>
                  <a:lnTo>
                    <a:pt x="1109"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3"/>
            <p:cNvSpPr/>
            <p:nvPr/>
          </p:nvSpPr>
          <p:spPr>
            <a:xfrm>
              <a:off x="1960375" y="1255150"/>
              <a:ext cx="384800" cy="349100"/>
            </a:xfrm>
            <a:custGeom>
              <a:avLst/>
              <a:gdLst/>
              <a:ahLst/>
              <a:cxnLst/>
              <a:rect l="l" t="t" r="r" b="b"/>
              <a:pathLst>
                <a:path w="15392" h="13964" extrusionOk="0">
                  <a:moveTo>
                    <a:pt x="10926" y="7950"/>
                  </a:moveTo>
                  <a:lnTo>
                    <a:pt x="10071" y="8805"/>
                  </a:lnTo>
                  <a:lnTo>
                    <a:pt x="10071" y="7950"/>
                  </a:lnTo>
                  <a:close/>
                  <a:moveTo>
                    <a:pt x="11845" y="7950"/>
                  </a:moveTo>
                  <a:lnTo>
                    <a:pt x="11845" y="8266"/>
                  </a:lnTo>
                  <a:lnTo>
                    <a:pt x="10071" y="10040"/>
                  </a:lnTo>
                  <a:lnTo>
                    <a:pt x="10071" y="9438"/>
                  </a:lnTo>
                  <a:lnTo>
                    <a:pt x="11560" y="7950"/>
                  </a:lnTo>
                  <a:close/>
                  <a:moveTo>
                    <a:pt x="11845" y="8900"/>
                  </a:moveTo>
                  <a:lnTo>
                    <a:pt x="11845" y="9501"/>
                  </a:lnTo>
                  <a:lnTo>
                    <a:pt x="10071" y="11275"/>
                  </a:lnTo>
                  <a:lnTo>
                    <a:pt x="10071" y="10673"/>
                  </a:lnTo>
                  <a:lnTo>
                    <a:pt x="11845" y="8900"/>
                  </a:lnTo>
                  <a:close/>
                  <a:moveTo>
                    <a:pt x="8519" y="3073"/>
                  </a:moveTo>
                  <a:lnTo>
                    <a:pt x="8519" y="12035"/>
                  </a:lnTo>
                  <a:lnTo>
                    <a:pt x="6746" y="12035"/>
                  </a:lnTo>
                  <a:lnTo>
                    <a:pt x="6746" y="3073"/>
                  </a:lnTo>
                  <a:close/>
                  <a:moveTo>
                    <a:pt x="11845" y="10103"/>
                  </a:moveTo>
                  <a:lnTo>
                    <a:pt x="11845" y="10705"/>
                  </a:lnTo>
                  <a:lnTo>
                    <a:pt x="10546" y="12035"/>
                  </a:lnTo>
                  <a:lnTo>
                    <a:pt x="10071" y="12035"/>
                  </a:lnTo>
                  <a:lnTo>
                    <a:pt x="10071" y="11908"/>
                  </a:lnTo>
                  <a:lnTo>
                    <a:pt x="11845" y="10103"/>
                  </a:lnTo>
                  <a:close/>
                  <a:moveTo>
                    <a:pt x="11845" y="11338"/>
                  </a:moveTo>
                  <a:lnTo>
                    <a:pt x="11845" y="12035"/>
                  </a:lnTo>
                  <a:lnTo>
                    <a:pt x="11180" y="12035"/>
                  </a:lnTo>
                  <a:lnTo>
                    <a:pt x="11845" y="11338"/>
                  </a:lnTo>
                  <a:close/>
                  <a:moveTo>
                    <a:pt x="1172" y="507"/>
                  </a:moveTo>
                  <a:lnTo>
                    <a:pt x="1837" y="1426"/>
                  </a:lnTo>
                  <a:lnTo>
                    <a:pt x="1647" y="1426"/>
                  </a:lnTo>
                  <a:cubicBezTo>
                    <a:pt x="1521" y="1426"/>
                    <a:pt x="1394" y="1521"/>
                    <a:pt x="1394" y="1647"/>
                  </a:cubicBezTo>
                  <a:lnTo>
                    <a:pt x="1394" y="12257"/>
                  </a:lnTo>
                  <a:cubicBezTo>
                    <a:pt x="1394" y="12383"/>
                    <a:pt x="1521" y="12510"/>
                    <a:pt x="1647" y="12510"/>
                  </a:cubicBezTo>
                  <a:lnTo>
                    <a:pt x="4181" y="12510"/>
                  </a:lnTo>
                  <a:lnTo>
                    <a:pt x="4181" y="12985"/>
                  </a:lnTo>
                  <a:lnTo>
                    <a:pt x="919" y="12985"/>
                  </a:lnTo>
                  <a:lnTo>
                    <a:pt x="919" y="1647"/>
                  </a:lnTo>
                  <a:cubicBezTo>
                    <a:pt x="919" y="1521"/>
                    <a:pt x="792" y="1426"/>
                    <a:pt x="697" y="1426"/>
                  </a:cubicBezTo>
                  <a:lnTo>
                    <a:pt x="475" y="1426"/>
                  </a:lnTo>
                  <a:lnTo>
                    <a:pt x="1172" y="507"/>
                  </a:lnTo>
                  <a:close/>
                  <a:moveTo>
                    <a:pt x="7443" y="12510"/>
                  </a:moveTo>
                  <a:lnTo>
                    <a:pt x="7443" y="12985"/>
                  </a:lnTo>
                  <a:lnTo>
                    <a:pt x="4592" y="12985"/>
                  </a:lnTo>
                  <a:lnTo>
                    <a:pt x="4592" y="12510"/>
                  </a:lnTo>
                  <a:close/>
                  <a:moveTo>
                    <a:pt x="10736" y="12510"/>
                  </a:moveTo>
                  <a:lnTo>
                    <a:pt x="10736" y="12985"/>
                  </a:lnTo>
                  <a:lnTo>
                    <a:pt x="7886" y="12985"/>
                  </a:lnTo>
                  <a:lnTo>
                    <a:pt x="7886" y="12510"/>
                  </a:lnTo>
                  <a:close/>
                  <a:moveTo>
                    <a:pt x="1204" y="1"/>
                  </a:moveTo>
                  <a:cubicBezTo>
                    <a:pt x="1077" y="1"/>
                    <a:pt x="950" y="64"/>
                    <a:pt x="887" y="159"/>
                  </a:cubicBezTo>
                  <a:lnTo>
                    <a:pt x="95" y="1267"/>
                  </a:lnTo>
                  <a:cubicBezTo>
                    <a:pt x="0" y="1362"/>
                    <a:pt x="0" y="1521"/>
                    <a:pt x="32" y="1647"/>
                  </a:cubicBezTo>
                  <a:cubicBezTo>
                    <a:pt x="95" y="1774"/>
                    <a:pt x="254" y="1837"/>
                    <a:pt x="412" y="1837"/>
                  </a:cubicBezTo>
                  <a:lnTo>
                    <a:pt x="539" y="1837"/>
                  </a:lnTo>
                  <a:lnTo>
                    <a:pt x="539" y="13175"/>
                  </a:lnTo>
                  <a:cubicBezTo>
                    <a:pt x="539" y="13302"/>
                    <a:pt x="634" y="13397"/>
                    <a:pt x="760" y="13397"/>
                  </a:cubicBezTo>
                  <a:lnTo>
                    <a:pt x="4212" y="13397"/>
                  </a:lnTo>
                  <a:lnTo>
                    <a:pt x="4212" y="13618"/>
                  </a:lnTo>
                  <a:cubicBezTo>
                    <a:pt x="4212" y="13713"/>
                    <a:pt x="4307" y="13840"/>
                    <a:pt x="4434" y="13840"/>
                  </a:cubicBezTo>
                  <a:cubicBezTo>
                    <a:pt x="4561" y="13840"/>
                    <a:pt x="4687" y="13713"/>
                    <a:pt x="4687" y="13618"/>
                  </a:cubicBezTo>
                  <a:lnTo>
                    <a:pt x="4687" y="13397"/>
                  </a:lnTo>
                  <a:lnTo>
                    <a:pt x="7538" y="13397"/>
                  </a:lnTo>
                  <a:lnTo>
                    <a:pt x="7538" y="13618"/>
                  </a:lnTo>
                  <a:cubicBezTo>
                    <a:pt x="7538" y="13713"/>
                    <a:pt x="7664" y="13840"/>
                    <a:pt x="7759" y="13840"/>
                  </a:cubicBezTo>
                  <a:cubicBezTo>
                    <a:pt x="7886" y="13840"/>
                    <a:pt x="8013" y="13713"/>
                    <a:pt x="8013" y="13618"/>
                  </a:cubicBezTo>
                  <a:lnTo>
                    <a:pt x="8013" y="13397"/>
                  </a:lnTo>
                  <a:lnTo>
                    <a:pt x="10863" y="13397"/>
                  </a:lnTo>
                  <a:lnTo>
                    <a:pt x="10863" y="13618"/>
                  </a:lnTo>
                  <a:cubicBezTo>
                    <a:pt x="10863" y="13713"/>
                    <a:pt x="10990" y="13840"/>
                    <a:pt x="11085" y="13840"/>
                  </a:cubicBezTo>
                  <a:cubicBezTo>
                    <a:pt x="11211" y="13840"/>
                    <a:pt x="11338" y="13713"/>
                    <a:pt x="11338" y="13618"/>
                  </a:cubicBezTo>
                  <a:lnTo>
                    <a:pt x="11338" y="12510"/>
                  </a:lnTo>
                  <a:lnTo>
                    <a:pt x="13840" y="12510"/>
                  </a:lnTo>
                  <a:cubicBezTo>
                    <a:pt x="13935" y="12510"/>
                    <a:pt x="14061" y="12383"/>
                    <a:pt x="14061" y="12257"/>
                  </a:cubicBezTo>
                  <a:lnTo>
                    <a:pt x="14061" y="12067"/>
                  </a:lnTo>
                  <a:lnTo>
                    <a:pt x="14980" y="12732"/>
                  </a:lnTo>
                  <a:lnTo>
                    <a:pt x="14061" y="13397"/>
                  </a:lnTo>
                  <a:lnTo>
                    <a:pt x="14061" y="13207"/>
                  </a:lnTo>
                  <a:cubicBezTo>
                    <a:pt x="14061" y="13080"/>
                    <a:pt x="13935" y="12985"/>
                    <a:pt x="13840" y="12985"/>
                  </a:cubicBezTo>
                  <a:lnTo>
                    <a:pt x="12161" y="12985"/>
                  </a:lnTo>
                  <a:cubicBezTo>
                    <a:pt x="12035" y="12985"/>
                    <a:pt x="11940" y="13080"/>
                    <a:pt x="11940" y="13207"/>
                  </a:cubicBezTo>
                  <a:cubicBezTo>
                    <a:pt x="11940" y="13333"/>
                    <a:pt x="12035" y="13460"/>
                    <a:pt x="12161" y="13460"/>
                  </a:cubicBezTo>
                  <a:lnTo>
                    <a:pt x="13586" y="13460"/>
                  </a:lnTo>
                  <a:lnTo>
                    <a:pt x="13586" y="13555"/>
                  </a:lnTo>
                  <a:cubicBezTo>
                    <a:pt x="13586" y="13713"/>
                    <a:pt x="13681" y="13840"/>
                    <a:pt x="13776" y="13935"/>
                  </a:cubicBezTo>
                  <a:cubicBezTo>
                    <a:pt x="13819" y="13949"/>
                    <a:pt x="13874" y="13963"/>
                    <a:pt x="13936" y="13963"/>
                  </a:cubicBezTo>
                  <a:cubicBezTo>
                    <a:pt x="14013" y="13963"/>
                    <a:pt x="14101" y="13942"/>
                    <a:pt x="14188" y="13872"/>
                  </a:cubicBezTo>
                  <a:lnTo>
                    <a:pt x="15297" y="13080"/>
                  </a:lnTo>
                  <a:cubicBezTo>
                    <a:pt x="15360" y="12922"/>
                    <a:pt x="15392" y="12573"/>
                    <a:pt x="15170" y="12415"/>
                  </a:cubicBezTo>
                  <a:lnTo>
                    <a:pt x="14061" y="11623"/>
                  </a:lnTo>
                  <a:cubicBezTo>
                    <a:pt x="13987" y="11586"/>
                    <a:pt x="13902" y="11571"/>
                    <a:pt x="13825" y="11571"/>
                  </a:cubicBezTo>
                  <a:cubicBezTo>
                    <a:pt x="13771" y="11571"/>
                    <a:pt x="13721" y="11578"/>
                    <a:pt x="13681" y="11591"/>
                  </a:cubicBezTo>
                  <a:cubicBezTo>
                    <a:pt x="13555" y="11655"/>
                    <a:pt x="13460" y="11781"/>
                    <a:pt x="13460" y="11940"/>
                  </a:cubicBezTo>
                  <a:lnTo>
                    <a:pt x="13460" y="12067"/>
                  </a:lnTo>
                  <a:lnTo>
                    <a:pt x="12288" y="12067"/>
                  </a:lnTo>
                  <a:lnTo>
                    <a:pt x="12288" y="7760"/>
                  </a:lnTo>
                  <a:cubicBezTo>
                    <a:pt x="12288" y="7633"/>
                    <a:pt x="12161" y="7506"/>
                    <a:pt x="12035" y="7506"/>
                  </a:cubicBezTo>
                  <a:lnTo>
                    <a:pt x="9818" y="7506"/>
                  </a:lnTo>
                  <a:cubicBezTo>
                    <a:pt x="9691" y="7506"/>
                    <a:pt x="9596" y="7633"/>
                    <a:pt x="9596" y="7760"/>
                  </a:cubicBezTo>
                  <a:lnTo>
                    <a:pt x="9596" y="12067"/>
                  </a:lnTo>
                  <a:lnTo>
                    <a:pt x="8963" y="12067"/>
                  </a:lnTo>
                  <a:lnTo>
                    <a:pt x="8963" y="2883"/>
                  </a:lnTo>
                  <a:cubicBezTo>
                    <a:pt x="8963" y="2756"/>
                    <a:pt x="8836" y="2629"/>
                    <a:pt x="8709" y="2629"/>
                  </a:cubicBezTo>
                  <a:lnTo>
                    <a:pt x="6556" y="2629"/>
                  </a:lnTo>
                  <a:cubicBezTo>
                    <a:pt x="6429" y="2629"/>
                    <a:pt x="6303" y="2756"/>
                    <a:pt x="6303" y="2883"/>
                  </a:cubicBezTo>
                  <a:lnTo>
                    <a:pt x="6303" y="12067"/>
                  </a:lnTo>
                  <a:lnTo>
                    <a:pt x="5701" y="12067"/>
                  </a:lnTo>
                  <a:lnTo>
                    <a:pt x="5701" y="5638"/>
                  </a:lnTo>
                  <a:cubicBezTo>
                    <a:pt x="5701" y="5543"/>
                    <a:pt x="5574" y="5416"/>
                    <a:pt x="5479" y="5416"/>
                  </a:cubicBezTo>
                  <a:lnTo>
                    <a:pt x="3262" y="5416"/>
                  </a:lnTo>
                  <a:cubicBezTo>
                    <a:pt x="3136" y="5416"/>
                    <a:pt x="3009" y="5543"/>
                    <a:pt x="3009" y="5638"/>
                  </a:cubicBezTo>
                  <a:lnTo>
                    <a:pt x="3009" y="11180"/>
                  </a:lnTo>
                  <a:cubicBezTo>
                    <a:pt x="3009" y="11306"/>
                    <a:pt x="3136" y="11433"/>
                    <a:pt x="3262" y="11433"/>
                  </a:cubicBezTo>
                  <a:cubicBezTo>
                    <a:pt x="3357" y="11433"/>
                    <a:pt x="3484" y="11306"/>
                    <a:pt x="3484" y="11180"/>
                  </a:cubicBezTo>
                  <a:lnTo>
                    <a:pt x="3484" y="5859"/>
                  </a:lnTo>
                  <a:lnTo>
                    <a:pt x="5257" y="5859"/>
                  </a:lnTo>
                  <a:lnTo>
                    <a:pt x="5257" y="12035"/>
                  </a:lnTo>
                  <a:lnTo>
                    <a:pt x="1869" y="12035"/>
                  </a:lnTo>
                  <a:lnTo>
                    <a:pt x="1869" y="1837"/>
                  </a:lnTo>
                  <a:lnTo>
                    <a:pt x="1996" y="1837"/>
                  </a:lnTo>
                  <a:cubicBezTo>
                    <a:pt x="2154" y="1837"/>
                    <a:pt x="2249" y="1774"/>
                    <a:pt x="2344" y="1647"/>
                  </a:cubicBezTo>
                  <a:cubicBezTo>
                    <a:pt x="2407" y="1521"/>
                    <a:pt x="2376" y="1362"/>
                    <a:pt x="2312" y="1267"/>
                  </a:cubicBezTo>
                  <a:lnTo>
                    <a:pt x="1521" y="159"/>
                  </a:lnTo>
                  <a:cubicBezTo>
                    <a:pt x="1426" y="32"/>
                    <a:pt x="1331" y="1"/>
                    <a:pt x="1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5" name="Google Shape;4015;p73"/>
          <p:cNvGrpSpPr/>
          <p:nvPr/>
        </p:nvGrpSpPr>
        <p:grpSpPr>
          <a:xfrm>
            <a:off x="3273068" y="4218700"/>
            <a:ext cx="384025" cy="383225"/>
            <a:chOff x="1959575" y="2319225"/>
            <a:chExt cx="384025" cy="383225"/>
          </a:xfrm>
        </p:grpSpPr>
        <p:sp>
          <p:nvSpPr>
            <p:cNvPr id="4016" name="Google Shape;4016;p73"/>
            <p:cNvSpPr/>
            <p:nvPr/>
          </p:nvSpPr>
          <p:spPr>
            <a:xfrm>
              <a:off x="1965925" y="2367325"/>
              <a:ext cx="372125" cy="329575"/>
            </a:xfrm>
            <a:custGeom>
              <a:avLst/>
              <a:gdLst/>
              <a:ahLst/>
              <a:cxnLst/>
              <a:rect l="l" t="t" r="r" b="b"/>
              <a:pathLst>
                <a:path w="14885" h="13183" extrusionOk="0">
                  <a:moveTo>
                    <a:pt x="14260" y="0"/>
                  </a:moveTo>
                  <a:cubicBezTo>
                    <a:pt x="14226" y="0"/>
                    <a:pt x="14191" y="3"/>
                    <a:pt x="14156" y="8"/>
                  </a:cubicBezTo>
                  <a:lnTo>
                    <a:pt x="697" y="8"/>
                  </a:lnTo>
                  <a:cubicBezTo>
                    <a:pt x="317" y="8"/>
                    <a:pt x="0" y="325"/>
                    <a:pt x="0" y="705"/>
                  </a:cubicBezTo>
                  <a:lnTo>
                    <a:pt x="0" y="12454"/>
                  </a:lnTo>
                  <a:cubicBezTo>
                    <a:pt x="0" y="12866"/>
                    <a:pt x="317" y="13183"/>
                    <a:pt x="697" y="13183"/>
                  </a:cubicBezTo>
                  <a:lnTo>
                    <a:pt x="14156" y="13183"/>
                  </a:lnTo>
                  <a:cubicBezTo>
                    <a:pt x="14568" y="13183"/>
                    <a:pt x="14885" y="12866"/>
                    <a:pt x="14885" y="12454"/>
                  </a:cubicBezTo>
                  <a:lnTo>
                    <a:pt x="14885" y="705"/>
                  </a:lnTo>
                  <a:cubicBezTo>
                    <a:pt x="14885" y="300"/>
                    <a:pt x="14620" y="0"/>
                    <a:pt x="14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3"/>
            <p:cNvSpPr/>
            <p:nvPr/>
          </p:nvSpPr>
          <p:spPr>
            <a:xfrm>
              <a:off x="2299225" y="2365950"/>
              <a:ext cx="38825" cy="330175"/>
            </a:xfrm>
            <a:custGeom>
              <a:avLst/>
              <a:gdLst/>
              <a:ahLst/>
              <a:cxnLst/>
              <a:rect l="l" t="t" r="r" b="b"/>
              <a:pathLst>
                <a:path w="1553" h="13207" extrusionOk="0">
                  <a:moveTo>
                    <a:pt x="1" y="0"/>
                  </a:moveTo>
                  <a:cubicBezTo>
                    <a:pt x="381" y="0"/>
                    <a:pt x="697" y="317"/>
                    <a:pt x="697" y="729"/>
                  </a:cubicBezTo>
                  <a:lnTo>
                    <a:pt x="697" y="12478"/>
                  </a:lnTo>
                  <a:cubicBezTo>
                    <a:pt x="697" y="12889"/>
                    <a:pt x="381" y="13206"/>
                    <a:pt x="1" y="13206"/>
                  </a:cubicBezTo>
                  <a:lnTo>
                    <a:pt x="824" y="13206"/>
                  </a:lnTo>
                  <a:cubicBezTo>
                    <a:pt x="1236" y="13206"/>
                    <a:pt x="1553" y="12889"/>
                    <a:pt x="1553" y="12478"/>
                  </a:cubicBezTo>
                  <a:lnTo>
                    <a:pt x="1553" y="760"/>
                  </a:lnTo>
                  <a:cubicBezTo>
                    <a:pt x="1553" y="317"/>
                    <a:pt x="1236"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3"/>
            <p:cNvSpPr/>
            <p:nvPr/>
          </p:nvSpPr>
          <p:spPr>
            <a:xfrm>
              <a:off x="1965925" y="2421350"/>
              <a:ext cx="372125" cy="275550"/>
            </a:xfrm>
            <a:custGeom>
              <a:avLst/>
              <a:gdLst/>
              <a:ahLst/>
              <a:cxnLst/>
              <a:rect l="l" t="t" r="r" b="b"/>
              <a:pathLst>
                <a:path w="14885" h="11022" extrusionOk="0">
                  <a:moveTo>
                    <a:pt x="0" y="1"/>
                  </a:moveTo>
                  <a:lnTo>
                    <a:pt x="0" y="10293"/>
                  </a:lnTo>
                  <a:cubicBezTo>
                    <a:pt x="0" y="10705"/>
                    <a:pt x="317" y="11022"/>
                    <a:pt x="697" y="11022"/>
                  </a:cubicBezTo>
                  <a:lnTo>
                    <a:pt x="14156" y="11022"/>
                  </a:lnTo>
                  <a:cubicBezTo>
                    <a:pt x="14568" y="11022"/>
                    <a:pt x="14885" y="10705"/>
                    <a:pt x="14885" y="10293"/>
                  </a:cubicBezTo>
                  <a:lnTo>
                    <a:pt x="14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3"/>
            <p:cNvSpPr/>
            <p:nvPr/>
          </p:nvSpPr>
          <p:spPr>
            <a:xfrm>
              <a:off x="2299225" y="2421350"/>
              <a:ext cx="38825" cy="275550"/>
            </a:xfrm>
            <a:custGeom>
              <a:avLst/>
              <a:gdLst/>
              <a:ahLst/>
              <a:cxnLst/>
              <a:rect l="l" t="t" r="r" b="b"/>
              <a:pathLst>
                <a:path w="1553" h="11022" extrusionOk="0">
                  <a:moveTo>
                    <a:pt x="697" y="1"/>
                  </a:moveTo>
                  <a:lnTo>
                    <a:pt x="697" y="10293"/>
                  </a:lnTo>
                  <a:cubicBezTo>
                    <a:pt x="697" y="10705"/>
                    <a:pt x="381" y="11022"/>
                    <a:pt x="1" y="11022"/>
                  </a:cubicBezTo>
                  <a:lnTo>
                    <a:pt x="824" y="11022"/>
                  </a:lnTo>
                  <a:cubicBezTo>
                    <a:pt x="1236" y="11022"/>
                    <a:pt x="1553" y="10705"/>
                    <a:pt x="1553" y="10293"/>
                  </a:cubicBezTo>
                  <a:lnTo>
                    <a:pt x="155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3"/>
            <p:cNvSpPr/>
            <p:nvPr/>
          </p:nvSpPr>
          <p:spPr>
            <a:xfrm>
              <a:off x="2003125" y="246490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3"/>
            <p:cNvSpPr/>
            <p:nvPr/>
          </p:nvSpPr>
          <p:spPr>
            <a:xfrm>
              <a:off x="2261225" y="246490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3"/>
            <p:cNvSpPr/>
            <p:nvPr/>
          </p:nvSpPr>
          <p:spPr>
            <a:xfrm>
              <a:off x="2003125" y="2443525"/>
              <a:ext cx="296125" cy="205875"/>
            </a:xfrm>
            <a:custGeom>
              <a:avLst/>
              <a:gdLst/>
              <a:ahLst/>
              <a:cxnLst/>
              <a:rect l="l" t="t" r="r" b="b"/>
              <a:pathLst>
                <a:path w="11845" h="8235" extrusionOk="0">
                  <a:moveTo>
                    <a:pt x="1" y="1"/>
                  </a:moveTo>
                  <a:lnTo>
                    <a:pt x="1" y="7506"/>
                  </a:lnTo>
                  <a:cubicBezTo>
                    <a:pt x="1" y="7918"/>
                    <a:pt x="317" y="8235"/>
                    <a:pt x="697" y="8235"/>
                  </a:cubicBezTo>
                  <a:lnTo>
                    <a:pt x="11116" y="8235"/>
                  </a:lnTo>
                  <a:cubicBezTo>
                    <a:pt x="11528" y="8235"/>
                    <a:pt x="11845" y="7918"/>
                    <a:pt x="11845" y="7506"/>
                  </a:cubicBezTo>
                  <a:lnTo>
                    <a:pt x="1184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3"/>
            <p:cNvSpPr/>
            <p:nvPr/>
          </p:nvSpPr>
          <p:spPr>
            <a:xfrm>
              <a:off x="2261225" y="2443525"/>
              <a:ext cx="38025" cy="205875"/>
            </a:xfrm>
            <a:custGeom>
              <a:avLst/>
              <a:gdLst/>
              <a:ahLst/>
              <a:cxnLst/>
              <a:rect l="l" t="t" r="r" b="b"/>
              <a:pathLst>
                <a:path w="1521" h="8235" extrusionOk="0">
                  <a:moveTo>
                    <a:pt x="729" y="1"/>
                  </a:moveTo>
                  <a:lnTo>
                    <a:pt x="729" y="7506"/>
                  </a:lnTo>
                  <a:cubicBezTo>
                    <a:pt x="729" y="7918"/>
                    <a:pt x="412" y="8235"/>
                    <a:pt x="1" y="8235"/>
                  </a:cubicBezTo>
                  <a:lnTo>
                    <a:pt x="792" y="8235"/>
                  </a:lnTo>
                  <a:cubicBezTo>
                    <a:pt x="1204" y="8235"/>
                    <a:pt x="1521" y="7918"/>
                    <a:pt x="1521" y="7506"/>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3"/>
            <p:cNvSpPr/>
            <p:nvPr/>
          </p:nvSpPr>
          <p:spPr>
            <a:xfrm>
              <a:off x="2003125" y="2421350"/>
              <a:ext cx="296125" cy="205875"/>
            </a:xfrm>
            <a:custGeom>
              <a:avLst/>
              <a:gdLst/>
              <a:ahLst/>
              <a:cxnLst/>
              <a:rect l="l" t="t" r="r" b="b"/>
              <a:pathLst>
                <a:path w="11845" h="8235" extrusionOk="0">
                  <a:moveTo>
                    <a:pt x="1" y="1"/>
                  </a:moveTo>
                  <a:lnTo>
                    <a:pt x="1" y="7538"/>
                  </a:lnTo>
                  <a:cubicBezTo>
                    <a:pt x="1" y="7918"/>
                    <a:pt x="317" y="8235"/>
                    <a:pt x="697" y="8235"/>
                  </a:cubicBezTo>
                  <a:lnTo>
                    <a:pt x="11116" y="8235"/>
                  </a:lnTo>
                  <a:cubicBezTo>
                    <a:pt x="11528" y="8235"/>
                    <a:pt x="11845" y="7918"/>
                    <a:pt x="11845" y="7538"/>
                  </a:cubicBezTo>
                  <a:lnTo>
                    <a:pt x="118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3"/>
            <p:cNvSpPr/>
            <p:nvPr/>
          </p:nvSpPr>
          <p:spPr>
            <a:xfrm>
              <a:off x="2261225" y="2421350"/>
              <a:ext cx="38025" cy="205875"/>
            </a:xfrm>
            <a:custGeom>
              <a:avLst/>
              <a:gdLst/>
              <a:ahLst/>
              <a:cxnLst/>
              <a:rect l="l" t="t" r="r" b="b"/>
              <a:pathLst>
                <a:path w="1521" h="8235" extrusionOk="0">
                  <a:moveTo>
                    <a:pt x="729" y="1"/>
                  </a:moveTo>
                  <a:lnTo>
                    <a:pt x="729" y="7538"/>
                  </a:lnTo>
                  <a:cubicBezTo>
                    <a:pt x="729" y="7918"/>
                    <a:pt x="412" y="8235"/>
                    <a:pt x="1" y="8235"/>
                  </a:cubicBezTo>
                  <a:lnTo>
                    <a:pt x="792" y="8235"/>
                  </a:lnTo>
                  <a:cubicBezTo>
                    <a:pt x="1204" y="8235"/>
                    <a:pt x="1521" y="7918"/>
                    <a:pt x="1521" y="7538"/>
                  </a:cubicBezTo>
                  <a:lnTo>
                    <a:pt x="152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3"/>
            <p:cNvSpPr/>
            <p:nvPr/>
          </p:nvSpPr>
          <p:spPr>
            <a:xfrm>
              <a:off x="2015000" y="2324775"/>
              <a:ext cx="23775" cy="64150"/>
            </a:xfrm>
            <a:custGeom>
              <a:avLst/>
              <a:gdLst/>
              <a:ahLst/>
              <a:cxnLst/>
              <a:rect l="l" t="t" r="r" b="b"/>
              <a:pathLst>
                <a:path w="951" h="2566" extrusionOk="0">
                  <a:moveTo>
                    <a:pt x="444" y="0"/>
                  </a:moveTo>
                  <a:cubicBezTo>
                    <a:pt x="191" y="0"/>
                    <a:pt x="1" y="190"/>
                    <a:pt x="1" y="444"/>
                  </a:cubicBezTo>
                  <a:lnTo>
                    <a:pt x="1" y="2122"/>
                  </a:lnTo>
                  <a:cubicBezTo>
                    <a:pt x="1" y="2376"/>
                    <a:pt x="191" y="2566"/>
                    <a:pt x="444" y="2566"/>
                  </a:cubicBezTo>
                  <a:lnTo>
                    <a:pt x="507" y="2566"/>
                  </a:lnTo>
                  <a:cubicBezTo>
                    <a:pt x="761" y="2566"/>
                    <a:pt x="951" y="2407"/>
                    <a:pt x="951" y="2185"/>
                  </a:cubicBezTo>
                  <a:lnTo>
                    <a:pt x="951" y="444"/>
                  </a:lnTo>
                  <a:cubicBezTo>
                    <a:pt x="951" y="190"/>
                    <a:pt x="76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3"/>
            <p:cNvSpPr/>
            <p:nvPr/>
          </p:nvSpPr>
          <p:spPr>
            <a:xfrm>
              <a:off x="2262800" y="2324775"/>
              <a:ext cx="23800" cy="64150"/>
            </a:xfrm>
            <a:custGeom>
              <a:avLst/>
              <a:gdLst/>
              <a:ahLst/>
              <a:cxnLst/>
              <a:rect l="l" t="t" r="r" b="b"/>
              <a:pathLst>
                <a:path w="952" h="2566" extrusionOk="0">
                  <a:moveTo>
                    <a:pt x="413" y="0"/>
                  </a:moveTo>
                  <a:cubicBezTo>
                    <a:pt x="191" y="0"/>
                    <a:pt x="1" y="190"/>
                    <a:pt x="1" y="444"/>
                  </a:cubicBezTo>
                  <a:lnTo>
                    <a:pt x="1" y="2122"/>
                  </a:lnTo>
                  <a:cubicBezTo>
                    <a:pt x="1" y="2376"/>
                    <a:pt x="191" y="2566"/>
                    <a:pt x="413" y="2566"/>
                  </a:cubicBezTo>
                  <a:lnTo>
                    <a:pt x="508" y="2566"/>
                  </a:lnTo>
                  <a:cubicBezTo>
                    <a:pt x="729" y="2566"/>
                    <a:pt x="888" y="2407"/>
                    <a:pt x="951" y="2185"/>
                  </a:cubicBezTo>
                  <a:lnTo>
                    <a:pt x="951" y="444"/>
                  </a:lnTo>
                  <a:cubicBezTo>
                    <a:pt x="951" y="190"/>
                    <a:pt x="729"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3"/>
            <p:cNvSpPr/>
            <p:nvPr/>
          </p:nvSpPr>
          <p:spPr>
            <a:xfrm>
              <a:off x="2019750" y="2486275"/>
              <a:ext cx="30100" cy="93450"/>
            </a:xfrm>
            <a:custGeom>
              <a:avLst/>
              <a:gdLst/>
              <a:ahLst/>
              <a:cxnLst/>
              <a:rect l="l" t="t" r="r" b="b"/>
              <a:pathLst>
                <a:path w="1204" h="3738" extrusionOk="0">
                  <a:moveTo>
                    <a:pt x="254" y="1"/>
                  </a:moveTo>
                  <a:cubicBezTo>
                    <a:pt x="127" y="1"/>
                    <a:pt x="1" y="96"/>
                    <a:pt x="1" y="222"/>
                  </a:cubicBezTo>
                  <a:cubicBezTo>
                    <a:pt x="1" y="349"/>
                    <a:pt x="127" y="476"/>
                    <a:pt x="254" y="476"/>
                  </a:cubicBezTo>
                  <a:lnTo>
                    <a:pt x="729" y="476"/>
                  </a:lnTo>
                  <a:lnTo>
                    <a:pt x="729" y="3516"/>
                  </a:lnTo>
                  <a:cubicBezTo>
                    <a:pt x="729" y="3643"/>
                    <a:pt x="856" y="3738"/>
                    <a:pt x="951" y="3738"/>
                  </a:cubicBezTo>
                  <a:cubicBezTo>
                    <a:pt x="1077" y="3738"/>
                    <a:pt x="1204" y="3643"/>
                    <a:pt x="1204" y="3516"/>
                  </a:cubicBezTo>
                  <a:lnTo>
                    <a:pt x="1204" y="222"/>
                  </a:lnTo>
                  <a:cubicBezTo>
                    <a:pt x="1204" y="64"/>
                    <a:pt x="1077" y="1"/>
                    <a:pt x="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3"/>
            <p:cNvSpPr/>
            <p:nvPr/>
          </p:nvSpPr>
          <p:spPr>
            <a:xfrm>
              <a:off x="2217675" y="2483525"/>
              <a:ext cx="64950" cy="94625"/>
            </a:xfrm>
            <a:custGeom>
              <a:avLst/>
              <a:gdLst/>
              <a:ahLst/>
              <a:cxnLst/>
              <a:rect l="l" t="t" r="r" b="b"/>
              <a:pathLst>
                <a:path w="2598" h="3785" extrusionOk="0">
                  <a:moveTo>
                    <a:pt x="1711" y="522"/>
                  </a:moveTo>
                  <a:lnTo>
                    <a:pt x="1711" y="2328"/>
                  </a:lnTo>
                  <a:lnTo>
                    <a:pt x="698" y="2328"/>
                  </a:lnTo>
                  <a:cubicBezTo>
                    <a:pt x="1078" y="1599"/>
                    <a:pt x="1553" y="744"/>
                    <a:pt x="1711" y="522"/>
                  </a:cubicBezTo>
                  <a:close/>
                  <a:moveTo>
                    <a:pt x="1740" y="1"/>
                  </a:moveTo>
                  <a:cubicBezTo>
                    <a:pt x="1638" y="1"/>
                    <a:pt x="1501" y="45"/>
                    <a:pt x="1363" y="206"/>
                  </a:cubicBezTo>
                  <a:cubicBezTo>
                    <a:pt x="1141" y="459"/>
                    <a:pt x="159" y="2233"/>
                    <a:pt x="33" y="2423"/>
                  </a:cubicBezTo>
                  <a:cubicBezTo>
                    <a:pt x="1" y="2518"/>
                    <a:pt x="1" y="2581"/>
                    <a:pt x="33" y="2676"/>
                  </a:cubicBezTo>
                  <a:cubicBezTo>
                    <a:pt x="96" y="2739"/>
                    <a:pt x="159" y="2803"/>
                    <a:pt x="254" y="2803"/>
                  </a:cubicBezTo>
                  <a:lnTo>
                    <a:pt x="1679" y="2803"/>
                  </a:lnTo>
                  <a:lnTo>
                    <a:pt x="1679" y="3531"/>
                  </a:lnTo>
                  <a:cubicBezTo>
                    <a:pt x="1679" y="3658"/>
                    <a:pt x="1743" y="3784"/>
                    <a:pt x="1901" y="3784"/>
                  </a:cubicBezTo>
                  <a:cubicBezTo>
                    <a:pt x="2028" y="3784"/>
                    <a:pt x="2154" y="3658"/>
                    <a:pt x="2154" y="3531"/>
                  </a:cubicBezTo>
                  <a:lnTo>
                    <a:pt x="2154" y="2803"/>
                  </a:lnTo>
                  <a:lnTo>
                    <a:pt x="2344" y="2803"/>
                  </a:lnTo>
                  <a:cubicBezTo>
                    <a:pt x="2471" y="2803"/>
                    <a:pt x="2598" y="2676"/>
                    <a:pt x="2598" y="2549"/>
                  </a:cubicBezTo>
                  <a:cubicBezTo>
                    <a:pt x="2598" y="2423"/>
                    <a:pt x="2471" y="2328"/>
                    <a:pt x="2344" y="2328"/>
                  </a:cubicBezTo>
                  <a:lnTo>
                    <a:pt x="2154" y="2328"/>
                  </a:lnTo>
                  <a:lnTo>
                    <a:pt x="2154" y="459"/>
                  </a:lnTo>
                  <a:cubicBezTo>
                    <a:pt x="2154" y="269"/>
                    <a:pt x="2028" y="111"/>
                    <a:pt x="1838" y="16"/>
                  </a:cubicBezTo>
                  <a:cubicBezTo>
                    <a:pt x="1812" y="7"/>
                    <a:pt x="1778"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3"/>
            <p:cNvSpPr/>
            <p:nvPr/>
          </p:nvSpPr>
          <p:spPr>
            <a:xfrm>
              <a:off x="2071225" y="2484700"/>
              <a:ext cx="58600" cy="97400"/>
            </a:xfrm>
            <a:custGeom>
              <a:avLst/>
              <a:gdLst/>
              <a:ahLst/>
              <a:cxnLst/>
              <a:rect l="l" t="t" r="r" b="b"/>
              <a:pathLst>
                <a:path w="2344" h="3896" extrusionOk="0">
                  <a:moveTo>
                    <a:pt x="1077" y="0"/>
                  </a:moveTo>
                  <a:cubicBezTo>
                    <a:pt x="570" y="0"/>
                    <a:pt x="127" y="380"/>
                    <a:pt x="32" y="887"/>
                  </a:cubicBezTo>
                  <a:cubicBezTo>
                    <a:pt x="0" y="1014"/>
                    <a:pt x="95" y="1109"/>
                    <a:pt x="190" y="1172"/>
                  </a:cubicBezTo>
                  <a:cubicBezTo>
                    <a:pt x="207" y="1176"/>
                    <a:pt x="224" y="1178"/>
                    <a:pt x="241" y="1178"/>
                  </a:cubicBezTo>
                  <a:cubicBezTo>
                    <a:pt x="349" y="1178"/>
                    <a:pt x="448" y="1096"/>
                    <a:pt x="475" y="1014"/>
                  </a:cubicBezTo>
                  <a:cubicBezTo>
                    <a:pt x="507" y="729"/>
                    <a:pt x="792" y="539"/>
                    <a:pt x="1077" y="539"/>
                  </a:cubicBezTo>
                  <a:cubicBezTo>
                    <a:pt x="1394" y="539"/>
                    <a:pt x="1679" y="792"/>
                    <a:pt x="1710" y="1109"/>
                  </a:cubicBezTo>
                  <a:cubicBezTo>
                    <a:pt x="1710" y="1362"/>
                    <a:pt x="1552" y="1552"/>
                    <a:pt x="1394" y="1837"/>
                  </a:cubicBezTo>
                  <a:cubicBezTo>
                    <a:pt x="887" y="2597"/>
                    <a:pt x="570" y="2977"/>
                    <a:pt x="412" y="3231"/>
                  </a:cubicBezTo>
                  <a:cubicBezTo>
                    <a:pt x="190" y="3484"/>
                    <a:pt x="158" y="3547"/>
                    <a:pt x="190" y="3706"/>
                  </a:cubicBezTo>
                  <a:cubicBezTo>
                    <a:pt x="253" y="3769"/>
                    <a:pt x="285" y="3801"/>
                    <a:pt x="348" y="3864"/>
                  </a:cubicBezTo>
                  <a:cubicBezTo>
                    <a:pt x="412" y="3864"/>
                    <a:pt x="443" y="3896"/>
                    <a:pt x="1077" y="3896"/>
                  </a:cubicBezTo>
                  <a:lnTo>
                    <a:pt x="2090" y="3896"/>
                  </a:lnTo>
                  <a:cubicBezTo>
                    <a:pt x="2217" y="3896"/>
                    <a:pt x="2344" y="3769"/>
                    <a:pt x="2344" y="3642"/>
                  </a:cubicBezTo>
                  <a:cubicBezTo>
                    <a:pt x="2312" y="3421"/>
                    <a:pt x="2185" y="3326"/>
                    <a:pt x="2059" y="3326"/>
                  </a:cubicBezTo>
                  <a:lnTo>
                    <a:pt x="792" y="3326"/>
                  </a:lnTo>
                  <a:cubicBezTo>
                    <a:pt x="1013" y="3104"/>
                    <a:pt x="1267" y="2692"/>
                    <a:pt x="1742" y="2027"/>
                  </a:cubicBezTo>
                  <a:cubicBezTo>
                    <a:pt x="1995" y="1711"/>
                    <a:pt x="2154" y="1394"/>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3"/>
            <p:cNvSpPr/>
            <p:nvPr/>
          </p:nvSpPr>
          <p:spPr>
            <a:xfrm>
              <a:off x="2147225" y="2484700"/>
              <a:ext cx="53850" cy="100575"/>
            </a:xfrm>
            <a:custGeom>
              <a:avLst/>
              <a:gdLst/>
              <a:ahLst/>
              <a:cxnLst/>
              <a:rect l="l" t="t" r="r" b="b"/>
              <a:pathLst>
                <a:path w="2154" h="4023" extrusionOk="0">
                  <a:moveTo>
                    <a:pt x="1077" y="0"/>
                  </a:moveTo>
                  <a:cubicBezTo>
                    <a:pt x="570" y="0"/>
                    <a:pt x="127" y="380"/>
                    <a:pt x="64" y="887"/>
                  </a:cubicBezTo>
                  <a:cubicBezTo>
                    <a:pt x="0" y="1014"/>
                    <a:pt x="95" y="1109"/>
                    <a:pt x="222" y="1172"/>
                  </a:cubicBezTo>
                  <a:cubicBezTo>
                    <a:pt x="239" y="1176"/>
                    <a:pt x="255" y="1178"/>
                    <a:pt x="271" y="1178"/>
                  </a:cubicBezTo>
                  <a:cubicBezTo>
                    <a:pt x="373" y="1178"/>
                    <a:pt x="448" y="1096"/>
                    <a:pt x="475" y="1014"/>
                  </a:cubicBezTo>
                  <a:cubicBezTo>
                    <a:pt x="539" y="729"/>
                    <a:pt x="792" y="539"/>
                    <a:pt x="1077" y="539"/>
                  </a:cubicBezTo>
                  <a:cubicBezTo>
                    <a:pt x="1425" y="539"/>
                    <a:pt x="1710" y="792"/>
                    <a:pt x="1710" y="1172"/>
                  </a:cubicBezTo>
                  <a:cubicBezTo>
                    <a:pt x="1710" y="1521"/>
                    <a:pt x="1457" y="1806"/>
                    <a:pt x="1077" y="1806"/>
                  </a:cubicBezTo>
                  <a:cubicBezTo>
                    <a:pt x="950" y="1806"/>
                    <a:pt x="855" y="1901"/>
                    <a:pt x="855" y="2027"/>
                  </a:cubicBezTo>
                  <a:cubicBezTo>
                    <a:pt x="855" y="2154"/>
                    <a:pt x="950" y="2281"/>
                    <a:pt x="1077" y="2281"/>
                  </a:cubicBezTo>
                  <a:cubicBezTo>
                    <a:pt x="1425" y="2281"/>
                    <a:pt x="1710" y="2534"/>
                    <a:pt x="1710" y="2914"/>
                  </a:cubicBezTo>
                  <a:cubicBezTo>
                    <a:pt x="1710" y="3262"/>
                    <a:pt x="1457" y="3547"/>
                    <a:pt x="1077" y="3547"/>
                  </a:cubicBezTo>
                  <a:cubicBezTo>
                    <a:pt x="760" y="3547"/>
                    <a:pt x="539" y="3294"/>
                    <a:pt x="475" y="3009"/>
                  </a:cubicBezTo>
                  <a:lnTo>
                    <a:pt x="475" y="2946"/>
                  </a:lnTo>
                  <a:cubicBezTo>
                    <a:pt x="475" y="2819"/>
                    <a:pt x="380" y="2692"/>
                    <a:pt x="254" y="2692"/>
                  </a:cubicBezTo>
                  <a:cubicBezTo>
                    <a:pt x="127" y="2692"/>
                    <a:pt x="0" y="2819"/>
                    <a:pt x="0" y="2946"/>
                  </a:cubicBezTo>
                  <a:lnTo>
                    <a:pt x="0" y="3104"/>
                  </a:lnTo>
                  <a:cubicBezTo>
                    <a:pt x="95" y="3611"/>
                    <a:pt x="539" y="4022"/>
                    <a:pt x="1077" y="4022"/>
                  </a:cubicBezTo>
                  <a:cubicBezTo>
                    <a:pt x="1679" y="4022"/>
                    <a:pt x="2154" y="3547"/>
                    <a:pt x="2154" y="2946"/>
                  </a:cubicBezTo>
                  <a:cubicBezTo>
                    <a:pt x="2154" y="2597"/>
                    <a:pt x="1995" y="2312"/>
                    <a:pt x="1742" y="2122"/>
                  </a:cubicBezTo>
                  <a:cubicBezTo>
                    <a:pt x="1995" y="1742"/>
                    <a:pt x="2154" y="1426"/>
                    <a:pt x="2154" y="1077"/>
                  </a:cubicBezTo>
                  <a:cubicBezTo>
                    <a:pt x="2154" y="475"/>
                    <a:pt x="1679"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3"/>
            <p:cNvSpPr/>
            <p:nvPr/>
          </p:nvSpPr>
          <p:spPr>
            <a:xfrm>
              <a:off x="2096550" y="2388100"/>
              <a:ext cx="120375" cy="11900"/>
            </a:xfrm>
            <a:custGeom>
              <a:avLst/>
              <a:gdLst/>
              <a:ahLst/>
              <a:cxnLst/>
              <a:rect l="l" t="t" r="r" b="b"/>
              <a:pathLst>
                <a:path w="4815" h="476" extrusionOk="0">
                  <a:moveTo>
                    <a:pt x="222" y="1"/>
                  </a:moveTo>
                  <a:cubicBezTo>
                    <a:pt x="95" y="1"/>
                    <a:pt x="0" y="128"/>
                    <a:pt x="0" y="223"/>
                  </a:cubicBezTo>
                  <a:cubicBezTo>
                    <a:pt x="0" y="349"/>
                    <a:pt x="95" y="476"/>
                    <a:pt x="222" y="476"/>
                  </a:cubicBezTo>
                  <a:lnTo>
                    <a:pt x="4592" y="476"/>
                  </a:lnTo>
                  <a:cubicBezTo>
                    <a:pt x="4688" y="476"/>
                    <a:pt x="4814" y="349"/>
                    <a:pt x="4814" y="223"/>
                  </a:cubicBezTo>
                  <a:cubicBezTo>
                    <a:pt x="4814" y="128"/>
                    <a:pt x="4688" y="1"/>
                    <a:pt x="4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3"/>
            <p:cNvSpPr/>
            <p:nvPr/>
          </p:nvSpPr>
          <p:spPr>
            <a:xfrm>
              <a:off x="1959575" y="2319225"/>
              <a:ext cx="384025" cy="383225"/>
            </a:xfrm>
            <a:custGeom>
              <a:avLst/>
              <a:gdLst/>
              <a:ahLst/>
              <a:cxnLst/>
              <a:rect l="l" t="t" r="r" b="b"/>
              <a:pathLst>
                <a:path w="15361" h="15329" extrusionOk="0">
                  <a:moveTo>
                    <a:pt x="2756" y="444"/>
                  </a:moveTo>
                  <a:cubicBezTo>
                    <a:pt x="2883" y="444"/>
                    <a:pt x="2978" y="539"/>
                    <a:pt x="2978" y="666"/>
                  </a:cubicBezTo>
                  <a:lnTo>
                    <a:pt x="2978" y="2407"/>
                  </a:lnTo>
                  <a:cubicBezTo>
                    <a:pt x="2978" y="2502"/>
                    <a:pt x="2883" y="2598"/>
                    <a:pt x="2756" y="2598"/>
                  </a:cubicBezTo>
                  <a:lnTo>
                    <a:pt x="2693" y="2598"/>
                  </a:lnTo>
                  <a:cubicBezTo>
                    <a:pt x="2566" y="2598"/>
                    <a:pt x="2503" y="2502"/>
                    <a:pt x="2503" y="2407"/>
                  </a:cubicBezTo>
                  <a:lnTo>
                    <a:pt x="2503" y="1932"/>
                  </a:lnTo>
                  <a:lnTo>
                    <a:pt x="2503" y="666"/>
                  </a:lnTo>
                  <a:cubicBezTo>
                    <a:pt x="2503" y="539"/>
                    <a:pt x="2566" y="444"/>
                    <a:pt x="2693" y="444"/>
                  </a:cubicBezTo>
                  <a:close/>
                  <a:moveTo>
                    <a:pt x="12637" y="444"/>
                  </a:moveTo>
                  <a:cubicBezTo>
                    <a:pt x="12763" y="444"/>
                    <a:pt x="12827" y="539"/>
                    <a:pt x="12827" y="666"/>
                  </a:cubicBezTo>
                  <a:lnTo>
                    <a:pt x="12827" y="2407"/>
                  </a:lnTo>
                  <a:cubicBezTo>
                    <a:pt x="12827" y="2502"/>
                    <a:pt x="12763" y="2598"/>
                    <a:pt x="12637" y="2598"/>
                  </a:cubicBezTo>
                  <a:lnTo>
                    <a:pt x="12542" y="2598"/>
                  </a:lnTo>
                  <a:cubicBezTo>
                    <a:pt x="12447" y="2598"/>
                    <a:pt x="12352" y="2502"/>
                    <a:pt x="12352" y="2407"/>
                  </a:cubicBezTo>
                  <a:lnTo>
                    <a:pt x="12352" y="666"/>
                  </a:lnTo>
                  <a:cubicBezTo>
                    <a:pt x="12352" y="539"/>
                    <a:pt x="12447" y="444"/>
                    <a:pt x="12542" y="444"/>
                  </a:cubicBezTo>
                  <a:close/>
                  <a:moveTo>
                    <a:pt x="13333" y="12415"/>
                  </a:moveTo>
                  <a:lnTo>
                    <a:pt x="13333" y="12478"/>
                  </a:lnTo>
                  <a:cubicBezTo>
                    <a:pt x="13333" y="12763"/>
                    <a:pt x="13143" y="12953"/>
                    <a:pt x="12858" y="12953"/>
                  </a:cubicBezTo>
                  <a:lnTo>
                    <a:pt x="5511" y="12953"/>
                  </a:lnTo>
                  <a:cubicBezTo>
                    <a:pt x="5384" y="12953"/>
                    <a:pt x="5258" y="13080"/>
                    <a:pt x="5258" y="13207"/>
                  </a:cubicBezTo>
                  <a:cubicBezTo>
                    <a:pt x="5258" y="13333"/>
                    <a:pt x="5384" y="13428"/>
                    <a:pt x="5511" y="13428"/>
                  </a:cubicBezTo>
                  <a:lnTo>
                    <a:pt x="12858" y="13428"/>
                  </a:lnTo>
                  <a:cubicBezTo>
                    <a:pt x="13017" y="13428"/>
                    <a:pt x="13175" y="13397"/>
                    <a:pt x="13333" y="13333"/>
                  </a:cubicBezTo>
                  <a:lnTo>
                    <a:pt x="13333" y="13397"/>
                  </a:lnTo>
                  <a:cubicBezTo>
                    <a:pt x="13333" y="13682"/>
                    <a:pt x="13143" y="13872"/>
                    <a:pt x="12858" y="13872"/>
                  </a:cubicBezTo>
                  <a:lnTo>
                    <a:pt x="2471" y="13872"/>
                  </a:lnTo>
                  <a:cubicBezTo>
                    <a:pt x="2186" y="13872"/>
                    <a:pt x="1996" y="13682"/>
                    <a:pt x="1996" y="13397"/>
                  </a:cubicBezTo>
                  <a:lnTo>
                    <a:pt x="1996" y="13333"/>
                  </a:lnTo>
                  <a:cubicBezTo>
                    <a:pt x="2091" y="13397"/>
                    <a:pt x="2313" y="13428"/>
                    <a:pt x="2471" y="13428"/>
                  </a:cubicBezTo>
                  <a:lnTo>
                    <a:pt x="4434" y="13428"/>
                  </a:lnTo>
                  <a:cubicBezTo>
                    <a:pt x="4561" y="13428"/>
                    <a:pt x="4688" y="13333"/>
                    <a:pt x="4688" y="13207"/>
                  </a:cubicBezTo>
                  <a:cubicBezTo>
                    <a:pt x="4688" y="13080"/>
                    <a:pt x="4561" y="12953"/>
                    <a:pt x="4434" y="12953"/>
                  </a:cubicBezTo>
                  <a:lnTo>
                    <a:pt x="2471" y="12953"/>
                  </a:lnTo>
                  <a:cubicBezTo>
                    <a:pt x="2186" y="12953"/>
                    <a:pt x="1996" y="12763"/>
                    <a:pt x="1996" y="12478"/>
                  </a:cubicBezTo>
                  <a:lnTo>
                    <a:pt x="1996" y="12415"/>
                  </a:lnTo>
                  <a:cubicBezTo>
                    <a:pt x="2091" y="12478"/>
                    <a:pt x="2313" y="12542"/>
                    <a:pt x="2471" y="12542"/>
                  </a:cubicBezTo>
                  <a:lnTo>
                    <a:pt x="12858" y="12542"/>
                  </a:lnTo>
                  <a:cubicBezTo>
                    <a:pt x="13017" y="12542"/>
                    <a:pt x="13175" y="12478"/>
                    <a:pt x="13333" y="12415"/>
                  </a:cubicBezTo>
                  <a:close/>
                  <a:moveTo>
                    <a:pt x="14885" y="4339"/>
                  </a:moveTo>
                  <a:lnTo>
                    <a:pt x="14885" y="14378"/>
                  </a:lnTo>
                  <a:lnTo>
                    <a:pt x="14917" y="14378"/>
                  </a:lnTo>
                  <a:cubicBezTo>
                    <a:pt x="14917" y="14663"/>
                    <a:pt x="14695" y="14917"/>
                    <a:pt x="14410" y="14917"/>
                  </a:cubicBezTo>
                  <a:lnTo>
                    <a:pt x="951" y="14917"/>
                  </a:lnTo>
                  <a:cubicBezTo>
                    <a:pt x="666" y="14917"/>
                    <a:pt x="444" y="14663"/>
                    <a:pt x="444" y="14378"/>
                  </a:cubicBezTo>
                  <a:lnTo>
                    <a:pt x="444" y="4339"/>
                  </a:lnTo>
                  <a:lnTo>
                    <a:pt x="1553" y="4339"/>
                  </a:lnTo>
                  <a:lnTo>
                    <a:pt x="1553" y="11623"/>
                  </a:lnTo>
                  <a:lnTo>
                    <a:pt x="1553" y="12478"/>
                  </a:lnTo>
                  <a:lnTo>
                    <a:pt x="1553" y="13365"/>
                  </a:lnTo>
                  <a:cubicBezTo>
                    <a:pt x="1553" y="13872"/>
                    <a:pt x="1933" y="14283"/>
                    <a:pt x="2471" y="14283"/>
                  </a:cubicBezTo>
                  <a:lnTo>
                    <a:pt x="12858" y="14283"/>
                  </a:lnTo>
                  <a:cubicBezTo>
                    <a:pt x="13397" y="14283"/>
                    <a:pt x="13777" y="13872"/>
                    <a:pt x="13777" y="13365"/>
                  </a:cubicBezTo>
                  <a:lnTo>
                    <a:pt x="13777" y="12478"/>
                  </a:lnTo>
                  <a:lnTo>
                    <a:pt x="13777" y="11623"/>
                  </a:lnTo>
                  <a:lnTo>
                    <a:pt x="13777" y="5163"/>
                  </a:lnTo>
                  <a:cubicBezTo>
                    <a:pt x="13777" y="5036"/>
                    <a:pt x="13650" y="4909"/>
                    <a:pt x="13555" y="4909"/>
                  </a:cubicBezTo>
                  <a:cubicBezTo>
                    <a:pt x="13428" y="4909"/>
                    <a:pt x="13302" y="5036"/>
                    <a:pt x="13302" y="5163"/>
                  </a:cubicBezTo>
                  <a:lnTo>
                    <a:pt x="13302" y="11623"/>
                  </a:lnTo>
                  <a:cubicBezTo>
                    <a:pt x="13302" y="11908"/>
                    <a:pt x="13112" y="12098"/>
                    <a:pt x="12827" y="12098"/>
                  </a:cubicBezTo>
                  <a:lnTo>
                    <a:pt x="2408" y="12098"/>
                  </a:lnTo>
                  <a:cubicBezTo>
                    <a:pt x="2154" y="12098"/>
                    <a:pt x="1933" y="11908"/>
                    <a:pt x="1933" y="11623"/>
                  </a:cubicBezTo>
                  <a:lnTo>
                    <a:pt x="1933" y="4339"/>
                  </a:lnTo>
                  <a:close/>
                  <a:moveTo>
                    <a:pt x="2693" y="1"/>
                  </a:moveTo>
                  <a:cubicBezTo>
                    <a:pt x="2344" y="1"/>
                    <a:pt x="2059" y="286"/>
                    <a:pt x="2059" y="666"/>
                  </a:cubicBezTo>
                  <a:lnTo>
                    <a:pt x="2059" y="1679"/>
                  </a:lnTo>
                  <a:lnTo>
                    <a:pt x="951" y="1679"/>
                  </a:lnTo>
                  <a:cubicBezTo>
                    <a:pt x="444" y="1679"/>
                    <a:pt x="1" y="2122"/>
                    <a:pt x="1" y="2629"/>
                  </a:cubicBezTo>
                  <a:lnTo>
                    <a:pt x="1" y="14378"/>
                  </a:lnTo>
                  <a:cubicBezTo>
                    <a:pt x="1" y="14917"/>
                    <a:pt x="444" y="15328"/>
                    <a:pt x="951" y="15328"/>
                  </a:cubicBezTo>
                  <a:lnTo>
                    <a:pt x="14410" y="15328"/>
                  </a:lnTo>
                  <a:cubicBezTo>
                    <a:pt x="14917" y="15328"/>
                    <a:pt x="15360" y="14885"/>
                    <a:pt x="15360" y="14378"/>
                  </a:cubicBezTo>
                  <a:lnTo>
                    <a:pt x="15360" y="2629"/>
                  </a:lnTo>
                  <a:cubicBezTo>
                    <a:pt x="15360" y="2091"/>
                    <a:pt x="14917" y="1679"/>
                    <a:pt x="14410" y="1679"/>
                  </a:cubicBezTo>
                  <a:lnTo>
                    <a:pt x="13270" y="1679"/>
                  </a:lnTo>
                  <a:lnTo>
                    <a:pt x="13270" y="666"/>
                  </a:lnTo>
                  <a:cubicBezTo>
                    <a:pt x="13270" y="286"/>
                    <a:pt x="12985" y="1"/>
                    <a:pt x="12637" y="1"/>
                  </a:cubicBezTo>
                  <a:lnTo>
                    <a:pt x="12542" y="1"/>
                  </a:lnTo>
                  <a:cubicBezTo>
                    <a:pt x="12193" y="1"/>
                    <a:pt x="11908" y="286"/>
                    <a:pt x="11908" y="666"/>
                  </a:cubicBezTo>
                  <a:lnTo>
                    <a:pt x="11908" y="1679"/>
                  </a:lnTo>
                  <a:lnTo>
                    <a:pt x="4244" y="1679"/>
                  </a:lnTo>
                  <a:cubicBezTo>
                    <a:pt x="4118" y="1679"/>
                    <a:pt x="3991" y="1806"/>
                    <a:pt x="3991" y="1932"/>
                  </a:cubicBezTo>
                  <a:cubicBezTo>
                    <a:pt x="3991" y="2027"/>
                    <a:pt x="4118" y="2154"/>
                    <a:pt x="4244" y="2154"/>
                  </a:cubicBezTo>
                  <a:lnTo>
                    <a:pt x="11908" y="2154"/>
                  </a:lnTo>
                  <a:lnTo>
                    <a:pt x="11908" y="2439"/>
                  </a:lnTo>
                  <a:cubicBezTo>
                    <a:pt x="11908" y="2788"/>
                    <a:pt x="12193" y="3073"/>
                    <a:pt x="12542" y="3073"/>
                  </a:cubicBezTo>
                  <a:lnTo>
                    <a:pt x="12637" y="3073"/>
                  </a:lnTo>
                  <a:cubicBezTo>
                    <a:pt x="12985" y="3073"/>
                    <a:pt x="13270" y="2788"/>
                    <a:pt x="13270" y="2439"/>
                  </a:cubicBezTo>
                  <a:lnTo>
                    <a:pt x="13270" y="2154"/>
                  </a:lnTo>
                  <a:lnTo>
                    <a:pt x="14410" y="2154"/>
                  </a:lnTo>
                  <a:cubicBezTo>
                    <a:pt x="14695" y="2154"/>
                    <a:pt x="14917" y="2407"/>
                    <a:pt x="14917" y="2661"/>
                  </a:cubicBezTo>
                  <a:lnTo>
                    <a:pt x="14917" y="3928"/>
                  </a:lnTo>
                  <a:lnTo>
                    <a:pt x="444" y="3928"/>
                  </a:lnTo>
                  <a:lnTo>
                    <a:pt x="444" y="2629"/>
                  </a:lnTo>
                  <a:cubicBezTo>
                    <a:pt x="444" y="2344"/>
                    <a:pt x="666" y="2122"/>
                    <a:pt x="951" y="2122"/>
                  </a:cubicBezTo>
                  <a:lnTo>
                    <a:pt x="2059" y="2122"/>
                  </a:lnTo>
                  <a:lnTo>
                    <a:pt x="2059" y="2407"/>
                  </a:lnTo>
                  <a:cubicBezTo>
                    <a:pt x="2059" y="2756"/>
                    <a:pt x="2344" y="3041"/>
                    <a:pt x="2693" y="3041"/>
                  </a:cubicBezTo>
                  <a:lnTo>
                    <a:pt x="2788" y="3041"/>
                  </a:lnTo>
                  <a:cubicBezTo>
                    <a:pt x="3136" y="3041"/>
                    <a:pt x="3421" y="2756"/>
                    <a:pt x="3421" y="2407"/>
                  </a:cubicBezTo>
                  <a:lnTo>
                    <a:pt x="3421" y="666"/>
                  </a:lnTo>
                  <a:cubicBezTo>
                    <a:pt x="3421" y="286"/>
                    <a:pt x="3136" y="1"/>
                    <a:pt x="2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73"/>
          <p:cNvGrpSpPr/>
          <p:nvPr/>
        </p:nvGrpSpPr>
        <p:grpSpPr>
          <a:xfrm>
            <a:off x="4007435" y="2103890"/>
            <a:ext cx="384025" cy="351550"/>
            <a:chOff x="2581075" y="711250"/>
            <a:chExt cx="384025" cy="351550"/>
          </a:xfrm>
        </p:grpSpPr>
        <p:sp>
          <p:nvSpPr>
            <p:cNvPr id="4035" name="Google Shape;4035;p73"/>
            <p:cNvSpPr/>
            <p:nvPr/>
          </p:nvSpPr>
          <p:spPr>
            <a:xfrm>
              <a:off x="2714900" y="887000"/>
              <a:ext cx="116400" cy="140175"/>
            </a:xfrm>
            <a:custGeom>
              <a:avLst/>
              <a:gdLst/>
              <a:ahLst/>
              <a:cxnLst/>
              <a:rect l="l" t="t" r="r" b="b"/>
              <a:pathLst>
                <a:path w="4656" h="5607" extrusionOk="0">
                  <a:moveTo>
                    <a:pt x="2344" y="887"/>
                  </a:moveTo>
                  <a:cubicBezTo>
                    <a:pt x="3009" y="887"/>
                    <a:pt x="3547" y="1457"/>
                    <a:pt x="3547" y="2122"/>
                  </a:cubicBezTo>
                  <a:lnTo>
                    <a:pt x="3547" y="2914"/>
                  </a:lnTo>
                  <a:cubicBezTo>
                    <a:pt x="3547" y="3579"/>
                    <a:pt x="3009" y="4149"/>
                    <a:pt x="2344" y="4149"/>
                  </a:cubicBezTo>
                  <a:cubicBezTo>
                    <a:pt x="1647" y="4149"/>
                    <a:pt x="1108" y="3579"/>
                    <a:pt x="1108" y="2914"/>
                  </a:cubicBezTo>
                  <a:lnTo>
                    <a:pt x="1108" y="2122"/>
                  </a:lnTo>
                  <a:cubicBezTo>
                    <a:pt x="1108" y="1457"/>
                    <a:pt x="1647" y="887"/>
                    <a:pt x="2344" y="887"/>
                  </a:cubicBezTo>
                  <a:close/>
                  <a:moveTo>
                    <a:pt x="0" y="1"/>
                  </a:moveTo>
                  <a:lnTo>
                    <a:pt x="0" y="5606"/>
                  </a:lnTo>
                  <a:lnTo>
                    <a:pt x="4655" y="5606"/>
                  </a:lnTo>
                  <a:lnTo>
                    <a:pt x="46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3"/>
            <p:cNvSpPr/>
            <p:nvPr/>
          </p:nvSpPr>
          <p:spPr>
            <a:xfrm>
              <a:off x="2724400" y="909175"/>
              <a:ext cx="47525" cy="81575"/>
            </a:xfrm>
            <a:custGeom>
              <a:avLst/>
              <a:gdLst/>
              <a:ahLst/>
              <a:cxnLst/>
              <a:rect l="l" t="t" r="r" b="b"/>
              <a:pathLst>
                <a:path w="1901" h="3263" extrusionOk="0">
                  <a:moveTo>
                    <a:pt x="1235" y="0"/>
                  </a:moveTo>
                  <a:cubicBezTo>
                    <a:pt x="570" y="0"/>
                    <a:pt x="0" y="570"/>
                    <a:pt x="0" y="1235"/>
                  </a:cubicBezTo>
                  <a:lnTo>
                    <a:pt x="0" y="2027"/>
                  </a:lnTo>
                  <a:cubicBezTo>
                    <a:pt x="0" y="2692"/>
                    <a:pt x="570" y="3262"/>
                    <a:pt x="1235" y="3262"/>
                  </a:cubicBezTo>
                  <a:lnTo>
                    <a:pt x="1900" y="3262"/>
                  </a:lnTo>
                  <a:cubicBezTo>
                    <a:pt x="1267" y="3262"/>
                    <a:pt x="728" y="2692"/>
                    <a:pt x="728" y="2027"/>
                  </a:cubicBezTo>
                  <a:lnTo>
                    <a:pt x="728" y="1235"/>
                  </a:lnTo>
                  <a:cubicBezTo>
                    <a:pt x="728" y="855"/>
                    <a:pt x="918" y="412"/>
                    <a:pt x="1330" y="159"/>
                  </a:cubicBezTo>
                  <a:cubicBezTo>
                    <a:pt x="1393" y="127"/>
                    <a:pt x="1457" y="95"/>
                    <a:pt x="1584" y="64"/>
                  </a:cubicBezTo>
                  <a:cubicBezTo>
                    <a:pt x="1457" y="0"/>
                    <a:pt x="1362" y="0"/>
                    <a:pt x="1235"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3"/>
            <p:cNvSpPr/>
            <p:nvPr/>
          </p:nvSpPr>
          <p:spPr>
            <a:xfrm>
              <a:off x="2814650" y="887000"/>
              <a:ext cx="16650" cy="140175"/>
            </a:xfrm>
            <a:custGeom>
              <a:avLst/>
              <a:gdLst/>
              <a:ahLst/>
              <a:cxnLst/>
              <a:rect l="l" t="t" r="r" b="b"/>
              <a:pathLst>
                <a:path w="666" h="5607" extrusionOk="0">
                  <a:moveTo>
                    <a:pt x="0" y="1"/>
                  </a:moveTo>
                  <a:lnTo>
                    <a:pt x="0" y="5606"/>
                  </a:lnTo>
                  <a:lnTo>
                    <a:pt x="665" y="560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3"/>
            <p:cNvSpPr/>
            <p:nvPr/>
          </p:nvSpPr>
          <p:spPr>
            <a:xfrm>
              <a:off x="2684000" y="1027150"/>
              <a:ext cx="177375" cy="30900"/>
            </a:xfrm>
            <a:custGeom>
              <a:avLst/>
              <a:gdLst/>
              <a:ahLst/>
              <a:cxnLst/>
              <a:rect l="l" t="t" r="r" b="b"/>
              <a:pathLst>
                <a:path w="7095" h="1236" extrusionOk="0">
                  <a:moveTo>
                    <a:pt x="1" y="0"/>
                  </a:moveTo>
                  <a:lnTo>
                    <a:pt x="1" y="1235"/>
                  </a:lnTo>
                  <a:lnTo>
                    <a:pt x="7095" y="1235"/>
                  </a:lnTo>
                  <a:lnTo>
                    <a:pt x="70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3"/>
            <p:cNvSpPr/>
            <p:nvPr/>
          </p:nvSpPr>
          <p:spPr>
            <a:xfrm>
              <a:off x="2832850" y="1027150"/>
              <a:ext cx="28525" cy="30900"/>
            </a:xfrm>
            <a:custGeom>
              <a:avLst/>
              <a:gdLst/>
              <a:ahLst/>
              <a:cxnLst/>
              <a:rect l="l" t="t" r="r" b="b"/>
              <a:pathLst>
                <a:path w="1141" h="1236" extrusionOk="0">
                  <a:moveTo>
                    <a:pt x="1" y="0"/>
                  </a:moveTo>
                  <a:cubicBezTo>
                    <a:pt x="191" y="0"/>
                    <a:pt x="349" y="158"/>
                    <a:pt x="349" y="348"/>
                  </a:cubicBezTo>
                  <a:lnTo>
                    <a:pt x="349" y="887"/>
                  </a:lnTo>
                  <a:cubicBezTo>
                    <a:pt x="349" y="1077"/>
                    <a:pt x="191" y="1235"/>
                    <a:pt x="1" y="1235"/>
                  </a:cubicBezTo>
                  <a:lnTo>
                    <a:pt x="1141" y="1235"/>
                  </a:lnTo>
                  <a:lnTo>
                    <a:pt x="1141"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3"/>
            <p:cNvSpPr/>
            <p:nvPr/>
          </p:nvSpPr>
          <p:spPr>
            <a:xfrm>
              <a:off x="2585825" y="749250"/>
              <a:ext cx="373725" cy="209025"/>
            </a:xfrm>
            <a:custGeom>
              <a:avLst/>
              <a:gdLst/>
              <a:ahLst/>
              <a:cxnLst/>
              <a:rect l="l" t="t" r="r" b="b"/>
              <a:pathLst>
                <a:path w="14949" h="8361" extrusionOk="0">
                  <a:moveTo>
                    <a:pt x="1" y="0"/>
                  </a:moveTo>
                  <a:lnTo>
                    <a:pt x="1" y="7759"/>
                  </a:lnTo>
                  <a:cubicBezTo>
                    <a:pt x="1" y="8076"/>
                    <a:pt x="286" y="8361"/>
                    <a:pt x="603" y="8361"/>
                  </a:cubicBezTo>
                  <a:lnTo>
                    <a:pt x="14347" y="8361"/>
                  </a:lnTo>
                  <a:cubicBezTo>
                    <a:pt x="14664" y="8361"/>
                    <a:pt x="14949" y="8076"/>
                    <a:pt x="14949" y="7759"/>
                  </a:cubicBezTo>
                  <a:lnTo>
                    <a:pt x="149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3"/>
            <p:cNvSpPr/>
            <p:nvPr/>
          </p:nvSpPr>
          <p:spPr>
            <a:xfrm>
              <a:off x="2924700" y="749250"/>
              <a:ext cx="35650" cy="209025"/>
            </a:xfrm>
            <a:custGeom>
              <a:avLst/>
              <a:gdLst/>
              <a:ahLst/>
              <a:cxnLst/>
              <a:rect l="l" t="t" r="r" b="b"/>
              <a:pathLst>
                <a:path w="1426" h="8361" extrusionOk="0">
                  <a:moveTo>
                    <a:pt x="602" y="0"/>
                  </a:moveTo>
                  <a:lnTo>
                    <a:pt x="602" y="7759"/>
                  </a:lnTo>
                  <a:cubicBezTo>
                    <a:pt x="602" y="8076"/>
                    <a:pt x="317" y="8361"/>
                    <a:pt x="0" y="8361"/>
                  </a:cubicBezTo>
                  <a:lnTo>
                    <a:pt x="824" y="8361"/>
                  </a:lnTo>
                  <a:cubicBezTo>
                    <a:pt x="1140" y="8361"/>
                    <a:pt x="1425" y="8076"/>
                    <a:pt x="1425" y="7759"/>
                  </a:cubicBezTo>
                  <a:lnTo>
                    <a:pt x="1425"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3"/>
            <p:cNvSpPr/>
            <p:nvPr/>
          </p:nvSpPr>
          <p:spPr>
            <a:xfrm>
              <a:off x="2585825" y="717575"/>
              <a:ext cx="373725" cy="199550"/>
            </a:xfrm>
            <a:custGeom>
              <a:avLst/>
              <a:gdLst/>
              <a:ahLst/>
              <a:cxnLst/>
              <a:rect l="l" t="t" r="r" b="b"/>
              <a:pathLst>
                <a:path w="14949" h="7982" extrusionOk="0">
                  <a:moveTo>
                    <a:pt x="603" y="0"/>
                  </a:moveTo>
                  <a:cubicBezTo>
                    <a:pt x="286" y="0"/>
                    <a:pt x="1" y="254"/>
                    <a:pt x="1" y="602"/>
                  </a:cubicBezTo>
                  <a:lnTo>
                    <a:pt x="1" y="7981"/>
                  </a:lnTo>
                  <a:lnTo>
                    <a:pt x="14949" y="7981"/>
                  </a:lnTo>
                  <a:lnTo>
                    <a:pt x="14949" y="602"/>
                  </a:lnTo>
                  <a:cubicBezTo>
                    <a:pt x="14949" y="254"/>
                    <a:pt x="14695" y="32"/>
                    <a:pt x="14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3"/>
            <p:cNvSpPr/>
            <p:nvPr/>
          </p:nvSpPr>
          <p:spPr>
            <a:xfrm>
              <a:off x="2924700" y="718375"/>
              <a:ext cx="35650" cy="200325"/>
            </a:xfrm>
            <a:custGeom>
              <a:avLst/>
              <a:gdLst/>
              <a:ahLst/>
              <a:cxnLst/>
              <a:rect l="l" t="t" r="r" b="b"/>
              <a:pathLst>
                <a:path w="1426" h="8013" extrusionOk="0">
                  <a:moveTo>
                    <a:pt x="0" y="0"/>
                  </a:moveTo>
                  <a:cubicBezTo>
                    <a:pt x="317" y="0"/>
                    <a:pt x="602" y="285"/>
                    <a:pt x="602" y="602"/>
                  </a:cubicBezTo>
                  <a:lnTo>
                    <a:pt x="602" y="8012"/>
                  </a:lnTo>
                  <a:lnTo>
                    <a:pt x="1425" y="8012"/>
                  </a:lnTo>
                  <a:lnTo>
                    <a:pt x="1425" y="570"/>
                  </a:lnTo>
                  <a:cubicBezTo>
                    <a:pt x="1394" y="222"/>
                    <a:pt x="1140"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3"/>
            <p:cNvSpPr/>
            <p:nvPr/>
          </p:nvSpPr>
          <p:spPr>
            <a:xfrm>
              <a:off x="2585825" y="717575"/>
              <a:ext cx="373725" cy="31700"/>
            </a:xfrm>
            <a:custGeom>
              <a:avLst/>
              <a:gdLst/>
              <a:ahLst/>
              <a:cxnLst/>
              <a:rect l="l" t="t" r="r" b="b"/>
              <a:pathLst>
                <a:path w="14949" h="1268" extrusionOk="0">
                  <a:moveTo>
                    <a:pt x="603" y="0"/>
                  </a:moveTo>
                  <a:cubicBezTo>
                    <a:pt x="286" y="0"/>
                    <a:pt x="1" y="254"/>
                    <a:pt x="1" y="602"/>
                  </a:cubicBezTo>
                  <a:lnTo>
                    <a:pt x="1" y="1267"/>
                  </a:lnTo>
                  <a:lnTo>
                    <a:pt x="14949" y="1267"/>
                  </a:lnTo>
                  <a:lnTo>
                    <a:pt x="14949" y="602"/>
                  </a:lnTo>
                  <a:cubicBezTo>
                    <a:pt x="14949" y="254"/>
                    <a:pt x="14695" y="32"/>
                    <a:pt x="14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3"/>
            <p:cNvSpPr/>
            <p:nvPr/>
          </p:nvSpPr>
          <p:spPr>
            <a:xfrm>
              <a:off x="2924700" y="718375"/>
              <a:ext cx="35650" cy="31675"/>
            </a:xfrm>
            <a:custGeom>
              <a:avLst/>
              <a:gdLst/>
              <a:ahLst/>
              <a:cxnLst/>
              <a:rect l="l" t="t" r="r" b="b"/>
              <a:pathLst>
                <a:path w="1426" h="1267" extrusionOk="0">
                  <a:moveTo>
                    <a:pt x="0" y="0"/>
                  </a:moveTo>
                  <a:cubicBezTo>
                    <a:pt x="317" y="0"/>
                    <a:pt x="602" y="285"/>
                    <a:pt x="602" y="602"/>
                  </a:cubicBezTo>
                  <a:lnTo>
                    <a:pt x="602" y="1267"/>
                  </a:lnTo>
                  <a:lnTo>
                    <a:pt x="1425" y="1267"/>
                  </a:lnTo>
                  <a:lnTo>
                    <a:pt x="1425" y="570"/>
                  </a:lnTo>
                  <a:cubicBezTo>
                    <a:pt x="1394" y="222"/>
                    <a:pt x="1140" y="0"/>
                    <a:pt x="82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3"/>
            <p:cNvSpPr/>
            <p:nvPr/>
          </p:nvSpPr>
          <p:spPr>
            <a:xfrm>
              <a:off x="2629375" y="775375"/>
              <a:ext cx="116425" cy="27725"/>
            </a:xfrm>
            <a:custGeom>
              <a:avLst/>
              <a:gdLst/>
              <a:ahLst/>
              <a:cxnLst/>
              <a:rect l="l" t="t" r="r" b="b"/>
              <a:pathLst>
                <a:path w="4657" h="1109" extrusionOk="0">
                  <a:moveTo>
                    <a:pt x="1" y="0"/>
                  </a:moveTo>
                  <a:lnTo>
                    <a:pt x="1" y="1109"/>
                  </a:lnTo>
                  <a:lnTo>
                    <a:pt x="4656" y="1109"/>
                  </a:lnTo>
                  <a:lnTo>
                    <a:pt x="46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3"/>
            <p:cNvSpPr/>
            <p:nvPr/>
          </p:nvSpPr>
          <p:spPr>
            <a:xfrm>
              <a:off x="2716475" y="776150"/>
              <a:ext cx="30100" cy="27750"/>
            </a:xfrm>
            <a:custGeom>
              <a:avLst/>
              <a:gdLst/>
              <a:ahLst/>
              <a:cxnLst/>
              <a:rect l="l" t="t" r="r" b="b"/>
              <a:pathLst>
                <a:path w="1204" h="1110" extrusionOk="0">
                  <a:moveTo>
                    <a:pt x="0" y="1"/>
                  </a:moveTo>
                  <a:cubicBezTo>
                    <a:pt x="159" y="1"/>
                    <a:pt x="317" y="96"/>
                    <a:pt x="317" y="318"/>
                  </a:cubicBezTo>
                  <a:lnTo>
                    <a:pt x="317" y="793"/>
                  </a:lnTo>
                  <a:cubicBezTo>
                    <a:pt x="317" y="951"/>
                    <a:pt x="190" y="1109"/>
                    <a:pt x="0" y="1109"/>
                  </a:cubicBezTo>
                  <a:lnTo>
                    <a:pt x="1204" y="1109"/>
                  </a:lnTo>
                  <a:lnTo>
                    <a:pt x="120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3"/>
            <p:cNvSpPr/>
            <p:nvPr/>
          </p:nvSpPr>
          <p:spPr>
            <a:xfrm>
              <a:off x="2894600" y="728025"/>
              <a:ext cx="11900" cy="10450"/>
            </a:xfrm>
            <a:custGeom>
              <a:avLst/>
              <a:gdLst/>
              <a:ahLst/>
              <a:cxnLst/>
              <a:rect l="l" t="t" r="r" b="b"/>
              <a:pathLst>
                <a:path w="476" h="418" extrusionOk="0">
                  <a:moveTo>
                    <a:pt x="247" y="0"/>
                  </a:moveTo>
                  <a:cubicBezTo>
                    <a:pt x="176" y="0"/>
                    <a:pt x="87" y="52"/>
                    <a:pt x="64" y="121"/>
                  </a:cubicBezTo>
                  <a:cubicBezTo>
                    <a:pt x="1" y="248"/>
                    <a:pt x="64" y="374"/>
                    <a:pt x="159" y="406"/>
                  </a:cubicBezTo>
                  <a:cubicBezTo>
                    <a:pt x="182" y="413"/>
                    <a:pt x="208" y="417"/>
                    <a:pt x="235" y="417"/>
                  </a:cubicBezTo>
                  <a:cubicBezTo>
                    <a:pt x="322" y="417"/>
                    <a:pt x="420" y="376"/>
                    <a:pt x="444" y="279"/>
                  </a:cubicBezTo>
                  <a:cubicBezTo>
                    <a:pt x="476" y="216"/>
                    <a:pt x="444" y="58"/>
                    <a:pt x="318" y="26"/>
                  </a:cubicBezTo>
                  <a:cubicBezTo>
                    <a:pt x="300" y="8"/>
                    <a:pt x="275"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3"/>
            <p:cNvSpPr/>
            <p:nvPr/>
          </p:nvSpPr>
          <p:spPr>
            <a:xfrm>
              <a:off x="2916775" y="728025"/>
              <a:ext cx="11900" cy="10450"/>
            </a:xfrm>
            <a:custGeom>
              <a:avLst/>
              <a:gdLst/>
              <a:ahLst/>
              <a:cxnLst/>
              <a:rect l="l" t="t" r="r" b="b"/>
              <a:pathLst>
                <a:path w="476" h="418" extrusionOk="0">
                  <a:moveTo>
                    <a:pt x="227" y="0"/>
                  </a:moveTo>
                  <a:cubicBezTo>
                    <a:pt x="144" y="0"/>
                    <a:pt x="55" y="52"/>
                    <a:pt x="32" y="121"/>
                  </a:cubicBezTo>
                  <a:cubicBezTo>
                    <a:pt x="1" y="248"/>
                    <a:pt x="32" y="374"/>
                    <a:pt x="159" y="406"/>
                  </a:cubicBezTo>
                  <a:cubicBezTo>
                    <a:pt x="174" y="413"/>
                    <a:pt x="194" y="417"/>
                    <a:pt x="217" y="417"/>
                  </a:cubicBezTo>
                  <a:cubicBezTo>
                    <a:pt x="292" y="417"/>
                    <a:pt x="396" y="376"/>
                    <a:pt x="444" y="279"/>
                  </a:cubicBezTo>
                  <a:cubicBezTo>
                    <a:pt x="476" y="216"/>
                    <a:pt x="444" y="58"/>
                    <a:pt x="317" y="26"/>
                  </a:cubicBezTo>
                  <a:cubicBezTo>
                    <a:pt x="291" y="8"/>
                    <a:pt x="259"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3"/>
            <p:cNvSpPr/>
            <p:nvPr/>
          </p:nvSpPr>
          <p:spPr>
            <a:xfrm>
              <a:off x="2581075" y="711250"/>
              <a:ext cx="384025" cy="351550"/>
            </a:xfrm>
            <a:custGeom>
              <a:avLst/>
              <a:gdLst/>
              <a:ahLst/>
              <a:cxnLst/>
              <a:rect l="l" t="t" r="r" b="b"/>
              <a:pathLst>
                <a:path w="15361" h="14062" extrusionOk="0">
                  <a:moveTo>
                    <a:pt x="14980" y="1679"/>
                  </a:moveTo>
                  <a:lnTo>
                    <a:pt x="14980" y="7981"/>
                  </a:lnTo>
                  <a:lnTo>
                    <a:pt x="13935" y="7981"/>
                  </a:lnTo>
                  <a:cubicBezTo>
                    <a:pt x="13809" y="7981"/>
                    <a:pt x="13714" y="8076"/>
                    <a:pt x="13714" y="8202"/>
                  </a:cubicBezTo>
                  <a:cubicBezTo>
                    <a:pt x="13714" y="8329"/>
                    <a:pt x="13809" y="8456"/>
                    <a:pt x="13935" y="8456"/>
                  </a:cubicBezTo>
                  <a:lnTo>
                    <a:pt x="14980" y="8456"/>
                  </a:lnTo>
                  <a:lnTo>
                    <a:pt x="14980" y="9247"/>
                  </a:lnTo>
                  <a:cubicBezTo>
                    <a:pt x="14917" y="9437"/>
                    <a:pt x="14759" y="9596"/>
                    <a:pt x="14569" y="9596"/>
                  </a:cubicBezTo>
                  <a:lnTo>
                    <a:pt x="824" y="9596"/>
                  </a:lnTo>
                  <a:cubicBezTo>
                    <a:pt x="634" y="9596"/>
                    <a:pt x="476" y="9437"/>
                    <a:pt x="476" y="9247"/>
                  </a:cubicBezTo>
                  <a:lnTo>
                    <a:pt x="476" y="8456"/>
                  </a:lnTo>
                  <a:lnTo>
                    <a:pt x="12827" y="8456"/>
                  </a:lnTo>
                  <a:cubicBezTo>
                    <a:pt x="12954" y="8456"/>
                    <a:pt x="13080" y="8329"/>
                    <a:pt x="13080" y="8202"/>
                  </a:cubicBezTo>
                  <a:cubicBezTo>
                    <a:pt x="13080" y="8076"/>
                    <a:pt x="12954" y="7981"/>
                    <a:pt x="12827" y="7981"/>
                  </a:cubicBezTo>
                  <a:lnTo>
                    <a:pt x="476" y="7981"/>
                  </a:lnTo>
                  <a:lnTo>
                    <a:pt x="476" y="1679"/>
                  </a:lnTo>
                  <a:close/>
                  <a:moveTo>
                    <a:pt x="8678" y="10071"/>
                  </a:moveTo>
                  <a:cubicBezTo>
                    <a:pt x="8647" y="10578"/>
                    <a:pt x="8203" y="10926"/>
                    <a:pt x="7697" y="10926"/>
                  </a:cubicBezTo>
                  <a:cubicBezTo>
                    <a:pt x="7412" y="10926"/>
                    <a:pt x="7158" y="10831"/>
                    <a:pt x="6968" y="10673"/>
                  </a:cubicBezTo>
                  <a:cubicBezTo>
                    <a:pt x="6810" y="10514"/>
                    <a:pt x="6683" y="10293"/>
                    <a:pt x="6683" y="10071"/>
                  </a:cubicBezTo>
                  <a:close/>
                  <a:moveTo>
                    <a:pt x="11022" y="12889"/>
                  </a:moveTo>
                  <a:lnTo>
                    <a:pt x="11022" y="13681"/>
                  </a:lnTo>
                  <a:lnTo>
                    <a:pt x="4403" y="13681"/>
                  </a:lnTo>
                  <a:lnTo>
                    <a:pt x="4403" y="12889"/>
                  </a:lnTo>
                  <a:close/>
                  <a:moveTo>
                    <a:pt x="793" y="0"/>
                  </a:moveTo>
                  <a:cubicBezTo>
                    <a:pt x="349" y="0"/>
                    <a:pt x="1" y="380"/>
                    <a:pt x="1" y="792"/>
                  </a:cubicBezTo>
                  <a:lnTo>
                    <a:pt x="1" y="9184"/>
                  </a:lnTo>
                  <a:cubicBezTo>
                    <a:pt x="1" y="9627"/>
                    <a:pt x="349" y="9976"/>
                    <a:pt x="793" y="9976"/>
                  </a:cubicBezTo>
                  <a:lnTo>
                    <a:pt x="5100" y="9976"/>
                  </a:lnTo>
                  <a:lnTo>
                    <a:pt x="5100" y="11528"/>
                  </a:lnTo>
                  <a:cubicBezTo>
                    <a:pt x="5100" y="11654"/>
                    <a:pt x="5226" y="11781"/>
                    <a:pt x="5353" y="11781"/>
                  </a:cubicBezTo>
                  <a:cubicBezTo>
                    <a:pt x="5448" y="11781"/>
                    <a:pt x="5575" y="11654"/>
                    <a:pt x="5575" y="11528"/>
                  </a:cubicBezTo>
                  <a:lnTo>
                    <a:pt x="5575" y="9976"/>
                  </a:lnTo>
                  <a:lnTo>
                    <a:pt x="6240" y="9976"/>
                  </a:lnTo>
                  <a:cubicBezTo>
                    <a:pt x="6303" y="10356"/>
                    <a:pt x="6398" y="10673"/>
                    <a:pt x="6683" y="10894"/>
                  </a:cubicBezTo>
                  <a:cubicBezTo>
                    <a:pt x="6968" y="11179"/>
                    <a:pt x="7317" y="11338"/>
                    <a:pt x="7728" y="11338"/>
                  </a:cubicBezTo>
                  <a:cubicBezTo>
                    <a:pt x="8488" y="11338"/>
                    <a:pt x="9122" y="10736"/>
                    <a:pt x="9153" y="9976"/>
                  </a:cubicBezTo>
                  <a:lnTo>
                    <a:pt x="9818" y="9976"/>
                  </a:lnTo>
                  <a:lnTo>
                    <a:pt x="9818" y="12351"/>
                  </a:lnTo>
                  <a:lnTo>
                    <a:pt x="4150" y="12351"/>
                  </a:lnTo>
                  <a:cubicBezTo>
                    <a:pt x="4023" y="12351"/>
                    <a:pt x="3928" y="12478"/>
                    <a:pt x="3928" y="12604"/>
                  </a:cubicBezTo>
                  <a:lnTo>
                    <a:pt x="3928" y="13839"/>
                  </a:lnTo>
                  <a:cubicBezTo>
                    <a:pt x="3928" y="13934"/>
                    <a:pt x="4023" y="14061"/>
                    <a:pt x="4150" y="14061"/>
                  </a:cubicBezTo>
                  <a:lnTo>
                    <a:pt x="11243" y="14061"/>
                  </a:lnTo>
                  <a:cubicBezTo>
                    <a:pt x="11370" y="14061"/>
                    <a:pt x="11497" y="13934"/>
                    <a:pt x="11497" y="13839"/>
                  </a:cubicBezTo>
                  <a:lnTo>
                    <a:pt x="11497" y="12604"/>
                  </a:lnTo>
                  <a:cubicBezTo>
                    <a:pt x="11497" y="12478"/>
                    <a:pt x="11370" y="12351"/>
                    <a:pt x="11243" y="12351"/>
                  </a:cubicBezTo>
                  <a:lnTo>
                    <a:pt x="10262" y="12351"/>
                  </a:lnTo>
                  <a:lnTo>
                    <a:pt x="10262" y="9976"/>
                  </a:lnTo>
                  <a:lnTo>
                    <a:pt x="14569" y="9976"/>
                  </a:lnTo>
                  <a:cubicBezTo>
                    <a:pt x="15012" y="9976"/>
                    <a:pt x="15360" y="9627"/>
                    <a:pt x="15360" y="9184"/>
                  </a:cubicBezTo>
                  <a:lnTo>
                    <a:pt x="15360" y="855"/>
                  </a:lnTo>
                  <a:cubicBezTo>
                    <a:pt x="15360" y="412"/>
                    <a:pt x="15012" y="63"/>
                    <a:pt x="14569" y="63"/>
                  </a:cubicBezTo>
                  <a:lnTo>
                    <a:pt x="3643" y="63"/>
                  </a:lnTo>
                  <a:cubicBezTo>
                    <a:pt x="3516" y="63"/>
                    <a:pt x="3390" y="158"/>
                    <a:pt x="3390" y="285"/>
                  </a:cubicBezTo>
                  <a:cubicBezTo>
                    <a:pt x="3390" y="412"/>
                    <a:pt x="3516" y="507"/>
                    <a:pt x="3643" y="507"/>
                  </a:cubicBezTo>
                  <a:lnTo>
                    <a:pt x="14569" y="507"/>
                  </a:lnTo>
                  <a:cubicBezTo>
                    <a:pt x="14759" y="507"/>
                    <a:pt x="14917" y="697"/>
                    <a:pt x="14917" y="887"/>
                  </a:cubicBezTo>
                  <a:lnTo>
                    <a:pt x="14917" y="1330"/>
                  </a:lnTo>
                  <a:lnTo>
                    <a:pt x="444" y="1330"/>
                  </a:lnTo>
                  <a:lnTo>
                    <a:pt x="444" y="855"/>
                  </a:lnTo>
                  <a:cubicBezTo>
                    <a:pt x="444" y="634"/>
                    <a:pt x="603" y="475"/>
                    <a:pt x="793" y="475"/>
                  </a:cubicBezTo>
                  <a:lnTo>
                    <a:pt x="2534" y="475"/>
                  </a:lnTo>
                  <a:cubicBezTo>
                    <a:pt x="2661" y="475"/>
                    <a:pt x="2756" y="348"/>
                    <a:pt x="2756" y="253"/>
                  </a:cubicBezTo>
                  <a:cubicBezTo>
                    <a:pt x="2756" y="127"/>
                    <a:pt x="2661" y="0"/>
                    <a:pt x="25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3"/>
            <p:cNvSpPr/>
            <p:nvPr/>
          </p:nvSpPr>
          <p:spPr>
            <a:xfrm>
              <a:off x="2623850" y="769825"/>
              <a:ext cx="127475" cy="39625"/>
            </a:xfrm>
            <a:custGeom>
              <a:avLst/>
              <a:gdLst/>
              <a:ahLst/>
              <a:cxnLst/>
              <a:rect l="l" t="t" r="r" b="b"/>
              <a:pathLst>
                <a:path w="5099" h="1585" extrusionOk="0">
                  <a:moveTo>
                    <a:pt x="4655" y="476"/>
                  </a:moveTo>
                  <a:lnTo>
                    <a:pt x="4655" y="1109"/>
                  </a:lnTo>
                  <a:lnTo>
                    <a:pt x="475" y="1109"/>
                  </a:lnTo>
                  <a:lnTo>
                    <a:pt x="475" y="476"/>
                  </a:lnTo>
                  <a:close/>
                  <a:moveTo>
                    <a:pt x="222" y="1"/>
                  </a:moveTo>
                  <a:cubicBezTo>
                    <a:pt x="127" y="1"/>
                    <a:pt x="0" y="127"/>
                    <a:pt x="0" y="254"/>
                  </a:cubicBezTo>
                  <a:lnTo>
                    <a:pt x="0" y="1362"/>
                  </a:lnTo>
                  <a:cubicBezTo>
                    <a:pt x="0" y="1457"/>
                    <a:pt x="127" y="1584"/>
                    <a:pt x="222" y="1584"/>
                  </a:cubicBezTo>
                  <a:lnTo>
                    <a:pt x="4877" y="1584"/>
                  </a:lnTo>
                  <a:cubicBezTo>
                    <a:pt x="4972" y="1584"/>
                    <a:pt x="5099" y="1457"/>
                    <a:pt x="5099" y="1362"/>
                  </a:cubicBezTo>
                  <a:lnTo>
                    <a:pt x="5099" y="254"/>
                  </a:lnTo>
                  <a:cubicBezTo>
                    <a:pt x="5099" y="127"/>
                    <a:pt x="4972" y="1"/>
                    <a:pt x="4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3"/>
            <p:cNvSpPr/>
            <p:nvPr/>
          </p:nvSpPr>
          <p:spPr>
            <a:xfrm>
              <a:off x="2623850" y="829200"/>
              <a:ext cx="83925" cy="11900"/>
            </a:xfrm>
            <a:custGeom>
              <a:avLst/>
              <a:gdLst/>
              <a:ahLst/>
              <a:cxnLst/>
              <a:rect l="l" t="t" r="r" b="b"/>
              <a:pathLst>
                <a:path w="3357" h="476" extrusionOk="0">
                  <a:moveTo>
                    <a:pt x="222" y="1"/>
                  </a:moveTo>
                  <a:cubicBezTo>
                    <a:pt x="127" y="1"/>
                    <a:pt x="0" y="127"/>
                    <a:pt x="0" y="254"/>
                  </a:cubicBezTo>
                  <a:cubicBezTo>
                    <a:pt x="0" y="412"/>
                    <a:pt x="127" y="476"/>
                    <a:pt x="222" y="476"/>
                  </a:cubicBezTo>
                  <a:lnTo>
                    <a:pt x="3135" y="476"/>
                  </a:lnTo>
                  <a:cubicBezTo>
                    <a:pt x="3230" y="476"/>
                    <a:pt x="3357" y="349"/>
                    <a:pt x="3357" y="254"/>
                  </a:cubicBezTo>
                  <a:cubicBezTo>
                    <a:pt x="3357" y="127"/>
                    <a:pt x="3230" y="1"/>
                    <a:pt x="3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3"/>
            <p:cNvSpPr/>
            <p:nvPr/>
          </p:nvSpPr>
          <p:spPr>
            <a:xfrm>
              <a:off x="2623850" y="856925"/>
              <a:ext cx="127475" cy="11900"/>
            </a:xfrm>
            <a:custGeom>
              <a:avLst/>
              <a:gdLst/>
              <a:ahLst/>
              <a:cxnLst/>
              <a:rect l="l" t="t" r="r" b="b"/>
              <a:pathLst>
                <a:path w="5099" h="476" extrusionOk="0">
                  <a:moveTo>
                    <a:pt x="222" y="0"/>
                  </a:moveTo>
                  <a:cubicBezTo>
                    <a:pt x="127" y="0"/>
                    <a:pt x="0" y="127"/>
                    <a:pt x="0" y="254"/>
                  </a:cubicBezTo>
                  <a:cubicBezTo>
                    <a:pt x="0" y="349"/>
                    <a:pt x="127" y="475"/>
                    <a:pt x="222" y="475"/>
                  </a:cubicBezTo>
                  <a:lnTo>
                    <a:pt x="4877" y="475"/>
                  </a:lnTo>
                  <a:cubicBezTo>
                    <a:pt x="4972" y="475"/>
                    <a:pt x="5099" y="349"/>
                    <a:pt x="5099" y="254"/>
                  </a:cubicBezTo>
                  <a:cubicBezTo>
                    <a:pt x="5099" y="127"/>
                    <a:pt x="4972" y="0"/>
                    <a:pt x="48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3"/>
            <p:cNvSpPr/>
            <p:nvPr/>
          </p:nvSpPr>
          <p:spPr>
            <a:xfrm>
              <a:off x="2623850" y="884625"/>
              <a:ext cx="127475" cy="11900"/>
            </a:xfrm>
            <a:custGeom>
              <a:avLst/>
              <a:gdLst/>
              <a:ahLst/>
              <a:cxnLst/>
              <a:rect l="l" t="t" r="r" b="b"/>
              <a:pathLst>
                <a:path w="5099" h="476" extrusionOk="0">
                  <a:moveTo>
                    <a:pt x="222" y="1"/>
                  </a:moveTo>
                  <a:cubicBezTo>
                    <a:pt x="127" y="1"/>
                    <a:pt x="0" y="127"/>
                    <a:pt x="0" y="254"/>
                  </a:cubicBezTo>
                  <a:cubicBezTo>
                    <a:pt x="0" y="349"/>
                    <a:pt x="127" y="476"/>
                    <a:pt x="222" y="476"/>
                  </a:cubicBezTo>
                  <a:lnTo>
                    <a:pt x="4877" y="476"/>
                  </a:lnTo>
                  <a:cubicBezTo>
                    <a:pt x="4972" y="476"/>
                    <a:pt x="5099" y="349"/>
                    <a:pt x="5099" y="254"/>
                  </a:cubicBezTo>
                  <a:cubicBezTo>
                    <a:pt x="5099" y="96"/>
                    <a:pt x="4972" y="1"/>
                    <a:pt x="4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3"/>
            <p:cNvSpPr/>
            <p:nvPr/>
          </p:nvSpPr>
          <p:spPr>
            <a:xfrm>
              <a:off x="2792475" y="768250"/>
              <a:ext cx="129875" cy="125100"/>
            </a:xfrm>
            <a:custGeom>
              <a:avLst/>
              <a:gdLst/>
              <a:ahLst/>
              <a:cxnLst/>
              <a:rect l="l" t="t" r="r" b="b"/>
              <a:pathLst>
                <a:path w="5195" h="5004" extrusionOk="0">
                  <a:moveTo>
                    <a:pt x="254" y="0"/>
                  </a:moveTo>
                  <a:cubicBezTo>
                    <a:pt x="127" y="0"/>
                    <a:pt x="1" y="95"/>
                    <a:pt x="1" y="222"/>
                  </a:cubicBezTo>
                  <a:lnTo>
                    <a:pt x="1" y="4782"/>
                  </a:lnTo>
                  <a:cubicBezTo>
                    <a:pt x="1" y="4909"/>
                    <a:pt x="96" y="5004"/>
                    <a:pt x="254" y="5004"/>
                  </a:cubicBezTo>
                  <a:lnTo>
                    <a:pt x="4973" y="5004"/>
                  </a:lnTo>
                  <a:cubicBezTo>
                    <a:pt x="5068" y="5004"/>
                    <a:pt x="5194" y="4909"/>
                    <a:pt x="5194" y="4782"/>
                  </a:cubicBezTo>
                  <a:cubicBezTo>
                    <a:pt x="5194" y="4751"/>
                    <a:pt x="5099" y="4656"/>
                    <a:pt x="4973" y="4656"/>
                  </a:cubicBezTo>
                  <a:lnTo>
                    <a:pt x="824" y="4656"/>
                  </a:lnTo>
                  <a:lnTo>
                    <a:pt x="2281" y="3199"/>
                  </a:lnTo>
                  <a:cubicBezTo>
                    <a:pt x="2724" y="3579"/>
                    <a:pt x="3389" y="3896"/>
                    <a:pt x="4308" y="3896"/>
                  </a:cubicBezTo>
                  <a:lnTo>
                    <a:pt x="4339" y="3896"/>
                  </a:lnTo>
                  <a:cubicBezTo>
                    <a:pt x="4466" y="3896"/>
                    <a:pt x="4561" y="3801"/>
                    <a:pt x="4561" y="3674"/>
                  </a:cubicBezTo>
                  <a:cubicBezTo>
                    <a:pt x="4561" y="3547"/>
                    <a:pt x="4466" y="3421"/>
                    <a:pt x="4339" y="3421"/>
                  </a:cubicBezTo>
                  <a:lnTo>
                    <a:pt x="4308" y="3421"/>
                  </a:lnTo>
                  <a:cubicBezTo>
                    <a:pt x="3611" y="3421"/>
                    <a:pt x="3072" y="3231"/>
                    <a:pt x="2597" y="2850"/>
                  </a:cubicBezTo>
                  <a:lnTo>
                    <a:pt x="4941" y="507"/>
                  </a:lnTo>
                  <a:cubicBezTo>
                    <a:pt x="5004" y="412"/>
                    <a:pt x="5004" y="254"/>
                    <a:pt x="4941" y="190"/>
                  </a:cubicBezTo>
                  <a:cubicBezTo>
                    <a:pt x="4893" y="143"/>
                    <a:pt x="4830" y="119"/>
                    <a:pt x="4771" y="119"/>
                  </a:cubicBezTo>
                  <a:cubicBezTo>
                    <a:pt x="4711" y="119"/>
                    <a:pt x="4656" y="143"/>
                    <a:pt x="4624" y="190"/>
                  </a:cubicBezTo>
                  <a:lnTo>
                    <a:pt x="2312" y="2470"/>
                  </a:lnTo>
                  <a:lnTo>
                    <a:pt x="2059" y="2122"/>
                  </a:lnTo>
                  <a:cubicBezTo>
                    <a:pt x="1679" y="1489"/>
                    <a:pt x="1616" y="824"/>
                    <a:pt x="1616" y="792"/>
                  </a:cubicBezTo>
                  <a:cubicBezTo>
                    <a:pt x="1616" y="665"/>
                    <a:pt x="1489" y="570"/>
                    <a:pt x="1362" y="570"/>
                  </a:cubicBezTo>
                  <a:cubicBezTo>
                    <a:pt x="1236" y="570"/>
                    <a:pt x="1172" y="697"/>
                    <a:pt x="1172" y="824"/>
                  </a:cubicBezTo>
                  <a:cubicBezTo>
                    <a:pt x="1172" y="855"/>
                    <a:pt x="1236" y="1584"/>
                    <a:pt x="1679" y="2312"/>
                  </a:cubicBezTo>
                  <a:cubicBezTo>
                    <a:pt x="1742" y="2470"/>
                    <a:pt x="1869" y="2629"/>
                    <a:pt x="1996" y="2755"/>
                  </a:cubicBezTo>
                  <a:lnTo>
                    <a:pt x="476" y="4276"/>
                  </a:lnTo>
                  <a:lnTo>
                    <a:pt x="476" y="222"/>
                  </a:lnTo>
                  <a:cubicBezTo>
                    <a:pt x="476" y="95"/>
                    <a:pt x="381"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73"/>
          <p:cNvGrpSpPr/>
          <p:nvPr/>
        </p:nvGrpSpPr>
        <p:grpSpPr>
          <a:xfrm>
            <a:off x="4007048" y="1426670"/>
            <a:ext cx="384800" cy="286625"/>
            <a:chOff x="2580300" y="204550"/>
            <a:chExt cx="384800" cy="286625"/>
          </a:xfrm>
        </p:grpSpPr>
        <p:sp>
          <p:nvSpPr>
            <p:cNvPr id="4057" name="Google Shape;4057;p73"/>
            <p:cNvSpPr/>
            <p:nvPr/>
          </p:nvSpPr>
          <p:spPr>
            <a:xfrm>
              <a:off x="2778225" y="358125"/>
              <a:ext cx="132250" cy="82275"/>
            </a:xfrm>
            <a:custGeom>
              <a:avLst/>
              <a:gdLst/>
              <a:ahLst/>
              <a:cxnLst/>
              <a:rect l="l" t="t" r="r" b="b"/>
              <a:pathLst>
                <a:path w="5290" h="3291" extrusionOk="0">
                  <a:moveTo>
                    <a:pt x="1" y="1"/>
                  </a:moveTo>
                  <a:lnTo>
                    <a:pt x="634" y="1869"/>
                  </a:lnTo>
                  <a:cubicBezTo>
                    <a:pt x="955" y="2815"/>
                    <a:pt x="1771" y="3291"/>
                    <a:pt x="2593" y="3291"/>
                  </a:cubicBezTo>
                  <a:cubicBezTo>
                    <a:pt x="3394" y="3291"/>
                    <a:pt x="4201" y="2839"/>
                    <a:pt x="4561" y="1933"/>
                  </a:cubicBezTo>
                  <a:lnTo>
                    <a:pt x="5289" y="32"/>
                  </a:lnTo>
                  <a:lnTo>
                    <a:pt x="52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3"/>
            <p:cNvSpPr/>
            <p:nvPr/>
          </p:nvSpPr>
          <p:spPr>
            <a:xfrm>
              <a:off x="2834450" y="358925"/>
              <a:ext cx="76025" cy="81550"/>
            </a:xfrm>
            <a:custGeom>
              <a:avLst/>
              <a:gdLst/>
              <a:ahLst/>
              <a:cxnLst/>
              <a:rect l="l" t="t" r="r" b="b"/>
              <a:pathLst>
                <a:path w="3041" h="3262" extrusionOk="0">
                  <a:moveTo>
                    <a:pt x="2375" y="0"/>
                  </a:moveTo>
                  <a:lnTo>
                    <a:pt x="1615" y="1901"/>
                  </a:lnTo>
                  <a:cubicBezTo>
                    <a:pt x="1298" y="2692"/>
                    <a:pt x="665" y="3136"/>
                    <a:pt x="0" y="3231"/>
                  </a:cubicBezTo>
                  <a:cubicBezTo>
                    <a:pt x="121" y="3252"/>
                    <a:pt x="243" y="3262"/>
                    <a:pt x="364" y="3262"/>
                  </a:cubicBezTo>
                  <a:cubicBezTo>
                    <a:pt x="1167" y="3262"/>
                    <a:pt x="1954" y="2808"/>
                    <a:pt x="2312" y="1901"/>
                  </a:cubicBezTo>
                  <a:lnTo>
                    <a:pt x="3040"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3"/>
            <p:cNvSpPr/>
            <p:nvPr/>
          </p:nvSpPr>
          <p:spPr>
            <a:xfrm>
              <a:off x="2636500" y="254400"/>
              <a:ext cx="133050" cy="82375"/>
            </a:xfrm>
            <a:custGeom>
              <a:avLst/>
              <a:gdLst/>
              <a:ahLst/>
              <a:cxnLst/>
              <a:rect l="l" t="t" r="r" b="b"/>
              <a:pathLst>
                <a:path w="5322" h="3295" extrusionOk="0">
                  <a:moveTo>
                    <a:pt x="2702" y="1"/>
                  </a:moveTo>
                  <a:cubicBezTo>
                    <a:pt x="1904" y="1"/>
                    <a:pt x="1103" y="444"/>
                    <a:pt x="761" y="1331"/>
                  </a:cubicBezTo>
                  <a:lnTo>
                    <a:pt x="1" y="3295"/>
                  </a:lnTo>
                  <a:lnTo>
                    <a:pt x="5321" y="3295"/>
                  </a:lnTo>
                  <a:lnTo>
                    <a:pt x="4656" y="1426"/>
                  </a:lnTo>
                  <a:cubicBezTo>
                    <a:pt x="4350" y="476"/>
                    <a:pt x="3528" y="1"/>
                    <a:pt x="27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3"/>
            <p:cNvSpPr/>
            <p:nvPr/>
          </p:nvSpPr>
          <p:spPr>
            <a:xfrm>
              <a:off x="2695875" y="253900"/>
              <a:ext cx="74450" cy="81300"/>
            </a:xfrm>
            <a:custGeom>
              <a:avLst/>
              <a:gdLst/>
              <a:ahLst/>
              <a:cxnLst/>
              <a:rect l="l" t="t" r="r" b="b"/>
              <a:pathLst>
                <a:path w="2978" h="3252" extrusionOk="0">
                  <a:moveTo>
                    <a:pt x="308" y="0"/>
                  </a:moveTo>
                  <a:cubicBezTo>
                    <a:pt x="205" y="0"/>
                    <a:pt x="102" y="7"/>
                    <a:pt x="1" y="21"/>
                  </a:cubicBezTo>
                  <a:cubicBezTo>
                    <a:pt x="729" y="148"/>
                    <a:pt x="1363" y="560"/>
                    <a:pt x="1679" y="1415"/>
                  </a:cubicBezTo>
                  <a:lnTo>
                    <a:pt x="2313" y="3251"/>
                  </a:lnTo>
                  <a:lnTo>
                    <a:pt x="2978" y="3251"/>
                  </a:lnTo>
                  <a:lnTo>
                    <a:pt x="2313" y="1415"/>
                  </a:lnTo>
                  <a:cubicBezTo>
                    <a:pt x="1975" y="457"/>
                    <a:pt x="1135" y="0"/>
                    <a:pt x="30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3"/>
            <p:cNvSpPr/>
            <p:nvPr/>
          </p:nvSpPr>
          <p:spPr>
            <a:xfrm>
              <a:off x="2586625" y="323900"/>
              <a:ext cx="373725" cy="47100"/>
            </a:xfrm>
            <a:custGeom>
              <a:avLst/>
              <a:gdLst/>
              <a:ahLst/>
              <a:cxnLst/>
              <a:rect l="l" t="t" r="r" b="b"/>
              <a:pathLst>
                <a:path w="14949" h="1884" extrusionOk="0">
                  <a:moveTo>
                    <a:pt x="13671" y="0"/>
                  </a:moveTo>
                  <a:cubicBezTo>
                    <a:pt x="13603" y="0"/>
                    <a:pt x="13523" y="68"/>
                    <a:pt x="13523" y="135"/>
                  </a:cubicBezTo>
                  <a:lnTo>
                    <a:pt x="13523" y="515"/>
                  </a:lnTo>
                  <a:lnTo>
                    <a:pt x="1" y="515"/>
                  </a:lnTo>
                  <a:lnTo>
                    <a:pt x="1" y="1370"/>
                  </a:lnTo>
                  <a:lnTo>
                    <a:pt x="13523" y="1370"/>
                  </a:lnTo>
                  <a:lnTo>
                    <a:pt x="13523" y="1718"/>
                  </a:lnTo>
                  <a:cubicBezTo>
                    <a:pt x="13523" y="1809"/>
                    <a:pt x="13588" y="1883"/>
                    <a:pt x="13660" y="1883"/>
                  </a:cubicBezTo>
                  <a:cubicBezTo>
                    <a:pt x="13689" y="1883"/>
                    <a:pt x="13718" y="1872"/>
                    <a:pt x="13745" y="1845"/>
                  </a:cubicBezTo>
                  <a:lnTo>
                    <a:pt x="14853" y="1053"/>
                  </a:lnTo>
                  <a:cubicBezTo>
                    <a:pt x="14948" y="1021"/>
                    <a:pt x="14948" y="863"/>
                    <a:pt x="14853" y="831"/>
                  </a:cubicBezTo>
                  <a:lnTo>
                    <a:pt x="13745" y="40"/>
                  </a:lnTo>
                  <a:cubicBezTo>
                    <a:pt x="13726" y="12"/>
                    <a:pt x="13700" y="0"/>
                    <a:pt x="13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3"/>
            <p:cNvSpPr/>
            <p:nvPr/>
          </p:nvSpPr>
          <p:spPr>
            <a:xfrm>
              <a:off x="2924700" y="323900"/>
              <a:ext cx="35650" cy="47900"/>
            </a:xfrm>
            <a:custGeom>
              <a:avLst/>
              <a:gdLst/>
              <a:ahLst/>
              <a:cxnLst/>
              <a:rect l="l" t="t" r="r" b="b"/>
              <a:pathLst>
                <a:path w="1426" h="1916" extrusionOk="0">
                  <a:moveTo>
                    <a:pt x="134" y="0"/>
                  </a:moveTo>
                  <a:cubicBezTo>
                    <a:pt x="64" y="0"/>
                    <a:pt x="0" y="68"/>
                    <a:pt x="0" y="135"/>
                  </a:cubicBezTo>
                  <a:lnTo>
                    <a:pt x="0" y="388"/>
                  </a:lnTo>
                  <a:cubicBezTo>
                    <a:pt x="0" y="320"/>
                    <a:pt x="66" y="268"/>
                    <a:pt x="115" y="268"/>
                  </a:cubicBezTo>
                  <a:cubicBezTo>
                    <a:pt x="134" y="268"/>
                    <a:pt x="150" y="275"/>
                    <a:pt x="159" y="293"/>
                  </a:cubicBezTo>
                  <a:lnTo>
                    <a:pt x="855" y="800"/>
                  </a:lnTo>
                  <a:cubicBezTo>
                    <a:pt x="950" y="895"/>
                    <a:pt x="950" y="1021"/>
                    <a:pt x="855" y="1085"/>
                  </a:cubicBezTo>
                  <a:lnTo>
                    <a:pt x="159" y="1591"/>
                  </a:lnTo>
                  <a:cubicBezTo>
                    <a:pt x="131" y="1610"/>
                    <a:pt x="106" y="1618"/>
                    <a:pt x="84" y="1618"/>
                  </a:cubicBezTo>
                  <a:cubicBezTo>
                    <a:pt x="32" y="1618"/>
                    <a:pt x="0" y="1573"/>
                    <a:pt x="0" y="1528"/>
                  </a:cubicBezTo>
                  <a:lnTo>
                    <a:pt x="0" y="1750"/>
                  </a:lnTo>
                  <a:cubicBezTo>
                    <a:pt x="0" y="1841"/>
                    <a:pt x="82" y="1915"/>
                    <a:pt x="151" y="1915"/>
                  </a:cubicBezTo>
                  <a:cubicBezTo>
                    <a:pt x="178" y="1915"/>
                    <a:pt x="204" y="1903"/>
                    <a:pt x="222" y="1877"/>
                  </a:cubicBezTo>
                  <a:lnTo>
                    <a:pt x="1330" y="1085"/>
                  </a:lnTo>
                  <a:cubicBezTo>
                    <a:pt x="1425" y="1021"/>
                    <a:pt x="1425" y="863"/>
                    <a:pt x="1330" y="831"/>
                  </a:cubicBezTo>
                  <a:lnTo>
                    <a:pt x="222" y="40"/>
                  </a:lnTo>
                  <a:cubicBezTo>
                    <a:pt x="194" y="12"/>
                    <a:pt x="164" y="0"/>
                    <a:pt x="13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3"/>
            <p:cNvSpPr/>
            <p:nvPr/>
          </p:nvSpPr>
          <p:spPr>
            <a:xfrm>
              <a:off x="2613550" y="210875"/>
              <a:ext cx="22975" cy="273175"/>
            </a:xfrm>
            <a:custGeom>
              <a:avLst/>
              <a:gdLst/>
              <a:ahLst/>
              <a:cxnLst/>
              <a:rect l="l" t="t" r="r" b="b"/>
              <a:pathLst>
                <a:path w="919" h="10927" extrusionOk="0">
                  <a:moveTo>
                    <a:pt x="0" y="0"/>
                  </a:moveTo>
                  <a:lnTo>
                    <a:pt x="0" y="10926"/>
                  </a:lnTo>
                  <a:lnTo>
                    <a:pt x="919" y="10926"/>
                  </a:lnTo>
                  <a:lnTo>
                    <a:pt x="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3"/>
            <p:cNvSpPr/>
            <p:nvPr/>
          </p:nvSpPr>
          <p:spPr>
            <a:xfrm>
              <a:off x="2619875" y="210875"/>
              <a:ext cx="17450" cy="125900"/>
            </a:xfrm>
            <a:custGeom>
              <a:avLst/>
              <a:gdLst/>
              <a:ahLst/>
              <a:cxnLst/>
              <a:rect l="l" t="t" r="r" b="b"/>
              <a:pathLst>
                <a:path w="698" h="5036" extrusionOk="0">
                  <a:moveTo>
                    <a:pt x="1" y="0"/>
                  </a:moveTo>
                  <a:cubicBezTo>
                    <a:pt x="96" y="0"/>
                    <a:pt x="222" y="64"/>
                    <a:pt x="222" y="222"/>
                  </a:cubicBezTo>
                  <a:lnTo>
                    <a:pt x="222" y="4814"/>
                  </a:lnTo>
                  <a:cubicBezTo>
                    <a:pt x="222" y="4941"/>
                    <a:pt x="317" y="5036"/>
                    <a:pt x="444" y="5036"/>
                  </a:cubicBezTo>
                  <a:lnTo>
                    <a:pt x="697" y="5036"/>
                  </a:lnTo>
                  <a:lnTo>
                    <a:pt x="69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3"/>
            <p:cNvSpPr/>
            <p:nvPr/>
          </p:nvSpPr>
          <p:spPr>
            <a:xfrm>
              <a:off x="2619875" y="358925"/>
              <a:ext cx="17450" cy="125900"/>
            </a:xfrm>
            <a:custGeom>
              <a:avLst/>
              <a:gdLst/>
              <a:ahLst/>
              <a:cxnLst/>
              <a:rect l="l" t="t" r="r" b="b"/>
              <a:pathLst>
                <a:path w="698" h="5036" extrusionOk="0">
                  <a:moveTo>
                    <a:pt x="444" y="0"/>
                  </a:moveTo>
                  <a:cubicBezTo>
                    <a:pt x="317" y="0"/>
                    <a:pt x="222" y="95"/>
                    <a:pt x="222" y="222"/>
                  </a:cubicBezTo>
                  <a:lnTo>
                    <a:pt x="222" y="4814"/>
                  </a:lnTo>
                  <a:cubicBezTo>
                    <a:pt x="222" y="4909"/>
                    <a:pt x="96" y="5036"/>
                    <a:pt x="1" y="5036"/>
                  </a:cubicBezTo>
                  <a:lnTo>
                    <a:pt x="697" y="5036"/>
                  </a:lnTo>
                  <a:lnTo>
                    <a:pt x="69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3"/>
            <p:cNvSpPr/>
            <p:nvPr/>
          </p:nvSpPr>
          <p:spPr>
            <a:xfrm>
              <a:off x="2606425" y="353375"/>
              <a:ext cx="148875" cy="137800"/>
            </a:xfrm>
            <a:custGeom>
              <a:avLst/>
              <a:gdLst/>
              <a:ahLst/>
              <a:cxnLst/>
              <a:rect l="l" t="t" r="r" b="b"/>
              <a:pathLst>
                <a:path w="5955" h="5512" extrusionOk="0">
                  <a:moveTo>
                    <a:pt x="1204" y="1"/>
                  </a:moveTo>
                  <a:cubicBezTo>
                    <a:pt x="1077" y="1"/>
                    <a:pt x="982" y="127"/>
                    <a:pt x="982" y="222"/>
                  </a:cubicBezTo>
                  <a:lnTo>
                    <a:pt x="982" y="5036"/>
                  </a:lnTo>
                  <a:lnTo>
                    <a:pt x="507" y="5036"/>
                  </a:lnTo>
                  <a:lnTo>
                    <a:pt x="507" y="4308"/>
                  </a:lnTo>
                  <a:cubicBezTo>
                    <a:pt x="507" y="4181"/>
                    <a:pt x="380" y="4086"/>
                    <a:pt x="254" y="4086"/>
                  </a:cubicBezTo>
                  <a:cubicBezTo>
                    <a:pt x="127" y="4086"/>
                    <a:pt x="0" y="4181"/>
                    <a:pt x="0" y="4308"/>
                  </a:cubicBezTo>
                  <a:lnTo>
                    <a:pt x="0" y="5258"/>
                  </a:lnTo>
                  <a:cubicBezTo>
                    <a:pt x="0" y="5385"/>
                    <a:pt x="127" y="5511"/>
                    <a:pt x="254" y="5511"/>
                  </a:cubicBezTo>
                  <a:lnTo>
                    <a:pt x="1172" y="5511"/>
                  </a:lnTo>
                  <a:cubicBezTo>
                    <a:pt x="1299" y="5511"/>
                    <a:pt x="1394" y="5385"/>
                    <a:pt x="1394" y="5258"/>
                  </a:cubicBezTo>
                  <a:lnTo>
                    <a:pt x="1394" y="476"/>
                  </a:lnTo>
                  <a:lnTo>
                    <a:pt x="5669" y="476"/>
                  </a:lnTo>
                  <a:cubicBezTo>
                    <a:pt x="5796" y="476"/>
                    <a:pt x="5922" y="349"/>
                    <a:pt x="5922" y="222"/>
                  </a:cubicBezTo>
                  <a:cubicBezTo>
                    <a:pt x="5954" y="127"/>
                    <a:pt x="5827" y="1"/>
                    <a:pt x="57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3"/>
            <p:cNvSpPr/>
            <p:nvPr/>
          </p:nvSpPr>
          <p:spPr>
            <a:xfrm>
              <a:off x="2580300" y="204550"/>
              <a:ext cx="384800" cy="241500"/>
            </a:xfrm>
            <a:custGeom>
              <a:avLst/>
              <a:gdLst/>
              <a:ahLst/>
              <a:cxnLst/>
              <a:rect l="l" t="t" r="r" b="b"/>
              <a:pathLst>
                <a:path w="15392" h="9660" extrusionOk="0">
                  <a:moveTo>
                    <a:pt x="5036" y="2217"/>
                  </a:moveTo>
                  <a:cubicBezTo>
                    <a:pt x="5669" y="2217"/>
                    <a:pt x="6461" y="2597"/>
                    <a:pt x="6777" y="3484"/>
                  </a:cubicBezTo>
                  <a:lnTo>
                    <a:pt x="7316" y="5067"/>
                  </a:lnTo>
                  <a:lnTo>
                    <a:pt x="2597" y="5067"/>
                  </a:lnTo>
                  <a:lnTo>
                    <a:pt x="2597" y="5035"/>
                  </a:lnTo>
                  <a:lnTo>
                    <a:pt x="3231" y="3420"/>
                  </a:lnTo>
                  <a:cubicBezTo>
                    <a:pt x="3611" y="2502"/>
                    <a:pt x="4402" y="2217"/>
                    <a:pt x="5036" y="2217"/>
                  </a:cubicBezTo>
                  <a:close/>
                  <a:moveTo>
                    <a:pt x="12858" y="6397"/>
                  </a:moveTo>
                  <a:lnTo>
                    <a:pt x="12256" y="8012"/>
                  </a:lnTo>
                  <a:cubicBezTo>
                    <a:pt x="11908" y="8931"/>
                    <a:pt x="11116" y="9184"/>
                    <a:pt x="10483" y="9184"/>
                  </a:cubicBezTo>
                  <a:cubicBezTo>
                    <a:pt x="9849" y="9184"/>
                    <a:pt x="9058" y="8836"/>
                    <a:pt x="8741" y="7917"/>
                  </a:cubicBezTo>
                  <a:lnTo>
                    <a:pt x="8203" y="6397"/>
                  </a:lnTo>
                  <a:close/>
                  <a:moveTo>
                    <a:pt x="1330" y="0"/>
                  </a:moveTo>
                  <a:cubicBezTo>
                    <a:pt x="1235" y="0"/>
                    <a:pt x="1109" y="127"/>
                    <a:pt x="1109" y="253"/>
                  </a:cubicBezTo>
                  <a:lnTo>
                    <a:pt x="1109" y="5035"/>
                  </a:lnTo>
                  <a:lnTo>
                    <a:pt x="222" y="5035"/>
                  </a:lnTo>
                  <a:cubicBezTo>
                    <a:pt x="95" y="5035"/>
                    <a:pt x="0" y="5162"/>
                    <a:pt x="0" y="5289"/>
                  </a:cubicBezTo>
                  <a:lnTo>
                    <a:pt x="0" y="6175"/>
                  </a:lnTo>
                  <a:cubicBezTo>
                    <a:pt x="0" y="6302"/>
                    <a:pt x="95" y="6429"/>
                    <a:pt x="222" y="6429"/>
                  </a:cubicBezTo>
                  <a:lnTo>
                    <a:pt x="1109" y="6429"/>
                  </a:lnTo>
                  <a:lnTo>
                    <a:pt x="1109" y="9247"/>
                  </a:lnTo>
                  <a:cubicBezTo>
                    <a:pt x="1109" y="9342"/>
                    <a:pt x="1235" y="9469"/>
                    <a:pt x="1330" y="9469"/>
                  </a:cubicBezTo>
                  <a:cubicBezTo>
                    <a:pt x="1457" y="9469"/>
                    <a:pt x="1584" y="9342"/>
                    <a:pt x="1584" y="9247"/>
                  </a:cubicBezTo>
                  <a:lnTo>
                    <a:pt x="1584" y="6239"/>
                  </a:lnTo>
                  <a:cubicBezTo>
                    <a:pt x="1584" y="6112"/>
                    <a:pt x="1457" y="5985"/>
                    <a:pt x="1330" y="5985"/>
                  </a:cubicBezTo>
                  <a:lnTo>
                    <a:pt x="475" y="5985"/>
                  </a:lnTo>
                  <a:lnTo>
                    <a:pt x="475" y="5510"/>
                  </a:lnTo>
                  <a:lnTo>
                    <a:pt x="1330" y="5510"/>
                  </a:lnTo>
                  <a:cubicBezTo>
                    <a:pt x="1457" y="5510"/>
                    <a:pt x="1584" y="5384"/>
                    <a:pt x="1584" y="5289"/>
                  </a:cubicBezTo>
                  <a:lnTo>
                    <a:pt x="1584" y="475"/>
                  </a:lnTo>
                  <a:lnTo>
                    <a:pt x="2059" y="475"/>
                  </a:lnTo>
                  <a:lnTo>
                    <a:pt x="2059" y="5289"/>
                  </a:lnTo>
                  <a:cubicBezTo>
                    <a:pt x="2059" y="5384"/>
                    <a:pt x="2122" y="5510"/>
                    <a:pt x="2280" y="5510"/>
                  </a:cubicBezTo>
                  <a:lnTo>
                    <a:pt x="7443" y="5510"/>
                  </a:lnTo>
                  <a:lnTo>
                    <a:pt x="8361" y="8107"/>
                  </a:lnTo>
                  <a:cubicBezTo>
                    <a:pt x="8519" y="8582"/>
                    <a:pt x="8836" y="8994"/>
                    <a:pt x="9216" y="9279"/>
                  </a:cubicBezTo>
                  <a:cubicBezTo>
                    <a:pt x="9564" y="9501"/>
                    <a:pt x="10039" y="9659"/>
                    <a:pt x="10483" y="9659"/>
                  </a:cubicBezTo>
                  <a:cubicBezTo>
                    <a:pt x="10926" y="9659"/>
                    <a:pt x="11401" y="9532"/>
                    <a:pt x="11781" y="9311"/>
                  </a:cubicBezTo>
                  <a:cubicBezTo>
                    <a:pt x="12193" y="9026"/>
                    <a:pt x="12510" y="8677"/>
                    <a:pt x="12700" y="8202"/>
                  </a:cubicBezTo>
                  <a:lnTo>
                    <a:pt x="13365" y="6429"/>
                  </a:lnTo>
                  <a:lnTo>
                    <a:pt x="13523" y="6429"/>
                  </a:lnTo>
                  <a:lnTo>
                    <a:pt x="13523" y="6524"/>
                  </a:lnTo>
                  <a:cubicBezTo>
                    <a:pt x="13523" y="6682"/>
                    <a:pt x="13618" y="6809"/>
                    <a:pt x="13745" y="6904"/>
                  </a:cubicBezTo>
                  <a:cubicBezTo>
                    <a:pt x="13776" y="6936"/>
                    <a:pt x="13840" y="6936"/>
                    <a:pt x="13903" y="6936"/>
                  </a:cubicBezTo>
                  <a:cubicBezTo>
                    <a:pt x="13966" y="6936"/>
                    <a:pt x="14061" y="6904"/>
                    <a:pt x="14125" y="6841"/>
                  </a:cubicBezTo>
                  <a:lnTo>
                    <a:pt x="15233" y="6049"/>
                  </a:lnTo>
                  <a:cubicBezTo>
                    <a:pt x="15360" y="5985"/>
                    <a:pt x="15391" y="5859"/>
                    <a:pt x="15391" y="5732"/>
                  </a:cubicBezTo>
                  <a:cubicBezTo>
                    <a:pt x="15391" y="5605"/>
                    <a:pt x="15360" y="5479"/>
                    <a:pt x="15233" y="5384"/>
                  </a:cubicBezTo>
                  <a:lnTo>
                    <a:pt x="14125" y="4592"/>
                  </a:lnTo>
                  <a:cubicBezTo>
                    <a:pt x="14050" y="4555"/>
                    <a:pt x="13965" y="4540"/>
                    <a:pt x="13889" y="4540"/>
                  </a:cubicBezTo>
                  <a:cubicBezTo>
                    <a:pt x="13834" y="4540"/>
                    <a:pt x="13784" y="4547"/>
                    <a:pt x="13745" y="4560"/>
                  </a:cubicBezTo>
                  <a:cubicBezTo>
                    <a:pt x="13618" y="4655"/>
                    <a:pt x="13523" y="4750"/>
                    <a:pt x="13523" y="4909"/>
                  </a:cubicBezTo>
                  <a:lnTo>
                    <a:pt x="13523" y="5035"/>
                  </a:lnTo>
                  <a:lnTo>
                    <a:pt x="8709" y="5035"/>
                  </a:lnTo>
                  <a:cubicBezTo>
                    <a:pt x="8583" y="5035"/>
                    <a:pt x="8456" y="5162"/>
                    <a:pt x="8456" y="5289"/>
                  </a:cubicBezTo>
                  <a:cubicBezTo>
                    <a:pt x="8456" y="5384"/>
                    <a:pt x="8583" y="5510"/>
                    <a:pt x="8709" y="5510"/>
                  </a:cubicBezTo>
                  <a:lnTo>
                    <a:pt x="13776" y="5510"/>
                  </a:lnTo>
                  <a:cubicBezTo>
                    <a:pt x="13903" y="5510"/>
                    <a:pt x="13998" y="5384"/>
                    <a:pt x="13998" y="5289"/>
                  </a:cubicBezTo>
                  <a:lnTo>
                    <a:pt x="13998" y="5067"/>
                  </a:lnTo>
                  <a:lnTo>
                    <a:pt x="14916" y="5764"/>
                  </a:lnTo>
                  <a:lnTo>
                    <a:pt x="13998" y="6429"/>
                  </a:lnTo>
                  <a:lnTo>
                    <a:pt x="13998" y="6239"/>
                  </a:lnTo>
                  <a:cubicBezTo>
                    <a:pt x="13998" y="6112"/>
                    <a:pt x="13903" y="5985"/>
                    <a:pt x="13776" y="5985"/>
                  </a:cubicBezTo>
                  <a:lnTo>
                    <a:pt x="8076" y="5985"/>
                  </a:lnTo>
                  <a:lnTo>
                    <a:pt x="7157" y="3325"/>
                  </a:lnTo>
                  <a:cubicBezTo>
                    <a:pt x="6999" y="2850"/>
                    <a:pt x="6682" y="2470"/>
                    <a:pt x="6302" y="2185"/>
                  </a:cubicBezTo>
                  <a:cubicBezTo>
                    <a:pt x="5922" y="1964"/>
                    <a:pt x="5447" y="1805"/>
                    <a:pt x="5036" y="1805"/>
                  </a:cubicBezTo>
                  <a:cubicBezTo>
                    <a:pt x="4561" y="1805"/>
                    <a:pt x="4117" y="1900"/>
                    <a:pt x="3706" y="2154"/>
                  </a:cubicBezTo>
                  <a:cubicBezTo>
                    <a:pt x="3326" y="2439"/>
                    <a:pt x="3009" y="2787"/>
                    <a:pt x="2819" y="3262"/>
                  </a:cubicBezTo>
                  <a:lnTo>
                    <a:pt x="2502" y="4054"/>
                  </a:lnTo>
                  <a:lnTo>
                    <a:pt x="2502" y="253"/>
                  </a:lnTo>
                  <a:cubicBezTo>
                    <a:pt x="2502" y="127"/>
                    <a:pt x="2375" y="0"/>
                    <a:pt x="2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3"/>
            <p:cNvSpPr/>
            <p:nvPr/>
          </p:nvSpPr>
          <p:spPr>
            <a:xfrm>
              <a:off x="2698250" y="275000"/>
              <a:ext cx="11900" cy="12700"/>
            </a:xfrm>
            <a:custGeom>
              <a:avLst/>
              <a:gdLst/>
              <a:ahLst/>
              <a:cxnLst/>
              <a:rect l="l" t="t" r="r" b="b"/>
              <a:pathLst>
                <a:path w="476" h="508" extrusionOk="0">
                  <a:moveTo>
                    <a:pt x="223" y="1"/>
                  </a:moveTo>
                  <a:cubicBezTo>
                    <a:pt x="96" y="1"/>
                    <a:pt x="1" y="127"/>
                    <a:pt x="1" y="254"/>
                  </a:cubicBezTo>
                  <a:lnTo>
                    <a:pt x="1" y="286"/>
                  </a:lnTo>
                  <a:cubicBezTo>
                    <a:pt x="1" y="381"/>
                    <a:pt x="96" y="507"/>
                    <a:pt x="223" y="507"/>
                  </a:cubicBezTo>
                  <a:cubicBezTo>
                    <a:pt x="349" y="507"/>
                    <a:pt x="476" y="381"/>
                    <a:pt x="476" y="286"/>
                  </a:cubicBezTo>
                  <a:lnTo>
                    <a:pt x="476" y="254"/>
                  </a:lnTo>
                  <a:cubicBezTo>
                    <a:pt x="413" y="127"/>
                    <a:pt x="349"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3"/>
            <p:cNvSpPr/>
            <p:nvPr/>
          </p:nvSpPr>
          <p:spPr>
            <a:xfrm>
              <a:off x="2698250" y="302700"/>
              <a:ext cx="11900" cy="12700"/>
            </a:xfrm>
            <a:custGeom>
              <a:avLst/>
              <a:gdLst/>
              <a:ahLst/>
              <a:cxnLst/>
              <a:rect l="l" t="t" r="r" b="b"/>
              <a:pathLst>
                <a:path w="476" h="508" extrusionOk="0">
                  <a:moveTo>
                    <a:pt x="223" y="1"/>
                  </a:moveTo>
                  <a:cubicBezTo>
                    <a:pt x="96" y="1"/>
                    <a:pt x="1" y="128"/>
                    <a:pt x="1" y="223"/>
                  </a:cubicBezTo>
                  <a:lnTo>
                    <a:pt x="1" y="286"/>
                  </a:lnTo>
                  <a:cubicBezTo>
                    <a:pt x="1" y="381"/>
                    <a:pt x="96" y="508"/>
                    <a:pt x="223" y="508"/>
                  </a:cubicBezTo>
                  <a:cubicBezTo>
                    <a:pt x="349" y="508"/>
                    <a:pt x="476" y="381"/>
                    <a:pt x="476" y="286"/>
                  </a:cubicBezTo>
                  <a:lnTo>
                    <a:pt x="476" y="223"/>
                  </a:lnTo>
                  <a:cubicBezTo>
                    <a:pt x="413" y="128"/>
                    <a:pt x="349"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3"/>
            <p:cNvSpPr/>
            <p:nvPr/>
          </p:nvSpPr>
          <p:spPr>
            <a:xfrm>
              <a:off x="2836825" y="405625"/>
              <a:ext cx="11900" cy="12700"/>
            </a:xfrm>
            <a:custGeom>
              <a:avLst/>
              <a:gdLst/>
              <a:ahLst/>
              <a:cxnLst/>
              <a:rect l="l" t="t" r="r" b="b"/>
              <a:pathLst>
                <a:path w="476" h="508" extrusionOk="0">
                  <a:moveTo>
                    <a:pt x="222" y="1"/>
                  </a:moveTo>
                  <a:cubicBezTo>
                    <a:pt x="95" y="1"/>
                    <a:pt x="0" y="128"/>
                    <a:pt x="0" y="254"/>
                  </a:cubicBezTo>
                  <a:lnTo>
                    <a:pt x="0" y="286"/>
                  </a:lnTo>
                  <a:cubicBezTo>
                    <a:pt x="0" y="413"/>
                    <a:pt x="95" y="508"/>
                    <a:pt x="222" y="508"/>
                  </a:cubicBezTo>
                  <a:cubicBezTo>
                    <a:pt x="348" y="508"/>
                    <a:pt x="475" y="413"/>
                    <a:pt x="475" y="286"/>
                  </a:cubicBezTo>
                  <a:lnTo>
                    <a:pt x="475" y="254"/>
                  </a:lnTo>
                  <a:cubicBezTo>
                    <a:pt x="475" y="128"/>
                    <a:pt x="348"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3"/>
            <p:cNvSpPr/>
            <p:nvPr/>
          </p:nvSpPr>
          <p:spPr>
            <a:xfrm>
              <a:off x="2836825" y="380300"/>
              <a:ext cx="11900" cy="11900"/>
            </a:xfrm>
            <a:custGeom>
              <a:avLst/>
              <a:gdLst/>
              <a:ahLst/>
              <a:cxnLst/>
              <a:rect l="l" t="t" r="r" b="b"/>
              <a:pathLst>
                <a:path w="476" h="476" extrusionOk="0">
                  <a:moveTo>
                    <a:pt x="222" y="1"/>
                  </a:moveTo>
                  <a:cubicBezTo>
                    <a:pt x="95" y="1"/>
                    <a:pt x="0" y="96"/>
                    <a:pt x="0" y="222"/>
                  </a:cubicBezTo>
                  <a:lnTo>
                    <a:pt x="0" y="254"/>
                  </a:lnTo>
                  <a:cubicBezTo>
                    <a:pt x="0" y="349"/>
                    <a:pt x="95" y="476"/>
                    <a:pt x="222" y="476"/>
                  </a:cubicBezTo>
                  <a:cubicBezTo>
                    <a:pt x="348" y="476"/>
                    <a:pt x="475" y="349"/>
                    <a:pt x="475" y="222"/>
                  </a:cubicBezTo>
                  <a:cubicBezTo>
                    <a:pt x="475" y="96"/>
                    <a:pt x="348"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2" name="Google Shape;4072;p73"/>
          <p:cNvGrpSpPr/>
          <p:nvPr/>
        </p:nvGrpSpPr>
        <p:grpSpPr>
          <a:xfrm>
            <a:off x="4007835" y="3507455"/>
            <a:ext cx="383225" cy="382425"/>
            <a:chOff x="2581875" y="1777700"/>
            <a:chExt cx="383225" cy="382425"/>
          </a:xfrm>
        </p:grpSpPr>
        <p:sp>
          <p:nvSpPr>
            <p:cNvPr id="4073" name="Google Shape;4073;p73"/>
            <p:cNvSpPr/>
            <p:nvPr/>
          </p:nvSpPr>
          <p:spPr>
            <a:xfrm>
              <a:off x="2585825" y="2007300"/>
              <a:ext cx="149675" cy="149650"/>
            </a:xfrm>
            <a:custGeom>
              <a:avLst/>
              <a:gdLst/>
              <a:ahLst/>
              <a:cxnLst/>
              <a:rect l="l" t="t" r="r" b="b"/>
              <a:pathLst>
                <a:path w="5987" h="5986" extrusionOk="0">
                  <a:moveTo>
                    <a:pt x="3010" y="0"/>
                  </a:moveTo>
                  <a:lnTo>
                    <a:pt x="1" y="2977"/>
                  </a:lnTo>
                  <a:lnTo>
                    <a:pt x="3010" y="5986"/>
                  </a:lnTo>
                  <a:lnTo>
                    <a:pt x="5986" y="2977"/>
                  </a:lnTo>
                  <a:lnTo>
                    <a:pt x="30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3"/>
            <p:cNvSpPr/>
            <p:nvPr/>
          </p:nvSpPr>
          <p:spPr>
            <a:xfrm>
              <a:off x="2640475" y="2067450"/>
              <a:ext cx="95025" cy="88700"/>
            </a:xfrm>
            <a:custGeom>
              <a:avLst/>
              <a:gdLst/>
              <a:ahLst/>
              <a:cxnLst/>
              <a:rect l="l" t="t" r="r" b="b"/>
              <a:pathLst>
                <a:path w="3801" h="3548" extrusionOk="0">
                  <a:moveTo>
                    <a:pt x="3199" y="1"/>
                  </a:moveTo>
                  <a:lnTo>
                    <a:pt x="507" y="2724"/>
                  </a:lnTo>
                  <a:cubicBezTo>
                    <a:pt x="428" y="2804"/>
                    <a:pt x="341" y="2843"/>
                    <a:pt x="253" y="2843"/>
                  </a:cubicBezTo>
                  <a:cubicBezTo>
                    <a:pt x="166" y="2843"/>
                    <a:pt x="79" y="2804"/>
                    <a:pt x="0" y="2725"/>
                  </a:cubicBezTo>
                  <a:lnTo>
                    <a:pt x="0" y="2725"/>
                  </a:lnTo>
                  <a:lnTo>
                    <a:pt x="824" y="3548"/>
                  </a:lnTo>
                  <a:lnTo>
                    <a:pt x="3800" y="603"/>
                  </a:lnTo>
                  <a:lnTo>
                    <a:pt x="319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3"/>
            <p:cNvSpPr/>
            <p:nvPr/>
          </p:nvSpPr>
          <p:spPr>
            <a:xfrm>
              <a:off x="2661050" y="1932075"/>
              <a:ext cx="149650" cy="149650"/>
            </a:xfrm>
            <a:custGeom>
              <a:avLst/>
              <a:gdLst/>
              <a:ahLst/>
              <a:cxnLst/>
              <a:rect l="l" t="t" r="r" b="b"/>
              <a:pathLst>
                <a:path w="5986" h="5986" extrusionOk="0">
                  <a:moveTo>
                    <a:pt x="3009" y="1"/>
                  </a:moveTo>
                  <a:lnTo>
                    <a:pt x="1" y="3009"/>
                  </a:lnTo>
                  <a:lnTo>
                    <a:pt x="3009" y="5986"/>
                  </a:lnTo>
                  <a:lnTo>
                    <a:pt x="5986" y="3009"/>
                  </a:lnTo>
                  <a:lnTo>
                    <a:pt x="30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3"/>
            <p:cNvSpPr/>
            <p:nvPr/>
          </p:nvSpPr>
          <p:spPr>
            <a:xfrm>
              <a:off x="2721225" y="1993050"/>
              <a:ext cx="89475" cy="88675"/>
            </a:xfrm>
            <a:custGeom>
              <a:avLst/>
              <a:gdLst/>
              <a:ahLst/>
              <a:cxnLst/>
              <a:rect l="l" t="t" r="r" b="b"/>
              <a:pathLst>
                <a:path w="3579" h="3547" extrusionOk="0">
                  <a:moveTo>
                    <a:pt x="2977" y="0"/>
                  </a:moveTo>
                  <a:lnTo>
                    <a:pt x="0" y="2977"/>
                  </a:lnTo>
                  <a:lnTo>
                    <a:pt x="570" y="3547"/>
                  </a:lnTo>
                  <a:lnTo>
                    <a:pt x="3579" y="570"/>
                  </a:lnTo>
                  <a:lnTo>
                    <a:pt x="2977"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3"/>
            <p:cNvSpPr/>
            <p:nvPr/>
          </p:nvSpPr>
          <p:spPr>
            <a:xfrm>
              <a:off x="2586625" y="1858450"/>
              <a:ext cx="149675" cy="149650"/>
            </a:xfrm>
            <a:custGeom>
              <a:avLst/>
              <a:gdLst/>
              <a:ahLst/>
              <a:cxnLst/>
              <a:rect l="l" t="t" r="r" b="b"/>
              <a:pathLst>
                <a:path w="5987" h="5986" extrusionOk="0">
                  <a:moveTo>
                    <a:pt x="2978" y="0"/>
                  </a:moveTo>
                  <a:lnTo>
                    <a:pt x="1" y="2977"/>
                  </a:lnTo>
                  <a:lnTo>
                    <a:pt x="2978" y="5986"/>
                  </a:lnTo>
                  <a:lnTo>
                    <a:pt x="5986" y="2977"/>
                  </a:lnTo>
                  <a:lnTo>
                    <a:pt x="29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3"/>
            <p:cNvSpPr/>
            <p:nvPr/>
          </p:nvSpPr>
          <p:spPr>
            <a:xfrm>
              <a:off x="2647600" y="1857650"/>
              <a:ext cx="87900" cy="149675"/>
            </a:xfrm>
            <a:custGeom>
              <a:avLst/>
              <a:gdLst/>
              <a:ahLst/>
              <a:cxnLst/>
              <a:rect l="l" t="t" r="r" b="b"/>
              <a:pathLst>
                <a:path w="3516" h="5987" extrusionOk="0">
                  <a:moveTo>
                    <a:pt x="539" y="1"/>
                  </a:moveTo>
                  <a:lnTo>
                    <a:pt x="2945" y="2439"/>
                  </a:lnTo>
                  <a:lnTo>
                    <a:pt x="0" y="5416"/>
                  </a:lnTo>
                  <a:lnTo>
                    <a:pt x="539" y="5986"/>
                  </a:lnTo>
                  <a:lnTo>
                    <a:pt x="3515" y="3009"/>
                  </a:lnTo>
                  <a:lnTo>
                    <a:pt x="53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3"/>
            <p:cNvSpPr/>
            <p:nvPr/>
          </p:nvSpPr>
          <p:spPr>
            <a:xfrm>
              <a:off x="2735475" y="1858450"/>
              <a:ext cx="149650" cy="149650"/>
            </a:xfrm>
            <a:custGeom>
              <a:avLst/>
              <a:gdLst/>
              <a:ahLst/>
              <a:cxnLst/>
              <a:rect l="l" t="t" r="r" b="b"/>
              <a:pathLst>
                <a:path w="5986" h="5986" extrusionOk="0">
                  <a:moveTo>
                    <a:pt x="3009" y="0"/>
                  </a:moveTo>
                  <a:lnTo>
                    <a:pt x="0" y="2977"/>
                  </a:lnTo>
                  <a:lnTo>
                    <a:pt x="3009" y="5986"/>
                  </a:lnTo>
                  <a:lnTo>
                    <a:pt x="5986" y="2977"/>
                  </a:lnTo>
                  <a:lnTo>
                    <a:pt x="300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3"/>
            <p:cNvSpPr/>
            <p:nvPr/>
          </p:nvSpPr>
          <p:spPr>
            <a:xfrm>
              <a:off x="2735475" y="1857650"/>
              <a:ext cx="149650" cy="149675"/>
            </a:xfrm>
            <a:custGeom>
              <a:avLst/>
              <a:gdLst/>
              <a:ahLst/>
              <a:cxnLst/>
              <a:rect l="l" t="t" r="r" b="b"/>
              <a:pathLst>
                <a:path w="5986" h="5987" extrusionOk="0">
                  <a:moveTo>
                    <a:pt x="0" y="3009"/>
                  </a:moveTo>
                  <a:lnTo>
                    <a:pt x="2407" y="5416"/>
                  </a:lnTo>
                  <a:lnTo>
                    <a:pt x="2420" y="5403"/>
                  </a:lnTo>
                  <a:lnTo>
                    <a:pt x="2420" y="5403"/>
                  </a:lnTo>
                  <a:lnTo>
                    <a:pt x="0" y="3009"/>
                  </a:lnTo>
                  <a:close/>
                  <a:moveTo>
                    <a:pt x="3009" y="1"/>
                  </a:moveTo>
                  <a:lnTo>
                    <a:pt x="5416" y="2439"/>
                  </a:lnTo>
                  <a:lnTo>
                    <a:pt x="2420" y="5403"/>
                  </a:lnTo>
                  <a:lnTo>
                    <a:pt x="2420" y="5403"/>
                  </a:lnTo>
                  <a:lnTo>
                    <a:pt x="3009" y="5986"/>
                  </a:lnTo>
                  <a:lnTo>
                    <a:pt x="5986" y="3009"/>
                  </a:lnTo>
                  <a:lnTo>
                    <a:pt x="300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3"/>
            <p:cNvSpPr/>
            <p:nvPr/>
          </p:nvSpPr>
          <p:spPr>
            <a:xfrm>
              <a:off x="2810675" y="1782450"/>
              <a:ext cx="149675" cy="149650"/>
            </a:xfrm>
            <a:custGeom>
              <a:avLst/>
              <a:gdLst/>
              <a:ahLst/>
              <a:cxnLst/>
              <a:rect l="l" t="t" r="r" b="b"/>
              <a:pathLst>
                <a:path w="5987" h="5986" extrusionOk="0">
                  <a:moveTo>
                    <a:pt x="2978" y="0"/>
                  </a:moveTo>
                  <a:lnTo>
                    <a:pt x="1" y="3009"/>
                  </a:lnTo>
                  <a:lnTo>
                    <a:pt x="2978" y="5986"/>
                  </a:lnTo>
                  <a:lnTo>
                    <a:pt x="5986" y="3009"/>
                  </a:lnTo>
                  <a:lnTo>
                    <a:pt x="2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3"/>
            <p:cNvSpPr/>
            <p:nvPr/>
          </p:nvSpPr>
          <p:spPr>
            <a:xfrm>
              <a:off x="2870850" y="1837850"/>
              <a:ext cx="88700" cy="95050"/>
            </a:xfrm>
            <a:custGeom>
              <a:avLst/>
              <a:gdLst/>
              <a:ahLst/>
              <a:cxnLst/>
              <a:rect l="l" t="t" r="r" b="b"/>
              <a:pathLst>
                <a:path w="3548" h="3802" extrusionOk="0">
                  <a:moveTo>
                    <a:pt x="2756" y="1"/>
                  </a:moveTo>
                  <a:cubicBezTo>
                    <a:pt x="2883" y="159"/>
                    <a:pt x="2883" y="349"/>
                    <a:pt x="2756" y="508"/>
                  </a:cubicBezTo>
                  <a:lnTo>
                    <a:pt x="1" y="3231"/>
                  </a:lnTo>
                  <a:lnTo>
                    <a:pt x="571" y="3801"/>
                  </a:lnTo>
                  <a:lnTo>
                    <a:pt x="3548" y="824"/>
                  </a:lnTo>
                  <a:lnTo>
                    <a:pt x="275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3"/>
            <p:cNvSpPr/>
            <p:nvPr/>
          </p:nvSpPr>
          <p:spPr>
            <a:xfrm>
              <a:off x="2735475" y="2006500"/>
              <a:ext cx="149650" cy="150450"/>
            </a:xfrm>
            <a:custGeom>
              <a:avLst/>
              <a:gdLst/>
              <a:ahLst/>
              <a:cxnLst/>
              <a:rect l="l" t="t" r="r" b="b"/>
              <a:pathLst>
                <a:path w="5986" h="6018" extrusionOk="0">
                  <a:moveTo>
                    <a:pt x="2977" y="0"/>
                  </a:moveTo>
                  <a:lnTo>
                    <a:pt x="0" y="3009"/>
                  </a:lnTo>
                  <a:lnTo>
                    <a:pt x="2977" y="6018"/>
                  </a:lnTo>
                  <a:lnTo>
                    <a:pt x="5986" y="3009"/>
                  </a:lnTo>
                  <a:lnTo>
                    <a:pt x="29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3"/>
            <p:cNvSpPr/>
            <p:nvPr/>
          </p:nvSpPr>
          <p:spPr>
            <a:xfrm>
              <a:off x="2789300" y="2061125"/>
              <a:ext cx="95050" cy="96625"/>
            </a:xfrm>
            <a:custGeom>
              <a:avLst/>
              <a:gdLst/>
              <a:ahLst/>
              <a:cxnLst/>
              <a:rect l="l" t="t" r="r" b="b"/>
              <a:pathLst>
                <a:path w="3802" h="3865" extrusionOk="0">
                  <a:moveTo>
                    <a:pt x="3009" y="1"/>
                  </a:moveTo>
                  <a:lnTo>
                    <a:pt x="3044" y="40"/>
                  </a:lnTo>
                  <a:lnTo>
                    <a:pt x="3044" y="40"/>
                  </a:lnTo>
                  <a:cubicBezTo>
                    <a:pt x="3034" y="26"/>
                    <a:pt x="3022" y="13"/>
                    <a:pt x="3009" y="1"/>
                  </a:cubicBezTo>
                  <a:close/>
                  <a:moveTo>
                    <a:pt x="3044" y="40"/>
                  </a:moveTo>
                  <a:cubicBezTo>
                    <a:pt x="3167" y="194"/>
                    <a:pt x="3155" y="393"/>
                    <a:pt x="3009" y="539"/>
                  </a:cubicBezTo>
                  <a:lnTo>
                    <a:pt x="508" y="3009"/>
                  </a:lnTo>
                  <a:cubicBezTo>
                    <a:pt x="428" y="3088"/>
                    <a:pt x="341" y="3128"/>
                    <a:pt x="254" y="3128"/>
                  </a:cubicBezTo>
                  <a:cubicBezTo>
                    <a:pt x="167" y="3128"/>
                    <a:pt x="80" y="3088"/>
                    <a:pt x="1" y="3009"/>
                  </a:cubicBezTo>
                  <a:lnTo>
                    <a:pt x="1" y="3009"/>
                  </a:lnTo>
                  <a:lnTo>
                    <a:pt x="824" y="3864"/>
                  </a:lnTo>
                  <a:lnTo>
                    <a:pt x="3801" y="887"/>
                  </a:lnTo>
                  <a:lnTo>
                    <a:pt x="3044" y="4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3"/>
            <p:cNvSpPr/>
            <p:nvPr/>
          </p:nvSpPr>
          <p:spPr>
            <a:xfrm>
              <a:off x="2581875" y="1777700"/>
              <a:ext cx="383225" cy="382425"/>
            </a:xfrm>
            <a:custGeom>
              <a:avLst/>
              <a:gdLst/>
              <a:ahLst/>
              <a:cxnLst/>
              <a:rect l="l" t="t" r="r" b="b"/>
              <a:pathLst>
                <a:path w="15329" h="15297" extrusionOk="0">
                  <a:moveTo>
                    <a:pt x="9121" y="3547"/>
                  </a:moveTo>
                  <a:lnTo>
                    <a:pt x="11782" y="6207"/>
                  </a:lnTo>
                  <a:lnTo>
                    <a:pt x="9121" y="8867"/>
                  </a:lnTo>
                  <a:lnTo>
                    <a:pt x="6461" y="6207"/>
                  </a:lnTo>
                  <a:lnTo>
                    <a:pt x="9121" y="3547"/>
                  </a:lnTo>
                  <a:close/>
                  <a:moveTo>
                    <a:pt x="4339" y="8329"/>
                  </a:moveTo>
                  <a:lnTo>
                    <a:pt x="4339" y="10008"/>
                  </a:lnTo>
                  <a:lnTo>
                    <a:pt x="3484" y="9152"/>
                  </a:lnTo>
                  <a:lnTo>
                    <a:pt x="4339" y="8329"/>
                  </a:lnTo>
                  <a:close/>
                  <a:moveTo>
                    <a:pt x="8013" y="8329"/>
                  </a:moveTo>
                  <a:lnTo>
                    <a:pt x="8836" y="9184"/>
                  </a:lnTo>
                  <a:lnTo>
                    <a:pt x="8013" y="10008"/>
                  </a:lnTo>
                  <a:lnTo>
                    <a:pt x="8013" y="8329"/>
                  </a:lnTo>
                  <a:close/>
                  <a:moveTo>
                    <a:pt x="5384" y="7284"/>
                  </a:moveTo>
                  <a:lnTo>
                    <a:pt x="5384" y="11084"/>
                  </a:lnTo>
                  <a:lnTo>
                    <a:pt x="4751" y="10451"/>
                  </a:lnTo>
                  <a:lnTo>
                    <a:pt x="4751" y="7917"/>
                  </a:lnTo>
                  <a:lnTo>
                    <a:pt x="5384" y="7284"/>
                  </a:lnTo>
                  <a:close/>
                  <a:moveTo>
                    <a:pt x="6904" y="7284"/>
                  </a:moveTo>
                  <a:lnTo>
                    <a:pt x="7538" y="7917"/>
                  </a:lnTo>
                  <a:lnTo>
                    <a:pt x="7538" y="10483"/>
                  </a:lnTo>
                  <a:lnTo>
                    <a:pt x="6904" y="11116"/>
                  </a:lnTo>
                  <a:lnTo>
                    <a:pt x="6904" y="7284"/>
                  </a:lnTo>
                  <a:close/>
                  <a:moveTo>
                    <a:pt x="6144" y="6524"/>
                  </a:moveTo>
                  <a:lnTo>
                    <a:pt x="6461" y="6841"/>
                  </a:lnTo>
                  <a:lnTo>
                    <a:pt x="6461" y="11559"/>
                  </a:lnTo>
                  <a:lnTo>
                    <a:pt x="6144" y="11876"/>
                  </a:lnTo>
                  <a:lnTo>
                    <a:pt x="5828" y="11559"/>
                  </a:lnTo>
                  <a:lnTo>
                    <a:pt x="5828" y="6841"/>
                  </a:lnTo>
                  <a:lnTo>
                    <a:pt x="6144" y="6524"/>
                  </a:lnTo>
                  <a:close/>
                  <a:moveTo>
                    <a:pt x="3168" y="9532"/>
                  </a:moveTo>
                  <a:lnTo>
                    <a:pt x="5828" y="12193"/>
                  </a:lnTo>
                  <a:lnTo>
                    <a:pt x="3168" y="14821"/>
                  </a:lnTo>
                  <a:lnTo>
                    <a:pt x="539" y="12193"/>
                  </a:lnTo>
                  <a:lnTo>
                    <a:pt x="3168" y="9532"/>
                  </a:lnTo>
                  <a:close/>
                  <a:moveTo>
                    <a:pt x="9153" y="9532"/>
                  </a:moveTo>
                  <a:lnTo>
                    <a:pt x="11813" y="12193"/>
                  </a:lnTo>
                  <a:lnTo>
                    <a:pt x="9153" y="14821"/>
                  </a:lnTo>
                  <a:lnTo>
                    <a:pt x="6493" y="12193"/>
                  </a:lnTo>
                  <a:lnTo>
                    <a:pt x="9153" y="9532"/>
                  </a:lnTo>
                  <a:close/>
                  <a:moveTo>
                    <a:pt x="12130" y="0"/>
                  </a:moveTo>
                  <a:cubicBezTo>
                    <a:pt x="12098" y="0"/>
                    <a:pt x="12003" y="32"/>
                    <a:pt x="11972" y="63"/>
                  </a:cubicBezTo>
                  <a:lnTo>
                    <a:pt x="8995" y="3040"/>
                  </a:lnTo>
                  <a:lnTo>
                    <a:pt x="6176" y="5859"/>
                  </a:lnTo>
                  <a:lnTo>
                    <a:pt x="3389" y="3040"/>
                  </a:lnTo>
                  <a:cubicBezTo>
                    <a:pt x="3342" y="2993"/>
                    <a:pt x="3278" y="2969"/>
                    <a:pt x="3219" y="2969"/>
                  </a:cubicBezTo>
                  <a:cubicBezTo>
                    <a:pt x="3160" y="2969"/>
                    <a:pt x="3104" y="2993"/>
                    <a:pt x="3073" y="3040"/>
                  </a:cubicBezTo>
                  <a:lnTo>
                    <a:pt x="96" y="6017"/>
                  </a:lnTo>
                  <a:cubicBezTo>
                    <a:pt x="32" y="6049"/>
                    <a:pt x="1" y="6112"/>
                    <a:pt x="1" y="6176"/>
                  </a:cubicBezTo>
                  <a:cubicBezTo>
                    <a:pt x="1" y="6207"/>
                    <a:pt x="64" y="6271"/>
                    <a:pt x="96" y="6302"/>
                  </a:cubicBezTo>
                  <a:lnTo>
                    <a:pt x="2312" y="8551"/>
                  </a:lnTo>
                  <a:cubicBezTo>
                    <a:pt x="2344" y="8582"/>
                    <a:pt x="2400" y="8598"/>
                    <a:pt x="2459" y="8598"/>
                  </a:cubicBezTo>
                  <a:cubicBezTo>
                    <a:pt x="2518" y="8598"/>
                    <a:pt x="2582" y="8582"/>
                    <a:pt x="2629" y="8551"/>
                  </a:cubicBezTo>
                  <a:cubicBezTo>
                    <a:pt x="2692" y="8456"/>
                    <a:pt x="2692" y="8297"/>
                    <a:pt x="2629" y="8202"/>
                  </a:cubicBezTo>
                  <a:lnTo>
                    <a:pt x="571" y="6176"/>
                  </a:lnTo>
                  <a:lnTo>
                    <a:pt x="3231" y="3515"/>
                  </a:lnTo>
                  <a:lnTo>
                    <a:pt x="5859" y="6176"/>
                  </a:lnTo>
                  <a:lnTo>
                    <a:pt x="3073" y="8962"/>
                  </a:lnTo>
                  <a:lnTo>
                    <a:pt x="96" y="11939"/>
                  </a:lnTo>
                  <a:cubicBezTo>
                    <a:pt x="32" y="11971"/>
                    <a:pt x="1" y="12066"/>
                    <a:pt x="1" y="12098"/>
                  </a:cubicBezTo>
                  <a:cubicBezTo>
                    <a:pt x="1" y="12129"/>
                    <a:pt x="64" y="12224"/>
                    <a:pt x="96" y="12256"/>
                  </a:cubicBezTo>
                  <a:lnTo>
                    <a:pt x="3073" y="15233"/>
                  </a:lnTo>
                  <a:cubicBezTo>
                    <a:pt x="3104" y="15265"/>
                    <a:pt x="3168" y="15296"/>
                    <a:pt x="3199" y="15296"/>
                  </a:cubicBezTo>
                  <a:cubicBezTo>
                    <a:pt x="3263" y="15296"/>
                    <a:pt x="3326" y="15265"/>
                    <a:pt x="3358" y="15233"/>
                  </a:cubicBezTo>
                  <a:lnTo>
                    <a:pt x="6176" y="12414"/>
                  </a:lnTo>
                  <a:lnTo>
                    <a:pt x="8995" y="15233"/>
                  </a:lnTo>
                  <a:cubicBezTo>
                    <a:pt x="9026" y="15265"/>
                    <a:pt x="9121" y="15296"/>
                    <a:pt x="9153" y="15296"/>
                  </a:cubicBezTo>
                  <a:cubicBezTo>
                    <a:pt x="9185" y="15296"/>
                    <a:pt x="9280" y="15265"/>
                    <a:pt x="9311" y="15233"/>
                  </a:cubicBezTo>
                  <a:lnTo>
                    <a:pt x="12288" y="12256"/>
                  </a:lnTo>
                  <a:cubicBezTo>
                    <a:pt x="12352" y="12161"/>
                    <a:pt x="12352" y="12003"/>
                    <a:pt x="12288" y="11939"/>
                  </a:cubicBezTo>
                  <a:lnTo>
                    <a:pt x="9470" y="9121"/>
                  </a:lnTo>
                  <a:lnTo>
                    <a:pt x="12288" y="6302"/>
                  </a:lnTo>
                  <a:cubicBezTo>
                    <a:pt x="12352" y="6239"/>
                    <a:pt x="12352" y="6081"/>
                    <a:pt x="12288" y="5986"/>
                  </a:cubicBezTo>
                  <a:lnTo>
                    <a:pt x="9470" y="3199"/>
                  </a:lnTo>
                  <a:lnTo>
                    <a:pt x="12130" y="539"/>
                  </a:lnTo>
                  <a:lnTo>
                    <a:pt x="14758" y="3199"/>
                  </a:lnTo>
                  <a:lnTo>
                    <a:pt x="12700" y="5257"/>
                  </a:lnTo>
                  <a:cubicBezTo>
                    <a:pt x="12637" y="5321"/>
                    <a:pt x="12637" y="5479"/>
                    <a:pt x="12700" y="5574"/>
                  </a:cubicBezTo>
                  <a:cubicBezTo>
                    <a:pt x="12747" y="5606"/>
                    <a:pt x="12811" y="5621"/>
                    <a:pt x="12870" y="5621"/>
                  </a:cubicBezTo>
                  <a:cubicBezTo>
                    <a:pt x="12930" y="5621"/>
                    <a:pt x="12985" y="5606"/>
                    <a:pt x="13017" y="5574"/>
                  </a:cubicBezTo>
                  <a:lnTo>
                    <a:pt x="15233" y="3357"/>
                  </a:lnTo>
                  <a:cubicBezTo>
                    <a:pt x="15297" y="3294"/>
                    <a:pt x="15328" y="3230"/>
                    <a:pt x="15328" y="3199"/>
                  </a:cubicBezTo>
                  <a:cubicBezTo>
                    <a:pt x="15328" y="3167"/>
                    <a:pt x="15297" y="3104"/>
                    <a:pt x="15265" y="3040"/>
                  </a:cubicBezTo>
                  <a:lnTo>
                    <a:pt x="12288" y="63"/>
                  </a:lnTo>
                  <a:cubicBezTo>
                    <a:pt x="12257" y="32"/>
                    <a:pt x="12162" y="0"/>
                    <a:pt x="12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3"/>
            <p:cNvSpPr/>
            <p:nvPr/>
          </p:nvSpPr>
          <p:spPr>
            <a:xfrm>
              <a:off x="2778225" y="1918625"/>
              <a:ext cx="37225" cy="39600"/>
            </a:xfrm>
            <a:custGeom>
              <a:avLst/>
              <a:gdLst/>
              <a:ahLst/>
              <a:cxnLst/>
              <a:rect l="l" t="t" r="r" b="b"/>
              <a:pathLst>
                <a:path w="1489" h="1584" extrusionOk="0">
                  <a:moveTo>
                    <a:pt x="761" y="570"/>
                  </a:moveTo>
                  <a:cubicBezTo>
                    <a:pt x="919" y="570"/>
                    <a:pt x="1014" y="697"/>
                    <a:pt x="1014" y="855"/>
                  </a:cubicBezTo>
                  <a:cubicBezTo>
                    <a:pt x="1077" y="950"/>
                    <a:pt x="919" y="1109"/>
                    <a:pt x="761" y="1109"/>
                  </a:cubicBezTo>
                  <a:cubicBezTo>
                    <a:pt x="602" y="1109"/>
                    <a:pt x="476" y="982"/>
                    <a:pt x="476" y="855"/>
                  </a:cubicBezTo>
                  <a:cubicBezTo>
                    <a:pt x="476" y="697"/>
                    <a:pt x="602" y="570"/>
                    <a:pt x="761" y="570"/>
                  </a:cubicBezTo>
                  <a:close/>
                  <a:moveTo>
                    <a:pt x="1267" y="0"/>
                  </a:moveTo>
                  <a:cubicBezTo>
                    <a:pt x="1172" y="0"/>
                    <a:pt x="1109" y="64"/>
                    <a:pt x="1077" y="127"/>
                  </a:cubicBezTo>
                  <a:cubicBezTo>
                    <a:pt x="982" y="95"/>
                    <a:pt x="856" y="64"/>
                    <a:pt x="761" y="64"/>
                  </a:cubicBezTo>
                  <a:cubicBezTo>
                    <a:pt x="349" y="64"/>
                    <a:pt x="1" y="380"/>
                    <a:pt x="1" y="792"/>
                  </a:cubicBezTo>
                  <a:cubicBezTo>
                    <a:pt x="1" y="1204"/>
                    <a:pt x="317" y="1552"/>
                    <a:pt x="761" y="1552"/>
                  </a:cubicBezTo>
                  <a:cubicBezTo>
                    <a:pt x="856" y="1552"/>
                    <a:pt x="951" y="1520"/>
                    <a:pt x="1077" y="1457"/>
                  </a:cubicBezTo>
                  <a:cubicBezTo>
                    <a:pt x="1109" y="1552"/>
                    <a:pt x="1172" y="1584"/>
                    <a:pt x="1267" y="1584"/>
                  </a:cubicBezTo>
                  <a:cubicBezTo>
                    <a:pt x="1394" y="1584"/>
                    <a:pt x="1489" y="1457"/>
                    <a:pt x="1489" y="1362"/>
                  </a:cubicBezTo>
                  <a:lnTo>
                    <a:pt x="1489" y="190"/>
                  </a:lnTo>
                  <a:cubicBezTo>
                    <a:pt x="1489" y="95"/>
                    <a:pt x="1394" y="0"/>
                    <a:pt x="1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3"/>
            <p:cNvSpPr/>
            <p:nvPr/>
          </p:nvSpPr>
          <p:spPr>
            <a:xfrm>
              <a:off x="2821775" y="1905150"/>
              <a:ext cx="22975" cy="31700"/>
            </a:xfrm>
            <a:custGeom>
              <a:avLst/>
              <a:gdLst/>
              <a:ahLst/>
              <a:cxnLst/>
              <a:rect l="l" t="t" r="r" b="b"/>
              <a:pathLst>
                <a:path w="919" h="1268" extrusionOk="0">
                  <a:moveTo>
                    <a:pt x="444" y="1"/>
                  </a:moveTo>
                  <a:cubicBezTo>
                    <a:pt x="222" y="1"/>
                    <a:pt x="64" y="159"/>
                    <a:pt x="32" y="349"/>
                  </a:cubicBezTo>
                  <a:cubicBezTo>
                    <a:pt x="0" y="476"/>
                    <a:pt x="64" y="603"/>
                    <a:pt x="190" y="634"/>
                  </a:cubicBezTo>
                  <a:lnTo>
                    <a:pt x="254" y="634"/>
                  </a:lnTo>
                  <a:cubicBezTo>
                    <a:pt x="190" y="698"/>
                    <a:pt x="159" y="793"/>
                    <a:pt x="95" y="824"/>
                  </a:cubicBezTo>
                  <a:cubicBezTo>
                    <a:pt x="64" y="888"/>
                    <a:pt x="0" y="983"/>
                    <a:pt x="32" y="1109"/>
                  </a:cubicBezTo>
                  <a:cubicBezTo>
                    <a:pt x="64" y="1173"/>
                    <a:pt x="95" y="1204"/>
                    <a:pt x="190" y="1268"/>
                  </a:cubicBezTo>
                  <a:lnTo>
                    <a:pt x="634" y="1268"/>
                  </a:lnTo>
                  <a:cubicBezTo>
                    <a:pt x="760" y="1268"/>
                    <a:pt x="855" y="1141"/>
                    <a:pt x="855" y="1014"/>
                  </a:cubicBezTo>
                  <a:cubicBezTo>
                    <a:pt x="919" y="856"/>
                    <a:pt x="824" y="793"/>
                    <a:pt x="697" y="793"/>
                  </a:cubicBezTo>
                  <a:cubicBezTo>
                    <a:pt x="792" y="698"/>
                    <a:pt x="855" y="603"/>
                    <a:pt x="855" y="444"/>
                  </a:cubicBezTo>
                  <a:cubicBezTo>
                    <a:pt x="855" y="191"/>
                    <a:pt x="665" y="1"/>
                    <a:pt x="4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 name="Google Shape;4088;p73"/>
          <p:cNvGrpSpPr/>
          <p:nvPr/>
        </p:nvGrpSpPr>
        <p:grpSpPr>
          <a:xfrm>
            <a:off x="4005860" y="2810210"/>
            <a:ext cx="387175" cy="358875"/>
            <a:chOff x="2580300" y="1250200"/>
            <a:chExt cx="387175" cy="358875"/>
          </a:xfrm>
        </p:grpSpPr>
        <p:sp>
          <p:nvSpPr>
            <p:cNvPr id="4089" name="Google Shape;4089;p73"/>
            <p:cNvSpPr/>
            <p:nvPr/>
          </p:nvSpPr>
          <p:spPr>
            <a:xfrm>
              <a:off x="2585825" y="1278900"/>
              <a:ext cx="290600" cy="289000"/>
            </a:xfrm>
            <a:custGeom>
              <a:avLst/>
              <a:gdLst/>
              <a:ahLst/>
              <a:cxnLst/>
              <a:rect l="l" t="t" r="r" b="b"/>
              <a:pathLst>
                <a:path w="11624" h="11560" extrusionOk="0">
                  <a:moveTo>
                    <a:pt x="9628" y="1"/>
                  </a:moveTo>
                  <a:lnTo>
                    <a:pt x="476" y="9121"/>
                  </a:lnTo>
                  <a:lnTo>
                    <a:pt x="1" y="11560"/>
                  </a:lnTo>
                  <a:lnTo>
                    <a:pt x="1" y="11560"/>
                  </a:lnTo>
                  <a:lnTo>
                    <a:pt x="2471" y="11117"/>
                  </a:lnTo>
                  <a:lnTo>
                    <a:pt x="11624" y="1964"/>
                  </a:lnTo>
                  <a:lnTo>
                    <a:pt x="96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3"/>
            <p:cNvSpPr/>
            <p:nvPr/>
          </p:nvSpPr>
          <p:spPr>
            <a:xfrm>
              <a:off x="2585825" y="1278900"/>
              <a:ext cx="290600" cy="289000"/>
            </a:xfrm>
            <a:custGeom>
              <a:avLst/>
              <a:gdLst/>
              <a:ahLst/>
              <a:cxnLst/>
              <a:rect l="l" t="t" r="r" b="b"/>
              <a:pathLst>
                <a:path w="11624" h="11560" extrusionOk="0">
                  <a:moveTo>
                    <a:pt x="9628" y="1"/>
                  </a:moveTo>
                  <a:lnTo>
                    <a:pt x="11212" y="1584"/>
                  </a:lnTo>
                  <a:lnTo>
                    <a:pt x="2059" y="10705"/>
                  </a:lnTo>
                  <a:lnTo>
                    <a:pt x="128" y="11085"/>
                  </a:lnTo>
                  <a:lnTo>
                    <a:pt x="1" y="11560"/>
                  </a:lnTo>
                  <a:lnTo>
                    <a:pt x="2471" y="11117"/>
                  </a:lnTo>
                  <a:lnTo>
                    <a:pt x="11624" y="1964"/>
                  </a:lnTo>
                  <a:lnTo>
                    <a:pt x="9628"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3"/>
            <p:cNvSpPr/>
            <p:nvPr/>
          </p:nvSpPr>
          <p:spPr>
            <a:xfrm>
              <a:off x="2794050" y="1278900"/>
              <a:ext cx="81575" cy="81575"/>
            </a:xfrm>
            <a:custGeom>
              <a:avLst/>
              <a:gdLst/>
              <a:ahLst/>
              <a:cxnLst/>
              <a:rect l="l" t="t" r="r" b="b"/>
              <a:pathLst>
                <a:path w="3263" h="3263" extrusionOk="0">
                  <a:moveTo>
                    <a:pt x="1268" y="1"/>
                  </a:moveTo>
                  <a:lnTo>
                    <a:pt x="1" y="1267"/>
                  </a:lnTo>
                  <a:lnTo>
                    <a:pt x="1964" y="3263"/>
                  </a:lnTo>
                  <a:lnTo>
                    <a:pt x="3263" y="1996"/>
                  </a:lnTo>
                  <a:lnTo>
                    <a:pt x="1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3"/>
            <p:cNvSpPr/>
            <p:nvPr/>
          </p:nvSpPr>
          <p:spPr>
            <a:xfrm>
              <a:off x="2832850" y="1317700"/>
              <a:ext cx="42775" cy="42775"/>
            </a:xfrm>
            <a:custGeom>
              <a:avLst/>
              <a:gdLst/>
              <a:ahLst/>
              <a:cxnLst/>
              <a:rect l="l" t="t" r="r" b="b"/>
              <a:pathLst>
                <a:path w="1711" h="1711" extrusionOk="0">
                  <a:moveTo>
                    <a:pt x="1331" y="1"/>
                  </a:moveTo>
                  <a:lnTo>
                    <a:pt x="1" y="1299"/>
                  </a:lnTo>
                  <a:lnTo>
                    <a:pt x="412" y="1711"/>
                  </a:lnTo>
                  <a:lnTo>
                    <a:pt x="1711" y="381"/>
                  </a:lnTo>
                  <a:lnTo>
                    <a:pt x="133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3"/>
            <p:cNvSpPr/>
            <p:nvPr/>
          </p:nvSpPr>
          <p:spPr>
            <a:xfrm>
              <a:off x="2823350" y="1256750"/>
              <a:ext cx="76825" cy="74425"/>
            </a:xfrm>
            <a:custGeom>
              <a:avLst/>
              <a:gdLst/>
              <a:ahLst/>
              <a:cxnLst/>
              <a:rect l="l" t="t" r="r" b="b"/>
              <a:pathLst>
                <a:path w="3073" h="2977" extrusionOk="0">
                  <a:moveTo>
                    <a:pt x="1299" y="0"/>
                  </a:moveTo>
                  <a:cubicBezTo>
                    <a:pt x="1117" y="0"/>
                    <a:pt x="935" y="63"/>
                    <a:pt x="792" y="190"/>
                  </a:cubicBezTo>
                  <a:lnTo>
                    <a:pt x="1" y="982"/>
                  </a:lnTo>
                  <a:lnTo>
                    <a:pt x="1996" y="2977"/>
                  </a:lnTo>
                  <a:lnTo>
                    <a:pt x="2788" y="2185"/>
                  </a:lnTo>
                  <a:cubicBezTo>
                    <a:pt x="3073" y="1900"/>
                    <a:pt x="3073" y="1457"/>
                    <a:pt x="2788" y="1203"/>
                  </a:cubicBezTo>
                  <a:lnTo>
                    <a:pt x="1806" y="190"/>
                  </a:lnTo>
                  <a:cubicBezTo>
                    <a:pt x="1663" y="63"/>
                    <a:pt x="1481" y="0"/>
                    <a:pt x="1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3"/>
            <p:cNvSpPr/>
            <p:nvPr/>
          </p:nvSpPr>
          <p:spPr>
            <a:xfrm>
              <a:off x="2844725" y="1256000"/>
              <a:ext cx="55450" cy="74400"/>
            </a:xfrm>
            <a:custGeom>
              <a:avLst/>
              <a:gdLst/>
              <a:ahLst/>
              <a:cxnLst/>
              <a:rect l="l" t="t" r="r" b="b"/>
              <a:pathLst>
                <a:path w="2218" h="2976" extrusionOk="0">
                  <a:moveTo>
                    <a:pt x="413" y="0"/>
                  </a:moveTo>
                  <a:cubicBezTo>
                    <a:pt x="334" y="0"/>
                    <a:pt x="258" y="11"/>
                    <a:pt x="191" y="30"/>
                  </a:cubicBezTo>
                  <a:cubicBezTo>
                    <a:pt x="96" y="62"/>
                    <a:pt x="32" y="125"/>
                    <a:pt x="1" y="157"/>
                  </a:cubicBezTo>
                  <a:cubicBezTo>
                    <a:pt x="48" y="109"/>
                    <a:pt x="112" y="85"/>
                    <a:pt x="175" y="85"/>
                  </a:cubicBezTo>
                  <a:cubicBezTo>
                    <a:pt x="238" y="85"/>
                    <a:pt x="302" y="109"/>
                    <a:pt x="349" y="157"/>
                  </a:cubicBezTo>
                  <a:cubicBezTo>
                    <a:pt x="666" y="442"/>
                    <a:pt x="1268" y="1075"/>
                    <a:pt x="1268" y="1075"/>
                  </a:cubicBezTo>
                  <a:cubicBezTo>
                    <a:pt x="1521" y="1328"/>
                    <a:pt x="1521" y="1772"/>
                    <a:pt x="1268" y="2057"/>
                  </a:cubicBezTo>
                  <a:lnTo>
                    <a:pt x="729" y="2564"/>
                  </a:lnTo>
                  <a:lnTo>
                    <a:pt x="1141" y="2975"/>
                  </a:lnTo>
                  <a:lnTo>
                    <a:pt x="1933" y="2183"/>
                  </a:lnTo>
                  <a:cubicBezTo>
                    <a:pt x="2218" y="1898"/>
                    <a:pt x="2218" y="1455"/>
                    <a:pt x="1933" y="1170"/>
                  </a:cubicBezTo>
                  <a:lnTo>
                    <a:pt x="951" y="188"/>
                  </a:lnTo>
                  <a:cubicBezTo>
                    <a:pt x="796" y="56"/>
                    <a:pt x="596" y="0"/>
                    <a:pt x="41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3"/>
            <p:cNvSpPr/>
            <p:nvPr/>
          </p:nvSpPr>
          <p:spPr>
            <a:xfrm>
              <a:off x="2586625" y="1506925"/>
              <a:ext cx="61000" cy="60975"/>
            </a:xfrm>
            <a:custGeom>
              <a:avLst/>
              <a:gdLst/>
              <a:ahLst/>
              <a:cxnLst/>
              <a:rect l="l" t="t" r="r" b="b"/>
              <a:pathLst>
                <a:path w="2440" h="2439" extrusionOk="0">
                  <a:moveTo>
                    <a:pt x="444" y="0"/>
                  </a:moveTo>
                  <a:lnTo>
                    <a:pt x="1" y="2439"/>
                  </a:lnTo>
                  <a:lnTo>
                    <a:pt x="2439" y="1996"/>
                  </a:lnTo>
                  <a:cubicBezTo>
                    <a:pt x="2217" y="1552"/>
                    <a:pt x="1964" y="1172"/>
                    <a:pt x="1584" y="855"/>
                  </a:cubicBezTo>
                  <a:cubicBezTo>
                    <a:pt x="1236" y="475"/>
                    <a:pt x="887" y="222"/>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3"/>
            <p:cNvSpPr/>
            <p:nvPr/>
          </p:nvSpPr>
          <p:spPr>
            <a:xfrm>
              <a:off x="2585825" y="1544125"/>
              <a:ext cx="61000" cy="23775"/>
            </a:xfrm>
            <a:custGeom>
              <a:avLst/>
              <a:gdLst/>
              <a:ahLst/>
              <a:cxnLst/>
              <a:rect l="l" t="t" r="r" b="b"/>
              <a:pathLst>
                <a:path w="2440" h="951" extrusionOk="0">
                  <a:moveTo>
                    <a:pt x="223" y="96"/>
                  </a:moveTo>
                  <a:cubicBezTo>
                    <a:pt x="215" y="111"/>
                    <a:pt x="210" y="125"/>
                    <a:pt x="208" y="140"/>
                  </a:cubicBezTo>
                  <a:lnTo>
                    <a:pt x="208" y="140"/>
                  </a:lnTo>
                  <a:lnTo>
                    <a:pt x="223" y="96"/>
                  </a:lnTo>
                  <a:close/>
                  <a:moveTo>
                    <a:pt x="2186" y="1"/>
                  </a:moveTo>
                  <a:lnTo>
                    <a:pt x="413" y="317"/>
                  </a:lnTo>
                  <a:cubicBezTo>
                    <a:pt x="399" y="321"/>
                    <a:pt x="386" y="322"/>
                    <a:pt x="373" y="322"/>
                  </a:cubicBezTo>
                  <a:cubicBezTo>
                    <a:pt x="276" y="322"/>
                    <a:pt x="191" y="237"/>
                    <a:pt x="208" y="140"/>
                  </a:cubicBezTo>
                  <a:lnTo>
                    <a:pt x="208" y="140"/>
                  </a:lnTo>
                  <a:lnTo>
                    <a:pt x="128" y="381"/>
                  </a:lnTo>
                  <a:lnTo>
                    <a:pt x="1" y="951"/>
                  </a:lnTo>
                  <a:lnTo>
                    <a:pt x="2439" y="508"/>
                  </a:lnTo>
                  <a:cubicBezTo>
                    <a:pt x="2376" y="349"/>
                    <a:pt x="2249" y="159"/>
                    <a:pt x="218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3"/>
            <p:cNvSpPr/>
            <p:nvPr/>
          </p:nvSpPr>
          <p:spPr>
            <a:xfrm>
              <a:off x="2617500" y="1327200"/>
              <a:ext cx="209850" cy="209825"/>
            </a:xfrm>
            <a:custGeom>
              <a:avLst/>
              <a:gdLst/>
              <a:ahLst/>
              <a:cxnLst/>
              <a:rect l="l" t="t" r="r" b="b"/>
              <a:pathLst>
                <a:path w="8394" h="8393" extrusionOk="0">
                  <a:moveTo>
                    <a:pt x="7728" y="1"/>
                  </a:moveTo>
                  <a:lnTo>
                    <a:pt x="1" y="7728"/>
                  </a:lnTo>
                  <a:cubicBezTo>
                    <a:pt x="191" y="7886"/>
                    <a:pt x="476" y="8108"/>
                    <a:pt x="666" y="8393"/>
                  </a:cubicBezTo>
                  <a:lnTo>
                    <a:pt x="8393" y="666"/>
                  </a:lnTo>
                  <a:lnTo>
                    <a:pt x="7728"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3"/>
            <p:cNvSpPr/>
            <p:nvPr/>
          </p:nvSpPr>
          <p:spPr>
            <a:xfrm>
              <a:off x="2732300" y="1379250"/>
              <a:ext cx="228850" cy="222500"/>
            </a:xfrm>
            <a:custGeom>
              <a:avLst/>
              <a:gdLst/>
              <a:ahLst/>
              <a:cxnLst/>
              <a:rect l="l" t="t" r="r" b="b"/>
              <a:pathLst>
                <a:path w="9154" h="8900" extrusionOk="0">
                  <a:moveTo>
                    <a:pt x="6350" y="1"/>
                  </a:moveTo>
                  <a:cubicBezTo>
                    <a:pt x="6192" y="1"/>
                    <a:pt x="6034" y="56"/>
                    <a:pt x="5923" y="167"/>
                  </a:cubicBezTo>
                  <a:lnTo>
                    <a:pt x="697" y="5392"/>
                  </a:lnTo>
                  <a:cubicBezTo>
                    <a:pt x="1" y="6057"/>
                    <a:pt x="1" y="7166"/>
                    <a:pt x="697" y="7863"/>
                  </a:cubicBezTo>
                  <a:lnTo>
                    <a:pt x="1236" y="8401"/>
                  </a:lnTo>
                  <a:cubicBezTo>
                    <a:pt x="1568" y="8733"/>
                    <a:pt x="2012" y="8900"/>
                    <a:pt x="2455" y="8900"/>
                  </a:cubicBezTo>
                  <a:cubicBezTo>
                    <a:pt x="2898" y="8900"/>
                    <a:pt x="3342" y="8733"/>
                    <a:pt x="3674" y="8401"/>
                  </a:cubicBezTo>
                  <a:lnTo>
                    <a:pt x="8900" y="3176"/>
                  </a:lnTo>
                  <a:cubicBezTo>
                    <a:pt x="9153" y="2954"/>
                    <a:pt x="9153" y="2542"/>
                    <a:pt x="8900" y="2321"/>
                  </a:cubicBezTo>
                  <a:lnTo>
                    <a:pt x="6778" y="167"/>
                  </a:lnTo>
                  <a:cubicBezTo>
                    <a:pt x="6667" y="56"/>
                    <a:pt x="6509" y="1"/>
                    <a:pt x="6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3"/>
            <p:cNvSpPr/>
            <p:nvPr/>
          </p:nvSpPr>
          <p:spPr>
            <a:xfrm>
              <a:off x="2775850" y="1380075"/>
              <a:ext cx="185300" cy="223675"/>
            </a:xfrm>
            <a:custGeom>
              <a:avLst/>
              <a:gdLst/>
              <a:ahLst/>
              <a:cxnLst/>
              <a:rect l="l" t="t" r="r" b="b"/>
              <a:pathLst>
                <a:path w="7412" h="8947" extrusionOk="0">
                  <a:moveTo>
                    <a:pt x="4625" y="1"/>
                  </a:moveTo>
                  <a:cubicBezTo>
                    <a:pt x="4507" y="1"/>
                    <a:pt x="4385" y="34"/>
                    <a:pt x="4276" y="102"/>
                  </a:cubicBezTo>
                  <a:cubicBezTo>
                    <a:pt x="4244" y="134"/>
                    <a:pt x="4213" y="134"/>
                    <a:pt x="4181" y="166"/>
                  </a:cubicBezTo>
                  <a:lnTo>
                    <a:pt x="4023" y="324"/>
                  </a:lnTo>
                  <a:cubicBezTo>
                    <a:pt x="4102" y="277"/>
                    <a:pt x="4189" y="253"/>
                    <a:pt x="4276" y="253"/>
                  </a:cubicBezTo>
                  <a:cubicBezTo>
                    <a:pt x="4363" y="253"/>
                    <a:pt x="4450" y="277"/>
                    <a:pt x="4529" y="324"/>
                  </a:cubicBezTo>
                  <a:lnTo>
                    <a:pt x="6398" y="2193"/>
                  </a:lnTo>
                  <a:cubicBezTo>
                    <a:pt x="6619" y="2446"/>
                    <a:pt x="6619" y="2826"/>
                    <a:pt x="6398" y="3079"/>
                  </a:cubicBezTo>
                  <a:lnTo>
                    <a:pt x="1172" y="8273"/>
                  </a:lnTo>
                  <a:cubicBezTo>
                    <a:pt x="856" y="8621"/>
                    <a:pt x="444" y="8748"/>
                    <a:pt x="1" y="8811"/>
                  </a:cubicBezTo>
                  <a:cubicBezTo>
                    <a:pt x="224" y="8901"/>
                    <a:pt x="467" y="8947"/>
                    <a:pt x="711" y="8947"/>
                  </a:cubicBezTo>
                  <a:cubicBezTo>
                    <a:pt x="1160" y="8947"/>
                    <a:pt x="1615" y="8791"/>
                    <a:pt x="1964" y="8463"/>
                  </a:cubicBezTo>
                  <a:lnTo>
                    <a:pt x="7189" y="3238"/>
                  </a:lnTo>
                  <a:cubicBezTo>
                    <a:pt x="7411" y="2921"/>
                    <a:pt x="7411" y="2541"/>
                    <a:pt x="7189" y="2319"/>
                  </a:cubicBezTo>
                  <a:lnTo>
                    <a:pt x="5036" y="166"/>
                  </a:lnTo>
                  <a:cubicBezTo>
                    <a:pt x="4928" y="58"/>
                    <a:pt x="4779" y="1"/>
                    <a:pt x="462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3"/>
            <p:cNvSpPr/>
            <p:nvPr/>
          </p:nvSpPr>
          <p:spPr>
            <a:xfrm>
              <a:off x="2754475" y="1389750"/>
              <a:ext cx="194000" cy="194000"/>
            </a:xfrm>
            <a:custGeom>
              <a:avLst/>
              <a:gdLst/>
              <a:ahLst/>
              <a:cxnLst/>
              <a:rect l="l" t="t" r="r" b="b"/>
              <a:pathLst>
                <a:path w="7760" h="7760" extrusionOk="0">
                  <a:moveTo>
                    <a:pt x="4751" y="0"/>
                  </a:moveTo>
                  <a:lnTo>
                    <a:pt x="0" y="4719"/>
                  </a:lnTo>
                  <a:lnTo>
                    <a:pt x="3041" y="7759"/>
                  </a:lnTo>
                  <a:lnTo>
                    <a:pt x="7759" y="3009"/>
                  </a:lnTo>
                  <a:lnTo>
                    <a:pt x="47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3"/>
            <p:cNvSpPr/>
            <p:nvPr/>
          </p:nvSpPr>
          <p:spPr>
            <a:xfrm>
              <a:off x="2818600" y="1453875"/>
              <a:ext cx="130675" cy="129875"/>
            </a:xfrm>
            <a:custGeom>
              <a:avLst/>
              <a:gdLst/>
              <a:ahLst/>
              <a:cxnLst/>
              <a:rect l="l" t="t" r="r" b="b"/>
              <a:pathLst>
                <a:path w="5227" h="5195" extrusionOk="0">
                  <a:moveTo>
                    <a:pt x="4751" y="1"/>
                  </a:moveTo>
                  <a:lnTo>
                    <a:pt x="1" y="4719"/>
                  </a:lnTo>
                  <a:lnTo>
                    <a:pt x="476" y="5194"/>
                  </a:lnTo>
                  <a:lnTo>
                    <a:pt x="5226" y="476"/>
                  </a:lnTo>
                  <a:lnTo>
                    <a:pt x="475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3"/>
            <p:cNvSpPr/>
            <p:nvPr/>
          </p:nvSpPr>
          <p:spPr>
            <a:xfrm>
              <a:off x="2811475" y="1454550"/>
              <a:ext cx="78400" cy="68700"/>
            </a:xfrm>
            <a:custGeom>
              <a:avLst/>
              <a:gdLst/>
              <a:ahLst/>
              <a:cxnLst/>
              <a:rect l="l" t="t" r="r" b="b"/>
              <a:pathLst>
                <a:path w="3136" h="2748" extrusionOk="0">
                  <a:moveTo>
                    <a:pt x="2196" y="0"/>
                  </a:moveTo>
                  <a:cubicBezTo>
                    <a:pt x="1778" y="0"/>
                    <a:pt x="1270" y="225"/>
                    <a:pt x="856" y="639"/>
                  </a:cubicBezTo>
                  <a:cubicBezTo>
                    <a:pt x="222" y="1304"/>
                    <a:pt x="1" y="2159"/>
                    <a:pt x="412" y="2539"/>
                  </a:cubicBezTo>
                  <a:cubicBezTo>
                    <a:pt x="544" y="2681"/>
                    <a:pt x="736" y="2748"/>
                    <a:pt x="957" y="2748"/>
                  </a:cubicBezTo>
                  <a:cubicBezTo>
                    <a:pt x="1376" y="2748"/>
                    <a:pt x="1898" y="2510"/>
                    <a:pt x="2312" y="2095"/>
                  </a:cubicBezTo>
                  <a:cubicBezTo>
                    <a:pt x="2946" y="1462"/>
                    <a:pt x="3136" y="607"/>
                    <a:pt x="2756" y="195"/>
                  </a:cubicBezTo>
                  <a:cubicBezTo>
                    <a:pt x="2613" y="63"/>
                    <a:pt x="2417" y="0"/>
                    <a:pt x="2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3"/>
            <p:cNvSpPr/>
            <p:nvPr/>
          </p:nvSpPr>
          <p:spPr>
            <a:xfrm>
              <a:off x="2828900" y="1454400"/>
              <a:ext cx="61775" cy="69250"/>
            </a:xfrm>
            <a:custGeom>
              <a:avLst/>
              <a:gdLst/>
              <a:ahLst/>
              <a:cxnLst/>
              <a:rect l="l" t="t" r="r" b="b"/>
              <a:pathLst>
                <a:path w="2471" h="2770" extrusionOk="0">
                  <a:moveTo>
                    <a:pt x="1483" y="1"/>
                  </a:moveTo>
                  <a:cubicBezTo>
                    <a:pt x="1414" y="1"/>
                    <a:pt x="1342" y="4"/>
                    <a:pt x="1267" y="11"/>
                  </a:cubicBezTo>
                  <a:cubicBezTo>
                    <a:pt x="1330" y="43"/>
                    <a:pt x="1394" y="106"/>
                    <a:pt x="1489" y="170"/>
                  </a:cubicBezTo>
                  <a:cubicBezTo>
                    <a:pt x="1901" y="581"/>
                    <a:pt x="1679" y="1436"/>
                    <a:pt x="1045" y="2070"/>
                  </a:cubicBezTo>
                  <a:cubicBezTo>
                    <a:pt x="729" y="2386"/>
                    <a:pt x="349" y="2640"/>
                    <a:pt x="0" y="2703"/>
                  </a:cubicBezTo>
                  <a:cubicBezTo>
                    <a:pt x="97" y="2748"/>
                    <a:pt x="211" y="2770"/>
                    <a:pt x="336" y="2770"/>
                  </a:cubicBezTo>
                  <a:cubicBezTo>
                    <a:pt x="742" y="2770"/>
                    <a:pt x="1260" y="2537"/>
                    <a:pt x="1647" y="2101"/>
                  </a:cubicBezTo>
                  <a:cubicBezTo>
                    <a:pt x="2281" y="1468"/>
                    <a:pt x="2471" y="645"/>
                    <a:pt x="2091" y="201"/>
                  </a:cubicBezTo>
                  <a:cubicBezTo>
                    <a:pt x="1941" y="52"/>
                    <a:pt x="1734" y="1"/>
                    <a:pt x="148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3"/>
            <p:cNvSpPr/>
            <p:nvPr/>
          </p:nvSpPr>
          <p:spPr>
            <a:xfrm>
              <a:off x="2580300" y="1250200"/>
              <a:ext cx="325425" cy="323250"/>
            </a:xfrm>
            <a:custGeom>
              <a:avLst/>
              <a:gdLst/>
              <a:ahLst/>
              <a:cxnLst/>
              <a:rect l="l" t="t" r="r" b="b"/>
              <a:pathLst>
                <a:path w="13017" h="12930" extrusionOk="0">
                  <a:moveTo>
                    <a:pt x="11021" y="436"/>
                  </a:moveTo>
                  <a:cubicBezTo>
                    <a:pt x="11140" y="436"/>
                    <a:pt x="11259" y="484"/>
                    <a:pt x="11369" y="579"/>
                  </a:cubicBezTo>
                  <a:lnTo>
                    <a:pt x="12351" y="1560"/>
                  </a:lnTo>
                  <a:cubicBezTo>
                    <a:pt x="12541" y="1782"/>
                    <a:pt x="12541" y="2035"/>
                    <a:pt x="12351" y="2257"/>
                  </a:cubicBezTo>
                  <a:lnTo>
                    <a:pt x="11845" y="2764"/>
                  </a:lnTo>
                  <a:lnTo>
                    <a:pt x="10166" y="1085"/>
                  </a:lnTo>
                  <a:lnTo>
                    <a:pt x="10673" y="579"/>
                  </a:lnTo>
                  <a:cubicBezTo>
                    <a:pt x="10784" y="484"/>
                    <a:pt x="10902" y="436"/>
                    <a:pt x="11021" y="436"/>
                  </a:cubicBezTo>
                  <a:close/>
                  <a:moveTo>
                    <a:pt x="9849" y="1465"/>
                  </a:moveTo>
                  <a:lnTo>
                    <a:pt x="11496" y="3112"/>
                  </a:lnTo>
                  <a:lnTo>
                    <a:pt x="10514" y="4094"/>
                  </a:lnTo>
                  <a:lnTo>
                    <a:pt x="10008" y="3587"/>
                  </a:lnTo>
                  <a:lnTo>
                    <a:pt x="9691" y="3271"/>
                  </a:lnTo>
                  <a:lnTo>
                    <a:pt x="8868" y="2447"/>
                  </a:lnTo>
                  <a:lnTo>
                    <a:pt x="9849" y="1465"/>
                  </a:lnTo>
                  <a:close/>
                  <a:moveTo>
                    <a:pt x="8519" y="2732"/>
                  </a:moveTo>
                  <a:lnTo>
                    <a:pt x="8868" y="3081"/>
                  </a:lnTo>
                  <a:lnTo>
                    <a:pt x="8108" y="3841"/>
                  </a:lnTo>
                  <a:cubicBezTo>
                    <a:pt x="8044" y="3904"/>
                    <a:pt x="8044" y="4062"/>
                    <a:pt x="8108" y="4157"/>
                  </a:cubicBezTo>
                  <a:cubicBezTo>
                    <a:pt x="8155" y="4189"/>
                    <a:pt x="8218" y="4205"/>
                    <a:pt x="8278" y="4205"/>
                  </a:cubicBezTo>
                  <a:cubicBezTo>
                    <a:pt x="8337" y="4205"/>
                    <a:pt x="8393" y="4189"/>
                    <a:pt x="8424" y="4157"/>
                  </a:cubicBezTo>
                  <a:lnTo>
                    <a:pt x="9184" y="3397"/>
                  </a:lnTo>
                  <a:lnTo>
                    <a:pt x="9533" y="3746"/>
                  </a:lnTo>
                  <a:lnTo>
                    <a:pt x="2185" y="11124"/>
                  </a:lnTo>
                  <a:lnTo>
                    <a:pt x="1805" y="10744"/>
                  </a:lnTo>
                  <a:lnTo>
                    <a:pt x="7664" y="4886"/>
                  </a:lnTo>
                  <a:cubicBezTo>
                    <a:pt x="7759" y="4822"/>
                    <a:pt x="7759" y="4664"/>
                    <a:pt x="7664" y="4569"/>
                  </a:cubicBezTo>
                  <a:cubicBezTo>
                    <a:pt x="7633" y="4537"/>
                    <a:pt x="7577" y="4521"/>
                    <a:pt x="7518" y="4521"/>
                  </a:cubicBezTo>
                  <a:cubicBezTo>
                    <a:pt x="7458" y="4521"/>
                    <a:pt x="7395" y="4537"/>
                    <a:pt x="7348" y="4569"/>
                  </a:cubicBezTo>
                  <a:lnTo>
                    <a:pt x="1457" y="10491"/>
                  </a:lnTo>
                  <a:cubicBezTo>
                    <a:pt x="1330" y="10396"/>
                    <a:pt x="1172" y="10269"/>
                    <a:pt x="1014" y="10206"/>
                  </a:cubicBezTo>
                  <a:lnTo>
                    <a:pt x="8519" y="2732"/>
                  </a:lnTo>
                  <a:close/>
                  <a:moveTo>
                    <a:pt x="855" y="10586"/>
                  </a:moveTo>
                  <a:cubicBezTo>
                    <a:pt x="1077" y="10713"/>
                    <a:pt x="1235" y="10839"/>
                    <a:pt x="1394" y="10966"/>
                  </a:cubicBezTo>
                  <a:cubicBezTo>
                    <a:pt x="1584" y="11124"/>
                    <a:pt x="1774" y="11314"/>
                    <a:pt x="1964" y="11536"/>
                  </a:cubicBezTo>
                  <a:cubicBezTo>
                    <a:pt x="2090" y="11694"/>
                    <a:pt x="2217" y="11853"/>
                    <a:pt x="2344" y="12074"/>
                  </a:cubicBezTo>
                  <a:lnTo>
                    <a:pt x="507" y="12391"/>
                  </a:lnTo>
                  <a:lnTo>
                    <a:pt x="855" y="10586"/>
                  </a:lnTo>
                  <a:close/>
                  <a:moveTo>
                    <a:pt x="11021" y="1"/>
                  </a:moveTo>
                  <a:cubicBezTo>
                    <a:pt x="10784" y="1"/>
                    <a:pt x="10546" y="88"/>
                    <a:pt x="10356" y="262"/>
                  </a:cubicBezTo>
                  <a:lnTo>
                    <a:pt x="507" y="10111"/>
                  </a:lnTo>
                  <a:cubicBezTo>
                    <a:pt x="475" y="10174"/>
                    <a:pt x="475" y="10174"/>
                    <a:pt x="444" y="10238"/>
                  </a:cubicBezTo>
                  <a:lnTo>
                    <a:pt x="0" y="12645"/>
                  </a:lnTo>
                  <a:cubicBezTo>
                    <a:pt x="0" y="12771"/>
                    <a:pt x="64" y="12930"/>
                    <a:pt x="285" y="12930"/>
                  </a:cubicBezTo>
                  <a:lnTo>
                    <a:pt x="2692" y="12486"/>
                  </a:lnTo>
                  <a:cubicBezTo>
                    <a:pt x="2724" y="12486"/>
                    <a:pt x="2755" y="12486"/>
                    <a:pt x="2819" y="12423"/>
                  </a:cubicBezTo>
                  <a:lnTo>
                    <a:pt x="3927" y="11314"/>
                  </a:lnTo>
                  <a:cubicBezTo>
                    <a:pt x="3991" y="11219"/>
                    <a:pt x="3991" y="11061"/>
                    <a:pt x="3927" y="10998"/>
                  </a:cubicBezTo>
                  <a:cubicBezTo>
                    <a:pt x="3880" y="10950"/>
                    <a:pt x="3816" y="10927"/>
                    <a:pt x="3757" y="10927"/>
                  </a:cubicBezTo>
                  <a:cubicBezTo>
                    <a:pt x="3698" y="10927"/>
                    <a:pt x="3642" y="10950"/>
                    <a:pt x="3611" y="10998"/>
                  </a:cubicBezTo>
                  <a:lnTo>
                    <a:pt x="2724" y="11853"/>
                  </a:lnTo>
                  <a:cubicBezTo>
                    <a:pt x="2660" y="11694"/>
                    <a:pt x="2565" y="11599"/>
                    <a:pt x="2439" y="11473"/>
                  </a:cubicBezTo>
                  <a:lnTo>
                    <a:pt x="9849" y="4062"/>
                  </a:lnTo>
                  <a:lnTo>
                    <a:pt x="10198" y="4411"/>
                  </a:lnTo>
                  <a:lnTo>
                    <a:pt x="4339" y="10269"/>
                  </a:lnTo>
                  <a:cubicBezTo>
                    <a:pt x="4276" y="10364"/>
                    <a:pt x="4276" y="10523"/>
                    <a:pt x="4339" y="10586"/>
                  </a:cubicBezTo>
                  <a:cubicBezTo>
                    <a:pt x="4386" y="10634"/>
                    <a:pt x="4450" y="10657"/>
                    <a:pt x="4509" y="10657"/>
                  </a:cubicBezTo>
                  <a:cubicBezTo>
                    <a:pt x="4569" y="10657"/>
                    <a:pt x="4624" y="10634"/>
                    <a:pt x="4656" y="10586"/>
                  </a:cubicBezTo>
                  <a:lnTo>
                    <a:pt x="12668" y="2574"/>
                  </a:lnTo>
                  <a:cubicBezTo>
                    <a:pt x="13016" y="2194"/>
                    <a:pt x="13016" y="1624"/>
                    <a:pt x="12668" y="1244"/>
                  </a:cubicBezTo>
                  <a:lnTo>
                    <a:pt x="11686" y="262"/>
                  </a:lnTo>
                  <a:cubicBezTo>
                    <a:pt x="11496" y="88"/>
                    <a:pt x="11259" y="1"/>
                    <a:pt x="11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3"/>
            <p:cNvSpPr/>
            <p:nvPr/>
          </p:nvSpPr>
          <p:spPr>
            <a:xfrm>
              <a:off x="2730725" y="1374700"/>
              <a:ext cx="236750" cy="234375"/>
            </a:xfrm>
            <a:custGeom>
              <a:avLst/>
              <a:gdLst/>
              <a:ahLst/>
              <a:cxnLst/>
              <a:rect l="l" t="t" r="r" b="b"/>
              <a:pathLst>
                <a:path w="9470" h="9375" extrusionOk="0">
                  <a:moveTo>
                    <a:pt x="6398" y="381"/>
                  </a:moveTo>
                  <a:cubicBezTo>
                    <a:pt x="6524" y="381"/>
                    <a:pt x="6619" y="444"/>
                    <a:pt x="6683" y="507"/>
                  </a:cubicBezTo>
                  <a:lnTo>
                    <a:pt x="8836" y="2661"/>
                  </a:lnTo>
                  <a:cubicBezTo>
                    <a:pt x="8963" y="2819"/>
                    <a:pt x="8963" y="3041"/>
                    <a:pt x="8836" y="3199"/>
                  </a:cubicBezTo>
                  <a:lnTo>
                    <a:pt x="8741" y="3294"/>
                  </a:lnTo>
                  <a:lnTo>
                    <a:pt x="6049" y="602"/>
                  </a:lnTo>
                  <a:lnTo>
                    <a:pt x="6113" y="507"/>
                  </a:lnTo>
                  <a:cubicBezTo>
                    <a:pt x="6176" y="444"/>
                    <a:pt x="6303" y="381"/>
                    <a:pt x="6398" y="381"/>
                  </a:cubicBezTo>
                  <a:close/>
                  <a:moveTo>
                    <a:pt x="5733" y="951"/>
                  </a:moveTo>
                  <a:lnTo>
                    <a:pt x="8424" y="3643"/>
                  </a:lnTo>
                  <a:lnTo>
                    <a:pt x="3991" y="8076"/>
                  </a:lnTo>
                  <a:lnTo>
                    <a:pt x="2439" y="6524"/>
                  </a:lnTo>
                  <a:cubicBezTo>
                    <a:pt x="2407" y="6493"/>
                    <a:pt x="2352" y="6477"/>
                    <a:pt x="2292" y="6477"/>
                  </a:cubicBezTo>
                  <a:cubicBezTo>
                    <a:pt x="2233" y="6477"/>
                    <a:pt x="2170" y="6493"/>
                    <a:pt x="2122" y="6524"/>
                  </a:cubicBezTo>
                  <a:cubicBezTo>
                    <a:pt x="2059" y="6619"/>
                    <a:pt x="2059" y="6778"/>
                    <a:pt x="2122" y="6841"/>
                  </a:cubicBezTo>
                  <a:lnTo>
                    <a:pt x="3674" y="8393"/>
                  </a:lnTo>
                  <a:cubicBezTo>
                    <a:pt x="3547" y="8520"/>
                    <a:pt x="3389" y="8615"/>
                    <a:pt x="3199" y="8741"/>
                  </a:cubicBezTo>
                  <a:cubicBezTo>
                    <a:pt x="3167" y="8741"/>
                    <a:pt x="3136" y="8773"/>
                    <a:pt x="3072" y="8773"/>
                  </a:cubicBezTo>
                  <a:cubicBezTo>
                    <a:pt x="2895" y="8856"/>
                    <a:pt x="2708" y="8895"/>
                    <a:pt x="2521" y="8895"/>
                  </a:cubicBezTo>
                  <a:cubicBezTo>
                    <a:pt x="2138" y="8895"/>
                    <a:pt x="1755" y="8733"/>
                    <a:pt x="1457" y="8456"/>
                  </a:cubicBezTo>
                  <a:lnTo>
                    <a:pt x="887" y="7918"/>
                  </a:lnTo>
                  <a:cubicBezTo>
                    <a:pt x="634" y="7633"/>
                    <a:pt x="475" y="7253"/>
                    <a:pt x="475" y="6841"/>
                  </a:cubicBezTo>
                  <a:cubicBezTo>
                    <a:pt x="475" y="6461"/>
                    <a:pt x="634" y="6049"/>
                    <a:pt x="887" y="5764"/>
                  </a:cubicBezTo>
                  <a:lnTo>
                    <a:pt x="982" y="5701"/>
                  </a:lnTo>
                  <a:lnTo>
                    <a:pt x="1426" y="6144"/>
                  </a:lnTo>
                  <a:cubicBezTo>
                    <a:pt x="1457" y="6176"/>
                    <a:pt x="1513" y="6192"/>
                    <a:pt x="1572" y="6192"/>
                  </a:cubicBezTo>
                  <a:cubicBezTo>
                    <a:pt x="1631" y="6192"/>
                    <a:pt x="1695" y="6176"/>
                    <a:pt x="1742" y="6144"/>
                  </a:cubicBezTo>
                  <a:cubicBezTo>
                    <a:pt x="1806" y="6049"/>
                    <a:pt x="1806" y="5891"/>
                    <a:pt x="1742" y="5828"/>
                  </a:cubicBezTo>
                  <a:lnTo>
                    <a:pt x="1299" y="5384"/>
                  </a:lnTo>
                  <a:lnTo>
                    <a:pt x="5733" y="951"/>
                  </a:lnTo>
                  <a:close/>
                  <a:moveTo>
                    <a:pt x="6398" y="1"/>
                  </a:moveTo>
                  <a:cubicBezTo>
                    <a:pt x="6176" y="1"/>
                    <a:pt x="5986" y="64"/>
                    <a:pt x="5828" y="222"/>
                  </a:cubicBezTo>
                  <a:lnTo>
                    <a:pt x="602" y="5448"/>
                  </a:lnTo>
                  <a:cubicBezTo>
                    <a:pt x="222" y="5828"/>
                    <a:pt x="0" y="6334"/>
                    <a:pt x="0" y="6841"/>
                  </a:cubicBezTo>
                  <a:cubicBezTo>
                    <a:pt x="0" y="7348"/>
                    <a:pt x="190" y="7886"/>
                    <a:pt x="602" y="8235"/>
                  </a:cubicBezTo>
                  <a:lnTo>
                    <a:pt x="1140" y="8773"/>
                  </a:lnTo>
                  <a:cubicBezTo>
                    <a:pt x="1489" y="9153"/>
                    <a:pt x="2027" y="9375"/>
                    <a:pt x="2534" y="9375"/>
                  </a:cubicBezTo>
                  <a:cubicBezTo>
                    <a:pt x="3009" y="9375"/>
                    <a:pt x="3547" y="9185"/>
                    <a:pt x="3927" y="8773"/>
                  </a:cubicBezTo>
                  <a:lnTo>
                    <a:pt x="9153" y="3548"/>
                  </a:lnTo>
                  <a:cubicBezTo>
                    <a:pt x="9469" y="3199"/>
                    <a:pt x="9469" y="2693"/>
                    <a:pt x="9153" y="2376"/>
                  </a:cubicBezTo>
                  <a:lnTo>
                    <a:pt x="6999" y="222"/>
                  </a:lnTo>
                  <a:cubicBezTo>
                    <a:pt x="6841" y="64"/>
                    <a:pt x="6651" y="1"/>
                    <a:pt x="6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3"/>
            <p:cNvSpPr/>
            <p:nvPr/>
          </p:nvSpPr>
          <p:spPr>
            <a:xfrm>
              <a:off x="2809900" y="1448650"/>
              <a:ext cx="83950" cy="80475"/>
            </a:xfrm>
            <a:custGeom>
              <a:avLst/>
              <a:gdLst/>
              <a:ahLst/>
              <a:cxnLst/>
              <a:rect l="l" t="t" r="r" b="b"/>
              <a:pathLst>
                <a:path w="3358" h="3219" extrusionOk="0">
                  <a:moveTo>
                    <a:pt x="2329" y="446"/>
                  </a:moveTo>
                  <a:cubicBezTo>
                    <a:pt x="2462" y="446"/>
                    <a:pt x="2603" y="482"/>
                    <a:pt x="2692" y="590"/>
                  </a:cubicBezTo>
                  <a:cubicBezTo>
                    <a:pt x="2882" y="811"/>
                    <a:pt x="2851" y="1065"/>
                    <a:pt x="2819" y="1223"/>
                  </a:cubicBezTo>
                  <a:cubicBezTo>
                    <a:pt x="2724" y="1540"/>
                    <a:pt x="2534" y="1856"/>
                    <a:pt x="2249" y="2173"/>
                  </a:cubicBezTo>
                  <a:cubicBezTo>
                    <a:pt x="1886" y="2557"/>
                    <a:pt x="1436" y="2769"/>
                    <a:pt x="1085" y="2769"/>
                  </a:cubicBezTo>
                  <a:cubicBezTo>
                    <a:pt x="915" y="2769"/>
                    <a:pt x="769" y="2720"/>
                    <a:pt x="665" y="2616"/>
                  </a:cubicBezTo>
                  <a:cubicBezTo>
                    <a:pt x="475" y="2458"/>
                    <a:pt x="507" y="2141"/>
                    <a:pt x="539" y="1983"/>
                  </a:cubicBezTo>
                  <a:cubicBezTo>
                    <a:pt x="634" y="1666"/>
                    <a:pt x="824" y="1350"/>
                    <a:pt x="1109" y="1033"/>
                  </a:cubicBezTo>
                  <a:cubicBezTo>
                    <a:pt x="1362" y="748"/>
                    <a:pt x="1710" y="558"/>
                    <a:pt x="2059" y="495"/>
                  </a:cubicBezTo>
                  <a:cubicBezTo>
                    <a:pt x="2128" y="467"/>
                    <a:pt x="2226" y="446"/>
                    <a:pt x="2329" y="446"/>
                  </a:cubicBezTo>
                  <a:close/>
                  <a:moveTo>
                    <a:pt x="2280" y="1"/>
                  </a:moveTo>
                  <a:cubicBezTo>
                    <a:pt x="2170" y="1"/>
                    <a:pt x="2053" y="17"/>
                    <a:pt x="1932" y="51"/>
                  </a:cubicBezTo>
                  <a:cubicBezTo>
                    <a:pt x="1552" y="115"/>
                    <a:pt x="1140" y="368"/>
                    <a:pt x="792" y="716"/>
                  </a:cubicBezTo>
                  <a:cubicBezTo>
                    <a:pt x="444" y="1065"/>
                    <a:pt x="190" y="1476"/>
                    <a:pt x="127" y="1856"/>
                  </a:cubicBezTo>
                  <a:cubicBezTo>
                    <a:pt x="0" y="2300"/>
                    <a:pt x="64" y="2711"/>
                    <a:pt x="349" y="2933"/>
                  </a:cubicBezTo>
                  <a:cubicBezTo>
                    <a:pt x="539" y="3123"/>
                    <a:pt x="792" y="3218"/>
                    <a:pt x="1077" y="3218"/>
                  </a:cubicBezTo>
                  <a:cubicBezTo>
                    <a:pt x="1552" y="3218"/>
                    <a:pt x="2090" y="2965"/>
                    <a:pt x="2566" y="2490"/>
                  </a:cubicBezTo>
                  <a:cubicBezTo>
                    <a:pt x="2914" y="2141"/>
                    <a:pt x="3167" y="1761"/>
                    <a:pt x="3231" y="1350"/>
                  </a:cubicBezTo>
                  <a:cubicBezTo>
                    <a:pt x="3357" y="906"/>
                    <a:pt x="3231" y="526"/>
                    <a:pt x="3009" y="273"/>
                  </a:cubicBezTo>
                  <a:cubicBezTo>
                    <a:pt x="2825" y="112"/>
                    <a:pt x="2574" y="1"/>
                    <a:pt x="2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73"/>
          <p:cNvGrpSpPr/>
          <p:nvPr/>
        </p:nvGrpSpPr>
        <p:grpSpPr>
          <a:xfrm>
            <a:off x="4035148" y="4217900"/>
            <a:ext cx="328600" cy="385600"/>
            <a:chOff x="2608000" y="2318425"/>
            <a:chExt cx="328600" cy="385600"/>
          </a:xfrm>
        </p:grpSpPr>
        <p:sp>
          <p:nvSpPr>
            <p:cNvPr id="4108" name="Google Shape;4108;p73"/>
            <p:cNvSpPr/>
            <p:nvPr/>
          </p:nvSpPr>
          <p:spPr>
            <a:xfrm>
              <a:off x="2675300" y="2369900"/>
              <a:ext cx="57825" cy="167875"/>
            </a:xfrm>
            <a:custGeom>
              <a:avLst/>
              <a:gdLst/>
              <a:ahLst/>
              <a:cxnLst/>
              <a:rect l="l" t="t" r="r" b="b"/>
              <a:pathLst>
                <a:path w="2313" h="6715" extrusionOk="0">
                  <a:moveTo>
                    <a:pt x="1" y="0"/>
                  </a:moveTo>
                  <a:lnTo>
                    <a:pt x="1" y="6714"/>
                  </a:lnTo>
                  <a:lnTo>
                    <a:pt x="254" y="6714"/>
                  </a:lnTo>
                  <a:cubicBezTo>
                    <a:pt x="1394" y="6714"/>
                    <a:pt x="2312" y="5796"/>
                    <a:pt x="2312" y="4656"/>
                  </a:cubicBezTo>
                  <a:lnTo>
                    <a:pt x="231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3"/>
            <p:cNvSpPr/>
            <p:nvPr/>
          </p:nvSpPr>
          <p:spPr>
            <a:xfrm>
              <a:off x="2698250" y="2377825"/>
              <a:ext cx="152050" cy="319075"/>
            </a:xfrm>
            <a:custGeom>
              <a:avLst/>
              <a:gdLst/>
              <a:ahLst/>
              <a:cxnLst/>
              <a:rect l="l" t="t" r="r" b="b"/>
              <a:pathLst>
                <a:path w="6082" h="12763" extrusionOk="0">
                  <a:moveTo>
                    <a:pt x="1" y="0"/>
                  </a:moveTo>
                  <a:lnTo>
                    <a:pt x="1" y="5162"/>
                  </a:lnTo>
                  <a:cubicBezTo>
                    <a:pt x="1" y="6271"/>
                    <a:pt x="888" y="7189"/>
                    <a:pt x="1996" y="7189"/>
                  </a:cubicBezTo>
                  <a:lnTo>
                    <a:pt x="2693" y="7189"/>
                  </a:lnTo>
                  <a:lnTo>
                    <a:pt x="2535" y="8171"/>
                  </a:lnTo>
                  <a:lnTo>
                    <a:pt x="2059" y="12763"/>
                  </a:lnTo>
                  <a:lnTo>
                    <a:pt x="4910" y="12763"/>
                  </a:lnTo>
                  <a:lnTo>
                    <a:pt x="6081" y="8171"/>
                  </a:lnTo>
                  <a:lnTo>
                    <a:pt x="6081" y="7189"/>
                  </a:lnTo>
                  <a:lnTo>
                    <a:pt x="60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3"/>
            <p:cNvSpPr/>
            <p:nvPr/>
          </p:nvSpPr>
          <p:spPr>
            <a:xfrm>
              <a:off x="2801975" y="2377825"/>
              <a:ext cx="49125" cy="319875"/>
            </a:xfrm>
            <a:custGeom>
              <a:avLst/>
              <a:gdLst/>
              <a:ahLst/>
              <a:cxnLst/>
              <a:rect l="l" t="t" r="r" b="b"/>
              <a:pathLst>
                <a:path w="1965" h="12795" extrusionOk="0">
                  <a:moveTo>
                    <a:pt x="1141" y="0"/>
                  </a:moveTo>
                  <a:lnTo>
                    <a:pt x="1141" y="8139"/>
                  </a:lnTo>
                  <a:lnTo>
                    <a:pt x="1141" y="8297"/>
                  </a:lnTo>
                  <a:lnTo>
                    <a:pt x="1" y="12794"/>
                  </a:lnTo>
                  <a:lnTo>
                    <a:pt x="792" y="12794"/>
                  </a:lnTo>
                  <a:lnTo>
                    <a:pt x="1964" y="8202"/>
                  </a:lnTo>
                  <a:lnTo>
                    <a:pt x="196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3"/>
            <p:cNvSpPr/>
            <p:nvPr/>
          </p:nvSpPr>
          <p:spPr>
            <a:xfrm>
              <a:off x="2675300" y="2324775"/>
              <a:ext cx="220925" cy="213000"/>
            </a:xfrm>
            <a:custGeom>
              <a:avLst/>
              <a:gdLst/>
              <a:ahLst/>
              <a:cxnLst/>
              <a:rect l="l" t="t" r="r" b="b"/>
              <a:pathLst>
                <a:path w="8837" h="8520" extrusionOk="0">
                  <a:moveTo>
                    <a:pt x="1806" y="0"/>
                  </a:moveTo>
                  <a:cubicBezTo>
                    <a:pt x="824" y="0"/>
                    <a:pt x="1" y="792"/>
                    <a:pt x="1" y="1805"/>
                  </a:cubicBezTo>
                  <a:cubicBezTo>
                    <a:pt x="1" y="2819"/>
                    <a:pt x="792" y="3642"/>
                    <a:pt x="1806" y="3642"/>
                  </a:cubicBezTo>
                  <a:lnTo>
                    <a:pt x="5923" y="3642"/>
                  </a:lnTo>
                  <a:lnTo>
                    <a:pt x="5923" y="5574"/>
                  </a:lnTo>
                  <a:cubicBezTo>
                    <a:pt x="5891" y="7189"/>
                    <a:pt x="7189" y="8519"/>
                    <a:pt x="8836" y="8519"/>
                  </a:cubicBezTo>
                  <a:lnTo>
                    <a:pt x="8836" y="2597"/>
                  </a:lnTo>
                  <a:cubicBezTo>
                    <a:pt x="8836" y="1172"/>
                    <a:pt x="7633" y="0"/>
                    <a:pt x="6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3"/>
            <p:cNvSpPr/>
            <p:nvPr/>
          </p:nvSpPr>
          <p:spPr>
            <a:xfrm>
              <a:off x="2810675" y="2324775"/>
              <a:ext cx="85550" cy="213000"/>
            </a:xfrm>
            <a:custGeom>
              <a:avLst/>
              <a:gdLst/>
              <a:ahLst/>
              <a:cxnLst/>
              <a:rect l="l" t="t" r="r" b="b"/>
              <a:pathLst>
                <a:path w="3422" h="8520" extrusionOk="0">
                  <a:moveTo>
                    <a:pt x="2218" y="8234"/>
                  </a:moveTo>
                  <a:cubicBezTo>
                    <a:pt x="2227" y="8237"/>
                    <a:pt x="2235" y="8240"/>
                    <a:pt x="2244" y="8242"/>
                  </a:cubicBezTo>
                  <a:lnTo>
                    <a:pt x="2244" y="8242"/>
                  </a:lnTo>
                  <a:cubicBezTo>
                    <a:pt x="2235" y="8239"/>
                    <a:pt x="2227" y="8236"/>
                    <a:pt x="2218" y="8234"/>
                  </a:cubicBezTo>
                  <a:close/>
                  <a:moveTo>
                    <a:pt x="1" y="0"/>
                  </a:moveTo>
                  <a:cubicBezTo>
                    <a:pt x="1426" y="0"/>
                    <a:pt x="2630" y="1172"/>
                    <a:pt x="2630" y="2597"/>
                  </a:cubicBezTo>
                  <a:lnTo>
                    <a:pt x="2630" y="7949"/>
                  </a:lnTo>
                  <a:cubicBezTo>
                    <a:pt x="2630" y="8110"/>
                    <a:pt x="2470" y="8248"/>
                    <a:pt x="2306" y="8248"/>
                  </a:cubicBezTo>
                  <a:cubicBezTo>
                    <a:pt x="2286" y="8248"/>
                    <a:pt x="2265" y="8246"/>
                    <a:pt x="2244" y="8242"/>
                  </a:cubicBezTo>
                  <a:lnTo>
                    <a:pt x="2244" y="8242"/>
                  </a:lnTo>
                  <a:cubicBezTo>
                    <a:pt x="2366" y="8279"/>
                    <a:pt x="2512" y="8363"/>
                    <a:pt x="2630" y="8393"/>
                  </a:cubicBezTo>
                  <a:cubicBezTo>
                    <a:pt x="2851" y="8456"/>
                    <a:pt x="3136" y="8519"/>
                    <a:pt x="3421" y="8519"/>
                  </a:cubicBezTo>
                  <a:lnTo>
                    <a:pt x="3421" y="2597"/>
                  </a:lnTo>
                  <a:cubicBezTo>
                    <a:pt x="3421" y="1140"/>
                    <a:pt x="2249" y="0"/>
                    <a:pt x="793"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3"/>
            <p:cNvSpPr/>
            <p:nvPr/>
          </p:nvSpPr>
          <p:spPr>
            <a:xfrm>
              <a:off x="2711725" y="2625625"/>
              <a:ext cx="158375" cy="71275"/>
            </a:xfrm>
            <a:custGeom>
              <a:avLst/>
              <a:gdLst/>
              <a:ahLst/>
              <a:cxnLst/>
              <a:rect l="l" t="t" r="r" b="b"/>
              <a:pathLst>
                <a:path w="6335" h="2851" extrusionOk="0">
                  <a:moveTo>
                    <a:pt x="0" y="1"/>
                  </a:moveTo>
                  <a:lnTo>
                    <a:pt x="0" y="2851"/>
                  </a:lnTo>
                  <a:lnTo>
                    <a:pt x="6334" y="2851"/>
                  </a:lnTo>
                  <a:lnTo>
                    <a:pt x="63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3"/>
            <p:cNvSpPr/>
            <p:nvPr/>
          </p:nvSpPr>
          <p:spPr>
            <a:xfrm>
              <a:off x="2801975" y="2625625"/>
              <a:ext cx="37250" cy="72075"/>
            </a:xfrm>
            <a:custGeom>
              <a:avLst/>
              <a:gdLst/>
              <a:ahLst/>
              <a:cxnLst/>
              <a:rect l="l" t="t" r="r" b="b"/>
              <a:pathLst>
                <a:path w="1490" h="2883" extrusionOk="0">
                  <a:moveTo>
                    <a:pt x="697" y="1"/>
                  </a:moveTo>
                  <a:lnTo>
                    <a:pt x="1" y="2882"/>
                  </a:lnTo>
                  <a:lnTo>
                    <a:pt x="792" y="2882"/>
                  </a:lnTo>
                  <a:lnTo>
                    <a:pt x="1489"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3"/>
            <p:cNvSpPr/>
            <p:nvPr/>
          </p:nvSpPr>
          <p:spPr>
            <a:xfrm>
              <a:off x="2821775" y="2582075"/>
              <a:ext cx="110075" cy="114825"/>
            </a:xfrm>
            <a:custGeom>
              <a:avLst/>
              <a:gdLst/>
              <a:ahLst/>
              <a:cxnLst/>
              <a:rect l="l" t="t" r="r" b="b"/>
              <a:pathLst>
                <a:path w="4403" h="4593" extrusionOk="0">
                  <a:moveTo>
                    <a:pt x="1172" y="1"/>
                  </a:moveTo>
                  <a:lnTo>
                    <a:pt x="0" y="4593"/>
                  </a:lnTo>
                  <a:lnTo>
                    <a:pt x="4022" y="4593"/>
                  </a:lnTo>
                  <a:cubicBezTo>
                    <a:pt x="4244" y="4593"/>
                    <a:pt x="4402" y="4434"/>
                    <a:pt x="4402" y="4244"/>
                  </a:cubicBezTo>
                  <a:lnTo>
                    <a:pt x="4402" y="349"/>
                  </a:lnTo>
                  <a:cubicBezTo>
                    <a:pt x="4402" y="159"/>
                    <a:pt x="4244" y="1"/>
                    <a:pt x="4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3"/>
            <p:cNvSpPr/>
            <p:nvPr/>
          </p:nvSpPr>
          <p:spPr>
            <a:xfrm>
              <a:off x="2900150" y="2582075"/>
              <a:ext cx="31700" cy="114825"/>
            </a:xfrm>
            <a:custGeom>
              <a:avLst/>
              <a:gdLst/>
              <a:ahLst/>
              <a:cxnLst/>
              <a:rect l="l" t="t" r="r" b="b"/>
              <a:pathLst>
                <a:path w="1268" h="4593" extrusionOk="0">
                  <a:moveTo>
                    <a:pt x="1" y="1"/>
                  </a:moveTo>
                  <a:cubicBezTo>
                    <a:pt x="191" y="1"/>
                    <a:pt x="349" y="159"/>
                    <a:pt x="349" y="349"/>
                  </a:cubicBezTo>
                  <a:lnTo>
                    <a:pt x="349" y="4244"/>
                  </a:lnTo>
                  <a:cubicBezTo>
                    <a:pt x="349" y="4434"/>
                    <a:pt x="191" y="4593"/>
                    <a:pt x="1" y="4593"/>
                  </a:cubicBezTo>
                  <a:lnTo>
                    <a:pt x="887" y="4593"/>
                  </a:lnTo>
                  <a:cubicBezTo>
                    <a:pt x="1109" y="4593"/>
                    <a:pt x="1267" y="4434"/>
                    <a:pt x="1267" y="4244"/>
                  </a:cubicBezTo>
                  <a:lnTo>
                    <a:pt x="1267" y="349"/>
                  </a:lnTo>
                  <a:cubicBezTo>
                    <a:pt x="1267" y="159"/>
                    <a:pt x="1109"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3"/>
            <p:cNvSpPr/>
            <p:nvPr/>
          </p:nvSpPr>
          <p:spPr>
            <a:xfrm>
              <a:off x="2648375" y="2582075"/>
              <a:ext cx="112450" cy="114825"/>
            </a:xfrm>
            <a:custGeom>
              <a:avLst/>
              <a:gdLst/>
              <a:ahLst/>
              <a:cxnLst/>
              <a:rect l="l" t="t" r="r" b="b"/>
              <a:pathLst>
                <a:path w="4498" h="4593" extrusionOk="0">
                  <a:moveTo>
                    <a:pt x="3358" y="1"/>
                  </a:moveTo>
                  <a:cubicBezTo>
                    <a:pt x="1521" y="1"/>
                    <a:pt x="1" y="1489"/>
                    <a:pt x="1" y="3358"/>
                  </a:cubicBezTo>
                  <a:lnTo>
                    <a:pt x="1" y="4593"/>
                  </a:lnTo>
                  <a:lnTo>
                    <a:pt x="4054" y="4593"/>
                  </a:lnTo>
                  <a:lnTo>
                    <a:pt x="4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3"/>
            <p:cNvSpPr/>
            <p:nvPr/>
          </p:nvSpPr>
          <p:spPr>
            <a:xfrm>
              <a:off x="2725975" y="2582075"/>
              <a:ext cx="34850" cy="115625"/>
            </a:xfrm>
            <a:custGeom>
              <a:avLst/>
              <a:gdLst/>
              <a:ahLst/>
              <a:cxnLst/>
              <a:rect l="l" t="t" r="r" b="b"/>
              <a:pathLst>
                <a:path w="1394" h="4625" extrusionOk="0">
                  <a:moveTo>
                    <a:pt x="475" y="1"/>
                  </a:moveTo>
                  <a:lnTo>
                    <a:pt x="0" y="4624"/>
                  </a:lnTo>
                  <a:lnTo>
                    <a:pt x="950" y="4624"/>
                  </a:lnTo>
                  <a:lnTo>
                    <a:pt x="139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3"/>
            <p:cNvSpPr/>
            <p:nvPr/>
          </p:nvSpPr>
          <p:spPr>
            <a:xfrm>
              <a:off x="2615125" y="2646200"/>
              <a:ext cx="159175" cy="50700"/>
            </a:xfrm>
            <a:custGeom>
              <a:avLst/>
              <a:gdLst/>
              <a:ahLst/>
              <a:cxnLst/>
              <a:rect l="l" t="t" r="r" b="b"/>
              <a:pathLst>
                <a:path w="6367" h="2028" extrusionOk="0">
                  <a:moveTo>
                    <a:pt x="412" y="1"/>
                  </a:moveTo>
                  <a:cubicBezTo>
                    <a:pt x="191" y="1"/>
                    <a:pt x="1" y="191"/>
                    <a:pt x="1" y="444"/>
                  </a:cubicBezTo>
                  <a:lnTo>
                    <a:pt x="1" y="2028"/>
                  </a:lnTo>
                  <a:lnTo>
                    <a:pt x="6366" y="2028"/>
                  </a:lnTo>
                  <a:lnTo>
                    <a:pt x="6366" y="444"/>
                  </a:lnTo>
                  <a:cubicBezTo>
                    <a:pt x="6366" y="191"/>
                    <a:pt x="6176" y="1"/>
                    <a:pt x="59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3"/>
            <p:cNvSpPr/>
            <p:nvPr/>
          </p:nvSpPr>
          <p:spPr>
            <a:xfrm>
              <a:off x="2743400" y="2646200"/>
              <a:ext cx="30900" cy="50700"/>
            </a:xfrm>
            <a:custGeom>
              <a:avLst/>
              <a:gdLst/>
              <a:ahLst/>
              <a:cxnLst/>
              <a:rect l="l" t="t" r="r" b="b"/>
              <a:pathLst>
                <a:path w="1236" h="2028" extrusionOk="0">
                  <a:moveTo>
                    <a:pt x="0" y="1"/>
                  </a:moveTo>
                  <a:cubicBezTo>
                    <a:pt x="253" y="1"/>
                    <a:pt x="443" y="191"/>
                    <a:pt x="443" y="444"/>
                  </a:cubicBezTo>
                  <a:lnTo>
                    <a:pt x="443" y="2028"/>
                  </a:lnTo>
                  <a:lnTo>
                    <a:pt x="1235" y="2028"/>
                  </a:lnTo>
                  <a:lnTo>
                    <a:pt x="1235" y="444"/>
                  </a:lnTo>
                  <a:cubicBezTo>
                    <a:pt x="1235" y="191"/>
                    <a:pt x="1045" y="1"/>
                    <a:pt x="79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3"/>
            <p:cNvSpPr/>
            <p:nvPr/>
          </p:nvSpPr>
          <p:spPr>
            <a:xfrm>
              <a:off x="2608000" y="2318425"/>
              <a:ext cx="328600" cy="385600"/>
            </a:xfrm>
            <a:custGeom>
              <a:avLst/>
              <a:gdLst/>
              <a:ahLst/>
              <a:cxnLst/>
              <a:rect l="l" t="t" r="r" b="b"/>
              <a:pathLst>
                <a:path w="13144" h="15424" extrusionOk="0">
                  <a:moveTo>
                    <a:pt x="4466" y="4878"/>
                  </a:moveTo>
                  <a:cubicBezTo>
                    <a:pt x="4814" y="4878"/>
                    <a:pt x="5099" y="5163"/>
                    <a:pt x="5099" y="5511"/>
                  </a:cubicBezTo>
                  <a:cubicBezTo>
                    <a:pt x="5099" y="5860"/>
                    <a:pt x="4814" y="6145"/>
                    <a:pt x="4466" y="6145"/>
                  </a:cubicBezTo>
                  <a:cubicBezTo>
                    <a:pt x="4118" y="6145"/>
                    <a:pt x="3833" y="5860"/>
                    <a:pt x="3833" y="5511"/>
                  </a:cubicBezTo>
                  <a:cubicBezTo>
                    <a:pt x="3833" y="5195"/>
                    <a:pt x="4118" y="4878"/>
                    <a:pt x="4466" y="4878"/>
                  </a:cubicBezTo>
                  <a:close/>
                  <a:moveTo>
                    <a:pt x="7000" y="4910"/>
                  </a:moveTo>
                  <a:cubicBezTo>
                    <a:pt x="7348" y="4910"/>
                    <a:pt x="7633" y="5195"/>
                    <a:pt x="7633" y="5543"/>
                  </a:cubicBezTo>
                  <a:cubicBezTo>
                    <a:pt x="7633" y="5923"/>
                    <a:pt x="7348" y="6176"/>
                    <a:pt x="7000" y="6176"/>
                  </a:cubicBezTo>
                  <a:cubicBezTo>
                    <a:pt x="6651" y="6176"/>
                    <a:pt x="6366" y="5923"/>
                    <a:pt x="6366" y="5543"/>
                  </a:cubicBezTo>
                  <a:cubicBezTo>
                    <a:pt x="6366" y="5195"/>
                    <a:pt x="6651" y="4910"/>
                    <a:pt x="7000" y="4910"/>
                  </a:cubicBezTo>
                  <a:close/>
                  <a:moveTo>
                    <a:pt x="8900" y="444"/>
                  </a:moveTo>
                  <a:cubicBezTo>
                    <a:pt x="10198" y="444"/>
                    <a:pt x="11275" y="1521"/>
                    <a:pt x="11275" y="2820"/>
                  </a:cubicBezTo>
                  <a:lnTo>
                    <a:pt x="11275" y="8488"/>
                  </a:lnTo>
                  <a:cubicBezTo>
                    <a:pt x="10642" y="8457"/>
                    <a:pt x="10040" y="8172"/>
                    <a:pt x="9628" y="7697"/>
                  </a:cubicBezTo>
                  <a:cubicBezTo>
                    <a:pt x="9090" y="7190"/>
                    <a:pt x="8836" y="6461"/>
                    <a:pt x="8836" y="5701"/>
                  </a:cubicBezTo>
                  <a:lnTo>
                    <a:pt x="10008" y="5701"/>
                  </a:lnTo>
                  <a:cubicBezTo>
                    <a:pt x="10135" y="5701"/>
                    <a:pt x="10261" y="5606"/>
                    <a:pt x="10261" y="5480"/>
                  </a:cubicBezTo>
                  <a:cubicBezTo>
                    <a:pt x="10261" y="5353"/>
                    <a:pt x="10135" y="5226"/>
                    <a:pt x="10008" y="5226"/>
                  </a:cubicBezTo>
                  <a:lnTo>
                    <a:pt x="8868" y="5226"/>
                  </a:lnTo>
                  <a:lnTo>
                    <a:pt x="8868" y="3801"/>
                  </a:lnTo>
                  <a:cubicBezTo>
                    <a:pt x="8868" y="3738"/>
                    <a:pt x="8836" y="3675"/>
                    <a:pt x="8773" y="3643"/>
                  </a:cubicBezTo>
                  <a:cubicBezTo>
                    <a:pt x="8741" y="3611"/>
                    <a:pt x="8678" y="3580"/>
                    <a:pt x="8615" y="3580"/>
                  </a:cubicBezTo>
                  <a:lnTo>
                    <a:pt x="4498" y="3580"/>
                  </a:lnTo>
                  <a:cubicBezTo>
                    <a:pt x="3643" y="3580"/>
                    <a:pt x="2883" y="2851"/>
                    <a:pt x="2883" y="1933"/>
                  </a:cubicBezTo>
                  <a:cubicBezTo>
                    <a:pt x="2914" y="1173"/>
                    <a:pt x="3643" y="444"/>
                    <a:pt x="4498" y="444"/>
                  </a:cubicBezTo>
                  <a:close/>
                  <a:moveTo>
                    <a:pt x="2914" y="3390"/>
                  </a:moveTo>
                  <a:cubicBezTo>
                    <a:pt x="3041" y="3548"/>
                    <a:pt x="3199" y="3706"/>
                    <a:pt x="3389" y="3801"/>
                  </a:cubicBezTo>
                  <a:lnTo>
                    <a:pt x="3389" y="7538"/>
                  </a:lnTo>
                  <a:cubicBezTo>
                    <a:pt x="3389" y="7855"/>
                    <a:pt x="3484" y="8172"/>
                    <a:pt x="3611" y="8457"/>
                  </a:cubicBezTo>
                  <a:cubicBezTo>
                    <a:pt x="3389" y="8520"/>
                    <a:pt x="3199" y="8552"/>
                    <a:pt x="2946" y="8552"/>
                  </a:cubicBezTo>
                  <a:lnTo>
                    <a:pt x="2914" y="8552"/>
                  </a:lnTo>
                  <a:lnTo>
                    <a:pt x="2914" y="6746"/>
                  </a:lnTo>
                  <a:lnTo>
                    <a:pt x="2914" y="3390"/>
                  </a:lnTo>
                  <a:close/>
                  <a:moveTo>
                    <a:pt x="12573" y="10768"/>
                  </a:moveTo>
                  <a:cubicBezTo>
                    <a:pt x="12668" y="10768"/>
                    <a:pt x="12700" y="10832"/>
                    <a:pt x="12700" y="10895"/>
                  </a:cubicBezTo>
                  <a:lnTo>
                    <a:pt x="12700" y="14790"/>
                  </a:lnTo>
                  <a:cubicBezTo>
                    <a:pt x="12700" y="14854"/>
                    <a:pt x="12668" y="14885"/>
                    <a:pt x="12573" y="14885"/>
                  </a:cubicBezTo>
                  <a:lnTo>
                    <a:pt x="8852" y="14885"/>
                  </a:lnTo>
                  <a:lnTo>
                    <a:pt x="9881" y="10768"/>
                  </a:lnTo>
                  <a:close/>
                  <a:moveTo>
                    <a:pt x="6208" y="13397"/>
                  </a:moveTo>
                  <a:cubicBezTo>
                    <a:pt x="6335" y="13397"/>
                    <a:pt x="6398" y="13460"/>
                    <a:pt x="6398" y="13587"/>
                  </a:cubicBezTo>
                  <a:lnTo>
                    <a:pt x="6398" y="14949"/>
                  </a:lnTo>
                  <a:lnTo>
                    <a:pt x="476" y="14949"/>
                  </a:lnTo>
                  <a:lnTo>
                    <a:pt x="476" y="13587"/>
                  </a:lnTo>
                  <a:lnTo>
                    <a:pt x="507" y="13587"/>
                  </a:lnTo>
                  <a:cubicBezTo>
                    <a:pt x="507" y="13460"/>
                    <a:pt x="571" y="13397"/>
                    <a:pt x="697" y="13397"/>
                  </a:cubicBezTo>
                  <a:close/>
                  <a:moveTo>
                    <a:pt x="8995" y="12510"/>
                  </a:moveTo>
                  <a:lnTo>
                    <a:pt x="8361" y="14949"/>
                  </a:lnTo>
                  <a:lnTo>
                    <a:pt x="6873" y="14949"/>
                  </a:lnTo>
                  <a:lnTo>
                    <a:pt x="6873" y="13587"/>
                  </a:lnTo>
                  <a:cubicBezTo>
                    <a:pt x="6873" y="13239"/>
                    <a:pt x="6556" y="12922"/>
                    <a:pt x="6208" y="12922"/>
                  </a:cubicBezTo>
                  <a:lnTo>
                    <a:pt x="6145" y="12922"/>
                  </a:lnTo>
                  <a:lnTo>
                    <a:pt x="6176" y="12510"/>
                  </a:lnTo>
                  <a:close/>
                  <a:moveTo>
                    <a:pt x="4434" y="1"/>
                  </a:moveTo>
                  <a:cubicBezTo>
                    <a:pt x="3294" y="1"/>
                    <a:pt x="2376" y="919"/>
                    <a:pt x="2376" y="2059"/>
                  </a:cubicBezTo>
                  <a:lnTo>
                    <a:pt x="2376" y="8742"/>
                  </a:lnTo>
                  <a:cubicBezTo>
                    <a:pt x="2376" y="8868"/>
                    <a:pt x="2503" y="8995"/>
                    <a:pt x="2598" y="8995"/>
                  </a:cubicBezTo>
                  <a:lnTo>
                    <a:pt x="2883" y="8995"/>
                  </a:lnTo>
                  <a:cubicBezTo>
                    <a:pt x="3168" y="8995"/>
                    <a:pt x="3421" y="8963"/>
                    <a:pt x="3706" y="8837"/>
                  </a:cubicBezTo>
                  <a:cubicBezTo>
                    <a:pt x="4118" y="9438"/>
                    <a:pt x="4814" y="9818"/>
                    <a:pt x="5574" y="9818"/>
                  </a:cubicBezTo>
                  <a:lnTo>
                    <a:pt x="5986" y="9818"/>
                  </a:lnTo>
                  <a:lnTo>
                    <a:pt x="5891" y="10388"/>
                  </a:lnTo>
                  <a:lnTo>
                    <a:pt x="4909" y="10388"/>
                  </a:lnTo>
                  <a:cubicBezTo>
                    <a:pt x="3643" y="10388"/>
                    <a:pt x="2503" y="11022"/>
                    <a:pt x="1869" y="12067"/>
                  </a:cubicBezTo>
                  <a:cubicBezTo>
                    <a:pt x="1774" y="12194"/>
                    <a:pt x="1806" y="12320"/>
                    <a:pt x="1933" y="12415"/>
                  </a:cubicBezTo>
                  <a:cubicBezTo>
                    <a:pt x="1964" y="12447"/>
                    <a:pt x="2028" y="12447"/>
                    <a:pt x="2059" y="12447"/>
                  </a:cubicBezTo>
                  <a:cubicBezTo>
                    <a:pt x="2123" y="12447"/>
                    <a:pt x="2218" y="12415"/>
                    <a:pt x="2249" y="12320"/>
                  </a:cubicBezTo>
                  <a:cubicBezTo>
                    <a:pt x="2851" y="11370"/>
                    <a:pt x="3833" y="10832"/>
                    <a:pt x="4941" y="10832"/>
                  </a:cubicBezTo>
                  <a:lnTo>
                    <a:pt x="5859" y="10832"/>
                  </a:lnTo>
                  <a:lnTo>
                    <a:pt x="5701" y="12289"/>
                  </a:lnTo>
                  <a:lnTo>
                    <a:pt x="5606" y="12922"/>
                  </a:lnTo>
                  <a:lnTo>
                    <a:pt x="666" y="12922"/>
                  </a:lnTo>
                  <a:cubicBezTo>
                    <a:pt x="317" y="12922"/>
                    <a:pt x="1" y="13239"/>
                    <a:pt x="1" y="13587"/>
                  </a:cubicBezTo>
                  <a:lnTo>
                    <a:pt x="1" y="15170"/>
                  </a:lnTo>
                  <a:cubicBezTo>
                    <a:pt x="1" y="15297"/>
                    <a:pt x="127" y="15424"/>
                    <a:pt x="222" y="15424"/>
                  </a:cubicBezTo>
                  <a:lnTo>
                    <a:pt x="12542" y="15424"/>
                  </a:lnTo>
                  <a:cubicBezTo>
                    <a:pt x="12858" y="15424"/>
                    <a:pt x="13143" y="15139"/>
                    <a:pt x="13143" y="14822"/>
                  </a:cubicBezTo>
                  <a:lnTo>
                    <a:pt x="13143" y="10927"/>
                  </a:lnTo>
                  <a:cubicBezTo>
                    <a:pt x="13143" y="10578"/>
                    <a:pt x="12890" y="10357"/>
                    <a:pt x="12573" y="10357"/>
                  </a:cubicBezTo>
                  <a:lnTo>
                    <a:pt x="9945" y="10357"/>
                  </a:lnTo>
                  <a:lnTo>
                    <a:pt x="9945" y="9280"/>
                  </a:lnTo>
                  <a:cubicBezTo>
                    <a:pt x="9945" y="9153"/>
                    <a:pt x="9818" y="9027"/>
                    <a:pt x="9691" y="9027"/>
                  </a:cubicBezTo>
                  <a:cubicBezTo>
                    <a:pt x="9565" y="9027"/>
                    <a:pt x="9438" y="9153"/>
                    <a:pt x="9438" y="9280"/>
                  </a:cubicBezTo>
                  <a:lnTo>
                    <a:pt x="9438" y="10547"/>
                  </a:lnTo>
                  <a:lnTo>
                    <a:pt x="9058" y="12067"/>
                  </a:lnTo>
                  <a:lnTo>
                    <a:pt x="6176" y="12067"/>
                  </a:lnTo>
                  <a:lnTo>
                    <a:pt x="6335" y="10610"/>
                  </a:lnTo>
                  <a:lnTo>
                    <a:pt x="6493" y="9818"/>
                  </a:lnTo>
                  <a:lnTo>
                    <a:pt x="7696" y="9818"/>
                  </a:lnTo>
                  <a:cubicBezTo>
                    <a:pt x="7823" y="9818"/>
                    <a:pt x="7950" y="9692"/>
                    <a:pt x="7950" y="9597"/>
                  </a:cubicBezTo>
                  <a:cubicBezTo>
                    <a:pt x="7950" y="9470"/>
                    <a:pt x="7823" y="9343"/>
                    <a:pt x="7696" y="9343"/>
                  </a:cubicBezTo>
                  <a:lnTo>
                    <a:pt x="5606" y="9343"/>
                  </a:lnTo>
                  <a:cubicBezTo>
                    <a:pt x="4624" y="9343"/>
                    <a:pt x="3801" y="8520"/>
                    <a:pt x="3801" y="7538"/>
                  </a:cubicBezTo>
                  <a:lnTo>
                    <a:pt x="3801" y="6683"/>
                  </a:lnTo>
                  <a:lnTo>
                    <a:pt x="3801" y="6461"/>
                  </a:lnTo>
                  <a:cubicBezTo>
                    <a:pt x="3991" y="6588"/>
                    <a:pt x="4181" y="6651"/>
                    <a:pt x="4434" y="6651"/>
                  </a:cubicBezTo>
                  <a:cubicBezTo>
                    <a:pt x="5004" y="6651"/>
                    <a:pt x="5543" y="6176"/>
                    <a:pt x="5543" y="5543"/>
                  </a:cubicBezTo>
                  <a:cubicBezTo>
                    <a:pt x="5543" y="4941"/>
                    <a:pt x="5068" y="4435"/>
                    <a:pt x="4434" y="4435"/>
                  </a:cubicBezTo>
                  <a:cubicBezTo>
                    <a:pt x="4181" y="4435"/>
                    <a:pt x="3959" y="4530"/>
                    <a:pt x="3801" y="4625"/>
                  </a:cubicBezTo>
                  <a:lnTo>
                    <a:pt x="3801" y="4466"/>
                  </a:lnTo>
                  <a:lnTo>
                    <a:pt x="3801" y="3991"/>
                  </a:lnTo>
                  <a:cubicBezTo>
                    <a:pt x="3991" y="4086"/>
                    <a:pt x="4213" y="4118"/>
                    <a:pt x="4466" y="4118"/>
                  </a:cubicBezTo>
                  <a:lnTo>
                    <a:pt x="8330" y="4118"/>
                  </a:lnTo>
                  <a:lnTo>
                    <a:pt x="8330" y="5321"/>
                  </a:lnTo>
                  <a:lnTo>
                    <a:pt x="7981" y="5321"/>
                  </a:lnTo>
                  <a:cubicBezTo>
                    <a:pt x="7855" y="4783"/>
                    <a:pt x="7443" y="4435"/>
                    <a:pt x="6905" y="4435"/>
                  </a:cubicBezTo>
                  <a:cubicBezTo>
                    <a:pt x="6335" y="4435"/>
                    <a:pt x="5796" y="4910"/>
                    <a:pt x="5796" y="5543"/>
                  </a:cubicBezTo>
                  <a:cubicBezTo>
                    <a:pt x="5796" y="6145"/>
                    <a:pt x="6271" y="6651"/>
                    <a:pt x="6905" y="6651"/>
                  </a:cubicBezTo>
                  <a:cubicBezTo>
                    <a:pt x="7443" y="6651"/>
                    <a:pt x="7855" y="6303"/>
                    <a:pt x="7981" y="5796"/>
                  </a:cubicBezTo>
                  <a:lnTo>
                    <a:pt x="8298" y="5796"/>
                  </a:lnTo>
                  <a:cubicBezTo>
                    <a:pt x="8266" y="6620"/>
                    <a:pt x="8615" y="7443"/>
                    <a:pt x="9216" y="8077"/>
                  </a:cubicBezTo>
                  <a:cubicBezTo>
                    <a:pt x="9818" y="8678"/>
                    <a:pt x="10610" y="8995"/>
                    <a:pt x="11433" y="8995"/>
                  </a:cubicBezTo>
                  <a:cubicBezTo>
                    <a:pt x="11560" y="8995"/>
                    <a:pt x="11687" y="8868"/>
                    <a:pt x="11687" y="8742"/>
                  </a:cubicBezTo>
                  <a:lnTo>
                    <a:pt x="11687" y="2851"/>
                  </a:lnTo>
                  <a:cubicBezTo>
                    <a:pt x="11687" y="1268"/>
                    <a:pt x="10420" y="1"/>
                    <a:pt x="8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3"/>
            <p:cNvSpPr/>
            <p:nvPr/>
          </p:nvSpPr>
          <p:spPr>
            <a:xfrm>
              <a:off x="2739425" y="2475800"/>
              <a:ext cx="16650" cy="31875"/>
            </a:xfrm>
            <a:custGeom>
              <a:avLst/>
              <a:gdLst/>
              <a:ahLst/>
              <a:cxnLst/>
              <a:rect l="l" t="t" r="r" b="b"/>
              <a:pathLst>
                <a:path w="666" h="1275" extrusionOk="0">
                  <a:moveTo>
                    <a:pt x="415" y="0"/>
                  </a:moveTo>
                  <a:cubicBezTo>
                    <a:pt x="318" y="0"/>
                    <a:pt x="244" y="66"/>
                    <a:pt x="191" y="198"/>
                  </a:cubicBezTo>
                  <a:lnTo>
                    <a:pt x="32" y="990"/>
                  </a:lnTo>
                  <a:cubicBezTo>
                    <a:pt x="1" y="1117"/>
                    <a:pt x="64" y="1275"/>
                    <a:pt x="254" y="1275"/>
                  </a:cubicBezTo>
                  <a:cubicBezTo>
                    <a:pt x="349" y="1275"/>
                    <a:pt x="444" y="1212"/>
                    <a:pt x="476" y="1085"/>
                  </a:cubicBezTo>
                  <a:lnTo>
                    <a:pt x="634" y="293"/>
                  </a:lnTo>
                  <a:cubicBezTo>
                    <a:pt x="666" y="166"/>
                    <a:pt x="602" y="40"/>
                    <a:pt x="476" y="8"/>
                  </a:cubicBezTo>
                  <a:cubicBezTo>
                    <a:pt x="455" y="3"/>
                    <a:pt x="43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3"/>
            <p:cNvSpPr/>
            <p:nvPr/>
          </p:nvSpPr>
          <p:spPr>
            <a:xfrm>
              <a:off x="2732300" y="2519850"/>
              <a:ext cx="45150" cy="17925"/>
            </a:xfrm>
            <a:custGeom>
              <a:avLst/>
              <a:gdLst/>
              <a:ahLst/>
              <a:cxnLst/>
              <a:rect l="l" t="t" r="r" b="b"/>
              <a:pathLst>
                <a:path w="1806" h="717" extrusionOk="0">
                  <a:moveTo>
                    <a:pt x="290" y="1"/>
                  </a:moveTo>
                  <a:cubicBezTo>
                    <a:pt x="214" y="1"/>
                    <a:pt x="136" y="23"/>
                    <a:pt x="96" y="83"/>
                  </a:cubicBezTo>
                  <a:cubicBezTo>
                    <a:pt x="1" y="146"/>
                    <a:pt x="1" y="305"/>
                    <a:pt x="127" y="400"/>
                  </a:cubicBezTo>
                  <a:cubicBezTo>
                    <a:pt x="286" y="558"/>
                    <a:pt x="634" y="716"/>
                    <a:pt x="951" y="716"/>
                  </a:cubicBezTo>
                  <a:cubicBezTo>
                    <a:pt x="1204" y="716"/>
                    <a:pt x="1489" y="621"/>
                    <a:pt x="1711" y="400"/>
                  </a:cubicBezTo>
                  <a:cubicBezTo>
                    <a:pt x="1806" y="305"/>
                    <a:pt x="1806" y="146"/>
                    <a:pt x="1711" y="83"/>
                  </a:cubicBezTo>
                  <a:cubicBezTo>
                    <a:pt x="1679" y="35"/>
                    <a:pt x="1624" y="12"/>
                    <a:pt x="1564" y="12"/>
                  </a:cubicBezTo>
                  <a:cubicBezTo>
                    <a:pt x="1505" y="12"/>
                    <a:pt x="1442" y="35"/>
                    <a:pt x="1394" y="83"/>
                  </a:cubicBezTo>
                  <a:cubicBezTo>
                    <a:pt x="1262" y="215"/>
                    <a:pt x="1129" y="271"/>
                    <a:pt x="975" y="271"/>
                  </a:cubicBezTo>
                  <a:cubicBezTo>
                    <a:pt x="908" y="271"/>
                    <a:pt x="838" y="260"/>
                    <a:pt x="761" y="241"/>
                  </a:cubicBezTo>
                  <a:cubicBezTo>
                    <a:pt x="571" y="178"/>
                    <a:pt x="412" y="83"/>
                    <a:pt x="412" y="20"/>
                  </a:cubicBezTo>
                  <a:cubicBezTo>
                    <a:pt x="378" y="8"/>
                    <a:pt x="334"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73"/>
          <p:cNvGrpSpPr/>
          <p:nvPr/>
        </p:nvGrpSpPr>
        <p:grpSpPr>
          <a:xfrm>
            <a:off x="4740627" y="2114965"/>
            <a:ext cx="384800" cy="332550"/>
            <a:chOff x="3202600" y="722325"/>
            <a:chExt cx="384800" cy="332550"/>
          </a:xfrm>
        </p:grpSpPr>
        <p:sp>
          <p:nvSpPr>
            <p:cNvPr id="4125" name="Google Shape;4125;p73"/>
            <p:cNvSpPr/>
            <p:nvPr/>
          </p:nvSpPr>
          <p:spPr>
            <a:xfrm>
              <a:off x="3222375" y="786450"/>
              <a:ext cx="338900" cy="201925"/>
            </a:xfrm>
            <a:custGeom>
              <a:avLst/>
              <a:gdLst/>
              <a:ahLst/>
              <a:cxnLst/>
              <a:rect l="l" t="t" r="r" b="b"/>
              <a:pathLst>
                <a:path w="13556" h="8077" extrusionOk="0">
                  <a:moveTo>
                    <a:pt x="5543" y="1"/>
                  </a:moveTo>
                  <a:lnTo>
                    <a:pt x="1" y="8076"/>
                  </a:lnTo>
                  <a:lnTo>
                    <a:pt x="13555" y="8076"/>
                  </a:lnTo>
                  <a:lnTo>
                    <a:pt x="122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3"/>
            <p:cNvSpPr/>
            <p:nvPr/>
          </p:nvSpPr>
          <p:spPr>
            <a:xfrm>
              <a:off x="3502650" y="788050"/>
              <a:ext cx="58625" cy="200325"/>
            </a:xfrm>
            <a:custGeom>
              <a:avLst/>
              <a:gdLst/>
              <a:ahLst/>
              <a:cxnLst/>
              <a:rect l="l" t="t" r="r" b="b"/>
              <a:pathLst>
                <a:path w="2345" h="8013" extrusionOk="0">
                  <a:moveTo>
                    <a:pt x="1" y="0"/>
                  </a:moveTo>
                  <a:cubicBezTo>
                    <a:pt x="159" y="0"/>
                    <a:pt x="317" y="95"/>
                    <a:pt x="317" y="253"/>
                  </a:cubicBezTo>
                  <a:lnTo>
                    <a:pt x="1489" y="7664"/>
                  </a:lnTo>
                  <a:cubicBezTo>
                    <a:pt x="1553" y="7822"/>
                    <a:pt x="1394" y="8012"/>
                    <a:pt x="1173" y="8012"/>
                  </a:cubicBezTo>
                  <a:lnTo>
                    <a:pt x="2344" y="8012"/>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3"/>
            <p:cNvSpPr/>
            <p:nvPr/>
          </p:nvSpPr>
          <p:spPr>
            <a:xfrm>
              <a:off x="3331650" y="959050"/>
              <a:ext cx="29300" cy="29325"/>
            </a:xfrm>
            <a:custGeom>
              <a:avLst/>
              <a:gdLst/>
              <a:ahLst/>
              <a:cxnLst/>
              <a:rect l="l" t="t" r="r" b="b"/>
              <a:pathLst>
                <a:path w="1172" h="1173" extrusionOk="0">
                  <a:moveTo>
                    <a:pt x="0" y="1"/>
                  </a:moveTo>
                  <a:lnTo>
                    <a:pt x="0" y="1172"/>
                  </a:lnTo>
                  <a:lnTo>
                    <a:pt x="1172" y="1172"/>
                  </a:lnTo>
                  <a:lnTo>
                    <a:pt x="11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3"/>
            <p:cNvSpPr/>
            <p:nvPr/>
          </p:nvSpPr>
          <p:spPr>
            <a:xfrm>
              <a:off x="3345900" y="959050"/>
              <a:ext cx="15050" cy="29325"/>
            </a:xfrm>
            <a:custGeom>
              <a:avLst/>
              <a:gdLst/>
              <a:ahLst/>
              <a:cxnLst/>
              <a:rect l="l" t="t" r="r" b="b"/>
              <a:pathLst>
                <a:path w="602" h="1173" extrusionOk="0">
                  <a:moveTo>
                    <a:pt x="0" y="1"/>
                  </a:moveTo>
                  <a:lnTo>
                    <a:pt x="0" y="1172"/>
                  </a:lnTo>
                  <a:lnTo>
                    <a:pt x="602" y="1172"/>
                  </a:lnTo>
                  <a:lnTo>
                    <a:pt x="60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3"/>
            <p:cNvSpPr/>
            <p:nvPr/>
          </p:nvSpPr>
          <p:spPr>
            <a:xfrm>
              <a:off x="3202600" y="1005750"/>
              <a:ext cx="41175" cy="48325"/>
            </a:xfrm>
            <a:custGeom>
              <a:avLst/>
              <a:gdLst/>
              <a:ahLst/>
              <a:cxnLst/>
              <a:rect l="l" t="t" r="r" b="b"/>
              <a:pathLst>
                <a:path w="1647" h="1933" extrusionOk="0">
                  <a:moveTo>
                    <a:pt x="792" y="793"/>
                  </a:moveTo>
                  <a:lnTo>
                    <a:pt x="919" y="1109"/>
                  </a:lnTo>
                  <a:lnTo>
                    <a:pt x="665" y="1109"/>
                  </a:lnTo>
                  <a:lnTo>
                    <a:pt x="792" y="793"/>
                  </a:lnTo>
                  <a:close/>
                  <a:moveTo>
                    <a:pt x="824" y="1"/>
                  </a:moveTo>
                  <a:cubicBezTo>
                    <a:pt x="697" y="1"/>
                    <a:pt x="634" y="64"/>
                    <a:pt x="602" y="159"/>
                  </a:cubicBezTo>
                  <a:lnTo>
                    <a:pt x="32" y="1616"/>
                  </a:lnTo>
                  <a:cubicBezTo>
                    <a:pt x="0" y="1743"/>
                    <a:pt x="32" y="1838"/>
                    <a:pt x="159" y="1869"/>
                  </a:cubicBezTo>
                  <a:cubicBezTo>
                    <a:pt x="194" y="1887"/>
                    <a:pt x="229" y="1895"/>
                    <a:pt x="263" y="1895"/>
                  </a:cubicBezTo>
                  <a:cubicBezTo>
                    <a:pt x="349" y="1895"/>
                    <a:pt x="421" y="1843"/>
                    <a:pt x="444" y="1774"/>
                  </a:cubicBezTo>
                  <a:lnTo>
                    <a:pt x="507" y="1521"/>
                  </a:lnTo>
                  <a:lnTo>
                    <a:pt x="1109" y="1521"/>
                  </a:lnTo>
                  <a:lnTo>
                    <a:pt x="1172" y="1774"/>
                  </a:lnTo>
                  <a:cubicBezTo>
                    <a:pt x="1235" y="1838"/>
                    <a:pt x="1299" y="1933"/>
                    <a:pt x="1394" y="1933"/>
                  </a:cubicBezTo>
                  <a:cubicBezTo>
                    <a:pt x="1489" y="1933"/>
                    <a:pt x="1647" y="1806"/>
                    <a:pt x="1584" y="1616"/>
                  </a:cubicBezTo>
                  <a:lnTo>
                    <a:pt x="1077" y="159"/>
                  </a:lnTo>
                  <a:cubicBezTo>
                    <a:pt x="1045" y="33"/>
                    <a:pt x="950" y="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3"/>
            <p:cNvSpPr/>
            <p:nvPr/>
          </p:nvSpPr>
          <p:spPr>
            <a:xfrm>
              <a:off x="3355400" y="722325"/>
              <a:ext cx="36450" cy="47525"/>
            </a:xfrm>
            <a:custGeom>
              <a:avLst/>
              <a:gdLst/>
              <a:ahLst/>
              <a:cxnLst/>
              <a:rect l="l" t="t" r="r" b="b"/>
              <a:pathLst>
                <a:path w="1458" h="1901" extrusionOk="0">
                  <a:moveTo>
                    <a:pt x="634" y="444"/>
                  </a:moveTo>
                  <a:cubicBezTo>
                    <a:pt x="950" y="444"/>
                    <a:pt x="982" y="824"/>
                    <a:pt x="982" y="919"/>
                  </a:cubicBezTo>
                  <a:cubicBezTo>
                    <a:pt x="982" y="1141"/>
                    <a:pt x="855" y="1394"/>
                    <a:pt x="634" y="1394"/>
                  </a:cubicBezTo>
                  <a:lnTo>
                    <a:pt x="412" y="1394"/>
                  </a:lnTo>
                  <a:lnTo>
                    <a:pt x="412" y="919"/>
                  </a:lnTo>
                  <a:lnTo>
                    <a:pt x="412" y="444"/>
                  </a:lnTo>
                  <a:close/>
                  <a:moveTo>
                    <a:pt x="254" y="1"/>
                  </a:moveTo>
                  <a:cubicBezTo>
                    <a:pt x="190" y="1"/>
                    <a:pt x="32" y="64"/>
                    <a:pt x="32" y="222"/>
                  </a:cubicBezTo>
                  <a:lnTo>
                    <a:pt x="32" y="1647"/>
                  </a:lnTo>
                  <a:cubicBezTo>
                    <a:pt x="0" y="1711"/>
                    <a:pt x="0" y="1742"/>
                    <a:pt x="64" y="1837"/>
                  </a:cubicBezTo>
                  <a:cubicBezTo>
                    <a:pt x="95" y="1869"/>
                    <a:pt x="159" y="1869"/>
                    <a:pt x="222" y="1901"/>
                  </a:cubicBezTo>
                  <a:lnTo>
                    <a:pt x="665" y="1901"/>
                  </a:lnTo>
                  <a:cubicBezTo>
                    <a:pt x="1140" y="1901"/>
                    <a:pt x="1457" y="1521"/>
                    <a:pt x="1457" y="951"/>
                  </a:cubicBezTo>
                  <a:cubicBezTo>
                    <a:pt x="1457" y="381"/>
                    <a:pt x="1140" y="1"/>
                    <a:pt x="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3"/>
            <p:cNvSpPr/>
            <p:nvPr/>
          </p:nvSpPr>
          <p:spPr>
            <a:xfrm>
              <a:off x="3553325" y="1006550"/>
              <a:ext cx="34075" cy="48325"/>
            </a:xfrm>
            <a:custGeom>
              <a:avLst/>
              <a:gdLst/>
              <a:ahLst/>
              <a:cxnLst/>
              <a:rect l="l" t="t" r="r" b="b"/>
              <a:pathLst>
                <a:path w="1363" h="1933" extrusionOk="0">
                  <a:moveTo>
                    <a:pt x="666" y="444"/>
                  </a:moveTo>
                  <a:cubicBezTo>
                    <a:pt x="729" y="444"/>
                    <a:pt x="792" y="476"/>
                    <a:pt x="792" y="539"/>
                  </a:cubicBezTo>
                  <a:cubicBezTo>
                    <a:pt x="792" y="634"/>
                    <a:pt x="729" y="666"/>
                    <a:pt x="666" y="666"/>
                  </a:cubicBezTo>
                  <a:lnTo>
                    <a:pt x="476" y="666"/>
                  </a:lnTo>
                  <a:lnTo>
                    <a:pt x="476" y="444"/>
                  </a:lnTo>
                  <a:close/>
                  <a:moveTo>
                    <a:pt x="729" y="1109"/>
                  </a:moveTo>
                  <a:cubicBezTo>
                    <a:pt x="824" y="1109"/>
                    <a:pt x="887" y="1172"/>
                    <a:pt x="887" y="1267"/>
                  </a:cubicBezTo>
                  <a:cubicBezTo>
                    <a:pt x="887" y="1331"/>
                    <a:pt x="824" y="1457"/>
                    <a:pt x="729" y="1457"/>
                  </a:cubicBezTo>
                  <a:lnTo>
                    <a:pt x="476" y="1457"/>
                  </a:lnTo>
                  <a:lnTo>
                    <a:pt x="476" y="1109"/>
                  </a:lnTo>
                  <a:close/>
                  <a:moveTo>
                    <a:pt x="222" y="1"/>
                  </a:moveTo>
                  <a:cubicBezTo>
                    <a:pt x="96" y="1"/>
                    <a:pt x="1" y="127"/>
                    <a:pt x="1" y="222"/>
                  </a:cubicBezTo>
                  <a:lnTo>
                    <a:pt x="1" y="919"/>
                  </a:lnTo>
                  <a:lnTo>
                    <a:pt x="1" y="1711"/>
                  </a:lnTo>
                  <a:cubicBezTo>
                    <a:pt x="1" y="1774"/>
                    <a:pt x="64" y="1932"/>
                    <a:pt x="222" y="1932"/>
                  </a:cubicBezTo>
                  <a:lnTo>
                    <a:pt x="729" y="1932"/>
                  </a:lnTo>
                  <a:cubicBezTo>
                    <a:pt x="1109" y="1932"/>
                    <a:pt x="1362" y="1647"/>
                    <a:pt x="1362" y="1299"/>
                  </a:cubicBezTo>
                  <a:cubicBezTo>
                    <a:pt x="1331" y="1109"/>
                    <a:pt x="1267" y="951"/>
                    <a:pt x="1141" y="824"/>
                  </a:cubicBezTo>
                  <a:cubicBezTo>
                    <a:pt x="1172" y="761"/>
                    <a:pt x="1204" y="666"/>
                    <a:pt x="1204" y="539"/>
                  </a:cubicBezTo>
                  <a:cubicBezTo>
                    <a:pt x="1204" y="222"/>
                    <a:pt x="98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3"/>
            <p:cNvSpPr/>
            <p:nvPr/>
          </p:nvSpPr>
          <p:spPr>
            <a:xfrm>
              <a:off x="3527200" y="727075"/>
              <a:ext cx="43575" cy="47525"/>
            </a:xfrm>
            <a:custGeom>
              <a:avLst/>
              <a:gdLst/>
              <a:ahLst/>
              <a:cxnLst/>
              <a:rect l="l" t="t" r="r" b="b"/>
              <a:pathLst>
                <a:path w="1743" h="1901" extrusionOk="0">
                  <a:moveTo>
                    <a:pt x="951" y="1"/>
                  </a:moveTo>
                  <a:cubicBezTo>
                    <a:pt x="444" y="1"/>
                    <a:pt x="0" y="444"/>
                    <a:pt x="0" y="951"/>
                  </a:cubicBezTo>
                  <a:cubicBezTo>
                    <a:pt x="0" y="1489"/>
                    <a:pt x="476" y="1901"/>
                    <a:pt x="982" y="1901"/>
                  </a:cubicBezTo>
                  <a:cubicBezTo>
                    <a:pt x="1204" y="1901"/>
                    <a:pt x="1394" y="1837"/>
                    <a:pt x="1552" y="1711"/>
                  </a:cubicBezTo>
                  <a:cubicBezTo>
                    <a:pt x="1679" y="1647"/>
                    <a:pt x="1742" y="1426"/>
                    <a:pt x="1584" y="1331"/>
                  </a:cubicBezTo>
                  <a:cubicBezTo>
                    <a:pt x="1540" y="1299"/>
                    <a:pt x="1499" y="1286"/>
                    <a:pt x="1461" y="1286"/>
                  </a:cubicBezTo>
                  <a:cubicBezTo>
                    <a:pt x="1307" y="1286"/>
                    <a:pt x="1185" y="1489"/>
                    <a:pt x="982" y="1489"/>
                  </a:cubicBezTo>
                  <a:cubicBezTo>
                    <a:pt x="729" y="1489"/>
                    <a:pt x="476" y="1236"/>
                    <a:pt x="476" y="951"/>
                  </a:cubicBezTo>
                  <a:cubicBezTo>
                    <a:pt x="476" y="697"/>
                    <a:pt x="729" y="444"/>
                    <a:pt x="982" y="444"/>
                  </a:cubicBezTo>
                  <a:cubicBezTo>
                    <a:pt x="990" y="442"/>
                    <a:pt x="998" y="442"/>
                    <a:pt x="1006" y="442"/>
                  </a:cubicBezTo>
                  <a:cubicBezTo>
                    <a:pt x="1119" y="442"/>
                    <a:pt x="1281" y="575"/>
                    <a:pt x="1420" y="575"/>
                  </a:cubicBezTo>
                  <a:cubicBezTo>
                    <a:pt x="1481" y="575"/>
                    <a:pt x="1538" y="549"/>
                    <a:pt x="1584" y="476"/>
                  </a:cubicBezTo>
                  <a:cubicBezTo>
                    <a:pt x="1679" y="349"/>
                    <a:pt x="1616" y="254"/>
                    <a:pt x="1521" y="159"/>
                  </a:cubicBezTo>
                  <a:cubicBezTo>
                    <a:pt x="1362" y="32"/>
                    <a:pt x="1141" y="1"/>
                    <a:pt x="9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3"/>
            <p:cNvSpPr/>
            <p:nvPr/>
          </p:nvSpPr>
          <p:spPr>
            <a:xfrm>
              <a:off x="3355400" y="809425"/>
              <a:ext cx="11900" cy="12675"/>
            </a:xfrm>
            <a:custGeom>
              <a:avLst/>
              <a:gdLst/>
              <a:ahLst/>
              <a:cxnLst/>
              <a:rect l="l" t="t" r="r" b="b"/>
              <a:pathLst>
                <a:path w="476" h="507" extrusionOk="0">
                  <a:moveTo>
                    <a:pt x="222" y="0"/>
                  </a:moveTo>
                  <a:cubicBezTo>
                    <a:pt x="95" y="0"/>
                    <a:pt x="0" y="127"/>
                    <a:pt x="0" y="253"/>
                  </a:cubicBezTo>
                  <a:lnTo>
                    <a:pt x="0" y="285"/>
                  </a:lnTo>
                  <a:cubicBezTo>
                    <a:pt x="0" y="412"/>
                    <a:pt x="95" y="507"/>
                    <a:pt x="222" y="507"/>
                  </a:cubicBezTo>
                  <a:cubicBezTo>
                    <a:pt x="349" y="507"/>
                    <a:pt x="475" y="412"/>
                    <a:pt x="475" y="285"/>
                  </a:cubicBezTo>
                  <a:lnTo>
                    <a:pt x="475" y="253"/>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3"/>
            <p:cNvSpPr/>
            <p:nvPr/>
          </p:nvSpPr>
          <p:spPr>
            <a:xfrm>
              <a:off x="3355400" y="837125"/>
              <a:ext cx="11900" cy="12700"/>
            </a:xfrm>
            <a:custGeom>
              <a:avLst/>
              <a:gdLst/>
              <a:ahLst/>
              <a:cxnLst/>
              <a:rect l="l" t="t" r="r" b="b"/>
              <a:pathLst>
                <a:path w="476" h="508" extrusionOk="0">
                  <a:moveTo>
                    <a:pt x="222" y="0"/>
                  </a:moveTo>
                  <a:cubicBezTo>
                    <a:pt x="95" y="0"/>
                    <a:pt x="0" y="127"/>
                    <a:pt x="0" y="254"/>
                  </a:cubicBezTo>
                  <a:lnTo>
                    <a:pt x="0" y="286"/>
                  </a:lnTo>
                  <a:cubicBezTo>
                    <a:pt x="0" y="412"/>
                    <a:pt x="95" y="507"/>
                    <a:pt x="222" y="507"/>
                  </a:cubicBezTo>
                  <a:cubicBezTo>
                    <a:pt x="349" y="507"/>
                    <a:pt x="475" y="381"/>
                    <a:pt x="475" y="286"/>
                  </a:cubicBezTo>
                  <a:lnTo>
                    <a:pt x="475" y="254"/>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3"/>
            <p:cNvSpPr/>
            <p:nvPr/>
          </p:nvSpPr>
          <p:spPr>
            <a:xfrm>
              <a:off x="3355400" y="892550"/>
              <a:ext cx="11900" cy="12700"/>
            </a:xfrm>
            <a:custGeom>
              <a:avLst/>
              <a:gdLst/>
              <a:ahLst/>
              <a:cxnLst/>
              <a:rect l="l" t="t" r="r" b="b"/>
              <a:pathLst>
                <a:path w="476" h="508" extrusionOk="0">
                  <a:moveTo>
                    <a:pt x="222" y="0"/>
                  </a:moveTo>
                  <a:cubicBezTo>
                    <a:pt x="95" y="0"/>
                    <a:pt x="0" y="127"/>
                    <a:pt x="0" y="254"/>
                  </a:cubicBezTo>
                  <a:lnTo>
                    <a:pt x="0" y="285"/>
                  </a:lnTo>
                  <a:cubicBezTo>
                    <a:pt x="0" y="412"/>
                    <a:pt x="95" y="507"/>
                    <a:pt x="222" y="507"/>
                  </a:cubicBezTo>
                  <a:cubicBezTo>
                    <a:pt x="349" y="507"/>
                    <a:pt x="475" y="380"/>
                    <a:pt x="475" y="285"/>
                  </a:cubicBezTo>
                  <a:lnTo>
                    <a:pt x="475" y="254"/>
                  </a:lnTo>
                  <a:cubicBezTo>
                    <a:pt x="475" y="95"/>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3"/>
            <p:cNvSpPr/>
            <p:nvPr/>
          </p:nvSpPr>
          <p:spPr>
            <a:xfrm>
              <a:off x="3355400" y="864050"/>
              <a:ext cx="11900" cy="12675"/>
            </a:xfrm>
            <a:custGeom>
              <a:avLst/>
              <a:gdLst/>
              <a:ahLst/>
              <a:cxnLst/>
              <a:rect l="l" t="t" r="r" b="b"/>
              <a:pathLst>
                <a:path w="476" h="507" extrusionOk="0">
                  <a:moveTo>
                    <a:pt x="222" y="0"/>
                  </a:moveTo>
                  <a:cubicBezTo>
                    <a:pt x="95" y="0"/>
                    <a:pt x="0" y="127"/>
                    <a:pt x="0" y="222"/>
                  </a:cubicBezTo>
                  <a:lnTo>
                    <a:pt x="0" y="285"/>
                  </a:lnTo>
                  <a:cubicBezTo>
                    <a:pt x="0" y="380"/>
                    <a:pt x="95" y="507"/>
                    <a:pt x="222" y="507"/>
                  </a:cubicBezTo>
                  <a:cubicBezTo>
                    <a:pt x="349" y="507"/>
                    <a:pt x="475" y="380"/>
                    <a:pt x="475" y="285"/>
                  </a:cubicBezTo>
                  <a:lnTo>
                    <a:pt x="475" y="222"/>
                  </a:lnTo>
                  <a:cubicBezTo>
                    <a:pt x="475"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3"/>
            <p:cNvSpPr/>
            <p:nvPr/>
          </p:nvSpPr>
          <p:spPr>
            <a:xfrm>
              <a:off x="3217625" y="780925"/>
              <a:ext cx="349175" cy="212675"/>
            </a:xfrm>
            <a:custGeom>
              <a:avLst/>
              <a:gdLst/>
              <a:ahLst/>
              <a:cxnLst/>
              <a:rect l="l" t="t" r="r" b="b"/>
              <a:pathLst>
                <a:path w="13967" h="8507" extrusionOk="0">
                  <a:moveTo>
                    <a:pt x="5543" y="7316"/>
                  </a:moveTo>
                  <a:lnTo>
                    <a:pt x="5543" y="8076"/>
                  </a:lnTo>
                  <a:lnTo>
                    <a:pt x="4783" y="8076"/>
                  </a:lnTo>
                  <a:lnTo>
                    <a:pt x="4783" y="7316"/>
                  </a:lnTo>
                  <a:close/>
                  <a:moveTo>
                    <a:pt x="5733" y="0"/>
                  </a:moveTo>
                  <a:cubicBezTo>
                    <a:pt x="5670" y="0"/>
                    <a:pt x="5575" y="32"/>
                    <a:pt x="5543" y="63"/>
                  </a:cubicBezTo>
                  <a:lnTo>
                    <a:pt x="33" y="8107"/>
                  </a:lnTo>
                  <a:cubicBezTo>
                    <a:pt x="1" y="8171"/>
                    <a:pt x="1" y="8266"/>
                    <a:pt x="33" y="8329"/>
                  </a:cubicBezTo>
                  <a:cubicBezTo>
                    <a:pt x="64" y="8424"/>
                    <a:pt x="159" y="8456"/>
                    <a:pt x="223" y="8456"/>
                  </a:cubicBezTo>
                  <a:lnTo>
                    <a:pt x="5765" y="8456"/>
                  </a:lnTo>
                  <a:cubicBezTo>
                    <a:pt x="5891" y="8456"/>
                    <a:pt x="6018" y="8329"/>
                    <a:pt x="6018" y="8234"/>
                  </a:cubicBezTo>
                  <a:lnTo>
                    <a:pt x="6018" y="7030"/>
                  </a:lnTo>
                  <a:lnTo>
                    <a:pt x="6018" y="5764"/>
                  </a:lnTo>
                  <a:cubicBezTo>
                    <a:pt x="6018" y="5669"/>
                    <a:pt x="5891" y="5542"/>
                    <a:pt x="5765" y="5542"/>
                  </a:cubicBezTo>
                  <a:cubicBezTo>
                    <a:pt x="5670" y="5542"/>
                    <a:pt x="5543" y="5669"/>
                    <a:pt x="5543" y="5764"/>
                  </a:cubicBezTo>
                  <a:lnTo>
                    <a:pt x="5543" y="6840"/>
                  </a:lnTo>
                  <a:lnTo>
                    <a:pt x="4561" y="6840"/>
                  </a:lnTo>
                  <a:cubicBezTo>
                    <a:pt x="4435" y="6840"/>
                    <a:pt x="4308" y="6967"/>
                    <a:pt x="4308" y="7094"/>
                  </a:cubicBezTo>
                  <a:lnTo>
                    <a:pt x="4308" y="8044"/>
                  </a:lnTo>
                  <a:lnTo>
                    <a:pt x="634" y="8044"/>
                  </a:lnTo>
                  <a:lnTo>
                    <a:pt x="5860" y="443"/>
                  </a:lnTo>
                  <a:lnTo>
                    <a:pt x="12257" y="443"/>
                  </a:lnTo>
                  <a:lnTo>
                    <a:pt x="13492" y="8044"/>
                  </a:lnTo>
                  <a:lnTo>
                    <a:pt x="6810" y="8044"/>
                  </a:lnTo>
                  <a:cubicBezTo>
                    <a:pt x="6683" y="8044"/>
                    <a:pt x="6556" y="8139"/>
                    <a:pt x="6556" y="8266"/>
                  </a:cubicBezTo>
                  <a:cubicBezTo>
                    <a:pt x="6556" y="8392"/>
                    <a:pt x="6683" y="8487"/>
                    <a:pt x="6810" y="8487"/>
                  </a:cubicBezTo>
                  <a:lnTo>
                    <a:pt x="13745" y="8487"/>
                  </a:lnTo>
                  <a:cubicBezTo>
                    <a:pt x="13768" y="8499"/>
                    <a:pt x="13787" y="8506"/>
                    <a:pt x="13805" y="8506"/>
                  </a:cubicBezTo>
                  <a:cubicBezTo>
                    <a:pt x="13836" y="8506"/>
                    <a:pt x="13863" y="8484"/>
                    <a:pt x="13904" y="8424"/>
                  </a:cubicBezTo>
                  <a:cubicBezTo>
                    <a:pt x="13935" y="8392"/>
                    <a:pt x="13967" y="8297"/>
                    <a:pt x="13935" y="8234"/>
                  </a:cubicBezTo>
                  <a:lnTo>
                    <a:pt x="12637" y="190"/>
                  </a:lnTo>
                  <a:cubicBezTo>
                    <a:pt x="12637" y="63"/>
                    <a:pt x="12510" y="0"/>
                    <a:pt x="12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73"/>
          <p:cNvGrpSpPr/>
          <p:nvPr/>
        </p:nvGrpSpPr>
        <p:grpSpPr>
          <a:xfrm>
            <a:off x="4741027" y="1378370"/>
            <a:ext cx="384000" cy="383200"/>
            <a:chOff x="3202600" y="156250"/>
            <a:chExt cx="384000" cy="383200"/>
          </a:xfrm>
        </p:grpSpPr>
        <p:sp>
          <p:nvSpPr>
            <p:cNvPr id="4139" name="Google Shape;4139;p73"/>
            <p:cNvSpPr/>
            <p:nvPr/>
          </p:nvSpPr>
          <p:spPr>
            <a:xfrm>
              <a:off x="3269900" y="161000"/>
              <a:ext cx="249400" cy="249400"/>
            </a:xfrm>
            <a:custGeom>
              <a:avLst/>
              <a:gdLst/>
              <a:ahLst/>
              <a:cxnLst/>
              <a:rect l="l" t="t" r="r" b="b"/>
              <a:pathLst>
                <a:path w="9976" h="9976" extrusionOk="0">
                  <a:moveTo>
                    <a:pt x="5004" y="0"/>
                  </a:moveTo>
                  <a:cubicBezTo>
                    <a:pt x="2249" y="0"/>
                    <a:pt x="0" y="2217"/>
                    <a:pt x="0" y="5004"/>
                  </a:cubicBezTo>
                  <a:cubicBezTo>
                    <a:pt x="0" y="7759"/>
                    <a:pt x="2249" y="9976"/>
                    <a:pt x="5004" y="9976"/>
                  </a:cubicBezTo>
                  <a:cubicBezTo>
                    <a:pt x="7759" y="9976"/>
                    <a:pt x="9976" y="7727"/>
                    <a:pt x="9976" y="5004"/>
                  </a:cubicBezTo>
                  <a:cubicBezTo>
                    <a:pt x="9976" y="2217"/>
                    <a:pt x="7727" y="0"/>
                    <a:pt x="5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3"/>
            <p:cNvSpPr/>
            <p:nvPr/>
          </p:nvSpPr>
          <p:spPr>
            <a:xfrm>
              <a:off x="3383900" y="161000"/>
              <a:ext cx="135400" cy="247825"/>
            </a:xfrm>
            <a:custGeom>
              <a:avLst/>
              <a:gdLst/>
              <a:ahLst/>
              <a:cxnLst/>
              <a:rect l="l" t="t" r="r" b="b"/>
              <a:pathLst>
                <a:path w="5416" h="9913" extrusionOk="0">
                  <a:moveTo>
                    <a:pt x="0" y="0"/>
                  </a:moveTo>
                  <a:cubicBezTo>
                    <a:pt x="2534" y="254"/>
                    <a:pt x="4529" y="2344"/>
                    <a:pt x="4529" y="4972"/>
                  </a:cubicBezTo>
                  <a:cubicBezTo>
                    <a:pt x="4529" y="7569"/>
                    <a:pt x="2566" y="9723"/>
                    <a:pt x="0" y="9913"/>
                  </a:cubicBezTo>
                  <a:lnTo>
                    <a:pt x="444" y="9913"/>
                  </a:lnTo>
                  <a:cubicBezTo>
                    <a:pt x="3167" y="9913"/>
                    <a:pt x="5416" y="7696"/>
                    <a:pt x="5416" y="4909"/>
                  </a:cubicBezTo>
                  <a:cubicBezTo>
                    <a:pt x="5416" y="2154"/>
                    <a:pt x="3167" y="0"/>
                    <a:pt x="44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3"/>
            <p:cNvSpPr/>
            <p:nvPr/>
          </p:nvSpPr>
          <p:spPr>
            <a:xfrm>
              <a:off x="3207350" y="285300"/>
              <a:ext cx="249400" cy="249400"/>
            </a:xfrm>
            <a:custGeom>
              <a:avLst/>
              <a:gdLst/>
              <a:ahLst/>
              <a:cxnLst/>
              <a:rect l="l" t="t" r="r" b="b"/>
              <a:pathLst>
                <a:path w="9976" h="9976" extrusionOk="0">
                  <a:moveTo>
                    <a:pt x="5004" y="0"/>
                  </a:moveTo>
                  <a:cubicBezTo>
                    <a:pt x="2280" y="0"/>
                    <a:pt x="64" y="2249"/>
                    <a:pt x="0" y="4972"/>
                  </a:cubicBezTo>
                  <a:cubicBezTo>
                    <a:pt x="0" y="7759"/>
                    <a:pt x="2280" y="9976"/>
                    <a:pt x="5004" y="9976"/>
                  </a:cubicBezTo>
                  <a:cubicBezTo>
                    <a:pt x="7759" y="9976"/>
                    <a:pt x="9976" y="7696"/>
                    <a:pt x="9976" y="4972"/>
                  </a:cubicBezTo>
                  <a:cubicBezTo>
                    <a:pt x="9976" y="2217"/>
                    <a:pt x="7727" y="0"/>
                    <a:pt x="5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3"/>
            <p:cNvSpPr/>
            <p:nvPr/>
          </p:nvSpPr>
          <p:spPr>
            <a:xfrm>
              <a:off x="3321350" y="285300"/>
              <a:ext cx="135400" cy="247025"/>
            </a:xfrm>
            <a:custGeom>
              <a:avLst/>
              <a:gdLst/>
              <a:ahLst/>
              <a:cxnLst/>
              <a:rect l="l" t="t" r="r" b="b"/>
              <a:pathLst>
                <a:path w="5416" h="9881" extrusionOk="0">
                  <a:moveTo>
                    <a:pt x="1" y="0"/>
                  </a:moveTo>
                  <a:cubicBezTo>
                    <a:pt x="2534" y="222"/>
                    <a:pt x="4561" y="2312"/>
                    <a:pt x="4561" y="4941"/>
                  </a:cubicBezTo>
                  <a:cubicBezTo>
                    <a:pt x="4561" y="7537"/>
                    <a:pt x="2566" y="9691"/>
                    <a:pt x="1" y="9881"/>
                  </a:cubicBezTo>
                  <a:lnTo>
                    <a:pt x="444" y="9881"/>
                  </a:lnTo>
                  <a:cubicBezTo>
                    <a:pt x="3167" y="9881"/>
                    <a:pt x="5416" y="7664"/>
                    <a:pt x="5416" y="4909"/>
                  </a:cubicBezTo>
                  <a:cubicBezTo>
                    <a:pt x="5416" y="2249"/>
                    <a:pt x="3199" y="0"/>
                    <a:pt x="44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3"/>
            <p:cNvSpPr/>
            <p:nvPr/>
          </p:nvSpPr>
          <p:spPr>
            <a:xfrm>
              <a:off x="3332425" y="285300"/>
              <a:ext cx="249425" cy="249400"/>
            </a:xfrm>
            <a:custGeom>
              <a:avLst/>
              <a:gdLst/>
              <a:ahLst/>
              <a:cxnLst/>
              <a:rect l="l" t="t" r="r" b="b"/>
              <a:pathLst>
                <a:path w="9977" h="9976" extrusionOk="0">
                  <a:moveTo>
                    <a:pt x="4973" y="0"/>
                  </a:moveTo>
                  <a:cubicBezTo>
                    <a:pt x="2249" y="0"/>
                    <a:pt x="1" y="2249"/>
                    <a:pt x="1" y="4972"/>
                  </a:cubicBezTo>
                  <a:cubicBezTo>
                    <a:pt x="1" y="7759"/>
                    <a:pt x="2249" y="9976"/>
                    <a:pt x="4973" y="9976"/>
                  </a:cubicBezTo>
                  <a:cubicBezTo>
                    <a:pt x="7760" y="9976"/>
                    <a:pt x="9977" y="7696"/>
                    <a:pt x="9977" y="4972"/>
                  </a:cubicBezTo>
                  <a:cubicBezTo>
                    <a:pt x="9977" y="2217"/>
                    <a:pt x="7728" y="0"/>
                    <a:pt x="4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3"/>
            <p:cNvSpPr/>
            <p:nvPr/>
          </p:nvSpPr>
          <p:spPr>
            <a:xfrm>
              <a:off x="3446450" y="285300"/>
              <a:ext cx="135400" cy="247025"/>
            </a:xfrm>
            <a:custGeom>
              <a:avLst/>
              <a:gdLst/>
              <a:ahLst/>
              <a:cxnLst/>
              <a:rect l="l" t="t" r="r" b="b"/>
              <a:pathLst>
                <a:path w="5416" h="9881" extrusionOk="0">
                  <a:moveTo>
                    <a:pt x="0" y="0"/>
                  </a:moveTo>
                  <a:cubicBezTo>
                    <a:pt x="2502" y="222"/>
                    <a:pt x="4529" y="2312"/>
                    <a:pt x="4529" y="4941"/>
                  </a:cubicBezTo>
                  <a:cubicBezTo>
                    <a:pt x="4529" y="7537"/>
                    <a:pt x="2565" y="9691"/>
                    <a:pt x="0" y="9881"/>
                  </a:cubicBezTo>
                  <a:lnTo>
                    <a:pt x="412" y="9881"/>
                  </a:lnTo>
                  <a:cubicBezTo>
                    <a:pt x="3167" y="9881"/>
                    <a:pt x="5416" y="7664"/>
                    <a:pt x="5416" y="4909"/>
                  </a:cubicBezTo>
                  <a:cubicBezTo>
                    <a:pt x="5416" y="2249"/>
                    <a:pt x="3167" y="0"/>
                    <a:pt x="41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3"/>
            <p:cNvSpPr/>
            <p:nvPr/>
          </p:nvSpPr>
          <p:spPr>
            <a:xfrm>
              <a:off x="3270675" y="286000"/>
              <a:ext cx="124325" cy="107775"/>
            </a:xfrm>
            <a:custGeom>
              <a:avLst/>
              <a:gdLst/>
              <a:ahLst/>
              <a:cxnLst/>
              <a:rect l="l" t="t" r="r" b="b"/>
              <a:pathLst>
                <a:path w="4973" h="4311" extrusionOk="0">
                  <a:moveTo>
                    <a:pt x="2643" y="1"/>
                  </a:moveTo>
                  <a:cubicBezTo>
                    <a:pt x="2586" y="1"/>
                    <a:pt x="2529" y="2"/>
                    <a:pt x="2471" y="4"/>
                  </a:cubicBezTo>
                  <a:cubicBezTo>
                    <a:pt x="1552" y="4"/>
                    <a:pt x="729" y="226"/>
                    <a:pt x="1" y="637"/>
                  </a:cubicBezTo>
                  <a:cubicBezTo>
                    <a:pt x="222" y="2221"/>
                    <a:pt x="1172" y="3551"/>
                    <a:pt x="2503" y="4311"/>
                  </a:cubicBezTo>
                  <a:cubicBezTo>
                    <a:pt x="2693" y="2727"/>
                    <a:pt x="3643" y="1397"/>
                    <a:pt x="4973" y="637"/>
                  </a:cubicBezTo>
                  <a:cubicBezTo>
                    <a:pt x="4290" y="222"/>
                    <a:pt x="3496" y="1"/>
                    <a:pt x="2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3"/>
            <p:cNvSpPr/>
            <p:nvPr/>
          </p:nvSpPr>
          <p:spPr>
            <a:xfrm>
              <a:off x="3316600" y="290825"/>
              <a:ext cx="78400" cy="102950"/>
            </a:xfrm>
            <a:custGeom>
              <a:avLst/>
              <a:gdLst/>
              <a:ahLst/>
              <a:cxnLst/>
              <a:rect l="l" t="t" r="r" b="b"/>
              <a:pathLst>
                <a:path w="3136" h="4118" extrusionOk="0">
                  <a:moveTo>
                    <a:pt x="2186" y="1"/>
                  </a:moveTo>
                  <a:cubicBezTo>
                    <a:pt x="1077" y="919"/>
                    <a:pt x="317" y="2186"/>
                    <a:pt x="1" y="3643"/>
                  </a:cubicBezTo>
                  <a:cubicBezTo>
                    <a:pt x="191" y="3801"/>
                    <a:pt x="444" y="3960"/>
                    <a:pt x="666" y="4118"/>
                  </a:cubicBezTo>
                  <a:cubicBezTo>
                    <a:pt x="856" y="2534"/>
                    <a:pt x="1806" y="1236"/>
                    <a:pt x="3136" y="444"/>
                  </a:cubicBezTo>
                  <a:cubicBezTo>
                    <a:pt x="2819" y="286"/>
                    <a:pt x="2502" y="128"/>
                    <a:pt x="218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3"/>
            <p:cNvSpPr/>
            <p:nvPr/>
          </p:nvSpPr>
          <p:spPr>
            <a:xfrm>
              <a:off x="3333225" y="301925"/>
              <a:ext cx="122750" cy="107700"/>
            </a:xfrm>
            <a:custGeom>
              <a:avLst/>
              <a:gdLst/>
              <a:ahLst/>
              <a:cxnLst/>
              <a:rect l="l" t="t" r="r" b="b"/>
              <a:pathLst>
                <a:path w="4910" h="4308" extrusionOk="0">
                  <a:moveTo>
                    <a:pt x="2471" y="0"/>
                  </a:moveTo>
                  <a:cubicBezTo>
                    <a:pt x="1141" y="792"/>
                    <a:pt x="191" y="2090"/>
                    <a:pt x="1" y="3674"/>
                  </a:cubicBezTo>
                  <a:cubicBezTo>
                    <a:pt x="729" y="4086"/>
                    <a:pt x="1552" y="4307"/>
                    <a:pt x="2471" y="4307"/>
                  </a:cubicBezTo>
                  <a:cubicBezTo>
                    <a:pt x="3357" y="4307"/>
                    <a:pt x="4213" y="4086"/>
                    <a:pt x="4909" y="3674"/>
                  </a:cubicBezTo>
                  <a:cubicBezTo>
                    <a:pt x="4719" y="2090"/>
                    <a:pt x="3769" y="760"/>
                    <a:pt x="2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3"/>
            <p:cNvSpPr/>
            <p:nvPr/>
          </p:nvSpPr>
          <p:spPr>
            <a:xfrm>
              <a:off x="3383900" y="301925"/>
              <a:ext cx="72075" cy="100575"/>
            </a:xfrm>
            <a:custGeom>
              <a:avLst/>
              <a:gdLst/>
              <a:ahLst/>
              <a:cxnLst/>
              <a:rect l="l" t="t" r="r" b="b"/>
              <a:pathLst>
                <a:path w="2883" h="4023" extrusionOk="0">
                  <a:moveTo>
                    <a:pt x="444" y="0"/>
                  </a:moveTo>
                  <a:cubicBezTo>
                    <a:pt x="285" y="64"/>
                    <a:pt x="159" y="190"/>
                    <a:pt x="0" y="254"/>
                  </a:cubicBezTo>
                  <a:cubicBezTo>
                    <a:pt x="1172" y="1140"/>
                    <a:pt x="1964" y="2502"/>
                    <a:pt x="2059" y="4022"/>
                  </a:cubicBezTo>
                  <a:lnTo>
                    <a:pt x="2882" y="3674"/>
                  </a:lnTo>
                  <a:cubicBezTo>
                    <a:pt x="2692" y="2090"/>
                    <a:pt x="1742" y="792"/>
                    <a:pt x="444"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3"/>
            <p:cNvSpPr/>
            <p:nvPr/>
          </p:nvSpPr>
          <p:spPr>
            <a:xfrm>
              <a:off x="3332425" y="393750"/>
              <a:ext cx="124325" cy="123550"/>
            </a:xfrm>
            <a:custGeom>
              <a:avLst/>
              <a:gdLst/>
              <a:ahLst/>
              <a:cxnLst/>
              <a:rect l="l" t="t" r="r" b="b"/>
              <a:pathLst>
                <a:path w="4973" h="4942" extrusionOk="0">
                  <a:moveTo>
                    <a:pt x="33" y="1"/>
                  </a:moveTo>
                  <a:cubicBezTo>
                    <a:pt x="1" y="191"/>
                    <a:pt x="1" y="444"/>
                    <a:pt x="1" y="634"/>
                  </a:cubicBezTo>
                  <a:cubicBezTo>
                    <a:pt x="1" y="2503"/>
                    <a:pt x="983" y="4086"/>
                    <a:pt x="2503" y="4941"/>
                  </a:cubicBezTo>
                  <a:cubicBezTo>
                    <a:pt x="3991" y="4086"/>
                    <a:pt x="4973" y="2503"/>
                    <a:pt x="4973" y="634"/>
                  </a:cubicBezTo>
                  <a:cubicBezTo>
                    <a:pt x="4973" y="413"/>
                    <a:pt x="4973" y="191"/>
                    <a:pt x="4941" y="1"/>
                  </a:cubicBezTo>
                  <a:cubicBezTo>
                    <a:pt x="4213" y="413"/>
                    <a:pt x="3358" y="634"/>
                    <a:pt x="2503" y="634"/>
                  </a:cubicBezTo>
                  <a:cubicBezTo>
                    <a:pt x="1584" y="634"/>
                    <a:pt x="761" y="413"/>
                    <a:pt x="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3"/>
            <p:cNvSpPr/>
            <p:nvPr/>
          </p:nvSpPr>
          <p:spPr>
            <a:xfrm>
              <a:off x="3383900" y="393750"/>
              <a:ext cx="72850" cy="123550"/>
            </a:xfrm>
            <a:custGeom>
              <a:avLst/>
              <a:gdLst/>
              <a:ahLst/>
              <a:cxnLst/>
              <a:rect l="l" t="t" r="r" b="b"/>
              <a:pathLst>
                <a:path w="2914" h="4942" extrusionOk="0">
                  <a:moveTo>
                    <a:pt x="2882" y="1"/>
                  </a:moveTo>
                  <a:cubicBezTo>
                    <a:pt x="2597" y="159"/>
                    <a:pt x="2344" y="286"/>
                    <a:pt x="2059" y="349"/>
                  </a:cubicBezTo>
                  <a:lnTo>
                    <a:pt x="2059" y="634"/>
                  </a:lnTo>
                  <a:cubicBezTo>
                    <a:pt x="2059" y="2313"/>
                    <a:pt x="1267" y="3770"/>
                    <a:pt x="0" y="4688"/>
                  </a:cubicBezTo>
                  <a:cubicBezTo>
                    <a:pt x="159" y="4783"/>
                    <a:pt x="285" y="4878"/>
                    <a:pt x="444" y="4941"/>
                  </a:cubicBezTo>
                  <a:cubicBezTo>
                    <a:pt x="1932" y="4086"/>
                    <a:pt x="2914" y="2503"/>
                    <a:pt x="2914" y="634"/>
                  </a:cubicBezTo>
                  <a:cubicBezTo>
                    <a:pt x="2914" y="413"/>
                    <a:pt x="2914" y="191"/>
                    <a:pt x="288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3"/>
            <p:cNvSpPr/>
            <p:nvPr/>
          </p:nvSpPr>
          <p:spPr>
            <a:xfrm>
              <a:off x="3394975" y="285300"/>
              <a:ext cx="123550" cy="108475"/>
            </a:xfrm>
            <a:custGeom>
              <a:avLst/>
              <a:gdLst/>
              <a:ahLst/>
              <a:cxnLst/>
              <a:rect l="l" t="t" r="r" b="b"/>
              <a:pathLst>
                <a:path w="4942" h="4339" extrusionOk="0">
                  <a:moveTo>
                    <a:pt x="2471" y="0"/>
                  </a:moveTo>
                  <a:cubicBezTo>
                    <a:pt x="1584" y="0"/>
                    <a:pt x="697" y="222"/>
                    <a:pt x="1" y="665"/>
                  </a:cubicBezTo>
                  <a:cubicBezTo>
                    <a:pt x="1299" y="1457"/>
                    <a:pt x="2249" y="2755"/>
                    <a:pt x="2439" y="4339"/>
                  </a:cubicBezTo>
                  <a:cubicBezTo>
                    <a:pt x="3801" y="3579"/>
                    <a:pt x="4751" y="2249"/>
                    <a:pt x="4941" y="665"/>
                  </a:cubicBezTo>
                  <a:cubicBezTo>
                    <a:pt x="4181" y="222"/>
                    <a:pt x="335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3"/>
            <p:cNvSpPr/>
            <p:nvPr/>
          </p:nvSpPr>
          <p:spPr>
            <a:xfrm>
              <a:off x="3454350" y="291625"/>
              <a:ext cx="64175" cy="101375"/>
            </a:xfrm>
            <a:custGeom>
              <a:avLst/>
              <a:gdLst/>
              <a:ahLst/>
              <a:cxnLst/>
              <a:rect l="l" t="t" r="r" b="b"/>
              <a:pathLst>
                <a:path w="2567" h="4055" extrusionOk="0">
                  <a:moveTo>
                    <a:pt x="1743" y="1"/>
                  </a:moveTo>
                  <a:cubicBezTo>
                    <a:pt x="1648" y="1426"/>
                    <a:pt x="983" y="2661"/>
                    <a:pt x="1" y="3548"/>
                  </a:cubicBezTo>
                  <a:cubicBezTo>
                    <a:pt x="33" y="3706"/>
                    <a:pt x="64" y="3896"/>
                    <a:pt x="64" y="4054"/>
                  </a:cubicBezTo>
                  <a:cubicBezTo>
                    <a:pt x="1426" y="3294"/>
                    <a:pt x="2376" y="1964"/>
                    <a:pt x="2566" y="381"/>
                  </a:cubicBezTo>
                  <a:lnTo>
                    <a:pt x="174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3"/>
            <p:cNvSpPr/>
            <p:nvPr/>
          </p:nvSpPr>
          <p:spPr>
            <a:xfrm>
              <a:off x="3255650" y="402475"/>
              <a:ext cx="42775" cy="50700"/>
            </a:xfrm>
            <a:custGeom>
              <a:avLst/>
              <a:gdLst/>
              <a:ahLst/>
              <a:cxnLst/>
              <a:rect l="l" t="t" r="r" b="b"/>
              <a:pathLst>
                <a:path w="1711" h="2028" extrusionOk="0">
                  <a:moveTo>
                    <a:pt x="887" y="792"/>
                  </a:moveTo>
                  <a:lnTo>
                    <a:pt x="1045" y="1204"/>
                  </a:lnTo>
                  <a:lnTo>
                    <a:pt x="728" y="1204"/>
                  </a:lnTo>
                  <a:lnTo>
                    <a:pt x="887" y="792"/>
                  </a:lnTo>
                  <a:close/>
                  <a:moveTo>
                    <a:pt x="887" y="0"/>
                  </a:moveTo>
                  <a:cubicBezTo>
                    <a:pt x="760" y="0"/>
                    <a:pt x="697" y="95"/>
                    <a:pt x="633" y="159"/>
                  </a:cubicBezTo>
                  <a:lnTo>
                    <a:pt x="63" y="1710"/>
                  </a:lnTo>
                  <a:cubicBezTo>
                    <a:pt x="0" y="1837"/>
                    <a:pt x="63" y="1964"/>
                    <a:pt x="158" y="1995"/>
                  </a:cubicBezTo>
                  <a:cubicBezTo>
                    <a:pt x="188" y="2003"/>
                    <a:pt x="218" y="2007"/>
                    <a:pt x="247" y="2007"/>
                  </a:cubicBezTo>
                  <a:cubicBezTo>
                    <a:pt x="340" y="2007"/>
                    <a:pt x="419" y="1966"/>
                    <a:pt x="443" y="1869"/>
                  </a:cubicBezTo>
                  <a:lnTo>
                    <a:pt x="538" y="1615"/>
                  </a:lnTo>
                  <a:lnTo>
                    <a:pt x="1172" y="1615"/>
                  </a:lnTo>
                  <a:cubicBezTo>
                    <a:pt x="1235" y="1774"/>
                    <a:pt x="1235" y="1995"/>
                    <a:pt x="1488" y="2027"/>
                  </a:cubicBezTo>
                  <a:lnTo>
                    <a:pt x="1552" y="2027"/>
                  </a:lnTo>
                  <a:cubicBezTo>
                    <a:pt x="1678" y="1995"/>
                    <a:pt x="1710" y="1869"/>
                    <a:pt x="1678" y="1742"/>
                  </a:cubicBezTo>
                  <a:lnTo>
                    <a:pt x="1140" y="159"/>
                  </a:lnTo>
                  <a:cubicBezTo>
                    <a:pt x="1077" y="32"/>
                    <a:pt x="1013" y="0"/>
                    <a:pt x="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3"/>
            <p:cNvSpPr/>
            <p:nvPr/>
          </p:nvSpPr>
          <p:spPr>
            <a:xfrm>
              <a:off x="3375200" y="207700"/>
              <a:ext cx="34850" cy="50700"/>
            </a:xfrm>
            <a:custGeom>
              <a:avLst/>
              <a:gdLst/>
              <a:ahLst/>
              <a:cxnLst/>
              <a:rect l="l" t="t" r="r" b="b"/>
              <a:pathLst>
                <a:path w="1394" h="2028" extrusionOk="0">
                  <a:moveTo>
                    <a:pt x="697" y="381"/>
                  </a:moveTo>
                  <a:lnTo>
                    <a:pt x="697" y="444"/>
                  </a:lnTo>
                  <a:cubicBezTo>
                    <a:pt x="792" y="444"/>
                    <a:pt x="823" y="507"/>
                    <a:pt x="823" y="571"/>
                  </a:cubicBezTo>
                  <a:cubicBezTo>
                    <a:pt x="823" y="634"/>
                    <a:pt x="728" y="666"/>
                    <a:pt x="697" y="666"/>
                  </a:cubicBezTo>
                  <a:lnTo>
                    <a:pt x="475" y="666"/>
                  </a:lnTo>
                  <a:lnTo>
                    <a:pt x="475" y="381"/>
                  </a:lnTo>
                  <a:close/>
                  <a:moveTo>
                    <a:pt x="792" y="1204"/>
                  </a:moveTo>
                  <a:cubicBezTo>
                    <a:pt x="887" y="1204"/>
                    <a:pt x="982" y="1267"/>
                    <a:pt x="982" y="1394"/>
                  </a:cubicBezTo>
                  <a:cubicBezTo>
                    <a:pt x="982" y="1457"/>
                    <a:pt x="887" y="1584"/>
                    <a:pt x="792" y="1584"/>
                  </a:cubicBezTo>
                  <a:lnTo>
                    <a:pt x="475" y="1584"/>
                  </a:lnTo>
                  <a:lnTo>
                    <a:pt x="475" y="1204"/>
                  </a:lnTo>
                  <a:close/>
                  <a:moveTo>
                    <a:pt x="222" y="1"/>
                  </a:moveTo>
                  <a:cubicBezTo>
                    <a:pt x="95" y="1"/>
                    <a:pt x="0" y="127"/>
                    <a:pt x="0" y="254"/>
                  </a:cubicBezTo>
                  <a:lnTo>
                    <a:pt x="0" y="951"/>
                  </a:lnTo>
                  <a:lnTo>
                    <a:pt x="0" y="1774"/>
                  </a:lnTo>
                  <a:cubicBezTo>
                    <a:pt x="0" y="1869"/>
                    <a:pt x="32" y="1901"/>
                    <a:pt x="63" y="1933"/>
                  </a:cubicBezTo>
                  <a:cubicBezTo>
                    <a:pt x="95" y="1964"/>
                    <a:pt x="190" y="2028"/>
                    <a:pt x="222" y="2028"/>
                  </a:cubicBezTo>
                  <a:lnTo>
                    <a:pt x="760" y="2028"/>
                  </a:lnTo>
                  <a:cubicBezTo>
                    <a:pt x="1140" y="2028"/>
                    <a:pt x="1393" y="1743"/>
                    <a:pt x="1393" y="1394"/>
                  </a:cubicBezTo>
                  <a:cubicBezTo>
                    <a:pt x="1393" y="1204"/>
                    <a:pt x="1330" y="1046"/>
                    <a:pt x="1172" y="919"/>
                  </a:cubicBezTo>
                  <a:cubicBezTo>
                    <a:pt x="1203" y="824"/>
                    <a:pt x="1235" y="729"/>
                    <a:pt x="1235" y="602"/>
                  </a:cubicBezTo>
                  <a:cubicBezTo>
                    <a:pt x="1298" y="286"/>
                    <a:pt x="1013" y="1"/>
                    <a:pt x="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3"/>
            <p:cNvSpPr/>
            <p:nvPr/>
          </p:nvSpPr>
          <p:spPr>
            <a:xfrm>
              <a:off x="3486825" y="401675"/>
              <a:ext cx="45150" cy="51500"/>
            </a:xfrm>
            <a:custGeom>
              <a:avLst/>
              <a:gdLst/>
              <a:ahLst/>
              <a:cxnLst/>
              <a:rect l="l" t="t" r="r" b="b"/>
              <a:pathLst>
                <a:path w="1806" h="2060" extrusionOk="0">
                  <a:moveTo>
                    <a:pt x="1014" y="1"/>
                  </a:moveTo>
                  <a:cubicBezTo>
                    <a:pt x="475" y="1"/>
                    <a:pt x="0" y="444"/>
                    <a:pt x="0" y="1014"/>
                  </a:cubicBezTo>
                  <a:cubicBezTo>
                    <a:pt x="0" y="1584"/>
                    <a:pt x="444" y="2059"/>
                    <a:pt x="1014" y="2059"/>
                  </a:cubicBezTo>
                  <a:cubicBezTo>
                    <a:pt x="1267" y="2059"/>
                    <a:pt x="1457" y="1964"/>
                    <a:pt x="1615" y="1869"/>
                  </a:cubicBezTo>
                  <a:cubicBezTo>
                    <a:pt x="1742" y="1742"/>
                    <a:pt x="1806" y="1552"/>
                    <a:pt x="1647" y="1426"/>
                  </a:cubicBezTo>
                  <a:cubicBezTo>
                    <a:pt x="1606" y="1396"/>
                    <a:pt x="1568" y="1384"/>
                    <a:pt x="1531" y="1384"/>
                  </a:cubicBezTo>
                  <a:cubicBezTo>
                    <a:pt x="1381" y="1384"/>
                    <a:pt x="1259" y="1586"/>
                    <a:pt x="1050" y="1586"/>
                  </a:cubicBezTo>
                  <a:cubicBezTo>
                    <a:pt x="1039" y="1586"/>
                    <a:pt x="1026" y="1585"/>
                    <a:pt x="1014" y="1584"/>
                  </a:cubicBezTo>
                  <a:cubicBezTo>
                    <a:pt x="697" y="1584"/>
                    <a:pt x="475" y="1362"/>
                    <a:pt x="475" y="1014"/>
                  </a:cubicBezTo>
                  <a:cubicBezTo>
                    <a:pt x="475" y="697"/>
                    <a:pt x="697" y="476"/>
                    <a:pt x="1014" y="476"/>
                  </a:cubicBezTo>
                  <a:cubicBezTo>
                    <a:pt x="1140" y="476"/>
                    <a:pt x="1267" y="507"/>
                    <a:pt x="1330" y="539"/>
                  </a:cubicBezTo>
                  <a:cubicBezTo>
                    <a:pt x="1380" y="576"/>
                    <a:pt x="1430" y="594"/>
                    <a:pt x="1476" y="594"/>
                  </a:cubicBezTo>
                  <a:cubicBezTo>
                    <a:pt x="1547" y="594"/>
                    <a:pt x="1609" y="552"/>
                    <a:pt x="1647" y="476"/>
                  </a:cubicBezTo>
                  <a:cubicBezTo>
                    <a:pt x="1742" y="349"/>
                    <a:pt x="1710" y="222"/>
                    <a:pt x="1584" y="159"/>
                  </a:cubicBezTo>
                  <a:cubicBezTo>
                    <a:pt x="1425" y="32"/>
                    <a:pt x="1235" y="1"/>
                    <a:pt x="1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3"/>
            <p:cNvSpPr/>
            <p:nvPr/>
          </p:nvSpPr>
          <p:spPr>
            <a:xfrm>
              <a:off x="3202600" y="156250"/>
              <a:ext cx="384000" cy="383200"/>
            </a:xfrm>
            <a:custGeom>
              <a:avLst/>
              <a:gdLst/>
              <a:ahLst/>
              <a:cxnLst/>
              <a:rect l="l" t="t" r="r" b="b"/>
              <a:pathLst>
                <a:path w="15360" h="15328" extrusionOk="0">
                  <a:moveTo>
                    <a:pt x="7696" y="6112"/>
                  </a:moveTo>
                  <a:cubicBezTo>
                    <a:pt x="7791" y="6176"/>
                    <a:pt x="7886" y="6207"/>
                    <a:pt x="7949" y="6302"/>
                  </a:cubicBezTo>
                  <a:lnTo>
                    <a:pt x="5669" y="8583"/>
                  </a:lnTo>
                  <a:cubicBezTo>
                    <a:pt x="6017" y="7569"/>
                    <a:pt x="6746" y="6651"/>
                    <a:pt x="7696" y="6112"/>
                  </a:cubicBezTo>
                  <a:close/>
                  <a:moveTo>
                    <a:pt x="5226" y="5384"/>
                  </a:moveTo>
                  <a:cubicBezTo>
                    <a:pt x="5954" y="5384"/>
                    <a:pt x="6619" y="5542"/>
                    <a:pt x="7252" y="5859"/>
                  </a:cubicBezTo>
                  <a:cubicBezTo>
                    <a:pt x="6144" y="6619"/>
                    <a:pt x="5352" y="7791"/>
                    <a:pt x="5067" y="9153"/>
                  </a:cubicBezTo>
                  <a:cubicBezTo>
                    <a:pt x="3990" y="8424"/>
                    <a:pt x="3199" y="7284"/>
                    <a:pt x="3009" y="5954"/>
                  </a:cubicBezTo>
                  <a:cubicBezTo>
                    <a:pt x="3674" y="5574"/>
                    <a:pt x="4434" y="5384"/>
                    <a:pt x="5226" y="5384"/>
                  </a:cubicBezTo>
                  <a:close/>
                  <a:moveTo>
                    <a:pt x="10166" y="5384"/>
                  </a:moveTo>
                  <a:cubicBezTo>
                    <a:pt x="10958" y="5384"/>
                    <a:pt x="11718" y="5574"/>
                    <a:pt x="12383" y="5954"/>
                  </a:cubicBezTo>
                  <a:cubicBezTo>
                    <a:pt x="12193" y="7284"/>
                    <a:pt x="11401" y="8424"/>
                    <a:pt x="10324" y="9153"/>
                  </a:cubicBezTo>
                  <a:cubicBezTo>
                    <a:pt x="10293" y="8868"/>
                    <a:pt x="10229" y="8646"/>
                    <a:pt x="10134" y="8393"/>
                  </a:cubicBezTo>
                  <a:cubicBezTo>
                    <a:pt x="9818" y="7537"/>
                    <a:pt x="9279" y="6682"/>
                    <a:pt x="8487" y="6112"/>
                  </a:cubicBezTo>
                  <a:cubicBezTo>
                    <a:pt x="8392" y="6017"/>
                    <a:pt x="8266" y="5954"/>
                    <a:pt x="8171" y="5859"/>
                  </a:cubicBezTo>
                  <a:cubicBezTo>
                    <a:pt x="8741" y="5542"/>
                    <a:pt x="9438" y="5384"/>
                    <a:pt x="10166" y="5384"/>
                  </a:cubicBezTo>
                  <a:close/>
                  <a:moveTo>
                    <a:pt x="8329" y="6587"/>
                  </a:moveTo>
                  <a:cubicBezTo>
                    <a:pt x="8424" y="6651"/>
                    <a:pt x="8519" y="6777"/>
                    <a:pt x="8646" y="6841"/>
                  </a:cubicBezTo>
                  <a:lnTo>
                    <a:pt x="5954" y="9596"/>
                  </a:lnTo>
                  <a:cubicBezTo>
                    <a:pt x="5796" y="9501"/>
                    <a:pt x="5669" y="9469"/>
                    <a:pt x="5511" y="9374"/>
                  </a:cubicBezTo>
                  <a:lnTo>
                    <a:pt x="8329" y="6587"/>
                  </a:lnTo>
                  <a:close/>
                  <a:moveTo>
                    <a:pt x="9786" y="8836"/>
                  </a:moveTo>
                  <a:cubicBezTo>
                    <a:pt x="9818" y="8994"/>
                    <a:pt x="9849" y="9184"/>
                    <a:pt x="9913" y="9343"/>
                  </a:cubicBezTo>
                  <a:cubicBezTo>
                    <a:pt x="9596" y="9501"/>
                    <a:pt x="9216" y="9659"/>
                    <a:pt x="8868" y="9754"/>
                  </a:cubicBezTo>
                  <a:lnTo>
                    <a:pt x="9786" y="8836"/>
                  </a:lnTo>
                  <a:close/>
                  <a:moveTo>
                    <a:pt x="8963" y="7221"/>
                  </a:moveTo>
                  <a:lnTo>
                    <a:pt x="9184" y="7569"/>
                  </a:lnTo>
                  <a:lnTo>
                    <a:pt x="6904" y="9849"/>
                  </a:lnTo>
                  <a:lnTo>
                    <a:pt x="6429" y="9754"/>
                  </a:lnTo>
                  <a:lnTo>
                    <a:pt x="8963" y="7221"/>
                  </a:lnTo>
                  <a:close/>
                  <a:moveTo>
                    <a:pt x="9374" y="7949"/>
                  </a:moveTo>
                  <a:cubicBezTo>
                    <a:pt x="9469" y="8076"/>
                    <a:pt x="9501" y="8234"/>
                    <a:pt x="9564" y="8361"/>
                  </a:cubicBezTo>
                  <a:lnTo>
                    <a:pt x="8044" y="9913"/>
                  </a:lnTo>
                  <a:lnTo>
                    <a:pt x="7442" y="9913"/>
                  </a:lnTo>
                  <a:lnTo>
                    <a:pt x="9374" y="7949"/>
                  </a:lnTo>
                  <a:close/>
                  <a:moveTo>
                    <a:pt x="2660" y="6144"/>
                  </a:moveTo>
                  <a:cubicBezTo>
                    <a:pt x="2914" y="7601"/>
                    <a:pt x="3832" y="8836"/>
                    <a:pt x="5067" y="9596"/>
                  </a:cubicBezTo>
                  <a:cubicBezTo>
                    <a:pt x="5067" y="9754"/>
                    <a:pt x="5036" y="9944"/>
                    <a:pt x="5036" y="10103"/>
                  </a:cubicBezTo>
                  <a:cubicBezTo>
                    <a:pt x="5036" y="11528"/>
                    <a:pt x="5606" y="12921"/>
                    <a:pt x="6682" y="13903"/>
                  </a:cubicBezTo>
                  <a:cubicBezTo>
                    <a:pt x="6730" y="13935"/>
                    <a:pt x="6793" y="13950"/>
                    <a:pt x="6853" y="13950"/>
                  </a:cubicBezTo>
                  <a:cubicBezTo>
                    <a:pt x="6912" y="13950"/>
                    <a:pt x="6967" y="13935"/>
                    <a:pt x="6999" y="13903"/>
                  </a:cubicBezTo>
                  <a:cubicBezTo>
                    <a:pt x="7094" y="13808"/>
                    <a:pt x="7094" y="13650"/>
                    <a:pt x="6999" y="13586"/>
                  </a:cubicBezTo>
                  <a:cubicBezTo>
                    <a:pt x="6049" y="12668"/>
                    <a:pt x="5511" y="11401"/>
                    <a:pt x="5511" y="10103"/>
                  </a:cubicBezTo>
                  <a:lnTo>
                    <a:pt x="5511" y="9818"/>
                  </a:lnTo>
                  <a:cubicBezTo>
                    <a:pt x="5669" y="9881"/>
                    <a:pt x="5764" y="9944"/>
                    <a:pt x="5922" y="10008"/>
                  </a:cubicBezTo>
                  <a:cubicBezTo>
                    <a:pt x="6489" y="10230"/>
                    <a:pt x="7095" y="10355"/>
                    <a:pt x="7724" y="10355"/>
                  </a:cubicBezTo>
                  <a:cubicBezTo>
                    <a:pt x="7903" y="10355"/>
                    <a:pt x="8084" y="10345"/>
                    <a:pt x="8266" y="10324"/>
                  </a:cubicBezTo>
                  <a:cubicBezTo>
                    <a:pt x="8994" y="10261"/>
                    <a:pt x="9723" y="10008"/>
                    <a:pt x="10324" y="9659"/>
                  </a:cubicBezTo>
                  <a:cubicBezTo>
                    <a:pt x="11591" y="8899"/>
                    <a:pt x="12541" y="7632"/>
                    <a:pt x="12858" y="6176"/>
                  </a:cubicBezTo>
                  <a:cubicBezTo>
                    <a:pt x="14125" y="6999"/>
                    <a:pt x="15011" y="8488"/>
                    <a:pt x="15011" y="10134"/>
                  </a:cubicBezTo>
                  <a:cubicBezTo>
                    <a:pt x="14916" y="12763"/>
                    <a:pt x="12794" y="14885"/>
                    <a:pt x="10166" y="14885"/>
                  </a:cubicBezTo>
                  <a:cubicBezTo>
                    <a:pt x="9469" y="14885"/>
                    <a:pt x="8804" y="14726"/>
                    <a:pt x="8171" y="14410"/>
                  </a:cubicBezTo>
                  <a:cubicBezTo>
                    <a:pt x="8361" y="14251"/>
                    <a:pt x="8551" y="14125"/>
                    <a:pt x="8741" y="13935"/>
                  </a:cubicBezTo>
                  <a:cubicBezTo>
                    <a:pt x="9691" y="13079"/>
                    <a:pt x="10293" y="11876"/>
                    <a:pt x="10419" y="10578"/>
                  </a:cubicBezTo>
                  <a:cubicBezTo>
                    <a:pt x="10419" y="10451"/>
                    <a:pt x="10324" y="10324"/>
                    <a:pt x="10198" y="10324"/>
                  </a:cubicBezTo>
                  <a:cubicBezTo>
                    <a:pt x="10103" y="10324"/>
                    <a:pt x="9976" y="10419"/>
                    <a:pt x="9976" y="10546"/>
                  </a:cubicBezTo>
                  <a:cubicBezTo>
                    <a:pt x="9849" y="11718"/>
                    <a:pt x="9343" y="12794"/>
                    <a:pt x="8456" y="13586"/>
                  </a:cubicBezTo>
                  <a:cubicBezTo>
                    <a:pt x="7601" y="14378"/>
                    <a:pt x="6461" y="14853"/>
                    <a:pt x="5257" y="14853"/>
                  </a:cubicBezTo>
                  <a:cubicBezTo>
                    <a:pt x="2660" y="14853"/>
                    <a:pt x="507" y="12699"/>
                    <a:pt x="507" y="10103"/>
                  </a:cubicBezTo>
                  <a:cubicBezTo>
                    <a:pt x="507" y="8424"/>
                    <a:pt x="1330" y="6967"/>
                    <a:pt x="2660" y="6144"/>
                  </a:cubicBezTo>
                  <a:close/>
                  <a:moveTo>
                    <a:pt x="7727" y="0"/>
                  </a:moveTo>
                  <a:cubicBezTo>
                    <a:pt x="6429" y="0"/>
                    <a:pt x="5162" y="475"/>
                    <a:pt x="4212" y="1394"/>
                  </a:cubicBezTo>
                  <a:cubicBezTo>
                    <a:pt x="3262" y="2249"/>
                    <a:pt x="2660" y="3484"/>
                    <a:pt x="2534" y="4751"/>
                  </a:cubicBezTo>
                  <a:cubicBezTo>
                    <a:pt x="2534" y="4877"/>
                    <a:pt x="2629" y="5004"/>
                    <a:pt x="2724" y="5004"/>
                  </a:cubicBezTo>
                  <a:cubicBezTo>
                    <a:pt x="2850" y="5004"/>
                    <a:pt x="2977" y="4909"/>
                    <a:pt x="2977" y="4782"/>
                  </a:cubicBezTo>
                  <a:cubicBezTo>
                    <a:pt x="3040" y="3611"/>
                    <a:pt x="3610" y="2502"/>
                    <a:pt x="4466" y="1710"/>
                  </a:cubicBezTo>
                  <a:cubicBezTo>
                    <a:pt x="5352" y="887"/>
                    <a:pt x="6492" y="444"/>
                    <a:pt x="7696" y="444"/>
                  </a:cubicBezTo>
                  <a:cubicBezTo>
                    <a:pt x="10293" y="444"/>
                    <a:pt x="12446" y="2565"/>
                    <a:pt x="12446" y="5194"/>
                  </a:cubicBezTo>
                  <a:lnTo>
                    <a:pt x="12446" y="5479"/>
                  </a:lnTo>
                  <a:cubicBezTo>
                    <a:pt x="11749" y="5162"/>
                    <a:pt x="10958" y="4941"/>
                    <a:pt x="10166" y="4941"/>
                  </a:cubicBezTo>
                  <a:cubicBezTo>
                    <a:pt x="9279" y="4941"/>
                    <a:pt x="8424" y="5194"/>
                    <a:pt x="7696" y="5574"/>
                  </a:cubicBezTo>
                  <a:cubicBezTo>
                    <a:pt x="6936" y="5194"/>
                    <a:pt x="6112" y="4941"/>
                    <a:pt x="5194" y="4941"/>
                  </a:cubicBezTo>
                  <a:cubicBezTo>
                    <a:pt x="4275" y="4941"/>
                    <a:pt x="3357" y="5194"/>
                    <a:pt x="2629" y="5637"/>
                  </a:cubicBezTo>
                  <a:cubicBezTo>
                    <a:pt x="1077" y="6524"/>
                    <a:pt x="0" y="8202"/>
                    <a:pt x="0" y="10134"/>
                  </a:cubicBezTo>
                  <a:cubicBezTo>
                    <a:pt x="0" y="12984"/>
                    <a:pt x="2344" y="15328"/>
                    <a:pt x="5194" y="15328"/>
                  </a:cubicBezTo>
                  <a:cubicBezTo>
                    <a:pt x="6049" y="15328"/>
                    <a:pt x="6936" y="15075"/>
                    <a:pt x="7696" y="14695"/>
                  </a:cubicBezTo>
                  <a:cubicBezTo>
                    <a:pt x="8424" y="15075"/>
                    <a:pt x="9311" y="15328"/>
                    <a:pt x="10166" y="15328"/>
                  </a:cubicBezTo>
                  <a:cubicBezTo>
                    <a:pt x="13016" y="15328"/>
                    <a:pt x="15360" y="12984"/>
                    <a:pt x="15360" y="10134"/>
                  </a:cubicBezTo>
                  <a:cubicBezTo>
                    <a:pt x="15360" y="8234"/>
                    <a:pt x="14378" y="6619"/>
                    <a:pt x="12858" y="5701"/>
                  </a:cubicBezTo>
                  <a:cubicBezTo>
                    <a:pt x="12858" y="5542"/>
                    <a:pt x="12921" y="5352"/>
                    <a:pt x="12921" y="5194"/>
                  </a:cubicBezTo>
                  <a:cubicBezTo>
                    <a:pt x="12921" y="2344"/>
                    <a:pt x="10578" y="0"/>
                    <a:pt x="7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7" name="Google Shape;4157;p73"/>
          <p:cNvGrpSpPr/>
          <p:nvPr/>
        </p:nvGrpSpPr>
        <p:grpSpPr>
          <a:xfrm>
            <a:off x="4741027" y="3507455"/>
            <a:ext cx="384000" cy="384800"/>
            <a:chOff x="3202600" y="1777700"/>
            <a:chExt cx="384000" cy="384800"/>
          </a:xfrm>
        </p:grpSpPr>
        <p:sp>
          <p:nvSpPr>
            <p:cNvPr id="4158" name="Google Shape;4158;p73"/>
            <p:cNvSpPr/>
            <p:nvPr/>
          </p:nvSpPr>
          <p:spPr>
            <a:xfrm>
              <a:off x="3208925" y="1783225"/>
              <a:ext cx="372125" cy="372150"/>
            </a:xfrm>
            <a:custGeom>
              <a:avLst/>
              <a:gdLst/>
              <a:ahLst/>
              <a:cxnLst/>
              <a:rect l="l" t="t" r="r" b="b"/>
              <a:pathLst>
                <a:path w="14885" h="14886" extrusionOk="0">
                  <a:moveTo>
                    <a:pt x="7443" y="1"/>
                  </a:moveTo>
                  <a:cubicBezTo>
                    <a:pt x="3326" y="1"/>
                    <a:pt x="1" y="3326"/>
                    <a:pt x="1" y="7443"/>
                  </a:cubicBezTo>
                  <a:cubicBezTo>
                    <a:pt x="1" y="11560"/>
                    <a:pt x="3326" y="14885"/>
                    <a:pt x="7443" y="14885"/>
                  </a:cubicBezTo>
                  <a:cubicBezTo>
                    <a:pt x="11560" y="14885"/>
                    <a:pt x="14885" y="11560"/>
                    <a:pt x="14885" y="7443"/>
                  </a:cubicBezTo>
                  <a:cubicBezTo>
                    <a:pt x="14885" y="3326"/>
                    <a:pt x="11528" y="1"/>
                    <a:pt x="7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3"/>
            <p:cNvSpPr/>
            <p:nvPr/>
          </p:nvSpPr>
          <p:spPr>
            <a:xfrm>
              <a:off x="3383100" y="1783225"/>
              <a:ext cx="198750" cy="372150"/>
            </a:xfrm>
            <a:custGeom>
              <a:avLst/>
              <a:gdLst/>
              <a:ahLst/>
              <a:cxnLst/>
              <a:rect l="l" t="t" r="r" b="b"/>
              <a:pathLst>
                <a:path w="7950" h="14886" extrusionOk="0">
                  <a:moveTo>
                    <a:pt x="1" y="1"/>
                  </a:moveTo>
                  <a:cubicBezTo>
                    <a:pt x="3864" y="254"/>
                    <a:pt x="6968" y="3484"/>
                    <a:pt x="6968" y="7443"/>
                  </a:cubicBezTo>
                  <a:cubicBezTo>
                    <a:pt x="6968" y="11402"/>
                    <a:pt x="3864" y="14664"/>
                    <a:pt x="1" y="14885"/>
                  </a:cubicBezTo>
                  <a:lnTo>
                    <a:pt x="476" y="14885"/>
                  </a:lnTo>
                  <a:cubicBezTo>
                    <a:pt x="4561" y="14885"/>
                    <a:pt x="7918" y="11560"/>
                    <a:pt x="7918" y="7443"/>
                  </a:cubicBezTo>
                  <a:cubicBezTo>
                    <a:pt x="7950" y="3326"/>
                    <a:pt x="4593" y="1"/>
                    <a:pt x="47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3"/>
            <p:cNvSpPr/>
            <p:nvPr/>
          </p:nvSpPr>
          <p:spPr>
            <a:xfrm>
              <a:off x="3395775" y="1970075"/>
              <a:ext cx="186075" cy="186075"/>
            </a:xfrm>
            <a:custGeom>
              <a:avLst/>
              <a:gdLst/>
              <a:ahLst/>
              <a:cxnLst/>
              <a:rect l="l" t="t" r="r" b="b"/>
              <a:pathLst>
                <a:path w="7443" h="7443" extrusionOk="0">
                  <a:moveTo>
                    <a:pt x="0" y="1"/>
                  </a:moveTo>
                  <a:lnTo>
                    <a:pt x="0" y="7443"/>
                  </a:lnTo>
                  <a:cubicBezTo>
                    <a:pt x="4117" y="7443"/>
                    <a:pt x="7443" y="4118"/>
                    <a:pt x="7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3"/>
            <p:cNvSpPr/>
            <p:nvPr/>
          </p:nvSpPr>
          <p:spPr>
            <a:xfrm>
              <a:off x="3394975" y="1970075"/>
              <a:ext cx="186075" cy="187675"/>
            </a:xfrm>
            <a:custGeom>
              <a:avLst/>
              <a:gdLst/>
              <a:ahLst/>
              <a:cxnLst/>
              <a:rect l="l" t="t" r="r" b="b"/>
              <a:pathLst>
                <a:path w="7443" h="7507" extrusionOk="0">
                  <a:moveTo>
                    <a:pt x="6493" y="1"/>
                  </a:moveTo>
                  <a:cubicBezTo>
                    <a:pt x="6493" y="3801"/>
                    <a:pt x="3674" y="6936"/>
                    <a:pt x="1" y="7411"/>
                  </a:cubicBezTo>
                  <a:lnTo>
                    <a:pt x="1" y="7506"/>
                  </a:lnTo>
                  <a:cubicBezTo>
                    <a:pt x="4118" y="7506"/>
                    <a:pt x="7443" y="4181"/>
                    <a:pt x="7443" y="64"/>
                  </a:cubicBezTo>
                  <a:lnTo>
                    <a:pt x="6493" y="64"/>
                  </a:lnTo>
                  <a:lnTo>
                    <a:pt x="6493"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3"/>
            <p:cNvSpPr/>
            <p:nvPr/>
          </p:nvSpPr>
          <p:spPr>
            <a:xfrm>
              <a:off x="3395775" y="1970075"/>
              <a:ext cx="186075" cy="186075"/>
            </a:xfrm>
            <a:custGeom>
              <a:avLst/>
              <a:gdLst/>
              <a:ahLst/>
              <a:cxnLst/>
              <a:rect l="l" t="t" r="r" b="b"/>
              <a:pathLst>
                <a:path w="7443" h="7443" extrusionOk="0">
                  <a:moveTo>
                    <a:pt x="7443" y="1"/>
                  </a:moveTo>
                  <a:lnTo>
                    <a:pt x="0" y="7443"/>
                  </a:lnTo>
                  <a:cubicBezTo>
                    <a:pt x="4117" y="7443"/>
                    <a:pt x="7443" y="4118"/>
                    <a:pt x="7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3"/>
            <p:cNvSpPr/>
            <p:nvPr/>
          </p:nvSpPr>
          <p:spPr>
            <a:xfrm>
              <a:off x="3394975" y="1970075"/>
              <a:ext cx="186075" cy="186075"/>
            </a:xfrm>
            <a:custGeom>
              <a:avLst/>
              <a:gdLst/>
              <a:ahLst/>
              <a:cxnLst/>
              <a:rect l="l" t="t" r="r" b="b"/>
              <a:pathLst>
                <a:path w="7443" h="7443" extrusionOk="0">
                  <a:moveTo>
                    <a:pt x="7443" y="1"/>
                  </a:moveTo>
                  <a:lnTo>
                    <a:pt x="6398" y="1046"/>
                  </a:lnTo>
                  <a:cubicBezTo>
                    <a:pt x="5923" y="4339"/>
                    <a:pt x="3358" y="6904"/>
                    <a:pt x="64" y="7380"/>
                  </a:cubicBezTo>
                  <a:lnTo>
                    <a:pt x="1" y="7443"/>
                  </a:lnTo>
                  <a:cubicBezTo>
                    <a:pt x="4118" y="7443"/>
                    <a:pt x="7443" y="4118"/>
                    <a:pt x="744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3"/>
            <p:cNvSpPr/>
            <p:nvPr/>
          </p:nvSpPr>
          <p:spPr>
            <a:xfrm>
              <a:off x="3546200" y="2101500"/>
              <a:ext cx="23775" cy="53075"/>
            </a:xfrm>
            <a:custGeom>
              <a:avLst/>
              <a:gdLst/>
              <a:ahLst/>
              <a:cxnLst/>
              <a:rect l="l" t="t" r="r" b="b"/>
              <a:pathLst>
                <a:path w="951" h="2123" extrusionOk="0">
                  <a:moveTo>
                    <a:pt x="476" y="1"/>
                  </a:moveTo>
                  <a:cubicBezTo>
                    <a:pt x="349" y="1"/>
                    <a:pt x="222" y="127"/>
                    <a:pt x="222" y="254"/>
                  </a:cubicBezTo>
                  <a:lnTo>
                    <a:pt x="222" y="444"/>
                  </a:lnTo>
                  <a:cubicBezTo>
                    <a:pt x="96" y="444"/>
                    <a:pt x="1" y="571"/>
                    <a:pt x="1" y="697"/>
                  </a:cubicBezTo>
                  <a:cubicBezTo>
                    <a:pt x="1" y="824"/>
                    <a:pt x="96" y="919"/>
                    <a:pt x="222" y="919"/>
                  </a:cubicBezTo>
                  <a:lnTo>
                    <a:pt x="222" y="1869"/>
                  </a:lnTo>
                  <a:cubicBezTo>
                    <a:pt x="222" y="1996"/>
                    <a:pt x="349" y="2123"/>
                    <a:pt x="476" y="2123"/>
                  </a:cubicBezTo>
                  <a:cubicBezTo>
                    <a:pt x="602" y="2123"/>
                    <a:pt x="697" y="1996"/>
                    <a:pt x="697" y="1869"/>
                  </a:cubicBezTo>
                  <a:lnTo>
                    <a:pt x="697" y="919"/>
                  </a:lnTo>
                  <a:cubicBezTo>
                    <a:pt x="824" y="919"/>
                    <a:pt x="951" y="824"/>
                    <a:pt x="951" y="697"/>
                  </a:cubicBezTo>
                  <a:cubicBezTo>
                    <a:pt x="951" y="571"/>
                    <a:pt x="824" y="444"/>
                    <a:pt x="697" y="444"/>
                  </a:cubicBezTo>
                  <a:lnTo>
                    <a:pt x="697" y="254"/>
                  </a:lnTo>
                  <a:cubicBezTo>
                    <a:pt x="697" y="127"/>
                    <a:pt x="602"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3"/>
            <p:cNvSpPr/>
            <p:nvPr/>
          </p:nvSpPr>
          <p:spPr>
            <a:xfrm>
              <a:off x="3372825" y="1901200"/>
              <a:ext cx="38800" cy="51475"/>
            </a:xfrm>
            <a:custGeom>
              <a:avLst/>
              <a:gdLst/>
              <a:ahLst/>
              <a:cxnLst/>
              <a:rect l="l" t="t" r="r" b="b"/>
              <a:pathLst>
                <a:path w="1552" h="2059" extrusionOk="0">
                  <a:moveTo>
                    <a:pt x="760" y="982"/>
                  </a:moveTo>
                  <a:cubicBezTo>
                    <a:pt x="950" y="982"/>
                    <a:pt x="1077" y="1109"/>
                    <a:pt x="1077" y="1299"/>
                  </a:cubicBezTo>
                  <a:cubicBezTo>
                    <a:pt x="1077" y="1457"/>
                    <a:pt x="950" y="1616"/>
                    <a:pt x="760" y="1616"/>
                  </a:cubicBezTo>
                  <a:cubicBezTo>
                    <a:pt x="570" y="1616"/>
                    <a:pt x="443" y="1457"/>
                    <a:pt x="443" y="1299"/>
                  </a:cubicBezTo>
                  <a:cubicBezTo>
                    <a:pt x="443" y="1141"/>
                    <a:pt x="570" y="982"/>
                    <a:pt x="760" y="982"/>
                  </a:cubicBezTo>
                  <a:close/>
                  <a:moveTo>
                    <a:pt x="1298" y="0"/>
                  </a:moveTo>
                  <a:cubicBezTo>
                    <a:pt x="1203" y="0"/>
                    <a:pt x="1077" y="95"/>
                    <a:pt x="1077" y="222"/>
                  </a:cubicBezTo>
                  <a:lnTo>
                    <a:pt x="1077" y="571"/>
                  </a:lnTo>
                  <a:cubicBezTo>
                    <a:pt x="982" y="539"/>
                    <a:pt x="887" y="507"/>
                    <a:pt x="760" y="507"/>
                  </a:cubicBezTo>
                  <a:cubicBezTo>
                    <a:pt x="317" y="507"/>
                    <a:pt x="0" y="856"/>
                    <a:pt x="0" y="1267"/>
                  </a:cubicBezTo>
                  <a:cubicBezTo>
                    <a:pt x="0" y="1679"/>
                    <a:pt x="348" y="1996"/>
                    <a:pt x="760" y="1996"/>
                  </a:cubicBezTo>
                  <a:cubicBezTo>
                    <a:pt x="808" y="2020"/>
                    <a:pt x="852" y="2030"/>
                    <a:pt x="895" y="2030"/>
                  </a:cubicBezTo>
                  <a:cubicBezTo>
                    <a:pt x="964" y="2030"/>
                    <a:pt x="1030" y="2003"/>
                    <a:pt x="1108" y="1964"/>
                  </a:cubicBezTo>
                  <a:cubicBezTo>
                    <a:pt x="1140" y="2027"/>
                    <a:pt x="1235" y="2059"/>
                    <a:pt x="1298" y="2059"/>
                  </a:cubicBezTo>
                  <a:cubicBezTo>
                    <a:pt x="1425" y="2059"/>
                    <a:pt x="1552" y="1932"/>
                    <a:pt x="1552" y="1806"/>
                  </a:cubicBezTo>
                  <a:lnTo>
                    <a:pt x="1552" y="222"/>
                  </a:lnTo>
                  <a:cubicBezTo>
                    <a:pt x="1552" y="95"/>
                    <a:pt x="1425"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3"/>
            <p:cNvSpPr/>
            <p:nvPr/>
          </p:nvSpPr>
          <p:spPr>
            <a:xfrm>
              <a:off x="3308675" y="1964525"/>
              <a:ext cx="12700" cy="11925"/>
            </a:xfrm>
            <a:custGeom>
              <a:avLst/>
              <a:gdLst/>
              <a:ahLst/>
              <a:cxnLst/>
              <a:rect l="l" t="t" r="r" b="b"/>
              <a:pathLst>
                <a:path w="508" h="477" extrusionOk="0">
                  <a:moveTo>
                    <a:pt x="223" y="1"/>
                  </a:moveTo>
                  <a:cubicBezTo>
                    <a:pt x="96" y="1"/>
                    <a:pt x="1" y="128"/>
                    <a:pt x="1" y="223"/>
                  </a:cubicBezTo>
                  <a:cubicBezTo>
                    <a:pt x="1" y="349"/>
                    <a:pt x="96" y="476"/>
                    <a:pt x="223" y="476"/>
                  </a:cubicBezTo>
                  <a:lnTo>
                    <a:pt x="286" y="476"/>
                  </a:lnTo>
                  <a:cubicBezTo>
                    <a:pt x="381" y="444"/>
                    <a:pt x="508" y="349"/>
                    <a:pt x="508" y="223"/>
                  </a:cubicBezTo>
                  <a:cubicBezTo>
                    <a:pt x="508" y="128"/>
                    <a:pt x="381"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3"/>
            <p:cNvSpPr/>
            <p:nvPr/>
          </p:nvSpPr>
          <p:spPr>
            <a:xfrm>
              <a:off x="3281775" y="1964525"/>
              <a:ext cx="12675" cy="11925"/>
            </a:xfrm>
            <a:custGeom>
              <a:avLst/>
              <a:gdLst/>
              <a:ahLst/>
              <a:cxnLst/>
              <a:rect l="l" t="t" r="r" b="b"/>
              <a:pathLst>
                <a:path w="507" h="477" extrusionOk="0">
                  <a:moveTo>
                    <a:pt x="253" y="1"/>
                  </a:moveTo>
                  <a:cubicBezTo>
                    <a:pt x="127" y="1"/>
                    <a:pt x="0" y="128"/>
                    <a:pt x="0" y="223"/>
                  </a:cubicBezTo>
                  <a:cubicBezTo>
                    <a:pt x="0" y="349"/>
                    <a:pt x="127" y="476"/>
                    <a:pt x="253" y="476"/>
                  </a:cubicBezTo>
                  <a:lnTo>
                    <a:pt x="285" y="476"/>
                  </a:lnTo>
                  <a:cubicBezTo>
                    <a:pt x="412" y="476"/>
                    <a:pt x="507" y="349"/>
                    <a:pt x="507" y="223"/>
                  </a:cubicBezTo>
                  <a:cubicBezTo>
                    <a:pt x="507" y="128"/>
                    <a:pt x="412"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3"/>
            <p:cNvSpPr/>
            <p:nvPr/>
          </p:nvSpPr>
          <p:spPr>
            <a:xfrm>
              <a:off x="3254050" y="1964525"/>
              <a:ext cx="12700" cy="11925"/>
            </a:xfrm>
            <a:custGeom>
              <a:avLst/>
              <a:gdLst/>
              <a:ahLst/>
              <a:cxnLst/>
              <a:rect l="l" t="t" r="r" b="b"/>
              <a:pathLst>
                <a:path w="508" h="477" extrusionOk="0">
                  <a:moveTo>
                    <a:pt x="254" y="1"/>
                  </a:moveTo>
                  <a:cubicBezTo>
                    <a:pt x="127" y="1"/>
                    <a:pt x="1" y="128"/>
                    <a:pt x="1" y="223"/>
                  </a:cubicBezTo>
                  <a:cubicBezTo>
                    <a:pt x="1" y="349"/>
                    <a:pt x="127" y="476"/>
                    <a:pt x="254" y="476"/>
                  </a:cubicBezTo>
                  <a:lnTo>
                    <a:pt x="286" y="476"/>
                  </a:lnTo>
                  <a:cubicBezTo>
                    <a:pt x="412" y="476"/>
                    <a:pt x="507" y="349"/>
                    <a:pt x="507" y="223"/>
                  </a:cubicBezTo>
                  <a:cubicBezTo>
                    <a:pt x="507" y="128"/>
                    <a:pt x="412"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3"/>
            <p:cNvSpPr/>
            <p:nvPr/>
          </p:nvSpPr>
          <p:spPr>
            <a:xfrm>
              <a:off x="3227125" y="1964525"/>
              <a:ext cx="13500" cy="11925"/>
            </a:xfrm>
            <a:custGeom>
              <a:avLst/>
              <a:gdLst/>
              <a:ahLst/>
              <a:cxnLst/>
              <a:rect l="l" t="t" r="r" b="b"/>
              <a:pathLst>
                <a:path w="540" h="477" extrusionOk="0">
                  <a:moveTo>
                    <a:pt x="254" y="1"/>
                  </a:moveTo>
                  <a:cubicBezTo>
                    <a:pt x="128" y="1"/>
                    <a:pt x="1" y="128"/>
                    <a:pt x="1" y="223"/>
                  </a:cubicBezTo>
                  <a:cubicBezTo>
                    <a:pt x="1" y="349"/>
                    <a:pt x="128" y="476"/>
                    <a:pt x="254" y="476"/>
                  </a:cubicBezTo>
                  <a:lnTo>
                    <a:pt x="286" y="476"/>
                  </a:lnTo>
                  <a:cubicBezTo>
                    <a:pt x="413" y="476"/>
                    <a:pt x="539" y="349"/>
                    <a:pt x="539" y="223"/>
                  </a:cubicBezTo>
                  <a:cubicBezTo>
                    <a:pt x="539" y="128"/>
                    <a:pt x="381"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3"/>
            <p:cNvSpPr/>
            <p:nvPr/>
          </p:nvSpPr>
          <p:spPr>
            <a:xfrm>
              <a:off x="3336400" y="1964525"/>
              <a:ext cx="12675" cy="11925"/>
            </a:xfrm>
            <a:custGeom>
              <a:avLst/>
              <a:gdLst/>
              <a:ahLst/>
              <a:cxnLst/>
              <a:rect l="l" t="t" r="r" b="b"/>
              <a:pathLst>
                <a:path w="507" h="477" extrusionOk="0">
                  <a:moveTo>
                    <a:pt x="222" y="1"/>
                  </a:moveTo>
                  <a:cubicBezTo>
                    <a:pt x="127" y="1"/>
                    <a:pt x="0" y="128"/>
                    <a:pt x="0" y="223"/>
                  </a:cubicBezTo>
                  <a:cubicBezTo>
                    <a:pt x="0" y="349"/>
                    <a:pt x="127" y="476"/>
                    <a:pt x="222" y="476"/>
                  </a:cubicBezTo>
                  <a:lnTo>
                    <a:pt x="285" y="476"/>
                  </a:lnTo>
                  <a:cubicBezTo>
                    <a:pt x="380" y="476"/>
                    <a:pt x="507" y="349"/>
                    <a:pt x="507" y="223"/>
                  </a:cubicBezTo>
                  <a:cubicBezTo>
                    <a:pt x="507" y="128"/>
                    <a:pt x="380"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3"/>
            <p:cNvSpPr/>
            <p:nvPr/>
          </p:nvSpPr>
          <p:spPr>
            <a:xfrm>
              <a:off x="3202600" y="1777700"/>
              <a:ext cx="384000" cy="384800"/>
            </a:xfrm>
            <a:custGeom>
              <a:avLst/>
              <a:gdLst/>
              <a:ahLst/>
              <a:cxnLst/>
              <a:rect l="l" t="t" r="r" b="b"/>
              <a:pathLst>
                <a:path w="15360" h="15392" extrusionOk="0">
                  <a:moveTo>
                    <a:pt x="14885" y="8266"/>
                  </a:moveTo>
                  <a:lnTo>
                    <a:pt x="14885" y="8392"/>
                  </a:lnTo>
                  <a:cubicBezTo>
                    <a:pt x="14885" y="8582"/>
                    <a:pt x="14853" y="8772"/>
                    <a:pt x="14821" y="9057"/>
                  </a:cubicBezTo>
                  <a:lnTo>
                    <a:pt x="14441" y="8709"/>
                  </a:lnTo>
                  <a:lnTo>
                    <a:pt x="14885" y="8266"/>
                  </a:lnTo>
                  <a:close/>
                  <a:moveTo>
                    <a:pt x="14125" y="8994"/>
                  </a:moveTo>
                  <a:lnTo>
                    <a:pt x="14695" y="9564"/>
                  </a:lnTo>
                  <a:cubicBezTo>
                    <a:pt x="14695" y="9564"/>
                    <a:pt x="14631" y="9722"/>
                    <a:pt x="14536" y="10103"/>
                  </a:cubicBezTo>
                  <a:lnTo>
                    <a:pt x="13776" y="9374"/>
                  </a:lnTo>
                  <a:lnTo>
                    <a:pt x="14125" y="8994"/>
                  </a:lnTo>
                  <a:close/>
                  <a:moveTo>
                    <a:pt x="13460" y="9722"/>
                  </a:moveTo>
                  <a:lnTo>
                    <a:pt x="14346" y="10578"/>
                  </a:lnTo>
                  <a:cubicBezTo>
                    <a:pt x="14283" y="10673"/>
                    <a:pt x="14378" y="10578"/>
                    <a:pt x="14093" y="11053"/>
                  </a:cubicBezTo>
                  <a:lnTo>
                    <a:pt x="13111" y="10071"/>
                  </a:lnTo>
                  <a:lnTo>
                    <a:pt x="13460" y="9722"/>
                  </a:lnTo>
                  <a:close/>
                  <a:moveTo>
                    <a:pt x="12794" y="10388"/>
                  </a:moveTo>
                  <a:lnTo>
                    <a:pt x="13871" y="11464"/>
                  </a:lnTo>
                  <a:cubicBezTo>
                    <a:pt x="13776" y="11528"/>
                    <a:pt x="13713" y="11749"/>
                    <a:pt x="13586" y="11908"/>
                  </a:cubicBezTo>
                  <a:lnTo>
                    <a:pt x="12446" y="10768"/>
                  </a:lnTo>
                  <a:lnTo>
                    <a:pt x="12794" y="10388"/>
                  </a:lnTo>
                  <a:close/>
                  <a:moveTo>
                    <a:pt x="12129" y="11021"/>
                  </a:moveTo>
                  <a:lnTo>
                    <a:pt x="13301" y="12224"/>
                  </a:lnTo>
                  <a:cubicBezTo>
                    <a:pt x="13270" y="12256"/>
                    <a:pt x="13301" y="12256"/>
                    <a:pt x="12984" y="12604"/>
                  </a:cubicBezTo>
                  <a:lnTo>
                    <a:pt x="11749" y="11369"/>
                  </a:lnTo>
                  <a:lnTo>
                    <a:pt x="12129" y="11021"/>
                  </a:lnTo>
                  <a:close/>
                  <a:moveTo>
                    <a:pt x="11433" y="11749"/>
                  </a:moveTo>
                  <a:lnTo>
                    <a:pt x="12668" y="12984"/>
                  </a:lnTo>
                  <a:cubicBezTo>
                    <a:pt x="12656" y="12973"/>
                    <a:pt x="12649" y="12965"/>
                    <a:pt x="12640" y="12965"/>
                  </a:cubicBezTo>
                  <a:cubicBezTo>
                    <a:pt x="12623" y="12965"/>
                    <a:pt x="12601" y="12987"/>
                    <a:pt x="12541" y="13048"/>
                  </a:cubicBezTo>
                  <a:cubicBezTo>
                    <a:pt x="12509" y="13079"/>
                    <a:pt x="12509" y="13079"/>
                    <a:pt x="12288" y="13301"/>
                  </a:cubicBezTo>
                  <a:lnTo>
                    <a:pt x="11084" y="12098"/>
                  </a:lnTo>
                  <a:lnTo>
                    <a:pt x="11433" y="11749"/>
                  </a:lnTo>
                  <a:close/>
                  <a:moveTo>
                    <a:pt x="10736" y="12383"/>
                  </a:moveTo>
                  <a:lnTo>
                    <a:pt x="11876" y="13523"/>
                  </a:lnTo>
                  <a:cubicBezTo>
                    <a:pt x="11876" y="13618"/>
                    <a:pt x="11876" y="13554"/>
                    <a:pt x="11844" y="13618"/>
                  </a:cubicBezTo>
                  <a:cubicBezTo>
                    <a:pt x="11749" y="13649"/>
                    <a:pt x="11718" y="13681"/>
                    <a:pt x="11496" y="13839"/>
                  </a:cubicBezTo>
                  <a:lnTo>
                    <a:pt x="10388" y="12731"/>
                  </a:lnTo>
                  <a:lnTo>
                    <a:pt x="10736" y="12383"/>
                  </a:lnTo>
                  <a:close/>
                  <a:moveTo>
                    <a:pt x="10103" y="13079"/>
                  </a:moveTo>
                  <a:lnTo>
                    <a:pt x="11084" y="14093"/>
                  </a:lnTo>
                  <a:cubicBezTo>
                    <a:pt x="11053" y="14124"/>
                    <a:pt x="11053" y="14093"/>
                    <a:pt x="10958" y="14156"/>
                  </a:cubicBezTo>
                  <a:cubicBezTo>
                    <a:pt x="10926" y="14156"/>
                    <a:pt x="11021" y="14156"/>
                    <a:pt x="10609" y="14314"/>
                  </a:cubicBezTo>
                  <a:lnTo>
                    <a:pt x="9754" y="13428"/>
                  </a:lnTo>
                  <a:lnTo>
                    <a:pt x="10103" y="13079"/>
                  </a:lnTo>
                  <a:close/>
                  <a:moveTo>
                    <a:pt x="9438" y="13776"/>
                  </a:moveTo>
                  <a:lnTo>
                    <a:pt x="10166" y="14504"/>
                  </a:lnTo>
                  <a:cubicBezTo>
                    <a:pt x="10103" y="14504"/>
                    <a:pt x="10103" y="14504"/>
                    <a:pt x="9976" y="14536"/>
                  </a:cubicBezTo>
                  <a:cubicBezTo>
                    <a:pt x="9913" y="14599"/>
                    <a:pt x="9913" y="14599"/>
                    <a:pt x="9628" y="14663"/>
                  </a:cubicBezTo>
                  <a:lnTo>
                    <a:pt x="9058" y="14124"/>
                  </a:lnTo>
                  <a:lnTo>
                    <a:pt x="9438" y="13776"/>
                  </a:lnTo>
                  <a:close/>
                  <a:moveTo>
                    <a:pt x="8709" y="14409"/>
                  </a:moveTo>
                  <a:lnTo>
                    <a:pt x="9058" y="14758"/>
                  </a:lnTo>
                  <a:cubicBezTo>
                    <a:pt x="9058" y="14790"/>
                    <a:pt x="9121" y="14790"/>
                    <a:pt x="8994" y="14790"/>
                  </a:cubicBezTo>
                  <a:cubicBezTo>
                    <a:pt x="8963" y="14790"/>
                    <a:pt x="8677" y="14885"/>
                    <a:pt x="8234" y="14885"/>
                  </a:cubicBezTo>
                  <a:lnTo>
                    <a:pt x="8709" y="14409"/>
                  </a:lnTo>
                  <a:close/>
                  <a:moveTo>
                    <a:pt x="7696" y="0"/>
                  </a:moveTo>
                  <a:cubicBezTo>
                    <a:pt x="5637" y="0"/>
                    <a:pt x="3674" y="792"/>
                    <a:pt x="2249" y="2249"/>
                  </a:cubicBezTo>
                  <a:cubicBezTo>
                    <a:pt x="792" y="3705"/>
                    <a:pt x="0" y="5606"/>
                    <a:pt x="0" y="7664"/>
                  </a:cubicBezTo>
                  <a:cubicBezTo>
                    <a:pt x="0" y="9532"/>
                    <a:pt x="665" y="11306"/>
                    <a:pt x="1900" y="12731"/>
                  </a:cubicBezTo>
                  <a:cubicBezTo>
                    <a:pt x="3104" y="14124"/>
                    <a:pt x="4751" y="15043"/>
                    <a:pt x="6587" y="15296"/>
                  </a:cubicBezTo>
                  <a:cubicBezTo>
                    <a:pt x="6682" y="15296"/>
                    <a:pt x="6809" y="15233"/>
                    <a:pt x="6809" y="15106"/>
                  </a:cubicBezTo>
                  <a:cubicBezTo>
                    <a:pt x="6809" y="14980"/>
                    <a:pt x="6746" y="14885"/>
                    <a:pt x="6619" y="14885"/>
                  </a:cubicBezTo>
                  <a:cubicBezTo>
                    <a:pt x="4909" y="14631"/>
                    <a:pt x="3325" y="13744"/>
                    <a:pt x="2217" y="12446"/>
                  </a:cubicBezTo>
                  <a:cubicBezTo>
                    <a:pt x="1077" y="11148"/>
                    <a:pt x="444" y="9437"/>
                    <a:pt x="444" y="7696"/>
                  </a:cubicBezTo>
                  <a:cubicBezTo>
                    <a:pt x="444" y="5764"/>
                    <a:pt x="1204" y="3927"/>
                    <a:pt x="2565" y="2597"/>
                  </a:cubicBezTo>
                  <a:cubicBezTo>
                    <a:pt x="3959" y="1204"/>
                    <a:pt x="5732" y="475"/>
                    <a:pt x="7696" y="475"/>
                  </a:cubicBezTo>
                  <a:cubicBezTo>
                    <a:pt x="9628" y="475"/>
                    <a:pt x="11433" y="1204"/>
                    <a:pt x="12794" y="2597"/>
                  </a:cubicBezTo>
                  <a:cubicBezTo>
                    <a:pt x="14093" y="3895"/>
                    <a:pt x="14853" y="5637"/>
                    <a:pt x="14885" y="7506"/>
                  </a:cubicBezTo>
                  <a:lnTo>
                    <a:pt x="13143" y="7506"/>
                  </a:lnTo>
                  <a:cubicBezTo>
                    <a:pt x="13016" y="7506"/>
                    <a:pt x="12921" y="7632"/>
                    <a:pt x="12921" y="7759"/>
                  </a:cubicBezTo>
                  <a:cubicBezTo>
                    <a:pt x="12921" y="7854"/>
                    <a:pt x="13016" y="7981"/>
                    <a:pt x="13143" y="7981"/>
                  </a:cubicBezTo>
                  <a:lnTo>
                    <a:pt x="14568" y="7981"/>
                  </a:lnTo>
                  <a:lnTo>
                    <a:pt x="7917" y="14599"/>
                  </a:lnTo>
                  <a:lnTo>
                    <a:pt x="7917" y="7917"/>
                  </a:lnTo>
                  <a:lnTo>
                    <a:pt x="12129" y="7917"/>
                  </a:lnTo>
                  <a:cubicBezTo>
                    <a:pt x="12224" y="7917"/>
                    <a:pt x="12351" y="7791"/>
                    <a:pt x="12351" y="7664"/>
                  </a:cubicBezTo>
                  <a:cubicBezTo>
                    <a:pt x="12351" y="7537"/>
                    <a:pt x="12224" y="7411"/>
                    <a:pt x="12129" y="7411"/>
                  </a:cubicBezTo>
                  <a:lnTo>
                    <a:pt x="6682" y="7411"/>
                  </a:lnTo>
                  <a:cubicBezTo>
                    <a:pt x="6587" y="7411"/>
                    <a:pt x="6461" y="7537"/>
                    <a:pt x="6461" y="7664"/>
                  </a:cubicBezTo>
                  <a:cubicBezTo>
                    <a:pt x="6461" y="7791"/>
                    <a:pt x="6587" y="7917"/>
                    <a:pt x="6682" y="7917"/>
                  </a:cubicBezTo>
                  <a:lnTo>
                    <a:pt x="7442" y="7917"/>
                  </a:lnTo>
                  <a:lnTo>
                    <a:pt x="7442" y="15138"/>
                  </a:lnTo>
                  <a:cubicBezTo>
                    <a:pt x="7442" y="15265"/>
                    <a:pt x="7537" y="15391"/>
                    <a:pt x="7696" y="15391"/>
                  </a:cubicBezTo>
                  <a:cubicBezTo>
                    <a:pt x="9754" y="15391"/>
                    <a:pt x="11686" y="14599"/>
                    <a:pt x="13143" y="13079"/>
                  </a:cubicBezTo>
                  <a:lnTo>
                    <a:pt x="13143" y="13079"/>
                  </a:lnTo>
                  <a:cubicBezTo>
                    <a:pt x="13127" y="13111"/>
                    <a:pt x="13127" y="13127"/>
                    <a:pt x="13131" y="13127"/>
                  </a:cubicBezTo>
                  <a:cubicBezTo>
                    <a:pt x="13135" y="13127"/>
                    <a:pt x="13143" y="13111"/>
                    <a:pt x="13143" y="13079"/>
                  </a:cubicBezTo>
                  <a:lnTo>
                    <a:pt x="13143" y="13079"/>
                  </a:lnTo>
                  <a:cubicBezTo>
                    <a:pt x="13143" y="13079"/>
                    <a:pt x="13143" y="13079"/>
                    <a:pt x="13143" y="13079"/>
                  </a:cubicBezTo>
                  <a:cubicBezTo>
                    <a:pt x="14568" y="11623"/>
                    <a:pt x="15360" y="9722"/>
                    <a:pt x="15360" y="7664"/>
                  </a:cubicBezTo>
                  <a:cubicBezTo>
                    <a:pt x="15360" y="5606"/>
                    <a:pt x="14568" y="3674"/>
                    <a:pt x="13111" y="2249"/>
                  </a:cubicBezTo>
                  <a:cubicBezTo>
                    <a:pt x="11654" y="792"/>
                    <a:pt x="9754" y="0"/>
                    <a:pt x="7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3"/>
            <p:cNvSpPr/>
            <p:nvPr/>
          </p:nvSpPr>
          <p:spPr>
            <a:xfrm>
              <a:off x="3298400" y="1997800"/>
              <a:ext cx="22975" cy="45150"/>
            </a:xfrm>
            <a:custGeom>
              <a:avLst/>
              <a:gdLst/>
              <a:ahLst/>
              <a:cxnLst/>
              <a:rect l="l" t="t" r="r" b="b"/>
              <a:pathLst>
                <a:path w="919" h="1806" extrusionOk="0">
                  <a:moveTo>
                    <a:pt x="253" y="0"/>
                  </a:moveTo>
                  <a:cubicBezTo>
                    <a:pt x="127" y="0"/>
                    <a:pt x="0" y="127"/>
                    <a:pt x="0" y="253"/>
                  </a:cubicBezTo>
                  <a:lnTo>
                    <a:pt x="0" y="1552"/>
                  </a:lnTo>
                  <a:cubicBezTo>
                    <a:pt x="0" y="1679"/>
                    <a:pt x="127" y="1805"/>
                    <a:pt x="253" y="1805"/>
                  </a:cubicBezTo>
                  <a:cubicBezTo>
                    <a:pt x="380" y="1805"/>
                    <a:pt x="475" y="1679"/>
                    <a:pt x="475" y="1552"/>
                  </a:cubicBezTo>
                  <a:lnTo>
                    <a:pt x="475" y="792"/>
                  </a:lnTo>
                  <a:cubicBezTo>
                    <a:pt x="475" y="792"/>
                    <a:pt x="475" y="728"/>
                    <a:pt x="602" y="602"/>
                  </a:cubicBezTo>
                  <a:lnTo>
                    <a:pt x="729" y="475"/>
                  </a:lnTo>
                  <a:cubicBezTo>
                    <a:pt x="729" y="487"/>
                    <a:pt x="735" y="492"/>
                    <a:pt x="745" y="492"/>
                  </a:cubicBezTo>
                  <a:cubicBezTo>
                    <a:pt x="792" y="492"/>
                    <a:pt x="919" y="389"/>
                    <a:pt x="919" y="285"/>
                  </a:cubicBezTo>
                  <a:cubicBezTo>
                    <a:pt x="919" y="158"/>
                    <a:pt x="792" y="63"/>
                    <a:pt x="697" y="63"/>
                  </a:cubicBezTo>
                  <a:cubicBezTo>
                    <a:pt x="634" y="63"/>
                    <a:pt x="570" y="95"/>
                    <a:pt x="539" y="95"/>
                  </a:cubicBezTo>
                  <a:cubicBezTo>
                    <a:pt x="539" y="95"/>
                    <a:pt x="475" y="127"/>
                    <a:pt x="443" y="127"/>
                  </a:cubicBezTo>
                  <a:cubicBezTo>
                    <a:pt x="412" y="63"/>
                    <a:pt x="317"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3" name="Google Shape;4173;p73"/>
          <p:cNvGrpSpPr/>
          <p:nvPr/>
        </p:nvGrpSpPr>
        <p:grpSpPr>
          <a:xfrm>
            <a:off x="4740627" y="2798935"/>
            <a:ext cx="384800" cy="379650"/>
            <a:chOff x="3202600" y="1238925"/>
            <a:chExt cx="384800" cy="379650"/>
          </a:xfrm>
        </p:grpSpPr>
        <p:sp>
          <p:nvSpPr>
            <p:cNvPr id="4174" name="Google Shape;4174;p73"/>
            <p:cNvSpPr/>
            <p:nvPr/>
          </p:nvSpPr>
          <p:spPr>
            <a:xfrm>
              <a:off x="3467025" y="1330175"/>
              <a:ext cx="114825" cy="115025"/>
            </a:xfrm>
            <a:custGeom>
              <a:avLst/>
              <a:gdLst/>
              <a:ahLst/>
              <a:cxnLst/>
              <a:rect l="l" t="t" r="r" b="b"/>
              <a:pathLst>
                <a:path w="4593" h="4601" extrusionOk="0">
                  <a:moveTo>
                    <a:pt x="1584" y="0"/>
                  </a:moveTo>
                  <a:cubicBezTo>
                    <a:pt x="1457" y="0"/>
                    <a:pt x="1331" y="56"/>
                    <a:pt x="1236" y="167"/>
                  </a:cubicBezTo>
                  <a:lnTo>
                    <a:pt x="1" y="1370"/>
                  </a:lnTo>
                  <a:lnTo>
                    <a:pt x="3199" y="4600"/>
                  </a:lnTo>
                  <a:lnTo>
                    <a:pt x="4403" y="3333"/>
                  </a:lnTo>
                  <a:cubicBezTo>
                    <a:pt x="4593" y="3112"/>
                    <a:pt x="4593" y="2795"/>
                    <a:pt x="4403" y="2605"/>
                  </a:cubicBezTo>
                  <a:lnTo>
                    <a:pt x="1932" y="167"/>
                  </a:lnTo>
                  <a:cubicBezTo>
                    <a:pt x="1837" y="56"/>
                    <a:pt x="1711" y="0"/>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3"/>
            <p:cNvSpPr/>
            <p:nvPr/>
          </p:nvSpPr>
          <p:spPr>
            <a:xfrm>
              <a:off x="3490000" y="1331550"/>
              <a:ext cx="92650" cy="112050"/>
            </a:xfrm>
            <a:custGeom>
              <a:avLst/>
              <a:gdLst/>
              <a:ahLst/>
              <a:cxnLst/>
              <a:rect l="l" t="t" r="r" b="b"/>
              <a:pathLst>
                <a:path w="3706" h="4482" extrusionOk="0">
                  <a:moveTo>
                    <a:pt x="697" y="1"/>
                  </a:moveTo>
                  <a:cubicBezTo>
                    <a:pt x="570" y="1"/>
                    <a:pt x="443" y="48"/>
                    <a:pt x="348" y="143"/>
                  </a:cubicBezTo>
                  <a:lnTo>
                    <a:pt x="0" y="492"/>
                  </a:lnTo>
                  <a:cubicBezTo>
                    <a:pt x="79" y="412"/>
                    <a:pt x="174" y="373"/>
                    <a:pt x="265" y="373"/>
                  </a:cubicBezTo>
                  <a:cubicBezTo>
                    <a:pt x="356" y="373"/>
                    <a:pt x="443" y="412"/>
                    <a:pt x="507" y="492"/>
                  </a:cubicBezTo>
                  <a:lnTo>
                    <a:pt x="2565" y="2550"/>
                  </a:lnTo>
                  <a:cubicBezTo>
                    <a:pt x="2755" y="2740"/>
                    <a:pt x="2755" y="3057"/>
                    <a:pt x="2565" y="3278"/>
                  </a:cubicBezTo>
                  <a:lnTo>
                    <a:pt x="1805" y="4007"/>
                  </a:lnTo>
                  <a:lnTo>
                    <a:pt x="2280" y="4482"/>
                  </a:lnTo>
                  <a:lnTo>
                    <a:pt x="3515" y="3278"/>
                  </a:lnTo>
                  <a:cubicBezTo>
                    <a:pt x="3705" y="3120"/>
                    <a:pt x="3705" y="2803"/>
                    <a:pt x="3515" y="2582"/>
                  </a:cubicBezTo>
                  <a:lnTo>
                    <a:pt x="1045" y="143"/>
                  </a:lnTo>
                  <a:cubicBezTo>
                    <a:pt x="950" y="48"/>
                    <a:pt x="823" y="1"/>
                    <a:pt x="69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3"/>
            <p:cNvSpPr/>
            <p:nvPr/>
          </p:nvSpPr>
          <p:spPr>
            <a:xfrm>
              <a:off x="3313425" y="1501375"/>
              <a:ext cx="98200" cy="98200"/>
            </a:xfrm>
            <a:custGeom>
              <a:avLst/>
              <a:gdLst/>
              <a:ahLst/>
              <a:cxnLst/>
              <a:rect l="l" t="t" r="r" b="b"/>
              <a:pathLst>
                <a:path w="3928" h="3928" extrusionOk="0">
                  <a:moveTo>
                    <a:pt x="729" y="1"/>
                  </a:moveTo>
                  <a:lnTo>
                    <a:pt x="1" y="697"/>
                  </a:lnTo>
                  <a:cubicBezTo>
                    <a:pt x="1" y="697"/>
                    <a:pt x="793" y="2344"/>
                    <a:pt x="1" y="3136"/>
                  </a:cubicBezTo>
                  <a:lnTo>
                    <a:pt x="793" y="3928"/>
                  </a:lnTo>
                  <a:cubicBezTo>
                    <a:pt x="1056" y="3664"/>
                    <a:pt x="1412" y="3576"/>
                    <a:pt x="1768" y="3576"/>
                  </a:cubicBezTo>
                  <a:cubicBezTo>
                    <a:pt x="2482" y="3576"/>
                    <a:pt x="3199" y="3928"/>
                    <a:pt x="3199" y="3928"/>
                  </a:cubicBezTo>
                  <a:lnTo>
                    <a:pt x="3928" y="3199"/>
                  </a:lnTo>
                  <a:lnTo>
                    <a:pt x="7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3"/>
            <p:cNvSpPr/>
            <p:nvPr/>
          </p:nvSpPr>
          <p:spPr>
            <a:xfrm>
              <a:off x="3321350" y="1568675"/>
              <a:ext cx="90275" cy="29325"/>
            </a:xfrm>
            <a:custGeom>
              <a:avLst/>
              <a:gdLst/>
              <a:ahLst/>
              <a:cxnLst/>
              <a:rect l="l" t="t" r="r" b="b"/>
              <a:pathLst>
                <a:path w="3611" h="1173" extrusionOk="0">
                  <a:moveTo>
                    <a:pt x="3104" y="1"/>
                  </a:moveTo>
                  <a:lnTo>
                    <a:pt x="2534" y="539"/>
                  </a:lnTo>
                  <a:cubicBezTo>
                    <a:pt x="2487" y="610"/>
                    <a:pt x="2403" y="646"/>
                    <a:pt x="2311" y="646"/>
                  </a:cubicBezTo>
                  <a:cubicBezTo>
                    <a:pt x="2281" y="646"/>
                    <a:pt x="2249" y="642"/>
                    <a:pt x="2217" y="634"/>
                  </a:cubicBezTo>
                  <a:cubicBezTo>
                    <a:pt x="1958" y="523"/>
                    <a:pt x="1459" y="346"/>
                    <a:pt x="964" y="346"/>
                  </a:cubicBezTo>
                  <a:cubicBezTo>
                    <a:pt x="613" y="346"/>
                    <a:pt x="263" y="435"/>
                    <a:pt x="1" y="697"/>
                  </a:cubicBezTo>
                  <a:lnTo>
                    <a:pt x="476" y="1172"/>
                  </a:lnTo>
                  <a:cubicBezTo>
                    <a:pt x="739" y="908"/>
                    <a:pt x="1095" y="820"/>
                    <a:pt x="1451" y="820"/>
                  </a:cubicBezTo>
                  <a:cubicBezTo>
                    <a:pt x="2165" y="820"/>
                    <a:pt x="2882" y="1172"/>
                    <a:pt x="2882" y="1172"/>
                  </a:cubicBezTo>
                  <a:lnTo>
                    <a:pt x="3611" y="476"/>
                  </a:lnTo>
                  <a:lnTo>
                    <a:pt x="3104"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3"/>
            <p:cNvSpPr/>
            <p:nvPr/>
          </p:nvSpPr>
          <p:spPr>
            <a:xfrm>
              <a:off x="3297600" y="1580550"/>
              <a:ext cx="35650" cy="33975"/>
            </a:xfrm>
            <a:custGeom>
              <a:avLst/>
              <a:gdLst/>
              <a:ahLst/>
              <a:cxnLst/>
              <a:rect l="l" t="t" r="r" b="b"/>
              <a:pathLst>
                <a:path w="1426" h="1359" extrusionOk="0">
                  <a:moveTo>
                    <a:pt x="634" y="1"/>
                  </a:moveTo>
                  <a:lnTo>
                    <a:pt x="159" y="476"/>
                  </a:lnTo>
                  <a:cubicBezTo>
                    <a:pt x="0" y="634"/>
                    <a:pt x="0" y="856"/>
                    <a:pt x="159" y="1014"/>
                  </a:cubicBezTo>
                  <a:lnTo>
                    <a:pt x="349" y="1236"/>
                  </a:lnTo>
                  <a:cubicBezTo>
                    <a:pt x="432" y="1319"/>
                    <a:pt x="551" y="1359"/>
                    <a:pt x="668" y="1359"/>
                  </a:cubicBezTo>
                  <a:cubicBezTo>
                    <a:pt x="773" y="1359"/>
                    <a:pt x="876" y="1327"/>
                    <a:pt x="951" y="1267"/>
                  </a:cubicBezTo>
                  <a:lnTo>
                    <a:pt x="1426" y="792"/>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3"/>
            <p:cNvSpPr/>
            <p:nvPr/>
          </p:nvSpPr>
          <p:spPr>
            <a:xfrm>
              <a:off x="3299975" y="1586100"/>
              <a:ext cx="33275" cy="26750"/>
            </a:xfrm>
            <a:custGeom>
              <a:avLst/>
              <a:gdLst/>
              <a:ahLst/>
              <a:cxnLst/>
              <a:rect l="l" t="t" r="r" b="b"/>
              <a:pathLst>
                <a:path w="1331" h="1070" extrusionOk="0">
                  <a:moveTo>
                    <a:pt x="856" y="0"/>
                  </a:moveTo>
                  <a:lnTo>
                    <a:pt x="380" y="475"/>
                  </a:lnTo>
                  <a:cubicBezTo>
                    <a:pt x="284" y="572"/>
                    <a:pt x="168" y="613"/>
                    <a:pt x="77" y="613"/>
                  </a:cubicBezTo>
                  <a:cubicBezTo>
                    <a:pt x="49" y="613"/>
                    <a:pt x="23" y="609"/>
                    <a:pt x="0" y="602"/>
                  </a:cubicBezTo>
                  <a:lnTo>
                    <a:pt x="0" y="602"/>
                  </a:lnTo>
                  <a:cubicBezTo>
                    <a:pt x="0" y="697"/>
                    <a:pt x="32" y="729"/>
                    <a:pt x="95" y="760"/>
                  </a:cubicBezTo>
                  <a:lnTo>
                    <a:pt x="317" y="950"/>
                  </a:lnTo>
                  <a:cubicBezTo>
                    <a:pt x="396" y="1030"/>
                    <a:pt x="491" y="1069"/>
                    <a:pt x="586" y="1069"/>
                  </a:cubicBezTo>
                  <a:cubicBezTo>
                    <a:pt x="681" y="1069"/>
                    <a:pt x="776" y="1030"/>
                    <a:pt x="856" y="950"/>
                  </a:cubicBezTo>
                  <a:lnTo>
                    <a:pt x="1331" y="475"/>
                  </a:lnTo>
                  <a:lnTo>
                    <a:pt x="85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3"/>
            <p:cNvSpPr/>
            <p:nvPr/>
          </p:nvSpPr>
          <p:spPr>
            <a:xfrm>
              <a:off x="3325300" y="1352525"/>
              <a:ext cx="234375" cy="234375"/>
            </a:xfrm>
            <a:custGeom>
              <a:avLst/>
              <a:gdLst/>
              <a:ahLst/>
              <a:cxnLst/>
              <a:rect l="l" t="t" r="r" b="b"/>
              <a:pathLst>
                <a:path w="9375" h="9375" extrusionOk="0">
                  <a:moveTo>
                    <a:pt x="6176" y="1"/>
                  </a:moveTo>
                  <a:lnTo>
                    <a:pt x="1" y="6176"/>
                  </a:lnTo>
                  <a:lnTo>
                    <a:pt x="3199" y="9375"/>
                  </a:lnTo>
                  <a:lnTo>
                    <a:pt x="9375" y="3199"/>
                  </a:ln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3"/>
            <p:cNvSpPr/>
            <p:nvPr/>
          </p:nvSpPr>
          <p:spPr>
            <a:xfrm>
              <a:off x="3393400" y="1420625"/>
              <a:ext cx="166275" cy="166275"/>
            </a:xfrm>
            <a:custGeom>
              <a:avLst/>
              <a:gdLst/>
              <a:ahLst/>
              <a:cxnLst/>
              <a:rect l="l" t="t" r="r" b="b"/>
              <a:pathLst>
                <a:path w="6651" h="6651" extrusionOk="0">
                  <a:moveTo>
                    <a:pt x="6176" y="0"/>
                  </a:moveTo>
                  <a:lnTo>
                    <a:pt x="0" y="6176"/>
                  </a:lnTo>
                  <a:lnTo>
                    <a:pt x="475" y="6651"/>
                  </a:lnTo>
                  <a:lnTo>
                    <a:pt x="6651" y="475"/>
                  </a:lnTo>
                  <a:lnTo>
                    <a:pt x="6176"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3"/>
            <p:cNvSpPr/>
            <p:nvPr/>
          </p:nvSpPr>
          <p:spPr>
            <a:xfrm>
              <a:off x="3398950" y="1439725"/>
              <a:ext cx="77600" cy="68725"/>
            </a:xfrm>
            <a:custGeom>
              <a:avLst/>
              <a:gdLst/>
              <a:ahLst/>
              <a:cxnLst/>
              <a:rect l="l" t="t" r="r" b="b"/>
              <a:pathLst>
                <a:path w="3104" h="2749" extrusionOk="0">
                  <a:moveTo>
                    <a:pt x="2139" y="0"/>
                  </a:moveTo>
                  <a:cubicBezTo>
                    <a:pt x="1726" y="0"/>
                    <a:pt x="1229" y="224"/>
                    <a:pt x="823" y="630"/>
                  </a:cubicBezTo>
                  <a:cubicBezTo>
                    <a:pt x="190" y="1327"/>
                    <a:pt x="0" y="2150"/>
                    <a:pt x="380" y="2530"/>
                  </a:cubicBezTo>
                  <a:cubicBezTo>
                    <a:pt x="517" y="2678"/>
                    <a:pt x="718" y="2748"/>
                    <a:pt x="950" y="2748"/>
                  </a:cubicBezTo>
                  <a:cubicBezTo>
                    <a:pt x="1364" y="2748"/>
                    <a:pt x="1874" y="2524"/>
                    <a:pt x="2280" y="2118"/>
                  </a:cubicBezTo>
                  <a:cubicBezTo>
                    <a:pt x="2914" y="1485"/>
                    <a:pt x="3104" y="598"/>
                    <a:pt x="2724" y="218"/>
                  </a:cubicBezTo>
                  <a:cubicBezTo>
                    <a:pt x="2576" y="70"/>
                    <a:pt x="2371" y="0"/>
                    <a:pt x="2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3"/>
            <p:cNvSpPr/>
            <p:nvPr/>
          </p:nvSpPr>
          <p:spPr>
            <a:xfrm>
              <a:off x="3416350" y="1440900"/>
              <a:ext cx="60200" cy="68175"/>
            </a:xfrm>
            <a:custGeom>
              <a:avLst/>
              <a:gdLst/>
              <a:ahLst/>
              <a:cxnLst/>
              <a:rect l="l" t="t" r="r" b="b"/>
              <a:pathLst>
                <a:path w="2408" h="2727" extrusionOk="0">
                  <a:moveTo>
                    <a:pt x="1474" y="1"/>
                  </a:moveTo>
                  <a:cubicBezTo>
                    <a:pt x="1370" y="1"/>
                    <a:pt x="1259" y="15"/>
                    <a:pt x="1141" y="45"/>
                  </a:cubicBezTo>
                  <a:cubicBezTo>
                    <a:pt x="1268" y="76"/>
                    <a:pt x="1394" y="108"/>
                    <a:pt x="1458" y="203"/>
                  </a:cubicBezTo>
                  <a:cubicBezTo>
                    <a:pt x="1869" y="583"/>
                    <a:pt x="1679" y="1470"/>
                    <a:pt x="1046" y="2103"/>
                  </a:cubicBezTo>
                  <a:cubicBezTo>
                    <a:pt x="729" y="2420"/>
                    <a:pt x="318" y="2610"/>
                    <a:pt x="1" y="2705"/>
                  </a:cubicBezTo>
                  <a:cubicBezTo>
                    <a:pt x="68" y="2719"/>
                    <a:pt x="140" y="2726"/>
                    <a:pt x="216" y="2726"/>
                  </a:cubicBezTo>
                  <a:cubicBezTo>
                    <a:pt x="634" y="2726"/>
                    <a:pt x="1155" y="2506"/>
                    <a:pt x="1584" y="2103"/>
                  </a:cubicBezTo>
                  <a:cubicBezTo>
                    <a:pt x="2249" y="1438"/>
                    <a:pt x="2408" y="583"/>
                    <a:pt x="2028" y="203"/>
                  </a:cubicBezTo>
                  <a:cubicBezTo>
                    <a:pt x="1896" y="72"/>
                    <a:pt x="1705" y="1"/>
                    <a:pt x="147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3"/>
            <p:cNvSpPr/>
            <p:nvPr/>
          </p:nvSpPr>
          <p:spPr>
            <a:xfrm>
              <a:off x="3451975" y="1244675"/>
              <a:ext cx="46750" cy="43150"/>
            </a:xfrm>
            <a:custGeom>
              <a:avLst/>
              <a:gdLst/>
              <a:ahLst/>
              <a:cxnLst/>
              <a:rect l="l" t="t" r="r" b="b"/>
              <a:pathLst>
                <a:path w="1870" h="1726" extrusionOk="0">
                  <a:moveTo>
                    <a:pt x="1189" y="0"/>
                  </a:moveTo>
                  <a:cubicBezTo>
                    <a:pt x="1030" y="0"/>
                    <a:pt x="872" y="55"/>
                    <a:pt x="761" y="166"/>
                  </a:cubicBezTo>
                  <a:lnTo>
                    <a:pt x="254" y="673"/>
                  </a:lnTo>
                  <a:cubicBezTo>
                    <a:pt x="1" y="926"/>
                    <a:pt x="1" y="1306"/>
                    <a:pt x="254" y="1560"/>
                  </a:cubicBezTo>
                  <a:cubicBezTo>
                    <a:pt x="365" y="1671"/>
                    <a:pt x="523" y="1726"/>
                    <a:pt x="682" y="1726"/>
                  </a:cubicBezTo>
                  <a:cubicBezTo>
                    <a:pt x="840" y="1726"/>
                    <a:pt x="999" y="1671"/>
                    <a:pt x="1109" y="1560"/>
                  </a:cubicBezTo>
                  <a:lnTo>
                    <a:pt x="1616" y="1021"/>
                  </a:lnTo>
                  <a:cubicBezTo>
                    <a:pt x="1869" y="800"/>
                    <a:pt x="1869" y="420"/>
                    <a:pt x="1616" y="166"/>
                  </a:cubicBezTo>
                  <a:cubicBezTo>
                    <a:pt x="1505" y="55"/>
                    <a:pt x="1347" y="0"/>
                    <a:pt x="1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3"/>
            <p:cNvSpPr/>
            <p:nvPr/>
          </p:nvSpPr>
          <p:spPr>
            <a:xfrm>
              <a:off x="3462275" y="1244350"/>
              <a:ext cx="34075" cy="43325"/>
            </a:xfrm>
            <a:custGeom>
              <a:avLst/>
              <a:gdLst/>
              <a:ahLst/>
              <a:cxnLst/>
              <a:rect l="l" t="t" r="r" b="b"/>
              <a:pathLst>
                <a:path w="1363" h="1733" extrusionOk="0">
                  <a:moveTo>
                    <a:pt x="772" y="1"/>
                  </a:moveTo>
                  <a:cubicBezTo>
                    <a:pt x="688" y="1"/>
                    <a:pt x="607" y="19"/>
                    <a:pt x="539" y="53"/>
                  </a:cubicBezTo>
                  <a:cubicBezTo>
                    <a:pt x="476" y="116"/>
                    <a:pt x="412" y="148"/>
                    <a:pt x="381" y="179"/>
                  </a:cubicBezTo>
                  <a:cubicBezTo>
                    <a:pt x="423" y="151"/>
                    <a:pt x="479" y="135"/>
                    <a:pt x="533" y="135"/>
                  </a:cubicBezTo>
                  <a:cubicBezTo>
                    <a:pt x="599" y="135"/>
                    <a:pt x="662" y="159"/>
                    <a:pt x="697" y="211"/>
                  </a:cubicBezTo>
                  <a:cubicBezTo>
                    <a:pt x="697" y="274"/>
                    <a:pt x="729" y="274"/>
                    <a:pt x="729" y="274"/>
                  </a:cubicBezTo>
                  <a:cubicBezTo>
                    <a:pt x="792" y="338"/>
                    <a:pt x="824" y="464"/>
                    <a:pt x="824" y="528"/>
                  </a:cubicBezTo>
                  <a:cubicBezTo>
                    <a:pt x="824" y="686"/>
                    <a:pt x="792" y="844"/>
                    <a:pt x="666" y="971"/>
                  </a:cubicBezTo>
                  <a:lnTo>
                    <a:pt x="159" y="1478"/>
                  </a:lnTo>
                  <a:cubicBezTo>
                    <a:pt x="96" y="1541"/>
                    <a:pt x="32" y="1573"/>
                    <a:pt x="1" y="1604"/>
                  </a:cubicBezTo>
                  <a:cubicBezTo>
                    <a:pt x="102" y="1692"/>
                    <a:pt x="231" y="1732"/>
                    <a:pt x="361" y="1732"/>
                  </a:cubicBezTo>
                  <a:cubicBezTo>
                    <a:pt x="515" y="1732"/>
                    <a:pt x="672" y="1676"/>
                    <a:pt x="792" y="1573"/>
                  </a:cubicBezTo>
                  <a:lnTo>
                    <a:pt x="1299" y="1066"/>
                  </a:lnTo>
                  <a:cubicBezTo>
                    <a:pt x="1331" y="939"/>
                    <a:pt x="1362" y="781"/>
                    <a:pt x="1362" y="623"/>
                  </a:cubicBezTo>
                  <a:cubicBezTo>
                    <a:pt x="1362" y="464"/>
                    <a:pt x="1331" y="306"/>
                    <a:pt x="1204" y="179"/>
                  </a:cubicBezTo>
                  <a:cubicBezTo>
                    <a:pt x="1082" y="57"/>
                    <a:pt x="921" y="1"/>
                    <a:pt x="772"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3"/>
            <p:cNvSpPr/>
            <p:nvPr/>
          </p:nvSpPr>
          <p:spPr>
            <a:xfrm>
              <a:off x="3220800" y="1249800"/>
              <a:ext cx="270800" cy="269025"/>
            </a:xfrm>
            <a:custGeom>
              <a:avLst/>
              <a:gdLst/>
              <a:ahLst/>
              <a:cxnLst/>
              <a:rect l="l" t="t" r="r" b="b"/>
              <a:pathLst>
                <a:path w="10832" h="10761" extrusionOk="0">
                  <a:moveTo>
                    <a:pt x="9121" y="1"/>
                  </a:moveTo>
                  <a:cubicBezTo>
                    <a:pt x="9002" y="1"/>
                    <a:pt x="8884" y="40"/>
                    <a:pt x="8805" y="120"/>
                  </a:cubicBezTo>
                  <a:lnTo>
                    <a:pt x="539" y="8385"/>
                  </a:lnTo>
                  <a:cubicBezTo>
                    <a:pt x="476" y="8480"/>
                    <a:pt x="412" y="8607"/>
                    <a:pt x="381" y="8702"/>
                  </a:cubicBezTo>
                  <a:lnTo>
                    <a:pt x="1" y="10760"/>
                  </a:lnTo>
                  <a:lnTo>
                    <a:pt x="1" y="10760"/>
                  </a:lnTo>
                  <a:lnTo>
                    <a:pt x="2059" y="10380"/>
                  </a:lnTo>
                  <a:cubicBezTo>
                    <a:pt x="2154" y="10380"/>
                    <a:pt x="2281" y="10285"/>
                    <a:pt x="2376" y="10222"/>
                  </a:cubicBezTo>
                  <a:lnTo>
                    <a:pt x="10641" y="1956"/>
                  </a:lnTo>
                  <a:cubicBezTo>
                    <a:pt x="10831" y="1798"/>
                    <a:pt x="10831" y="1481"/>
                    <a:pt x="10641" y="1323"/>
                  </a:cubicBezTo>
                  <a:lnTo>
                    <a:pt x="9438" y="120"/>
                  </a:lnTo>
                  <a:cubicBezTo>
                    <a:pt x="9359" y="40"/>
                    <a:pt x="9240" y="1"/>
                    <a:pt x="912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3"/>
            <p:cNvSpPr/>
            <p:nvPr/>
          </p:nvSpPr>
          <p:spPr>
            <a:xfrm>
              <a:off x="3220800" y="1249800"/>
              <a:ext cx="270800" cy="269025"/>
            </a:xfrm>
            <a:custGeom>
              <a:avLst/>
              <a:gdLst/>
              <a:ahLst/>
              <a:cxnLst/>
              <a:rect l="l" t="t" r="r" b="b"/>
              <a:pathLst>
                <a:path w="10832" h="10761" extrusionOk="0">
                  <a:moveTo>
                    <a:pt x="9121" y="1"/>
                  </a:moveTo>
                  <a:cubicBezTo>
                    <a:pt x="9002" y="1"/>
                    <a:pt x="8884" y="40"/>
                    <a:pt x="8805" y="120"/>
                  </a:cubicBezTo>
                  <a:lnTo>
                    <a:pt x="539" y="8385"/>
                  </a:lnTo>
                  <a:cubicBezTo>
                    <a:pt x="476" y="8480"/>
                    <a:pt x="412" y="8607"/>
                    <a:pt x="381" y="8702"/>
                  </a:cubicBezTo>
                  <a:lnTo>
                    <a:pt x="1" y="10760"/>
                  </a:lnTo>
                  <a:lnTo>
                    <a:pt x="1" y="10760"/>
                  </a:lnTo>
                  <a:lnTo>
                    <a:pt x="2059" y="10380"/>
                  </a:lnTo>
                  <a:cubicBezTo>
                    <a:pt x="2154" y="10380"/>
                    <a:pt x="2281" y="10285"/>
                    <a:pt x="2376" y="10222"/>
                  </a:cubicBezTo>
                  <a:lnTo>
                    <a:pt x="10641" y="1956"/>
                  </a:lnTo>
                  <a:cubicBezTo>
                    <a:pt x="10831" y="1798"/>
                    <a:pt x="10831" y="1481"/>
                    <a:pt x="10641" y="1323"/>
                  </a:cubicBezTo>
                  <a:lnTo>
                    <a:pt x="9438" y="120"/>
                  </a:lnTo>
                  <a:cubicBezTo>
                    <a:pt x="9359" y="40"/>
                    <a:pt x="9240" y="1"/>
                    <a:pt x="9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3"/>
            <p:cNvSpPr/>
            <p:nvPr/>
          </p:nvSpPr>
          <p:spPr>
            <a:xfrm>
              <a:off x="3218425" y="1249800"/>
              <a:ext cx="273175" cy="269025"/>
            </a:xfrm>
            <a:custGeom>
              <a:avLst/>
              <a:gdLst/>
              <a:ahLst/>
              <a:cxnLst/>
              <a:rect l="l" t="t" r="r" b="b"/>
              <a:pathLst>
                <a:path w="10927" h="10761" extrusionOk="0">
                  <a:moveTo>
                    <a:pt x="8677" y="370"/>
                  </a:moveTo>
                  <a:lnTo>
                    <a:pt x="8677" y="370"/>
                  </a:lnTo>
                  <a:cubicBezTo>
                    <a:pt x="8666" y="380"/>
                    <a:pt x="8656" y="392"/>
                    <a:pt x="8646" y="405"/>
                  </a:cubicBezTo>
                  <a:lnTo>
                    <a:pt x="8677" y="370"/>
                  </a:lnTo>
                  <a:close/>
                  <a:moveTo>
                    <a:pt x="9216" y="1"/>
                  </a:moveTo>
                  <a:cubicBezTo>
                    <a:pt x="9097" y="1"/>
                    <a:pt x="8979" y="40"/>
                    <a:pt x="8900" y="120"/>
                  </a:cubicBezTo>
                  <a:lnTo>
                    <a:pt x="8677" y="370"/>
                  </a:lnTo>
                  <a:lnTo>
                    <a:pt x="8677" y="370"/>
                  </a:lnTo>
                  <a:cubicBezTo>
                    <a:pt x="8720" y="330"/>
                    <a:pt x="8770" y="310"/>
                    <a:pt x="8820" y="310"/>
                  </a:cubicBezTo>
                  <a:cubicBezTo>
                    <a:pt x="8884" y="310"/>
                    <a:pt x="8947" y="341"/>
                    <a:pt x="8995" y="405"/>
                  </a:cubicBezTo>
                  <a:lnTo>
                    <a:pt x="9913" y="1323"/>
                  </a:lnTo>
                  <a:cubicBezTo>
                    <a:pt x="10040" y="1481"/>
                    <a:pt x="10040" y="1798"/>
                    <a:pt x="9913" y="1956"/>
                  </a:cubicBezTo>
                  <a:lnTo>
                    <a:pt x="1616" y="10222"/>
                  </a:lnTo>
                  <a:cubicBezTo>
                    <a:pt x="1552" y="10285"/>
                    <a:pt x="1426" y="10380"/>
                    <a:pt x="1299" y="10380"/>
                  </a:cubicBezTo>
                  <a:lnTo>
                    <a:pt x="444" y="10539"/>
                  </a:lnTo>
                  <a:cubicBezTo>
                    <a:pt x="427" y="10541"/>
                    <a:pt x="411" y="10543"/>
                    <a:pt x="395" y="10543"/>
                  </a:cubicBezTo>
                  <a:cubicBezTo>
                    <a:pt x="228" y="10543"/>
                    <a:pt x="98" y="10396"/>
                    <a:pt x="127" y="10222"/>
                  </a:cubicBezTo>
                  <a:lnTo>
                    <a:pt x="127" y="10222"/>
                  </a:lnTo>
                  <a:lnTo>
                    <a:pt x="32" y="10602"/>
                  </a:lnTo>
                  <a:lnTo>
                    <a:pt x="1" y="10760"/>
                  </a:lnTo>
                  <a:lnTo>
                    <a:pt x="1" y="10760"/>
                  </a:lnTo>
                  <a:lnTo>
                    <a:pt x="2059" y="10380"/>
                  </a:lnTo>
                  <a:cubicBezTo>
                    <a:pt x="2186" y="10349"/>
                    <a:pt x="2312" y="10285"/>
                    <a:pt x="2376" y="10222"/>
                  </a:cubicBezTo>
                  <a:lnTo>
                    <a:pt x="10641" y="1956"/>
                  </a:lnTo>
                  <a:cubicBezTo>
                    <a:pt x="10926" y="1798"/>
                    <a:pt x="10926" y="1481"/>
                    <a:pt x="10736" y="1323"/>
                  </a:cubicBezTo>
                  <a:lnTo>
                    <a:pt x="9533" y="120"/>
                  </a:lnTo>
                  <a:cubicBezTo>
                    <a:pt x="9454" y="40"/>
                    <a:pt x="9335" y="1"/>
                    <a:pt x="9216"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3"/>
            <p:cNvSpPr/>
            <p:nvPr/>
          </p:nvSpPr>
          <p:spPr>
            <a:xfrm>
              <a:off x="3325300" y="1352525"/>
              <a:ext cx="61800" cy="61000"/>
            </a:xfrm>
            <a:custGeom>
              <a:avLst/>
              <a:gdLst/>
              <a:ahLst/>
              <a:cxnLst/>
              <a:rect l="l" t="t" r="r" b="b"/>
              <a:pathLst>
                <a:path w="2472" h="2440" extrusionOk="0">
                  <a:moveTo>
                    <a:pt x="634" y="1"/>
                  </a:moveTo>
                  <a:lnTo>
                    <a:pt x="1" y="634"/>
                  </a:lnTo>
                  <a:lnTo>
                    <a:pt x="1838" y="2439"/>
                  </a:lnTo>
                  <a:lnTo>
                    <a:pt x="2471" y="1806"/>
                  </a:lnTo>
                  <a:lnTo>
                    <a:pt x="6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3"/>
            <p:cNvSpPr/>
            <p:nvPr/>
          </p:nvSpPr>
          <p:spPr>
            <a:xfrm>
              <a:off x="3361725" y="1388175"/>
              <a:ext cx="25375" cy="26150"/>
            </a:xfrm>
            <a:custGeom>
              <a:avLst/>
              <a:gdLst/>
              <a:ahLst/>
              <a:cxnLst/>
              <a:rect l="l" t="t" r="r" b="b"/>
              <a:pathLst>
                <a:path w="1015" h="1046" extrusionOk="0">
                  <a:moveTo>
                    <a:pt x="634" y="0"/>
                  </a:moveTo>
                  <a:lnTo>
                    <a:pt x="1" y="633"/>
                  </a:lnTo>
                  <a:lnTo>
                    <a:pt x="381" y="1045"/>
                  </a:lnTo>
                  <a:lnTo>
                    <a:pt x="1014" y="380"/>
                  </a:lnTo>
                  <a:lnTo>
                    <a:pt x="63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3"/>
            <p:cNvSpPr/>
            <p:nvPr/>
          </p:nvSpPr>
          <p:spPr>
            <a:xfrm>
              <a:off x="3395775" y="1433750"/>
              <a:ext cx="87900" cy="80325"/>
            </a:xfrm>
            <a:custGeom>
              <a:avLst/>
              <a:gdLst/>
              <a:ahLst/>
              <a:cxnLst/>
              <a:rect l="l" t="t" r="r" b="b"/>
              <a:pathLst>
                <a:path w="3516" h="3213" extrusionOk="0">
                  <a:moveTo>
                    <a:pt x="2281" y="457"/>
                  </a:moveTo>
                  <a:cubicBezTo>
                    <a:pt x="2439" y="457"/>
                    <a:pt x="2597" y="489"/>
                    <a:pt x="2692" y="616"/>
                  </a:cubicBezTo>
                  <a:cubicBezTo>
                    <a:pt x="3009" y="932"/>
                    <a:pt x="2819" y="1629"/>
                    <a:pt x="2249" y="2199"/>
                  </a:cubicBezTo>
                  <a:cubicBezTo>
                    <a:pt x="1888" y="2560"/>
                    <a:pt x="1441" y="2764"/>
                    <a:pt x="1091" y="2764"/>
                  </a:cubicBezTo>
                  <a:cubicBezTo>
                    <a:pt x="919" y="2764"/>
                    <a:pt x="770" y="2715"/>
                    <a:pt x="665" y="2611"/>
                  </a:cubicBezTo>
                  <a:cubicBezTo>
                    <a:pt x="475" y="2421"/>
                    <a:pt x="507" y="2136"/>
                    <a:pt x="539" y="1977"/>
                  </a:cubicBezTo>
                  <a:cubicBezTo>
                    <a:pt x="634" y="1661"/>
                    <a:pt x="824" y="1344"/>
                    <a:pt x="1109" y="1027"/>
                  </a:cubicBezTo>
                  <a:cubicBezTo>
                    <a:pt x="1457" y="679"/>
                    <a:pt x="1932" y="457"/>
                    <a:pt x="2281" y="457"/>
                  </a:cubicBezTo>
                  <a:close/>
                  <a:moveTo>
                    <a:pt x="2279" y="0"/>
                  </a:moveTo>
                  <a:cubicBezTo>
                    <a:pt x="1811" y="0"/>
                    <a:pt x="1265" y="257"/>
                    <a:pt x="792" y="711"/>
                  </a:cubicBezTo>
                  <a:cubicBezTo>
                    <a:pt x="444" y="1091"/>
                    <a:pt x="190" y="1471"/>
                    <a:pt x="127" y="1882"/>
                  </a:cubicBezTo>
                  <a:cubicBezTo>
                    <a:pt x="0" y="2294"/>
                    <a:pt x="127" y="2706"/>
                    <a:pt x="349" y="2927"/>
                  </a:cubicBezTo>
                  <a:cubicBezTo>
                    <a:pt x="539" y="3149"/>
                    <a:pt x="792" y="3212"/>
                    <a:pt x="1077" y="3212"/>
                  </a:cubicBezTo>
                  <a:cubicBezTo>
                    <a:pt x="1172" y="3212"/>
                    <a:pt x="1299" y="3212"/>
                    <a:pt x="1426" y="3181"/>
                  </a:cubicBezTo>
                  <a:cubicBezTo>
                    <a:pt x="1806" y="3086"/>
                    <a:pt x="2217" y="2864"/>
                    <a:pt x="2566" y="2516"/>
                  </a:cubicBezTo>
                  <a:cubicBezTo>
                    <a:pt x="3326" y="1787"/>
                    <a:pt x="3516" y="806"/>
                    <a:pt x="3009" y="299"/>
                  </a:cubicBezTo>
                  <a:cubicBezTo>
                    <a:pt x="2817" y="95"/>
                    <a:pt x="2563" y="0"/>
                    <a:pt x="2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3"/>
            <p:cNvSpPr/>
            <p:nvPr/>
          </p:nvSpPr>
          <p:spPr>
            <a:xfrm>
              <a:off x="3293650" y="1324825"/>
              <a:ext cx="293750" cy="293750"/>
            </a:xfrm>
            <a:custGeom>
              <a:avLst/>
              <a:gdLst/>
              <a:ahLst/>
              <a:cxnLst/>
              <a:rect l="l" t="t" r="r" b="b"/>
              <a:pathLst>
                <a:path w="11750" h="11750" extrusionOk="0">
                  <a:moveTo>
                    <a:pt x="8551" y="539"/>
                  </a:moveTo>
                  <a:cubicBezTo>
                    <a:pt x="8646" y="539"/>
                    <a:pt x="8709" y="571"/>
                    <a:pt x="8741" y="602"/>
                  </a:cubicBezTo>
                  <a:lnTo>
                    <a:pt x="11211" y="3072"/>
                  </a:lnTo>
                  <a:cubicBezTo>
                    <a:pt x="11243" y="3104"/>
                    <a:pt x="11274" y="3167"/>
                    <a:pt x="11274" y="3262"/>
                  </a:cubicBezTo>
                  <a:cubicBezTo>
                    <a:pt x="11274" y="3294"/>
                    <a:pt x="11243" y="3389"/>
                    <a:pt x="11211" y="3452"/>
                  </a:cubicBezTo>
                  <a:lnTo>
                    <a:pt x="10641" y="4022"/>
                  </a:lnTo>
                  <a:lnTo>
                    <a:pt x="7791" y="1172"/>
                  </a:lnTo>
                  <a:lnTo>
                    <a:pt x="8361" y="602"/>
                  </a:lnTo>
                  <a:cubicBezTo>
                    <a:pt x="8392" y="571"/>
                    <a:pt x="8487" y="539"/>
                    <a:pt x="8551" y="539"/>
                  </a:cubicBezTo>
                  <a:close/>
                  <a:moveTo>
                    <a:pt x="7474" y="1426"/>
                  </a:moveTo>
                  <a:lnTo>
                    <a:pt x="10324" y="4276"/>
                  </a:lnTo>
                  <a:lnTo>
                    <a:pt x="10134" y="4498"/>
                  </a:lnTo>
                  <a:lnTo>
                    <a:pt x="7284" y="1647"/>
                  </a:lnTo>
                  <a:lnTo>
                    <a:pt x="7474" y="1426"/>
                  </a:lnTo>
                  <a:close/>
                  <a:moveTo>
                    <a:pt x="1299" y="7664"/>
                  </a:moveTo>
                  <a:lnTo>
                    <a:pt x="4149" y="10515"/>
                  </a:lnTo>
                  <a:lnTo>
                    <a:pt x="3959" y="10705"/>
                  </a:lnTo>
                  <a:cubicBezTo>
                    <a:pt x="3719" y="10605"/>
                    <a:pt x="3150" y="10391"/>
                    <a:pt x="2571" y="10391"/>
                  </a:cubicBezTo>
                  <a:cubicBezTo>
                    <a:pt x="2235" y="10391"/>
                    <a:pt x="1895" y="10463"/>
                    <a:pt x="1615" y="10673"/>
                  </a:cubicBezTo>
                  <a:lnTo>
                    <a:pt x="1140" y="10198"/>
                  </a:lnTo>
                  <a:cubicBezTo>
                    <a:pt x="1710" y="9406"/>
                    <a:pt x="1299" y="8234"/>
                    <a:pt x="1109" y="7854"/>
                  </a:cubicBezTo>
                  <a:lnTo>
                    <a:pt x="1299" y="7664"/>
                  </a:lnTo>
                  <a:close/>
                  <a:moveTo>
                    <a:pt x="824" y="10546"/>
                  </a:moveTo>
                  <a:lnTo>
                    <a:pt x="1299" y="11021"/>
                  </a:lnTo>
                  <a:lnTo>
                    <a:pt x="950" y="11306"/>
                  </a:lnTo>
                  <a:cubicBezTo>
                    <a:pt x="919" y="11338"/>
                    <a:pt x="887" y="11338"/>
                    <a:pt x="824" y="11338"/>
                  </a:cubicBezTo>
                  <a:cubicBezTo>
                    <a:pt x="792" y="11338"/>
                    <a:pt x="760" y="11338"/>
                    <a:pt x="729" y="11306"/>
                  </a:cubicBezTo>
                  <a:lnTo>
                    <a:pt x="507" y="11085"/>
                  </a:lnTo>
                  <a:cubicBezTo>
                    <a:pt x="475" y="11053"/>
                    <a:pt x="475" y="11021"/>
                    <a:pt x="475" y="10990"/>
                  </a:cubicBezTo>
                  <a:cubicBezTo>
                    <a:pt x="475" y="10926"/>
                    <a:pt x="475" y="10895"/>
                    <a:pt x="507" y="10863"/>
                  </a:cubicBezTo>
                  <a:lnTo>
                    <a:pt x="824" y="10546"/>
                  </a:lnTo>
                  <a:close/>
                  <a:moveTo>
                    <a:pt x="8551" y="1"/>
                  </a:moveTo>
                  <a:cubicBezTo>
                    <a:pt x="8361" y="1"/>
                    <a:pt x="8171" y="96"/>
                    <a:pt x="8044" y="222"/>
                  </a:cubicBezTo>
                  <a:lnTo>
                    <a:pt x="665" y="7569"/>
                  </a:lnTo>
                  <a:cubicBezTo>
                    <a:pt x="602" y="7664"/>
                    <a:pt x="602" y="7728"/>
                    <a:pt x="633" y="7854"/>
                  </a:cubicBezTo>
                  <a:cubicBezTo>
                    <a:pt x="633" y="7854"/>
                    <a:pt x="824" y="8234"/>
                    <a:pt x="919" y="8709"/>
                  </a:cubicBezTo>
                  <a:cubicBezTo>
                    <a:pt x="1014" y="9311"/>
                    <a:pt x="950" y="9755"/>
                    <a:pt x="665" y="10040"/>
                  </a:cubicBezTo>
                  <a:lnTo>
                    <a:pt x="190" y="10483"/>
                  </a:lnTo>
                  <a:cubicBezTo>
                    <a:pt x="63" y="10610"/>
                    <a:pt x="0" y="10768"/>
                    <a:pt x="0" y="10926"/>
                  </a:cubicBezTo>
                  <a:cubicBezTo>
                    <a:pt x="0" y="11085"/>
                    <a:pt x="63" y="11243"/>
                    <a:pt x="190" y="11370"/>
                  </a:cubicBezTo>
                  <a:lnTo>
                    <a:pt x="380" y="11560"/>
                  </a:lnTo>
                  <a:cubicBezTo>
                    <a:pt x="507" y="11686"/>
                    <a:pt x="665" y="11750"/>
                    <a:pt x="824" y="11750"/>
                  </a:cubicBezTo>
                  <a:cubicBezTo>
                    <a:pt x="982" y="11750"/>
                    <a:pt x="1140" y="11686"/>
                    <a:pt x="1267" y="11560"/>
                  </a:cubicBezTo>
                  <a:lnTo>
                    <a:pt x="1742" y="11085"/>
                  </a:lnTo>
                  <a:cubicBezTo>
                    <a:pt x="1942" y="10907"/>
                    <a:pt x="2220" y="10807"/>
                    <a:pt x="2565" y="10807"/>
                  </a:cubicBezTo>
                  <a:cubicBezTo>
                    <a:pt x="2711" y="10807"/>
                    <a:pt x="2870" y="10825"/>
                    <a:pt x="3040" y="10863"/>
                  </a:cubicBezTo>
                  <a:cubicBezTo>
                    <a:pt x="3515" y="10926"/>
                    <a:pt x="3927" y="11116"/>
                    <a:pt x="3927" y="11116"/>
                  </a:cubicBezTo>
                  <a:cubicBezTo>
                    <a:pt x="3956" y="11145"/>
                    <a:pt x="3990" y="11160"/>
                    <a:pt x="4029" y="11160"/>
                  </a:cubicBezTo>
                  <a:cubicBezTo>
                    <a:pt x="4076" y="11160"/>
                    <a:pt x="4128" y="11137"/>
                    <a:pt x="4180" y="11085"/>
                  </a:cubicBezTo>
                  <a:lnTo>
                    <a:pt x="5574" y="9691"/>
                  </a:lnTo>
                  <a:cubicBezTo>
                    <a:pt x="5669" y="9628"/>
                    <a:pt x="5669" y="9470"/>
                    <a:pt x="5574" y="9375"/>
                  </a:cubicBezTo>
                  <a:cubicBezTo>
                    <a:pt x="5542" y="9343"/>
                    <a:pt x="5487" y="9327"/>
                    <a:pt x="5427" y="9327"/>
                  </a:cubicBezTo>
                  <a:cubicBezTo>
                    <a:pt x="5368" y="9327"/>
                    <a:pt x="5305" y="9343"/>
                    <a:pt x="5257" y="9375"/>
                  </a:cubicBezTo>
                  <a:lnTo>
                    <a:pt x="4529" y="10135"/>
                  </a:lnTo>
                  <a:lnTo>
                    <a:pt x="1679" y="7284"/>
                  </a:lnTo>
                  <a:lnTo>
                    <a:pt x="1742" y="7221"/>
                  </a:lnTo>
                  <a:lnTo>
                    <a:pt x="6999" y="1964"/>
                  </a:lnTo>
                  <a:lnTo>
                    <a:pt x="9849" y="4783"/>
                  </a:lnTo>
                  <a:lnTo>
                    <a:pt x="6017" y="8646"/>
                  </a:lnTo>
                  <a:cubicBezTo>
                    <a:pt x="5954" y="8709"/>
                    <a:pt x="5954" y="8868"/>
                    <a:pt x="6017" y="8963"/>
                  </a:cubicBezTo>
                  <a:cubicBezTo>
                    <a:pt x="6065" y="8994"/>
                    <a:pt x="6128" y="9010"/>
                    <a:pt x="6187" y="9010"/>
                  </a:cubicBezTo>
                  <a:cubicBezTo>
                    <a:pt x="6247" y="9010"/>
                    <a:pt x="6302" y="8994"/>
                    <a:pt x="6334" y="8963"/>
                  </a:cubicBezTo>
                  <a:lnTo>
                    <a:pt x="11559" y="3737"/>
                  </a:lnTo>
                  <a:cubicBezTo>
                    <a:pt x="11718" y="3579"/>
                    <a:pt x="11749" y="3421"/>
                    <a:pt x="11749" y="3199"/>
                  </a:cubicBezTo>
                  <a:cubicBezTo>
                    <a:pt x="11718" y="3009"/>
                    <a:pt x="11654" y="2851"/>
                    <a:pt x="11528" y="2692"/>
                  </a:cubicBezTo>
                  <a:lnTo>
                    <a:pt x="9057" y="254"/>
                  </a:lnTo>
                  <a:cubicBezTo>
                    <a:pt x="8899" y="96"/>
                    <a:pt x="8741" y="1"/>
                    <a:pt x="8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3"/>
            <p:cNvSpPr/>
            <p:nvPr/>
          </p:nvSpPr>
          <p:spPr>
            <a:xfrm>
              <a:off x="3202600" y="1238925"/>
              <a:ext cx="300075" cy="297825"/>
            </a:xfrm>
            <a:custGeom>
              <a:avLst/>
              <a:gdLst/>
              <a:ahLst/>
              <a:cxnLst/>
              <a:rect l="l" t="t" r="r" b="b"/>
              <a:pathLst>
                <a:path w="12003" h="11913" extrusionOk="0">
                  <a:moveTo>
                    <a:pt x="11164" y="436"/>
                  </a:moveTo>
                  <a:cubicBezTo>
                    <a:pt x="11259" y="436"/>
                    <a:pt x="11354" y="475"/>
                    <a:pt x="11433" y="555"/>
                  </a:cubicBezTo>
                  <a:cubicBezTo>
                    <a:pt x="11528" y="650"/>
                    <a:pt x="11559" y="713"/>
                    <a:pt x="11559" y="840"/>
                  </a:cubicBezTo>
                  <a:cubicBezTo>
                    <a:pt x="11559" y="966"/>
                    <a:pt x="11528" y="1030"/>
                    <a:pt x="11433" y="1093"/>
                  </a:cubicBezTo>
                  <a:lnTo>
                    <a:pt x="11243" y="1315"/>
                  </a:lnTo>
                  <a:lnTo>
                    <a:pt x="10704" y="745"/>
                  </a:lnTo>
                  <a:lnTo>
                    <a:pt x="10894" y="555"/>
                  </a:lnTo>
                  <a:cubicBezTo>
                    <a:pt x="10974" y="475"/>
                    <a:pt x="11069" y="436"/>
                    <a:pt x="11164" y="436"/>
                  </a:cubicBezTo>
                  <a:close/>
                  <a:moveTo>
                    <a:pt x="9861" y="697"/>
                  </a:moveTo>
                  <a:cubicBezTo>
                    <a:pt x="9921" y="697"/>
                    <a:pt x="9976" y="713"/>
                    <a:pt x="10008" y="745"/>
                  </a:cubicBezTo>
                  <a:lnTo>
                    <a:pt x="10229" y="966"/>
                  </a:lnTo>
                  <a:lnTo>
                    <a:pt x="11211" y="1948"/>
                  </a:lnTo>
                  <a:cubicBezTo>
                    <a:pt x="11274" y="1980"/>
                    <a:pt x="11274" y="2138"/>
                    <a:pt x="11211" y="2233"/>
                  </a:cubicBezTo>
                  <a:lnTo>
                    <a:pt x="7379" y="6065"/>
                  </a:lnTo>
                  <a:lnTo>
                    <a:pt x="5859" y="4545"/>
                  </a:lnTo>
                  <a:lnTo>
                    <a:pt x="9691" y="745"/>
                  </a:lnTo>
                  <a:cubicBezTo>
                    <a:pt x="9738" y="713"/>
                    <a:pt x="9802" y="697"/>
                    <a:pt x="9861" y="697"/>
                  </a:cubicBezTo>
                  <a:close/>
                  <a:moveTo>
                    <a:pt x="5574" y="4862"/>
                  </a:moveTo>
                  <a:lnTo>
                    <a:pt x="7094" y="6382"/>
                  </a:lnTo>
                  <a:lnTo>
                    <a:pt x="6777" y="6698"/>
                  </a:lnTo>
                  <a:lnTo>
                    <a:pt x="5257" y="5178"/>
                  </a:lnTo>
                  <a:lnTo>
                    <a:pt x="5574" y="4862"/>
                  </a:lnTo>
                  <a:close/>
                  <a:moveTo>
                    <a:pt x="11175" y="0"/>
                  </a:moveTo>
                  <a:cubicBezTo>
                    <a:pt x="10966" y="0"/>
                    <a:pt x="10752" y="80"/>
                    <a:pt x="10578" y="238"/>
                  </a:cubicBezTo>
                  <a:lnTo>
                    <a:pt x="10388" y="428"/>
                  </a:lnTo>
                  <a:cubicBezTo>
                    <a:pt x="10250" y="290"/>
                    <a:pt x="10047" y="209"/>
                    <a:pt x="9844" y="209"/>
                  </a:cubicBezTo>
                  <a:cubicBezTo>
                    <a:pt x="9674" y="209"/>
                    <a:pt x="9504" y="266"/>
                    <a:pt x="9374" y="396"/>
                  </a:cubicBezTo>
                  <a:lnTo>
                    <a:pt x="9216" y="555"/>
                  </a:lnTo>
                  <a:lnTo>
                    <a:pt x="8868" y="206"/>
                  </a:lnTo>
                  <a:cubicBezTo>
                    <a:pt x="8836" y="159"/>
                    <a:pt x="8780" y="135"/>
                    <a:pt x="8721" y="135"/>
                  </a:cubicBezTo>
                  <a:cubicBezTo>
                    <a:pt x="8662" y="135"/>
                    <a:pt x="8598" y="159"/>
                    <a:pt x="8551" y="206"/>
                  </a:cubicBezTo>
                  <a:lnTo>
                    <a:pt x="5669" y="3088"/>
                  </a:lnTo>
                  <a:cubicBezTo>
                    <a:pt x="5669" y="3088"/>
                    <a:pt x="5637" y="3120"/>
                    <a:pt x="5637" y="3183"/>
                  </a:cubicBezTo>
                  <a:lnTo>
                    <a:pt x="5416" y="3563"/>
                  </a:lnTo>
                  <a:cubicBezTo>
                    <a:pt x="5384" y="3690"/>
                    <a:pt x="5416" y="3817"/>
                    <a:pt x="5542" y="3880"/>
                  </a:cubicBezTo>
                  <a:cubicBezTo>
                    <a:pt x="5565" y="3887"/>
                    <a:pt x="5591" y="3891"/>
                    <a:pt x="5618" y="3891"/>
                  </a:cubicBezTo>
                  <a:cubicBezTo>
                    <a:pt x="5707" y="3891"/>
                    <a:pt x="5811" y="3850"/>
                    <a:pt x="5859" y="3753"/>
                  </a:cubicBezTo>
                  <a:lnTo>
                    <a:pt x="6017" y="3373"/>
                  </a:lnTo>
                  <a:lnTo>
                    <a:pt x="8709" y="681"/>
                  </a:lnTo>
                  <a:lnTo>
                    <a:pt x="8899" y="871"/>
                  </a:lnTo>
                  <a:lnTo>
                    <a:pt x="1140" y="8630"/>
                  </a:lnTo>
                  <a:cubicBezTo>
                    <a:pt x="1045" y="8757"/>
                    <a:pt x="950" y="8915"/>
                    <a:pt x="919" y="9074"/>
                  </a:cubicBezTo>
                  <a:lnTo>
                    <a:pt x="507" y="11100"/>
                  </a:lnTo>
                  <a:lnTo>
                    <a:pt x="64" y="11512"/>
                  </a:lnTo>
                  <a:cubicBezTo>
                    <a:pt x="0" y="11607"/>
                    <a:pt x="0" y="11765"/>
                    <a:pt x="64" y="11829"/>
                  </a:cubicBezTo>
                  <a:cubicBezTo>
                    <a:pt x="114" y="11880"/>
                    <a:pt x="174" y="11912"/>
                    <a:pt x="234" y="11912"/>
                  </a:cubicBezTo>
                  <a:cubicBezTo>
                    <a:pt x="285" y="11912"/>
                    <a:pt x="336" y="11888"/>
                    <a:pt x="380" y="11829"/>
                  </a:cubicBezTo>
                  <a:lnTo>
                    <a:pt x="824" y="11417"/>
                  </a:lnTo>
                  <a:lnTo>
                    <a:pt x="2850" y="11005"/>
                  </a:lnTo>
                  <a:cubicBezTo>
                    <a:pt x="3009" y="10974"/>
                    <a:pt x="3167" y="10879"/>
                    <a:pt x="3294" y="10784"/>
                  </a:cubicBezTo>
                  <a:lnTo>
                    <a:pt x="6176" y="7870"/>
                  </a:lnTo>
                  <a:cubicBezTo>
                    <a:pt x="6271" y="7807"/>
                    <a:pt x="6271" y="7648"/>
                    <a:pt x="6176" y="7553"/>
                  </a:cubicBezTo>
                  <a:cubicBezTo>
                    <a:pt x="6144" y="7522"/>
                    <a:pt x="6089" y="7506"/>
                    <a:pt x="6029" y="7506"/>
                  </a:cubicBezTo>
                  <a:cubicBezTo>
                    <a:pt x="5970" y="7506"/>
                    <a:pt x="5906" y="7522"/>
                    <a:pt x="5859" y="7553"/>
                  </a:cubicBezTo>
                  <a:lnTo>
                    <a:pt x="2977" y="10467"/>
                  </a:lnTo>
                  <a:cubicBezTo>
                    <a:pt x="2945" y="10499"/>
                    <a:pt x="2850" y="10530"/>
                    <a:pt x="2787" y="10562"/>
                  </a:cubicBezTo>
                  <a:lnTo>
                    <a:pt x="1045" y="10942"/>
                  </a:lnTo>
                  <a:lnTo>
                    <a:pt x="1394" y="9200"/>
                  </a:lnTo>
                  <a:cubicBezTo>
                    <a:pt x="1394" y="9105"/>
                    <a:pt x="1425" y="9042"/>
                    <a:pt x="1520" y="8979"/>
                  </a:cubicBezTo>
                  <a:lnTo>
                    <a:pt x="5004" y="5495"/>
                  </a:lnTo>
                  <a:lnTo>
                    <a:pt x="6651" y="7173"/>
                  </a:lnTo>
                  <a:cubicBezTo>
                    <a:pt x="6670" y="7193"/>
                    <a:pt x="6739" y="7237"/>
                    <a:pt x="6819" y="7237"/>
                  </a:cubicBezTo>
                  <a:cubicBezTo>
                    <a:pt x="6867" y="7237"/>
                    <a:pt x="6920" y="7221"/>
                    <a:pt x="6967" y="7173"/>
                  </a:cubicBezTo>
                  <a:lnTo>
                    <a:pt x="7601" y="6540"/>
                  </a:lnTo>
                  <a:lnTo>
                    <a:pt x="11591" y="2550"/>
                  </a:lnTo>
                  <a:cubicBezTo>
                    <a:pt x="11844" y="2296"/>
                    <a:pt x="11876" y="1853"/>
                    <a:pt x="11654" y="1631"/>
                  </a:cubicBezTo>
                  <a:lnTo>
                    <a:pt x="11844" y="1441"/>
                  </a:lnTo>
                  <a:cubicBezTo>
                    <a:pt x="11908" y="1283"/>
                    <a:pt x="12003" y="1030"/>
                    <a:pt x="12003" y="840"/>
                  </a:cubicBezTo>
                  <a:cubicBezTo>
                    <a:pt x="12003" y="586"/>
                    <a:pt x="11908" y="396"/>
                    <a:pt x="11749" y="238"/>
                  </a:cubicBezTo>
                  <a:cubicBezTo>
                    <a:pt x="11591" y="80"/>
                    <a:pt x="11385" y="0"/>
                    <a:pt x="1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4" name="Google Shape;4194;p73"/>
          <p:cNvGrpSpPr/>
          <p:nvPr/>
        </p:nvGrpSpPr>
        <p:grpSpPr>
          <a:xfrm>
            <a:off x="4761215" y="4217900"/>
            <a:ext cx="343625" cy="384025"/>
            <a:chOff x="3223175" y="2318425"/>
            <a:chExt cx="343625" cy="384025"/>
          </a:xfrm>
        </p:grpSpPr>
        <p:sp>
          <p:nvSpPr>
            <p:cNvPr id="4195" name="Google Shape;4195;p73"/>
            <p:cNvSpPr/>
            <p:nvPr/>
          </p:nvSpPr>
          <p:spPr>
            <a:xfrm>
              <a:off x="3228725" y="2324775"/>
              <a:ext cx="282675" cy="372925"/>
            </a:xfrm>
            <a:custGeom>
              <a:avLst/>
              <a:gdLst/>
              <a:ahLst/>
              <a:cxnLst/>
              <a:rect l="l" t="t" r="r" b="b"/>
              <a:pathLst>
                <a:path w="11307" h="14917" extrusionOk="0">
                  <a:moveTo>
                    <a:pt x="634" y="0"/>
                  </a:moveTo>
                  <a:cubicBezTo>
                    <a:pt x="254" y="0"/>
                    <a:pt x="0" y="285"/>
                    <a:pt x="0" y="634"/>
                  </a:cubicBezTo>
                  <a:lnTo>
                    <a:pt x="0" y="14283"/>
                  </a:lnTo>
                  <a:cubicBezTo>
                    <a:pt x="0" y="14631"/>
                    <a:pt x="254" y="14916"/>
                    <a:pt x="634" y="14916"/>
                  </a:cubicBezTo>
                  <a:lnTo>
                    <a:pt x="10673" y="14916"/>
                  </a:lnTo>
                  <a:cubicBezTo>
                    <a:pt x="11021" y="14916"/>
                    <a:pt x="11306" y="14631"/>
                    <a:pt x="11306" y="14283"/>
                  </a:cubicBezTo>
                  <a:lnTo>
                    <a:pt x="11306" y="570"/>
                  </a:lnTo>
                  <a:cubicBezTo>
                    <a:pt x="11306" y="285"/>
                    <a:pt x="11021" y="0"/>
                    <a:pt x="10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3"/>
            <p:cNvSpPr/>
            <p:nvPr/>
          </p:nvSpPr>
          <p:spPr>
            <a:xfrm>
              <a:off x="3254850" y="2324775"/>
              <a:ext cx="256550" cy="372925"/>
            </a:xfrm>
            <a:custGeom>
              <a:avLst/>
              <a:gdLst/>
              <a:ahLst/>
              <a:cxnLst/>
              <a:rect l="l" t="t" r="r" b="b"/>
              <a:pathLst>
                <a:path w="10262" h="14917" extrusionOk="0">
                  <a:moveTo>
                    <a:pt x="634" y="0"/>
                  </a:moveTo>
                  <a:cubicBezTo>
                    <a:pt x="285" y="0"/>
                    <a:pt x="0" y="285"/>
                    <a:pt x="0" y="634"/>
                  </a:cubicBezTo>
                  <a:lnTo>
                    <a:pt x="0" y="14283"/>
                  </a:lnTo>
                  <a:cubicBezTo>
                    <a:pt x="0" y="14631"/>
                    <a:pt x="285" y="14916"/>
                    <a:pt x="634" y="14916"/>
                  </a:cubicBezTo>
                  <a:lnTo>
                    <a:pt x="9628" y="14916"/>
                  </a:lnTo>
                  <a:cubicBezTo>
                    <a:pt x="9976" y="14916"/>
                    <a:pt x="10261" y="14631"/>
                    <a:pt x="10261" y="14283"/>
                  </a:cubicBezTo>
                  <a:lnTo>
                    <a:pt x="10261" y="570"/>
                  </a:lnTo>
                  <a:cubicBezTo>
                    <a:pt x="10261" y="285"/>
                    <a:pt x="9976" y="0"/>
                    <a:pt x="962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3"/>
            <p:cNvSpPr/>
            <p:nvPr/>
          </p:nvSpPr>
          <p:spPr>
            <a:xfrm>
              <a:off x="3277800" y="2324775"/>
              <a:ext cx="283475" cy="372925"/>
            </a:xfrm>
            <a:custGeom>
              <a:avLst/>
              <a:gdLst/>
              <a:ahLst/>
              <a:cxnLst/>
              <a:rect l="l" t="t" r="r" b="b"/>
              <a:pathLst>
                <a:path w="11339" h="14917" extrusionOk="0">
                  <a:moveTo>
                    <a:pt x="634" y="0"/>
                  </a:moveTo>
                  <a:cubicBezTo>
                    <a:pt x="286" y="0"/>
                    <a:pt x="1" y="285"/>
                    <a:pt x="1" y="634"/>
                  </a:cubicBezTo>
                  <a:lnTo>
                    <a:pt x="1" y="14283"/>
                  </a:lnTo>
                  <a:cubicBezTo>
                    <a:pt x="1" y="14631"/>
                    <a:pt x="286" y="14916"/>
                    <a:pt x="634" y="14916"/>
                  </a:cubicBezTo>
                  <a:lnTo>
                    <a:pt x="10705" y="14916"/>
                  </a:lnTo>
                  <a:cubicBezTo>
                    <a:pt x="11053" y="14916"/>
                    <a:pt x="11338" y="14631"/>
                    <a:pt x="11338" y="14283"/>
                  </a:cubicBezTo>
                  <a:lnTo>
                    <a:pt x="11338" y="570"/>
                  </a:lnTo>
                  <a:cubicBezTo>
                    <a:pt x="11338" y="285"/>
                    <a:pt x="11053" y="0"/>
                    <a:pt x="10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3"/>
            <p:cNvSpPr/>
            <p:nvPr/>
          </p:nvSpPr>
          <p:spPr>
            <a:xfrm>
              <a:off x="3522450" y="2324775"/>
              <a:ext cx="38825" cy="372925"/>
            </a:xfrm>
            <a:custGeom>
              <a:avLst/>
              <a:gdLst/>
              <a:ahLst/>
              <a:cxnLst/>
              <a:rect l="l" t="t" r="r" b="b"/>
              <a:pathLst>
                <a:path w="1553" h="14917" extrusionOk="0">
                  <a:moveTo>
                    <a:pt x="0" y="0"/>
                  </a:moveTo>
                  <a:cubicBezTo>
                    <a:pt x="349" y="0"/>
                    <a:pt x="634" y="254"/>
                    <a:pt x="634" y="634"/>
                  </a:cubicBezTo>
                  <a:lnTo>
                    <a:pt x="634" y="14283"/>
                  </a:lnTo>
                  <a:cubicBezTo>
                    <a:pt x="634" y="14631"/>
                    <a:pt x="349" y="14916"/>
                    <a:pt x="0" y="14916"/>
                  </a:cubicBezTo>
                  <a:lnTo>
                    <a:pt x="919" y="14916"/>
                  </a:lnTo>
                  <a:cubicBezTo>
                    <a:pt x="1267" y="14916"/>
                    <a:pt x="1552" y="14631"/>
                    <a:pt x="1552" y="14283"/>
                  </a:cubicBezTo>
                  <a:lnTo>
                    <a:pt x="1552" y="634"/>
                  </a:lnTo>
                  <a:cubicBezTo>
                    <a:pt x="1552" y="285"/>
                    <a:pt x="1267" y="0"/>
                    <a:pt x="919"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3"/>
            <p:cNvSpPr/>
            <p:nvPr/>
          </p:nvSpPr>
          <p:spPr>
            <a:xfrm>
              <a:off x="3299975" y="2323975"/>
              <a:ext cx="238325" cy="340475"/>
            </a:xfrm>
            <a:custGeom>
              <a:avLst/>
              <a:gdLst/>
              <a:ahLst/>
              <a:cxnLst/>
              <a:rect l="l" t="t" r="r" b="b"/>
              <a:pathLst>
                <a:path w="9533" h="13619" extrusionOk="0">
                  <a:moveTo>
                    <a:pt x="0" y="1"/>
                  </a:moveTo>
                  <a:lnTo>
                    <a:pt x="0" y="13460"/>
                  </a:lnTo>
                  <a:cubicBezTo>
                    <a:pt x="0" y="13523"/>
                    <a:pt x="64" y="13618"/>
                    <a:pt x="159" y="13618"/>
                  </a:cubicBezTo>
                  <a:lnTo>
                    <a:pt x="9375" y="13618"/>
                  </a:lnTo>
                  <a:cubicBezTo>
                    <a:pt x="9438" y="13618"/>
                    <a:pt x="9533" y="13523"/>
                    <a:pt x="9533" y="13460"/>
                  </a:cubicBezTo>
                  <a:lnTo>
                    <a:pt x="95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3"/>
            <p:cNvSpPr/>
            <p:nvPr/>
          </p:nvSpPr>
          <p:spPr>
            <a:xfrm>
              <a:off x="3512150" y="2324775"/>
              <a:ext cx="26950" cy="340450"/>
            </a:xfrm>
            <a:custGeom>
              <a:avLst/>
              <a:gdLst/>
              <a:ahLst/>
              <a:cxnLst/>
              <a:rect l="l" t="t" r="r" b="b"/>
              <a:pathLst>
                <a:path w="1078" h="13618" extrusionOk="0">
                  <a:moveTo>
                    <a:pt x="159" y="0"/>
                  </a:moveTo>
                  <a:lnTo>
                    <a:pt x="159" y="13460"/>
                  </a:lnTo>
                  <a:cubicBezTo>
                    <a:pt x="159" y="13523"/>
                    <a:pt x="96" y="13618"/>
                    <a:pt x="1" y="13618"/>
                  </a:cubicBezTo>
                  <a:lnTo>
                    <a:pt x="919" y="13618"/>
                  </a:lnTo>
                  <a:cubicBezTo>
                    <a:pt x="1014" y="13618"/>
                    <a:pt x="1078" y="13523"/>
                    <a:pt x="1078" y="13460"/>
                  </a:cubicBezTo>
                  <a:lnTo>
                    <a:pt x="1078"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3"/>
            <p:cNvSpPr/>
            <p:nvPr/>
          </p:nvSpPr>
          <p:spPr>
            <a:xfrm>
              <a:off x="3335600" y="2408700"/>
              <a:ext cx="51500" cy="51475"/>
            </a:xfrm>
            <a:custGeom>
              <a:avLst/>
              <a:gdLst/>
              <a:ahLst/>
              <a:cxnLst/>
              <a:rect l="l" t="t" r="r" b="b"/>
              <a:pathLst>
                <a:path w="2060" h="2059" extrusionOk="0">
                  <a:moveTo>
                    <a:pt x="1014" y="0"/>
                  </a:moveTo>
                  <a:cubicBezTo>
                    <a:pt x="887" y="0"/>
                    <a:pt x="792" y="127"/>
                    <a:pt x="792" y="254"/>
                  </a:cubicBezTo>
                  <a:lnTo>
                    <a:pt x="792" y="792"/>
                  </a:lnTo>
                  <a:lnTo>
                    <a:pt x="222" y="792"/>
                  </a:lnTo>
                  <a:cubicBezTo>
                    <a:pt x="96" y="792"/>
                    <a:pt x="1" y="919"/>
                    <a:pt x="1" y="1045"/>
                  </a:cubicBezTo>
                  <a:cubicBezTo>
                    <a:pt x="1" y="1140"/>
                    <a:pt x="96" y="1267"/>
                    <a:pt x="222" y="1267"/>
                  </a:cubicBezTo>
                  <a:lnTo>
                    <a:pt x="792" y="1267"/>
                  </a:lnTo>
                  <a:lnTo>
                    <a:pt x="792" y="1837"/>
                  </a:lnTo>
                  <a:cubicBezTo>
                    <a:pt x="792" y="1932"/>
                    <a:pt x="887" y="2059"/>
                    <a:pt x="1014" y="2059"/>
                  </a:cubicBezTo>
                  <a:cubicBezTo>
                    <a:pt x="1141" y="2059"/>
                    <a:pt x="1267" y="1932"/>
                    <a:pt x="1267" y="1837"/>
                  </a:cubicBezTo>
                  <a:lnTo>
                    <a:pt x="1267" y="1267"/>
                  </a:lnTo>
                  <a:lnTo>
                    <a:pt x="1806" y="1267"/>
                  </a:lnTo>
                  <a:cubicBezTo>
                    <a:pt x="1932" y="1267"/>
                    <a:pt x="2059" y="1140"/>
                    <a:pt x="2059" y="1045"/>
                  </a:cubicBezTo>
                  <a:cubicBezTo>
                    <a:pt x="2059" y="919"/>
                    <a:pt x="1932" y="792"/>
                    <a:pt x="1806" y="792"/>
                  </a:cubicBezTo>
                  <a:lnTo>
                    <a:pt x="1267" y="792"/>
                  </a:lnTo>
                  <a:lnTo>
                    <a:pt x="1267" y="254"/>
                  </a:lnTo>
                  <a:cubicBezTo>
                    <a:pt x="1204" y="95"/>
                    <a:pt x="1141"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3"/>
            <p:cNvSpPr/>
            <p:nvPr/>
          </p:nvSpPr>
          <p:spPr>
            <a:xfrm>
              <a:off x="3340350" y="2592175"/>
              <a:ext cx="40400" cy="39250"/>
            </a:xfrm>
            <a:custGeom>
              <a:avLst/>
              <a:gdLst/>
              <a:ahLst/>
              <a:cxnLst/>
              <a:rect l="l" t="t" r="r" b="b"/>
              <a:pathLst>
                <a:path w="1616" h="1570" extrusionOk="0">
                  <a:moveTo>
                    <a:pt x="234" y="1"/>
                  </a:moveTo>
                  <a:cubicBezTo>
                    <a:pt x="175" y="1"/>
                    <a:pt x="111" y="24"/>
                    <a:pt x="64" y="72"/>
                  </a:cubicBezTo>
                  <a:cubicBezTo>
                    <a:pt x="1" y="135"/>
                    <a:pt x="1" y="293"/>
                    <a:pt x="64" y="388"/>
                  </a:cubicBezTo>
                  <a:lnTo>
                    <a:pt x="476" y="768"/>
                  </a:lnTo>
                  <a:lnTo>
                    <a:pt x="64" y="1180"/>
                  </a:lnTo>
                  <a:cubicBezTo>
                    <a:pt x="1" y="1244"/>
                    <a:pt x="1" y="1402"/>
                    <a:pt x="64" y="1497"/>
                  </a:cubicBezTo>
                  <a:cubicBezTo>
                    <a:pt x="119" y="1533"/>
                    <a:pt x="184" y="1570"/>
                    <a:pt x="248" y="1570"/>
                  </a:cubicBezTo>
                  <a:cubicBezTo>
                    <a:pt x="295" y="1570"/>
                    <a:pt x="340" y="1550"/>
                    <a:pt x="381" y="1497"/>
                  </a:cubicBezTo>
                  <a:lnTo>
                    <a:pt x="792" y="1085"/>
                  </a:lnTo>
                  <a:lnTo>
                    <a:pt x="1172" y="1497"/>
                  </a:lnTo>
                  <a:cubicBezTo>
                    <a:pt x="1227" y="1533"/>
                    <a:pt x="1293" y="1570"/>
                    <a:pt x="1356" y="1570"/>
                  </a:cubicBezTo>
                  <a:cubicBezTo>
                    <a:pt x="1403" y="1570"/>
                    <a:pt x="1449" y="1550"/>
                    <a:pt x="1489" y="1497"/>
                  </a:cubicBezTo>
                  <a:cubicBezTo>
                    <a:pt x="1584" y="1402"/>
                    <a:pt x="1584" y="1244"/>
                    <a:pt x="1489" y="1180"/>
                  </a:cubicBezTo>
                  <a:lnTo>
                    <a:pt x="1109" y="768"/>
                  </a:lnTo>
                  <a:lnTo>
                    <a:pt x="1489" y="388"/>
                  </a:lnTo>
                  <a:cubicBezTo>
                    <a:pt x="1616" y="293"/>
                    <a:pt x="1616" y="135"/>
                    <a:pt x="1489" y="72"/>
                  </a:cubicBezTo>
                  <a:cubicBezTo>
                    <a:pt x="1457" y="24"/>
                    <a:pt x="1402" y="1"/>
                    <a:pt x="1343" y="1"/>
                  </a:cubicBezTo>
                  <a:cubicBezTo>
                    <a:pt x="1283" y="1"/>
                    <a:pt x="1220" y="24"/>
                    <a:pt x="1172" y="72"/>
                  </a:cubicBezTo>
                  <a:lnTo>
                    <a:pt x="792" y="452"/>
                  </a:lnTo>
                  <a:lnTo>
                    <a:pt x="381" y="72"/>
                  </a:lnTo>
                  <a:cubicBezTo>
                    <a:pt x="349" y="24"/>
                    <a:pt x="294"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3"/>
            <p:cNvSpPr/>
            <p:nvPr/>
          </p:nvSpPr>
          <p:spPr>
            <a:xfrm>
              <a:off x="3223175" y="2318425"/>
              <a:ext cx="343625" cy="384025"/>
            </a:xfrm>
            <a:custGeom>
              <a:avLst/>
              <a:gdLst/>
              <a:ahLst/>
              <a:cxnLst/>
              <a:rect l="l" t="t" r="r" b="b"/>
              <a:pathLst>
                <a:path w="13745" h="15361" extrusionOk="0">
                  <a:moveTo>
                    <a:pt x="9976" y="444"/>
                  </a:moveTo>
                  <a:lnTo>
                    <a:pt x="9976" y="1078"/>
                  </a:lnTo>
                  <a:cubicBezTo>
                    <a:pt x="9976" y="1331"/>
                    <a:pt x="9786" y="1521"/>
                    <a:pt x="9565" y="1521"/>
                  </a:cubicBezTo>
                  <a:lnTo>
                    <a:pt x="6144" y="1521"/>
                  </a:lnTo>
                  <a:cubicBezTo>
                    <a:pt x="5891" y="1521"/>
                    <a:pt x="5701" y="1331"/>
                    <a:pt x="5701" y="1078"/>
                  </a:cubicBezTo>
                  <a:lnTo>
                    <a:pt x="5701" y="444"/>
                  </a:lnTo>
                  <a:close/>
                  <a:moveTo>
                    <a:pt x="856" y="1"/>
                  </a:moveTo>
                  <a:cubicBezTo>
                    <a:pt x="381" y="1"/>
                    <a:pt x="1" y="413"/>
                    <a:pt x="1" y="824"/>
                  </a:cubicBezTo>
                  <a:lnTo>
                    <a:pt x="1" y="14537"/>
                  </a:lnTo>
                  <a:cubicBezTo>
                    <a:pt x="1" y="15012"/>
                    <a:pt x="412" y="15360"/>
                    <a:pt x="856" y="15360"/>
                  </a:cubicBezTo>
                  <a:lnTo>
                    <a:pt x="1236" y="15360"/>
                  </a:lnTo>
                  <a:cubicBezTo>
                    <a:pt x="1362" y="15360"/>
                    <a:pt x="1489" y="15265"/>
                    <a:pt x="1489" y="15139"/>
                  </a:cubicBezTo>
                  <a:cubicBezTo>
                    <a:pt x="1489" y="15012"/>
                    <a:pt x="1362" y="14885"/>
                    <a:pt x="1236" y="14885"/>
                  </a:cubicBezTo>
                  <a:lnTo>
                    <a:pt x="856" y="14885"/>
                  </a:lnTo>
                  <a:cubicBezTo>
                    <a:pt x="602" y="14885"/>
                    <a:pt x="444" y="14695"/>
                    <a:pt x="444" y="14505"/>
                  </a:cubicBezTo>
                  <a:lnTo>
                    <a:pt x="444" y="824"/>
                  </a:lnTo>
                  <a:cubicBezTo>
                    <a:pt x="444" y="603"/>
                    <a:pt x="634" y="444"/>
                    <a:pt x="856" y="444"/>
                  </a:cubicBezTo>
                  <a:lnTo>
                    <a:pt x="2059" y="444"/>
                  </a:lnTo>
                  <a:cubicBezTo>
                    <a:pt x="1996" y="571"/>
                    <a:pt x="1964" y="698"/>
                    <a:pt x="1964" y="824"/>
                  </a:cubicBezTo>
                  <a:lnTo>
                    <a:pt x="1964" y="14537"/>
                  </a:lnTo>
                  <a:cubicBezTo>
                    <a:pt x="1964" y="15012"/>
                    <a:pt x="2344" y="15360"/>
                    <a:pt x="2787" y="15360"/>
                  </a:cubicBezTo>
                  <a:lnTo>
                    <a:pt x="12827" y="15360"/>
                  </a:lnTo>
                  <a:cubicBezTo>
                    <a:pt x="13302" y="15360"/>
                    <a:pt x="13682" y="14980"/>
                    <a:pt x="13682" y="14537"/>
                  </a:cubicBezTo>
                  <a:lnTo>
                    <a:pt x="13682" y="888"/>
                  </a:lnTo>
                  <a:cubicBezTo>
                    <a:pt x="13745" y="381"/>
                    <a:pt x="13365" y="1"/>
                    <a:pt x="12890" y="1"/>
                  </a:cubicBezTo>
                  <a:lnTo>
                    <a:pt x="5479" y="1"/>
                  </a:lnTo>
                  <a:cubicBezTo>
                    <a:pt x="5353" y="1"/>
                    <a:pt x="5226" y="128"/>
                    <a:pt x="5226" y="254"/>
                  </a:cubicBezTo>
                  <a:lnTo>
                    <a:pt x="5226" y="1078"/>
                  </a:lnTo>
                  <a:cubicBezTo>
                    <a:pt x="5226" y="1553"/>
                    <a:pt x="5638" y="1964"/>
                    <a:pt x="6113" y="1964"/>
                  </a:cubicBezTo>
                  <a:lnTo>
                    <a:pt x="9501" y="1964"/>
                  </a:lnTo>
                  <a:cubicBezTo>
                    <a:pt x="9976" y="1964"/>
                    <a:pt x="10388" y="1553"/>
                    <a:pt x="10388" y="1078"/>
                  </a:cubicBezTo>
                  <a:lnTo>
                    <a:pt x="10388" y="444"/>
                  </a:lnTo>
                  <a:lnTo>
                    <a:pt x="12320" y="444"/>
                  </a:lnTo>
                  <a:lnTo>
                    <a:pt x="12320" y="11687"/>
                  </a:lnTo>
                  <a:cubicBezTo>
                    <a:pt x="12320" y="11813"/>
                    <a:pt x="12447" y="11940"/>
                    <a:pt x="12573" y="11940"/>
                  </a:cubicBezTo>
                  <a:cubicBezTo>
                    <a:pt x="12668" y="11940"/>
                    <a:pt x="12795" y="11813"/>
                    <a:pt x="12795" y="11687"/>
                  </a:cubicBezTo>
                  <a:lnTo>
                    <a:pt x="12795" y="444"/>
                  </a:lnTo>
                  <a:lnTo>
                    <a:pt x="12827" y="444"/>
                  </a:lnTo>
                  <a:cubicBezTo>
                    <a:pt x="13080" y="444"/>
                    <a:pt x="13238" y="634"/>
                    <a:pt x="13238" y="856"/>
                  </a:cubicBezTo>
                  <a:lnTo>
                    <a:pt x="13238" y="14537"/>
                  </a:lnTo>
                  <a:cubicBezTo>
                    <a:pt x="13238" y="14790"/>
                    <a:pt x="13048" y="14949"/>
                    <a:pt x="12827" y="14949"/>
                  </a:cubicBezTo>
                  <a:lnTo>
                    <a:pt x="2787" y="14949"/>
                  </a:lnTo>
                  <a:cubicBezTo>
                    <a:pt x="2534" y="14949"/>
                    <a:pt x="2376" y="14727"/>
                    <a:pt x="2376" y="14537"/>
                  </a:cubicBezTo>
                  <a:lnTo>
                    <a:pt x="2376" y="888"/>
                  </a:lnTo>
                  <a:cubicBezTo>
                    <a:pt x="2376" y="634"/>
                    <a:pt x="2597" y="476"/>
                    <a:pt x="2787" y="476"/>
                  </a:cubicBezTo>
                  <a:lnTo>
                    <a:pt x="2819" y="476"/>
                  </a:lnTo>
                  <a:lnTo>
                    <a:pt x="2819" y="13714"/>
                  </a:lnTo>
                  <a:cubicBezTo>
                    <a:pt x="2819" y="13904"/>
                    <a:pt x="2977" y="14094"/>
                    <a:pt x="3231" y="14094"/>
                  </a:cubicBezTo>
                  <a:lnTo>
                    <a:pt x="12447" y="14094"/>
                  </a:lnTo>
                  <a:cubicBezTo>
                    <a:pt x="12637" y="14094"/>
                    <a:pt x="12827" y="13935"/>
                    <a:pt x="12827" y="13714"/>
                  </a:cubicBezTo>
                  <a:lnTo>
                    <a:pt x="12827" y="12795"/>
                  </a:lnTo>
                  <a:cubicBezTo>
                    <a:pt x="12827" y="12669"/>
                    <a:pt x="12732" y="12542"/>
                    <a:pt x="12605" y="12542"/>
                  </a:cubicBezTo>
                  <a:cubicBezTo>
                    <a:pt x="12478" y="12542"/>
                    <a:pt x="12352" y="12669"/>
                    <a:pt x="12352" y="12795"/>
                  </a:cubicBezTo>
                  <a:lnTo>
                    <a:pt x="12352" y="13619"/>
                  </a:lnTo>
                  <a:lnTo>
                    <a:pt x="3294" y="13619"/>
                  </a:lnTo>
                  <a:lnTo>
                    <a:pt x="3294" y="476"/>
                  </a:lnTo>
                  <a:lnTo>
                    <a:pt x="4403" y="476"/>
                  </a:lnTo>
                  <a:cubicBezTo>
                    <a:pt x="4529" y="476"/>
                    <a:pt x="4656" y="381"/>
                    <a:pt x="4656" y="254"/>
                  </a:cubicBezTo>
                  <a:cubicBezTo>
                    <a:pt x="4656" y="128"/>
                    <a:pt x="4529" y="1"/>
                    <a:pt x="4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3"/>
            <p:cNvSpPr/>
            <p:nvPr/>
          </p:nvSpPr>
          <p:spPr>
            <a:xfrm>
              <a:off x="3330050" y="2519525"/>
              <a:ext cx="61000" cy="11900"/>
            </a:xfrm>
            <a:custGeom>
              <a:avLst/>
              <a:gdLst/>
              <a:ahLst/>
              <a:cxnLst/>
              <a:rect l="l" t="t" r="r" b="b"/>
              <a:pathLst>
                <a:path w="2440" h="476" extrusionOk="0">
                  <a:moveTo>
                    <a:pt x="254" y="1"/>
                  </a:moveTo>
                  <a:cubicBezTo>
                    <a:pt x="128" y="1"/>
                    <a:pt x="1" y="128"/>
                    <a:pt x="1" y="254"/>
                  </a:cubicBezTo>
                  <a:cubicBezTo>
                    <a:pt x="1" y="349"/>
                    <a:pt x="128" y="476"/>
                    <a:pt x="254" y="476"/>
                  </a:cubicBezTo>
                  <a:lnTo>
                    <a:pt x="2186" y="476"/>
                  </a:lnTo>
                  <a:cubicBezTo>
                    <a:pt x="2313" y="476"/>
                    <a:pt x="2439" y="349"/>
                    <a:pt x="2439" y="254"/>
                  </a:cubicBezTo>
                  <a:cubicBezTo>
                    <a:pt x="2439" y="128"/>
                    <a:pt x="2313" y="1"/>
                    <a:pt x="2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3"/>
            <p:cNvSpPr/>
            <p:nvPr/>
          </p:nvSpPr>
          <p:spPr>
            <a:xfrm>
              <a:off x="3353025" y="2498150"/>
              <a:ext cx="12675" cy="11900"/>
            </a:xfrm>
            <a:custGeom>
              <a:avLst/>
              <a:gdLst/>
              <a:ahLst/>
              <a:cxnLst/>
              <a:rect l="l" t="t" r="r" b="b"/>
              <a:pathLst>
                <a:path w="507" h="476" extrusionOk="0">
                  <a:moveTo>
                    <a:pt x="285" y="1"/>
                  </a:moveTo>
                  <a:cubicBezTo>
                    <a:pt x="159" y="1"/>
                    <a:pt x="32" y="96"/>
                    <a:pt x="0" y="223"/>
                  </a:cubicBezTo>
                  <a:cubicBezTo>
                    <a:pt x="0" y="349"/>
                    <a:pt x="127" y="476"/>
                    <a:pt x="285" y="476"/>
                  </a:cubicBezTo>
                  <a:cubicBezTo>
                    <a:pt x="412" y="476"/>
                    <a:pt x="507" y="381"/>
                    <a:pt x="507" y="223"/>
                  </a:cubicBezTo>
                  <a:cubicBezTo>
                    <a:pt x="507" y="96"/>
                    <a:pt x="444"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3"/>
            <p:cNvSpPr/>
            <p:nvPr/>
          </p:nvSpPr>
          <p:spPr>
            <a:xfrm>
              <a:off x="3353800" y="2540125"/>
              <a:ext cx="13500" cy="11900"/>
            </a:xfrm>
            <a:custGeom>
              <a:avLst/>
              <a:gdLst/>
              <a:ahLst/>
              <a:cxnLst/>
              <a:rect l="l" t="t" r="r" b="b"/>
              <a:pathLst>
                <a:path w="540" h="476" extrusionOk="0">
                  <a:moveTo>
                    <a:pt x="254" y="0"/>
                  </a:moveTo>
                  <a:cubicBezTo>
                    <a:pt x="96" y="0"/>
                    <a:pt x="1" y="127"/>
                    <a:pt x="1" y="254"/>
                  </a:cubicBezTo>
                  <a:cubicBezTo>
                    <a:pt x="1" y="412"/>
                    <a:pt x="128" y="475"/>
                    <a:pt x="254" y="475"/>
                  </a:cubicBezTo>
                  <a:cubicBezTo>
                    <a:pt x="413" y="475"/>
                    <a:pt x="539" y="380"/>
                    <a:pt x="539" y="254"/>
                  </a:cubicBezTo>
                  <a:cubicBezTo>
                    <a:pt x="539" y="95"/>
                    <a:pt x="413"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3"/>
            <p:cNvSpPr/>
            <p:nvPr/>
          </p:nvSpPr>
          <p:spPr>
            <a:xfrm>
              <a:off x="3413200" y="2411075"/>
              <a:ext cx="50675" cy="11900"/>
            </a:xfrm>
            <a:custGeom>
              <a:avLst/>
              <a:gdLst/>
              <a:ahLst/>
              <a:cxnLst/>
              <a:rect l="l" t="t" r="r" b="b"/>
              <a:pathLst>
                <a:path w="2027" h="476" extrusionOk="0">
                  <a:moveTo>
                    <a:pt x="253" y="0"/>
                  </a:moveTo>
                  <a:cubicBezTo>
                    <a:pt x="127" y="0"/>
                    <a:pt x="0" y="95"/>
                    <a:pt x="0" y="222"/>
                  </a:cubicBezTo>
                  <a:cubicBezTo>
                    <a:pt x="0" y="349"/>
                    <a:pt x="95" y="475"/>
                    <a:pt x="253" y="475"/>
                  </a:cubicBezTo>
                  <a:lnTo>
                    <a:pt x="1774" y="475"/>
                  </a:lnTo>
                  <a:cubicBezTo>
                    <a:pt x="1900" y="475"/>
                    <a:pt x="2027" y="349"/>
                    <a:pt x="2027" y="222"/>
                  </a:cubicBezTo>
                  <a:cubicBezTo>
                    <a:pt x="2027" y="95"/>
                    <a:pt x="1900"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3"/>
            <p:cNvSpPr/>
            <p:nvPr/>
          </p:nvSpPr>
          <p:spPr>
            <a:xfrm>
              <a:off x="3413200" y="2436400"/>
              <a:ext cx="98200" cy="11900"/>
            </a:xfrm>
            <a:custGeom>
              <a:avLst/>
              <a:gdLst/>
              <a:ahLst/>
              <a:cxnLst/>
              <a:rect l="l" t="t" r="r" b="b"/>
              <a:pathLst>
                <a:path w="3928" h="476" extrusionOk="0">
                  <a:moveTo>
                    <a:pt x="253" y="1"/>
                  </a:moveTo>
                  <a:cubicBezTo>
                    <a:pt x="127" y="1"/>
                    <a:pt x="0" y="127"/>
                    <a:pt x="0" y="222"/>
                  </a:cubicBezTo>
                  <a:cubicBezTo>
                    <a:pt x="0" y="412"/>
                    <a:pt x="95" y="476"/>
                    <a:pt x="253" y="476"/>
                  </a:cubicBezTo>
                  <a:lnTo>
                    <a:pt x="3705" y="476"/>
                  </a:lnTo>
                  <a:cubicBezTo>
                    <a:pt x="3800" y="476"/>
                    <a:pt x="3927" y="349"/>
                    <a:pt x="3927" y="222"/>
                  </a:cubicBezTo>
                  <a:cubicBezTo>
                    <a:pt x="3927" y="127"/>
                    <a:pt x="3800" y="1"/>
                    <a:pt x="3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3"/>
            <p:cNvSpPr/>
            <p:nvPr/>
          </p:nvSpPr>
          <p:spPr>
            <a:xfrm>
              <a:off x="3413200" y="2492625"/>
              <a:ext cx="50675" cy="11900"/>
            </a:xfrm>
            <a:custGeom>
              <a:avLst/>
              <a:gdLst/>
              <a:ahLst/>
              <a:cxnLst/>
              <a:rect l="l" t="t" r="r" b="b"/>
              <a:pathLst>
                <a:path w="2027" h="476" extrusionOk="0">
                  <a:moveTo>
                    <a:pt x="253" y="0"/>
                  </a:moveTo>
                  <a:cubicBezTo>
                    <a:pt x="127" y="0"/>
                    <a:pt x="0" y="127"/>
                    <a:pt x="0" y="253"/>
                  </a:cubicBezTo>
                  <a:cubicBezTo>
                    <a:pt x="0" y="412"/>
                    <a:pt x="95" y="475"/>
                    <a:pt x="253" y="475"/>
                  </a:cubicBezTo>
                  <a:lnTo>
                    <a:pt x="1774" y="475"/>
                  </a:lnTo>
                  <a:cubicBezTo>
                    <a:pt x="1900" y="475"/>
                    <a:pt x="2027" y="380"/>
                    <a:pt x="2027" y="253"/>
                  </a:cubicBezTo>
                  <a:cubicBezTo>
                    <a:pt x="2027" y="127"/>
                    <a:pt x="1900" y="0"/>
                    <a:pt x="1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3"/>
            <p:cNvSpPr/>
            <p:nvPr/>
          </p:nvSpPr>
          <p:spPr>
            <a:xfrm>
              <a:off x="3413200" y="2519525"/>
              <a:ext cx="98200" cy="11900"/>
            </a:xfrm>
            <a:custGeom>
              <a:avLst/>
              <a:gdLst/>
              <a:ahLst/>
              <a:cxnLst/>
              <a:rect l="l" t="t" r="r" b="b"/>
              <a:pathLst>
                <a:path w="3928" h="476" extrusionOk="0">
                  <a:moveTo>
                    <a:pt x="253" y="1"/>
                  </a:moveTo>
                  <a:cubicBezTo>
                    <a:pt x="127" y="1"/>
                    <a:pt x="0" y="128"/>
                    <a:pt x="0" y="254"/>
                  </a:cubicBezTo>
                  <a:cubicBezTo>
                    <a:pt x="0" y="349"/>
                    <a:pt x="95" y="476"/>
                    <a:pt x="253" y="476"/>
                  </a:cubicBezTo>
                  <a:lnTo>
                    <a:pt x="3705" y="476"/>
                  </a:lnTo>
                  <a:cubicBezTo>
                    <a:pt x="3800" y="476"/>
                    <a:pt x="3927" y="349"/>
                    <a:pt x="3927" y="254"/>
                  </a:cubicBezTo>
                  <a:cubicBezTo>
                    <a:pt x="3927" y="128"/>
                    <a:pt x="3800" y="1"/>
                    <a:pt x="3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3"/>
            <p:cNvSpPr/>
            <p:nvPr/>
          </p:nvSpPr>
          <p:spPr>
            <a:xfrm>
              <a:off x="3413200" y="2591575"/>
              <a:ext cx="50675" cy="11900"/>
            </a:xfrm>
            <a:custGeom>
              <a:avLst/>
              <a:gdLst/>
              <a:ahLst/>
              <a:cxnLst/>
              <a:rect l="l" t="t" r="r" b="b"/>
              <a:pathLst>
                <a:path w="2027" h="476" extrusionOk="0">
                  <a:moveTo>
                    <a:pt x="253" y="1"/>
                  </a:moveTo>
                  <a:cubicBezTo>
                    <a:pt x="127" y="1"/>
                    <a:pt x="0" y="127"/>
                    <a:pt x="0" y="254"/>
                  </a:cubicBezTo>
                  <a:cubicBezTo>
                    <a:pt x="0" y="381"/>
                    <a:pt x="95" y="476"/>
                    <a:pt x="253" y="476"/>
                  </a:cubicBezTo>
                  <a:lnTo>
                    <a:pt x="1774" y="476"/>
                  </a:lnTo>
                  <a:cubicBezTo>
                    <a:pt x="1900" y="476"/>
                    <a:pt x="2027" y="381"/>
                    <a:pt x="2027" y="254"/>
                  </a:cubicBezTo>
                  <a:cubicBezTo>
                    <a:pt x="2027" y="127"/>
                    <a:pt x="1900" y="1"/>
                    <a:pt x="1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3"/>
            <p:cNvSpPr/>
            <p:nvPr/>
          </p:nvSpPr>
          <p:spPr>
            <a:xfrm>
              <a:off x="3413200" y="2617700"/>
              <a:ext cx="98200" cy="11900"/>
            </a:xfrm>
            <a:custGeom>
              <a:avLst/>
              <a:gdLst/>
              <a:ahLst/>
              <a:cxnLst/>
              <a:rect l="l" t="t" r="r" b="b"/>
              <a:pathLst>
                <a:path w="3928" h="476" extrusionOk="0">
                  <a:moveTo>
                    <a:pt x="253" y="1"/>
                  </a:moveTo>
                  <a:cubicBezTo>
                    <a:pt x="127" y="1"/>
                    <a:pt x="0" y="96"/>
                    <a:pt x="0" y="223"/>
                  </a:cubicBezTo>
                  <a:cubicBezTo>
                    <a:pt x="0" y="349"/>
                    <a:pt x="95" y="476"/>
                    <a:pt x="253" y="476"/>
                  </a:cubicBezTo>
                  <a:lnTo>
                    <a:pt x="3705" y="476"/>
                  </a:lnTo>
                  <a:cubicBezTo>
                    <a:pt x="3800" y="476"/>
                    <a:pt x="3927" y="349"/>
                    <a:pt x="3927" y="223"/>
                  </a:cubicBezTo>
                  <a:cubicBezTo>
                    <a:pt x="3927" y="96"/>
                    <a:pt x="3800" y="1"/>
                    <a:pt x="3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 name="Google Shape;4213;p73"/>
          <p:cNvGrpSpPr/>
          <p:nvPr/>
        </p:nvGrpSpPr>
        <p:grpSpPr>
          <a:xfrm>
            <a:off x="5473019" y="2091215"/>
            <a:ext cx="394300" cy="383225"/>
            <a:chOff x="3814600" y="698575"/>
            <a:chExt cx="394300" cy="383225"/>
          </a:xfrm>
        </p:grpSpPr>
        <p:sp>
          <p:nvSpPr>
            <p:cNvPr id="4214" name="Google Shape;4214;p73"/>
            <p:cNvSpPr/>
            <p:nvPr/>
          </p:nvSpPr>
          <p:spPr>
            <a:xfrm>
              <a:off x="3851025" y="723125"/>
              <a:ext cx="351550" cy="350750"/>
            </a:xfrm>
            <a:custGeom>
              <a:avLst/>
              <a:gdLst/>
              <a:ahLst/>
              <a:cxnLst/>
              <a:rect l="l" t="t" r="r" b="b"/>
              <a:pathLst>
                <a:path w="14062" h="14030" extrusionOk="0">
                  <a:moveTo>
                    <a:pt x="10989" y="0"/>
                  </a:moveTo>
                  <a:lnTo>
                    <a:pt x="0" y="10958"/>
                  </a:lnTo>
                  <a:lnTo>
                    <a:pt x="3104" y="14029"/>
                  </a:lnTo>
                  <a:lnTo>
                    <a:pt x="14061" y="3072"/>
                  </a:lnTo>
                  <a:lnTo>
                    <a:pt x="109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3"/>
            <p:cNvSpPr/>
            <p:nvPr/>
          </p:nvSpPr>
          <p:spPr>
            <a:xfrm>
              <a:off x="3907225" y="722325"/>
              <a:ext cx="296125" cy="352350"/>
            </a:xfrm>
            <a:custGeom>
              <a:avLst/>
              <a:gdLst/>
              <a:ahLst/>
              <a:cxnLst/>
              <a:rect l="l" t="t" r="r" b="b"/>
              <a:pathLst>
                <a:path w="11845" h="14094" extrusionOk="0">
                  <a:moveTo>
                    <a:pt x="8192" y="578"/>
                  </a:moveTo>
                  <a:cubicBezTo>
                    <a:pt x="8185" y="586"/>
                    <a:pt x="8178" y="594"/>
                    <a:pt x="8171" y="602"/>
                  </a:cubicBezTo>
                  <a:lnTo>
                    <a:pt x="8192" y="578"/>
                  </a:lnTo>
                  <a:close/>
                  <a:moveTo>
                    <a:pt x="1" y="13270"/>
                  </a:moveTo>
                  <a:cubicBezTo>
                    <a:pt x="15" y="13287"/>
                    <a:pt x="32" y="13304"/>
                    <a:pt x="49" y="13318"/>
                  </a:cubicBezTo>
                  <a:lnTo>
                    <a:pt x="49" y="13318"/>
                  </a:lnTo>
                  <a:lnTo>
                    <a:pt x="1" y="13270"/>
                  </a:lnTo>
                  <a:close/>
                  <a:moveTo>
                    <a:pt x="8741" y="1"/>
                  </a:moveTo>
                  <a:lnTo>
                    <a:pt x="8393" y="349"/>
                  </a:lnTo>
                  <a:lnTo>
                    <a:pt x="8192" y="578"/>
                  </a:lnTo>
                  <a:lnTo>
                    <a:pt x="8192" y="578"/>
                  </a:lnTo>
                  <a:cubicBezTo>
                    <a:pt x="8240" y="531"/>
                    <a:pt x="8310" y="507"/>
                    <a:pt x="8385" y="507"/>
                  </a:cubicBezTo>
                  <a:cubicBezTo>
                    <a:pt x="8472" y="507"/>
                    <a:pt x="8567" y="539"/>
                    <a:pt x="8646" y="602"/>
                  </a:cubicBezTo>
                  <a:lnTo>
                    <a:pt x="10768" y="2724"/>
                  </a:lnTo>
                  <a:cubicBezTo>
                    <a:pt x="10895" y="2851"/>
                    <a:pt x="10895" y="3041"/>
                    <a:pt x="10768" y="3167"/>
                  </a:cubicBezTo>
                  <a:lnTo>
                    <a:pt x="666" y="13270"/>
                  </a:lnTo>
                  <a:cubicBezTo>
                    <a:pt x="571" y="13365"/>
                    <a:pt x="444" y="13412"/>
                    <a:pt x="321" y="13412"/>
                  </a:cubicBezTo>
                  <a:cubicBezTo>
                    <a:pt x="221" y="13412"/>
                    <a:pt x="124" y="13381"/>
                    <a:pt x="49" y="13318"/>
                  </a:cubicBezTo>
                  <a:lnTo>
                    <a:pt x="49" y="13318"/>
                  </a:lnTo>
                  <a:lnTo>
                    <a:pt x="824" y="14093"/>
                  </a:lnTo>
                  <a:lnTo>
                    <a:pt x="11845" y="3104"/>
                  </a:lnTo>
                  <a:lnTo>
                    <a:pt x="11021" y="2249"/>
                  </a:lnTo>
                  <a:lnTo>
                    <a:pt x="874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3"/>
            <p:cNvSpPr/>
            <p:nvPr/>
          </p:nvSpPr>
          <p:spPr>
            <a:xfrm>
              <a:off x="3814600" y="702925"/>
              <a:ext cx="328600" cy="312350"/>
            </a:xfrm>
            <a:custGeom>
              <a:avLst/>
              <a:gdLst/>
              <a:ahLst/>
              <a:cxnLst/>
              <a:rect l="l" t="t" r="r" b="b"/>
              <a:pathLst>
                <a:path w="13144" h="12494" extrusionOk="0">
                  <a:moveTo>
                    <a:pt x="6940" y="3714"/>
                  </a:moveTo>
                  <a:cubicBezTo>
                    <a:pt x="7601" y="3714"/>
                    <a:pt x="8266" y="3959"/>
                    <a:pt x="8773" y="4450"/>
                  </a:cubicBezTo>
                  <a:cubicBezTo>
                    <a:pt x="9818" y="5495"/>
                    <a:pt x="9818" y="7110"/>
                    <a:pt x="8773" y="8092"/>
                  </a:cubicBezTo>
                  <a:cubicBezTo>
                    <a:pt x="8282" y="8615"/>
                    <a:pt x="7617" y="8876"/>
                    <a:pt x="6952" y="8876"/>
                  </a:cubicBezTo>
                  <a:cubicBezTo>
                    <a:pt x="6287" y="8876"/>
                    <a:pt x="5622" y="8615"/>
                    <a:pt x="5131" y="8092"/>
                  </a:cubicBezTo>
                  <a:cubicBezTo>
                    <a:pt x="4117" y="7079"/>
                    <a:pt x="4117" y="5463"/>
                    <a:pt x="5131" y="4450"/>
                  </a:cubicBezTo>
                  <a:cubicBezTo>
                    <a:pt x="5622" y="3959"/>
                    <a:pt x="6279" y="3714"/>
                    <a:pt x="6940" y="3714"/>
                  </a:cubicBezTo>
                  <a:close/>
                  <a:moveTo>
                    <a:pt x="6932" y="1"/>
                  </a:moveTo>
                  <a:cubicBezTo>
                    <a:pt x="5313" y="1"/>
                    <a:pt x="3690" y="618"/>
                    <a:pt x="2439" y="1853"/>
                  </a:cubicBezTo>
                  <a:cubicBezTo>
                    <a:pt x="0" y="4292"/>
                    <a:pt x="0" y="8314"/>
                    <a:pt x="2471" y="10752"/>
                  </a:cubicBezTo>
                  <a:cubicBezTo>
                    <a:pt x="3389" y="11671"/>
                    <a:pt x="4497" y="12272"/>
                    <a:pt x="5701" y="12494"/>
                  </a:cubicBezTo>
                  <a:lnTo>
                    <a:pt x="13143" y="5052"/>
                  </a:lnTo>
                  <a:cubicBezTo>
                    <a:pt x="12890" y="3880"/>
                    <a:pt x="12288" y="2740"/>
                    <a:pt x="11401" y="1853"/>
                  </a:cubicBezTo>
                  <a:cubicBezTo>
                    <a:pt x="10166" y="618"/>
                    <a:pt x="8551"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3"/>
            <p:cNvSpPr/>
            <p:nvPr/>
          </p:nvSpPr>
          <p:spPr>
            <a:xfrm>
              <a:off x="3963450" y="835550"/>
              <a:ext cx="49900" cy="49100"/>
            </a:xfrm>
            <a:custGeom>
              <a:avLst/>
              <a:gdLst/>
              <a:ahLst/>
              <a:cxnLst/>
              <a:rect l="l" t="t" r="r" b="b"/>
              <a:pathLst>
                <a:path w="1996" h="1964" extrusionOk="0">
                  <a:moveTo>
                    <a:pt x="1014" y="0"/>
                  </a:moveTo>
                  <a:cubicBezTo>
                    <a:pt x="444" y="0"/>
                    <a:pt x="0" y="412"/>
                    <a:pt x="0" y="982"/>
                  </a:cubicBezTo>
                  <a:cubicBezTo>
                    <a:pt x="0" y="1520"/>
                    <a:pt x="444" y="1964"/>
                    <a:pt x="1014" y="1964"/>
                  </a:cubicBezTo>
                  <a:cubicBezTo>
                    <a:pt x="1552" y="1964"/>
                    <a:pt x="1995" y="1520"/>
                    <a:pt x="1995" y="982"/>
                  </a:cubicBezTo>
                  <a:cubicBezTo>
                    <a:pt x="1995" y="412"/>
                    <a:pt x="1552"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3"/>
            <p:cNvSpPr/>
            <p:nvPr/>
          </p:nvSpPr>
          <p:spPr>
            <a:xfrm>
              <a:off x="3971350" y="835675"/>
              <a:ext cx="46750" cy="49775"/>
            </a:xfrm>
            <a:custGeom>
              <a:avLst/>
              <a:gdLst/>
              <a:ahLst/>
              <a:cxnLst/>
              <a:rect l="l" t="t" r="r" b="b"/>
              <a:pathLst>
                <a:path w="1870" h="1991" extrusionOk="0">
                  <a:moveTo>
                    <a:pt x="662" y="0"/>
                  </a:moveTo>
                  <a:cubicBezTo>
                    <a:pt x="522" y="0"/>
                    <a:pt x="383" y="30"/>
                    <a:pt x="254" y="90"/>
                  </a:cubicBezTo>
                  <a:cubicBezTo>
                    <a:pt x="159" y="153"/>
                    <a:pt x="64" y="217"/>
                    <a:pt x="1" y="312"/>
                  </a:cubicBezTo>
                  <a:cubicBezTo>
                    <a:pt x="48" y="305"/>
                    <a:pt x="95" y="301"/>
                    <a:pt x="142" y="301"/>
                  </a:cubicBezTo>
                  <a:cubicBezTo>
                    <a:pt x="510" y="301"/>
                    <a:pt x="878" y="514"/>
                    <a:pt x="1046" y="850"/>
                  </a:cubicBezTo>
                  <a:cubicBezTo>
                    <a:pt x="1236" y="1262"/>
                    <a:pt x="1109" y="1674"/>
                    <a:pt x="856" y="1990"/>
                  </a:cubicBezTo>
                  <a:cubicBezTo>
                    <a:pt x="951" y="1990"/>
                    <a:pt x="1046" y="1959"/>
                    <a:pt x="1173" y="1927"/>
                  </a:cubicBezTo>
                  <a:cubicBezTo>
                    <a:pt x="1648" y="1674"/>
                    <a:pt x="1869" y="1104"/>
                    <a:pt x="1648" y="629"/>
                  </a:cubicBezTo>
                  <a:cubicBezTo>
                    <a:pt x="1417" y="214"/>
                    <a:pt x="1036" y="0"/>
                    <a:pt x="66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3"/>
            <p:cNvSpPr/>
            <p:nvPr/>
          </p:nvSpPr>
          <p:spPr>
            <a:xfrm>
              <a:off x="3950775" y="701900"/>
              <a:ext cx="148875" cy="52225"/>
            </a:xfrm>
            <a:custGeom>
              <a:avLst/>
              <a:gdLst/>
              <a:ahLst/>
              <a:cxnLst/>
              <a:rect l="l" t="t" r="r" b="b"/>
              <a:pathLst>
                <a:path w="5955" h="2089" extrusionOk="0">
                  <a:moveTo>
                    <a:pt x="1509" y="1"/>
                  </a:moveTo>
                  <a:cubicBezTo>
                    <a:pt x="1002" y="1"/>
                    <a:pt x="496" y="62"/>
                    <a:pt x="0" y="184"/>
                  </a:cubicBezTo>
                  <a:cubicBezTo>
                    <a:pt x="265" y="153"/>
                    <a:pt x="531" y="138"/>
                    <a:pt x="798" y="138"/>
                  </a:cubicBezTo>
                  <a:cubicBezTo>
                    <a:pt x="2445" y="138"/>
                    <a:pt x="4094" y="731"/>
                    <a:pt x="5321" y="1958"/>
                  </a:cubicBezTo>
                  <a:cubicBezTo>
                    <a:pt x="5380" y="2052"/>
                    <a:pt x="5460" y="2089"/>
                    <a:pt x="5547" y="2089"/>
                  </a:cubicBezTo>
                  <a:cubicBezTo>
                    <a:pt x="5693" y="2089"/>
                    <a:pt x="5855" y="1982"/>
                    <a:pt x="5954" y="1863"/>
                  </a:cubicBezTo>
                  <a:cubicBezTo>
                    <a:pt x="4704" y="612"/>
                    <a:pt x="3106" y="1"/>
                    <a:pt x="150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3"/>
            <p:cNvSpPr/>
            <p:nvPr/>
          </p:nvSpPr>
          <p:spPr>
            <a:xfrm>
              <a:off x="3901675" y="798325"/>
              <a:ext cx="67325" cy="113500"/>
            </a:xfrm>
            <a:custGeom>
              <a:avLst/>
              <a:gdLst/>
              <a:ahLst/>
              <a:cxnLst/>
              <a:rect l="l" t="t" r="r" b="b"/>
              <a:pathLst>
                <a:path w="2693" h="4540" extrusionOk="0">
                  <a:moveTo>
                    <a:pt x="2693" y="1"/>
                  </a:moveTo>
                  <a:lnTo>
                    <a:pt x="2693" y="1"/>
                  </a:lnTo>
                  <a:cubicBezTo>
                    <a:pt x="2028" y="64"/>
                    <a:pt x="1458" y="286"/>
                    <a:pt x="983" y="792"/>
                  </a:cubicBezTo>
                  <a:cubicBezTo>
                    <a:pt x="33" y="1806"/>
                    <a:pt x="1" y="3326"/>
                    <a:pt x="919" y="4371"/>
                  </a:cubicBezTo>
                  <a:lnTo>
                    <a:pt x="1046" y="4498"/>
                  </a:lnTo>
                  <a:cubicBezTo>
                    <a:pt x="1085" y="4524"/>
                    <a:pt x="1141" y="4539"/>
                    <a:pt x="1204" y="4539"/>
                  </a:cubicBezTo>
                  <a:cubicBezTo>
                    <a:pt x="1293" y="4539"/>
                    <a:pt x="1397" y="4509"/>
                    <a:pt x="1489" y="4434"/>
                  </a:cubicBezTo>
                  <a:lnTo>
                    <a:pt x="1648" y="4276"/>
                  </a:lnTo>
                  <a:cubicBezTo>
                    <a:pt x="603" y="3263"/>
                    <a:pt x="603" y="1647"/>
                    <a:pt x="1648" y="634"/>
                  </a:cubicBezTo>
                  <a:cubicBezTo>
                    <a:pt x="1964" y="317"/>
                    <a:pt x="2313" y="127"/>
                    <a:pt x="269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3"/>
            <p:cNvSpPr/>
            <p:nvPr/>
          </p:nvSpPr>
          <p:spPr>
            <a:xfrm>
              <a:off x="3911975" y="789425"/>
              <a:ext cx="130675" cy="121375"/>
            </a:xfrm>
            <a:custGeom>
              <a:avLst/>
              <a:gdLst/>
              <a:ahLst/>
              <a:cxnLst/>
              <a:rect l="l" t="t" r="r" b="b"/>
              <a:pathLst>
                <a:path w="5227" h="4855" extrusionOk="0">
                  <a:moveTo>
                    <a:pt x="3073" y="2067"/>
                  </a:moveTo>
                  <a:cubicBezTo>
                    <a:pt x="3263" y="2067"/>
                    <a:pt x="3453" y="2162"/>
                    <a:pt x="3611" y="2320"/>
                  </a:cubicBezTo>
                  <a:cubicBezTo>
                    <a:pt x="3896" y="2574"/>
                    <a:pt x="3896" y="3112"/>
                    <a:pt x="3611" y="3365"/>
                  </a:cubicBezTo>
                  <a:cubicBezTo>
                    <a:pt x="3453" y="3524"/>
                    <a:pt x="3294" y="3619"/>
                    <a:pt x="3073" y="3619"/>
                  </a:cubicBezTo>
                  <a:cubicBezTo>
                    <a:pt x="2851" y="3619"/>
                    <a:pt x="2661" y="3524"/>
                    <a:pt x="2503" y="3365"/>
                  </a:cubicBezTo>
                  <a:cubicBezTo>
                    <a:pt x="2186" y="3049"/>
                    <a:pt x="2186" y="2574"/>
                    <a:pt x="2503" y="2320"/>
                  </a:cubicBezTo>
                  <a:cubicBezTo>
                    <a:pt x="2661" y="2162"/>
                    <a:pt x="2819" y="2067"/>
                    <a:pt x="3073" y="2067"/>
                  </a:cubicBezTo>
                  <a:close/>
                  <a:moveTo>
                    <a:pt x="3077" y="0"/>
                  </a:moveTo>
                  <a:cubicBezTo>
                    <a:pt x="2360" y="0"/>
                    <a:pt x="1647" y="278"/>
                    <a:pt x="1109" y="832"/>
                  </a:cubicBezTo>
                  <a:cubicBezTo>
                    <a:pt x="1" y="1940"/>
                    <a:pt x="1" y="3745"/>
                    <a:pt x="1109" y="4790"/>
                  </a:cubicBezTo>
                  <a:cubicBezTo>
                    <a:pt x="1149" y="4810"/>
                    <a:pt x="1200" y="4854"/>
                    <a:pt x="1272" y="4854"/>
                  </a:cubicBezTo>
                  <a:cubicBezTo>
                    <a:pt x="1315" y="4854"/>
                    <a:pt x="1366" y="4838"/>
                    <a:pt x="1426" y="4790"/>
                  </a:cubicBezTo>
                  <a:lnTo>
                    <a:pt x="1837" y="4410"/>
                  </a:lnTo>
                  <a:cubicBezTo>
                    <a:pt x="1901" y="4315"/>
                    <a:pt x="1901" y="4157"/>
                    <a:pt x="1837" y="4094"/>
                  </a:cubicBezTo>
                  <a:cubicBezTo>
                    <a:pt x="1790" y="4046"/>
                    <a:pt x="1727" y="4022"/>
                    <a:pt x="1667" y="4022"/>
                  </a:cubicBezTo>
                  <a:cubicBezTo>
                    <a:pt x="1608" y="4022"/>
                    <a:pt x="1552" y="4046"/>
                    <a:pt x="1521" y="4094"/>
                  </a:cubicBezTo>
                  <a:lnTo>
                    <a:pt x="1299" y="4284"/>
                  </a:lnTo>
                  <a:cubicBezTo>
                    <a:pt x="571" y="3365"/>
                    <a:pt x="602" y="1972"/>
                    <a:pt x="1457" y="1117"/>
                  </a:cubicBezTo>
                  <a:cubicBezTo>
                    <a:pt x="1926" y="648"/>
                    <a:pt x="2537" y="418"/>
                    <a:pt x="3140" y="418"/>
                  </a:cubicBezTo>
                  <a:cubicBezTo>
                    <a:pt x="3676" y="418"/>
                    <a:pt x="4207" y="600"/>
                    <a:pt x="4624" y="958"/>
                  </a:cubicBezTo>
                  <a:lnTo>
                    <a:pt x="3801" y="1782"/>
                  </a:lnTo>
                  <a:cubicBezTo>
                    <a:pt x="3611" y="1655"/>
                    <a:pt x="3358" y="1592"/>
                    <a:pt x="3136" y="1592"/>
                  </a:cubicBezTo>
                  <a:cubicBezTo>
                    <a:pt x="2819" y="1592"/>
                    <a:pt x="2503" y="1718"/>
                    <a:pt x="2249" y="1940"/>
                  </a:cubicBezTo>
                  <a:cubicBezTo>
                    <a:pt x="1774" y="2415"/>
                    <a:pt x="1774" y="3175"/>
                    <a:pt x="2249" y="3650"/>
                  </a:cubicBezTo>
                  <a:cubicBezTo>
                    <a:pt x="2439" y="3935"/>
                    <a:pt x="2693" y="4062"/>
                    <a:pt x="3073" y="4062"/>
                  </a:cubicBezTo>
                  <a:cubicBezTo>
                    <a:pt x="3389" y="4062"/>
                    <a:pt x="3706" y="3935"/>
                    <a:pt x="3928" y="3682"/>
                  </a:cubicBezTo>
                  <a:cubicBezTo>
                    <a:pt x="4371" y="3270"/>
                    <a:pt x="4403" y="2637"/>
                    <a:pt x="4086" y="2162"/>
                  </a:cubicBezTo>
                  <a:lnTo>
                    <a:pt x="5068" y="1148"/>
                  </a:lnTo>
                  <a:cubicBezTo>
                    <a:pt x="5068" y="1148"/>
                    <a:pt x="5226" y="990"/>
                    <a:pt x="5068" y="832"/>
                  </a:cubicBezTo>
                  <a:cubicBezTo>
                    <a:pt x="4514" y="278"/>
                    <a:pt x="3793" y="0"/>
                    <a:pt x="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3"/>
            <p:cNvSpPr/>
            <p:nvPr/>
          </p:nvSpPr>
          <p:spPr>
            <a:xfrm>
              <a:off x="3820925" y="698575"/>
              <a:ext cx="323050" cy="383225"/>
            </a:xfrm>
            <a:custGeom>
              <a:avLst/>
              <a:gdLst/>
              <a:ahLst/>
              <a:cxnLst/>
              <a:rect l="l" t="t" r="r" b="b"/>
              <a:pathLst>
                <a:path w="12922" h="15329" extrusionOk="0">
                  <a:moveTo>
                    <a:pt x="6588" y="0"/>
                  </a:moveTo>
                  <a:cubicBezTo>
                    <a:pt x="4814" y="0"/>
                    <a:pt x="3136" y="697"/>
                    <a:pt x="1869" y="1964"/>
                  </a:cubicBezTo>
                  <a:cubicBezTo>
                    <a:pt x="697" y="3199"/>
                    <a:pt x="1" y="4814"/>
                    <a:pt x="1" y="6524"/>
                  </a:cubicBezTo>
                  <a:cubicBezTo>
                    <a:pt x="1" y="8203"/>
                    <a:pt x="634" y="9786"/>
                    <a:pt x="1743" y="10990"/>
                  </a:cubicBezTo>
                  <a:lnTo>
                    <a:pt x="919" y="11845"/>
                  </a:lnTo>
                  <a:cubicBezTo>
                    <a:pt x="887" y="11876"/>
                    <a:pt x="856" y="11971"/>
                    <a:pt x="856" y="12003"/>
                  </a:cubicBezTo>
                  <a:cubicBezTo>
                    <a:pt x="856" y="12035"/>
                    <a:pt x="887" y="12130"/>
                    <a:pt x="919" y="12161"/>
                  </a:cubicBezTo>
                  <a:lnTo>
                    <a:pt x="4023" y="15233"/>
                  </a:lnTo>
                  <a:cubicBezTo>
                    <a:pt x="4054" y="15297"/>
                    <a:pt x="4118" y="15328"/>
                    <a:pt x="4149" y="15328"/>
                  </a:cubicBezTo>
                  <a:cubicBezTo>
                    <a:pt x="4213" y="15328"/>
                    <a:pt x="4276" y="15297"/>
                    <a:pt x="4308" y="15233"/>
                  </a:cubicBezTo>
                  <a:lnTo>
                    <a:pt x="5416" y="14125"/>
                  </a:lnTo>
                  <a:cubicBezTo>
                    <a:pt x="5669" y="13966"/>
                    <a:pt x="5669" y="13871"/>
                    <a:pt x="5543" y="13776"/>
                  </a:cubicBezTo>
                  <a:lnTo>
                    <a:pt x="4909" y="13143"/>
                  </a:lnTo>
                  <a:cubicBezTo>
                    <a:pt x="4878" y="13111"/>
                    <a:pt x="4822" y="13096"/>
                    <a:pt x="4763" y="13096"/>
                  </a:cubicBezTo>
                  <a:cubicBezTo>
                    <a:pt x="4704" y="13096"/>
                    <a:pt x="4640" y="13111"/>
                    <a:pt x="4593" y="13143"/>
                  </a:cubicBezTo>
                  <a:cubicBezTo>
                    <a:pt x="4529" y="13238"/>
                    <a:pt x="4529" y="13396"/>
                    <a:pt x="4593" y="13460"/>
                  </a:cubicBezTo>
                  <a:lnTo>
                    <a:pt x="5068" y="13935"/>
                  </a:lnTo>
                  <a:lnTo>
                    <a:pt x="4276" y="14726"/>
                  </a:lnTo>
                  <a:lnTo>
                    <a:pt x="1521" y="11971"/>
                  </a:lnTo>
                  <a:lnTo>
                    <a:pt x="2344" y="11116"/>
                  </a:lnTo>
                  <a:cubicBezTo>
                    <a:pt x="2439" y="11053"/>
                    <a:pt x="2439" y="10895"/>
                    <a:pt x="2344" y="10800"/>
                  </a:cubicBezTo>
                  <a:cubicBezTo>
                    <a:pt x="1743" y="10229"/>
                    <a:pt x="1267" y="9501"/>
                    <a:pt x="1014" y="8741"/>
                  </a:cubicBezTo>
                  <a:lnTo>
                    <a:pt x="1838" y="8488"/>
                  </a:lnTo>
                  <a:cubicBezTo>
                    <a:pt x="1964" y="8424"/>
                    <a:pt x="2028" y="8329"/>
                    <a:pt x="1996" y="8203"/>
                  </a:cubicBezTo>
                  <a:cubicBezTo>
                    <a:pt x="1973" y="8110"/>
                    <a:pt x="1899" y="8051"/>
                    <a:pt x="1811" y="8051"/>
                  </a:cubicBezTo>
                  <a:cubicBezTo>
                    <a:pt x="1779" y="8051"/>
                    <a:pt x="1745" y="8059"/>
                    <a:pt x="1711" y="8076"/>
                  </a:cubicBezTo>
                  <a:lnTo>
                    <a:pt x="887" y="8361"/>
                  </a:lnTo>
                  <a:cubicBezTo>
                    <a:pt x="697" y="7759"/>
                    <a:pt x="602" y="7126"/>
                    <a:pt x="602" y="6524"/>
                  </a:cubicBezTo>
                  <a:lnTo>
                    <a:pt x="602" y="6524"/>
                  </a:lnTo>
                  <a:lnTo>
                    <a:pt x="1489" y="6588"/>
                  </a:lnTo>
                  <a:cubicBezTo>
                    <a:pt x="1584" y="6588"/>
                    <a:pt x="1711" y="6493"/>
                    <a:pt x="1711" y="6366"/>
                  </a:cubicBezTo>
                  <a:cubicBezTo>
                    <a:pt x="1711" y="6271"/>
                    <a:pt x="1648" y="6144"/>
                    <a:pt x="1521" y="6144"/>
                  </a:cubicBezTo>
                  <a:lnTo>
                    <a:pt x="634" y="6113"/>
                  </a:lnTo>
                  <a:cubicBezTo>
                    <a:pt x="697" y="5511"/>
                    <a:pt x="792" y="4909"/>
                    <a:pt x="1046" y="4371"/>
                  </a:cubicBezTo>
                  <a:lnTo>
                    <a:pt x="1838" y="4719"/>
                  </a:lnTo>
                  <a:lnTo>
                    <a:pt x="1901" y="4719"/>
                  </a:lnTo>
                  <a:cubicBezTo>
                    <a:pt x="1996" y="4719"/>
                    <a:pt x="2059" y="4687"/>
                    <a:pt x="2123" y="4592"/>
                  </a:cubicBezTo>
                  <a:cubicBezTo>
                    <a:pt x="2154" y="4466"/>
                    <a:pt x="2123" y="4371"/>
                    <a:pt x="1996" y="4276"/>
                  </a:cubicBezTo>
                  <a:lnTo>
                    <a:pt x="1204" y="3927"/>
                  </a:lnTo>
                  <a:cubicBezTo>
                    <a:pt x="1426" y="3421"/>
                    <a:pt x="1806" y="2882"/>
                    <a:pt x="2186" y="2471"/>
                  </a:cubicBezTo>
                  <a:lnTo>
                    <a:pt x="2788" y="3041"/>
                  </a:lnTo>
                  <a:cubicBezTo>
                    <a:pt x="2819" y="3104"/>
                    <a:pt x="2914" y="3136"/>
                    <a:pt x="2946" y="3136"/>
                  </a:cubicBezTo>
                  <a:cubicBezTo>
                    <a:pt x="2978" y="3136"/>
                    <a:pt x="3073" y="3104"/>
                    <a:pt x="3104" y="3041"/>
                  </a:cubicBezTo>
                  <a:cubicBezTo>
                    <a:pt x="3168" y="2977"/>
                    <a:pt x="3168" y="2819"/>
                    <a:pt x="3104" y="2724"/>
                  </a:cubicBezTo>
                  <a:lnTo>
                    <a:pt x="2471" y="2091"/>
                  </a:lnTo>
                  <a:cubicBezTo>
                    <a:pt x="2883" y="1679"/>
                    <a:pt x="3421" y="1362"/>
                    <a:pt x="3928" y="1077"/>
                  </a:cubicBezTo>
                  <a:lnTo>
                    <a:pt x="4276" y="1901"/>
                  </a:lnTo>
                  <a:cubicBezTo>
                    <a:pt x="4308" y="1996"/>
                    <a:pt x="4403" y="2027"/>
                    <a:pt x="4466" y="2027"/>
                  </a:cubicBezTo>
                  <a:lnTo>
                    <a:pt x="4561" y="2027"/>
                  </a:lnTo>
                  <a:cubicBezTo>
                    <a:pt x="4688" y="1996"/>
                    <a:pt x="4719" y="1837"/>
                    <a:pt x="4688" y="1711"/>
                  </a:cubicBezTo>
                  <a:lnTo>
                    <a:pt x="4308" y="887"/>
                  </a:lnTo>
                  <a:cubicBezTo>
                    <a:pt x="4878" y="634"/>
                    <a:pt x="5511" y="475"/>
                    <a:pt x="6113" y="444"/>
                  </a:cubicBezTo>
                  <a:lnTo>
                    <a:pt x="6145" y="1394"/>
                  </a:lnTo>
                  <a:cubicBezTo>
                    <a:pt x="6145" y="1521"/>
                    <a:pt x="6271" y="1584"/>
                    <a:pt x="6398" y="1584"/>
                  </a:cubicBezTo>
                  <a:cubicBezTo>
                    <a:pt x="6493" y="1584"/>
                    <a:pt x="6620" y="1457"/>
                    <a:pt x="6588" y="1362"/>
                  </a:cubicBezTo>
                  <a:lnTo>
                    <a:pt x="6525" y="412"/>
                  </a:lnTo>
                  <a:cubicBezTo>
                    <a:pt x="7190" y="412"/>
                    <a:pt x="7791" y="475"/>
                    <a:pt x="8393" y="665"/>
                  </a:cubicBezTo>
                  <a:lnTo>
                    <a:pt x="8076" y="1616"/>
                  </a:lnTo>
                  <a:cubicBezTo>
                    <a:pt x="8045" y="1742"/>
                    <a:pt x="8108" y="1869"/>
                    <a:pt x="8203" y="1901"/>
                  </a:cubicBezTo>
                  <a:cubicBezTo>
                    <a:pt x="8218" y="1908"/>
                    <a:pt x="8238" y="1912"/>
                    <a:pt x="8261" y="1912"/>
                  </a:cubicBezTo>
                  <a:cubicBezTo>
                    <a:pt x="8336" y="1912"/>
                    <a:pt x="8440" y="1871"/>
                    <a:pt x="8488" y="1774"/>
                  </a:cubicBezTo>
                  <a:lnTo>
                    <a:pt x="8805" y="824"/>
                  </a:lnTo>
                  <a:cubicBezTo>
                    <a:pt x="9596" y="1109"/>
                    <a:pt x="10293" y="1584"/>
                    <a:pt x="10895" y="2217"/>
                  </a:cubicBezTo>
                  <a:cubicBezTo>
                    <a:pt x="10927" y="2249"/>
                    <a:pt x="11022" y="2281"/>
                    <a:pt x="11053" y="2281"/>
                  </a:cubicBezTo>
                  <a:cubicBezTo>
                    <a:pt x="11085" y="2281"/>
                    <a:pt x="11180" y="2249"/>
                    <a:pt x="11212" y="2217"/>
                  </a:cubicBezTo>
                  <a:lnTo>
                    <a:pt x="12067" y="1362"/>
                  </a:lnTo>
                  <a:lnTo>
                    <a:pt x="12510" y="1774"/>
                  </a:lnTo>
                  <a:cubicBezTo>
                    <a:pt x="12558" y="1821"/>
                    <a:pt x="12621" y="1845"/>
                    <a:pt x="12680" y="1845"/>
                  </a:cubicBezTo>
                  <a:cubicBezTo>
                    <a:pt x="12740" y="1845"/>
                    <a:pt x="12795" y="1821"/>
                    <a:pt x="12827" y="1774"/>
                  </a:cubicBezTo>
                  <a:cubicBezTo>
                    <a:pt x="12922" y="1711"/>
                    <a:pt x="12922" y="1552"/>
                    <a:pt x="12827" y="1457"/>
                  </a:cubicBezTo>
                  <a:lnTo>
                    <a:pt x="12225" y="855"/>
                  </a:lnTo>
                  <a:cubicBezTo>
                    <a:pt x="12193" y="824"/>
                    <a:pt x="12130" y="792"/>
                    <a:pt x="12067" y="792"/>
                  </a:cubicBezTo>
                  <a:cubicBezTo>
                    <a:pt x="12035" y="792"/>
                    <a:pt x="11972" y="824"/>
                    <a:pt x="11940" y="855"/>
                  </a:cubicBezTo>
                  <a:lnTo>
                    <a:pt x="11053" y="1742"/>
                  </a:lnTo>
                  <a:cubicBezTo>
                    <a:pt x="9818" y="602"/>
                    <a:pt x="8235" y="0"/>
                    <a:pt x="6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3"/>
            <p:cNvSpPr/>
            <p:nvPr/>
          </p:nvSpPr>
          <p:spPr>
            <a:xfrm>
              <a:off x="3965825" y="750625"/>
              <a:ext cx="243075" cy="285250"/>
            </a:xfrm>
            <a:custGeom>
              <a:avLst/>
              <a:gdLst/>
              <a:ahLst/>
              <a:cxnLst/>
              <a:rect l="l" t="t" r="r" b="b"/>
              <a:pathLst>
                <a:path w="9723" h="11410" extrusionOk="0">
                  <a:moveTo>
                    <a:pt x="7716" y="1"/>
                  </a:moveTo>
                  <a:cubicBezTo>
                    <a:pt x="7656" y="1"/>
                    <a:pt x="7601" y="24"/>
                    <a:pt x="7569" y="72"/>
                  </a:cubicBezTo>
                  <a:cubicBezTo>
                    <a:pt x="7474" y="135"/>
                    <a:pt x="7474" y="294"/>
                    <a:pt x="7569" y="389"/>
                  </a:cubicBezTo>
                  <a:lnTo>
                    <a:pt x="9153" y="1972"/>
                  </a:lnTo>
                  <a:lnTo>
                    <a:pt x="8266" y="2827"/>
                  </a:lnTo>
                  <a:lnTo>
                    <a:pt x="7791" y="2352"/>
                  </a:lnTo>
                  <a:cubicBezTo>
                    <a:pt x="7759" y="2320"/>
                    <a:pt x="7704" y="2305"/>
                    <a:pt x="7644" y="2305"/>
                  </a:cubicBezTo>
                  <a:cubicBezTo>
                    <a:pt x="7585" y="2305"/>
                    <a:pt x="7522" y="2320"/>
                    <a:pt x="7474" y="2352"/>
                  </a:cubicBezTo>
                  <a:cubicBezTo>
                    <a:pt x="7411" y="2447"/>
                    <a:pt x="7411" y="2605"/>
                    <a:pt x="7474" y="2669"/>
                  </a:cubicBezTo>
                  <a:lnTo>
                    <a:pt x="7949" y="3144"/>
                  </a:lnTo>
                  <a:lnTo>
                    <a:pt x="6809" y="4284"/>
                  </a:lnTo>
                  <a:lnTo>
                    <a:pt x="6334" y="3809"/>
                  </a:lnTo>
                  <a:cubicBezTo>
                    <a:pt x="6286" y="3777"/>
                    <a:pt x="6223" y="3761"/>
                    <a:pt x="6164" y="3761"/>
                  </a:cubicBezTo>
                  <a:cubicBezTo>
                    <a:pt x="6104" y="3761"/>
                    <a:pt x="6049" y="3777"/>
                    <a:pt x="6017" y="3809"/>
                  </a:cubicBezTo>
                  <a:cubicBezTo>
                    <a:pt x="5922" y="3904"/>
                    <a:pt x="5922" y="4062"/>
                    <a:pt x="6017" y="4126"/>
                  </a:cubicBezTo>
                  <a:lnTo>
                    <a:pt x="6492" y="4601"/>
                  </a:lnTo>
                  <a:lnTo>
                    <a:pt x="5352" y="5772"/>
                  </a:lnTo>
                  <a:lnTo>
                    <a:pt x="4877" y="5297"/>
                  </a:lnTo>
                  <a:cubicBezTo>
                    <a:pt x="4830" y="5250"/>
                    <a:pt x="4766" y="5226"/>
                    <a:pt x="4707" y="5226"/>
                  </a:cubicBezTo>
                  <a:cubicBezTo>
                    <a:pt x="4648" y="5226"/>
                    <a:pt x="4592" y="5250"/>
                    <a:pt x="4561" y="5297"/>
                  </a:cubicBezTo>
                  <a:cubicBezTo>
                    <a:pt x="4465" y="5361"/>
                    <a:pt x="4465" y="5519"/>
                    <a:pt x="4561" y="5614"/>
                  </a:cubicBezTo>
                  <a:lnTo>
                    <a:pt x="5036" y="6089"/>
                  </a:lnTo>
                  <a:lnTo>
                    <a:pt x="3864" y="7229"/>
                  </a:lnTo>
                  <a:lnTo>
                    <a:pt x="3389" y="6754"/>
                  </a:lnTo>
                  <a:cubicBezTo>
                    <a:pt x="3357" y="6707"/>
                    <a:pt x="3302" y="6683"/>
                    <a:pt x="3242" y="6683"/>
                  </a:cubicBezTo>
                  <a:cubicBezTo>
                    <a:pt x="3183" y="6683"/>
                    <a:pt x="3120" y="6707"/>
                    <a:pt x="3072" y="6754"/>
                  </a:cubicBezTo>
                  <a:cubicBezTo>
                    <a:pt x="3009" y="6817"/>
                    <a:pt x="3009" y="6976"/>
                    <a:pt x="3072" y="7071"/>
                  </a:cubicBezTo>
                  <a:lnTo>
                    <a:pt x="3547" y="7546"/>
                  </a:lnTo>
                  <a:lnTo>
                    <a:pt x="2407" y="8686"/>
                  </a:lnTo>
                  <a:lnTo>
                    <a:pt x="1932" y="8211"/>
                  </a:lnTo>
                  <a:cubicBezTo>
                    <a:pt x="1900" y="8179"/>
                    <a:pt x="1845" y="8163"/>
                    <a:pt x="1785" y="8163"/>
                  </a:cubicBezTo>
                  <a:cubicBezTo>
                    <a:pt x="1726" y="8163"/>
                    <a:pt x="1663" y="8179"/>
                    <a:pt x="1615" y="8211"/>
                  </a:cubicBezTo>
                  <a:cubicBezTo>
                    <a:pt x="1552" y="8306"/>
                    <a:pt x="1552" y="8464"/>
                    <a:pt x="1615" y="8528"/>
                  </a:cubicBezTo>
                  <a:lnTo>
                    <a:pt x="2090" y="9003"/>
                  </a:lnTo>
                  <a:lnTo>
                    <a:pt x="950" y="10143"/>
                  </a:lnTo>
                  <a:lnTo>
                    <a:pt x="475" y="9668"/>
                  </a:lnTo>
                  <a:cubicBezTo>
                    <a:pt x="428" y="9636"/>
                    <a:pt x="364" y="9620"/>
                    <a:pt x="305" y="9620"/>
                  </a:cubicBezTo>
                  <a:cubicBezTo>
                    <a:pt x="246" y="9620"/>
                    <a:pt x="190" y="9636"/>
                    <a:pt x="159" y="9668"/>
                  </a:cubicBezTo>
                  <a:cubicBezTo>
                    <a:pt x="63" y="9763"/>
                    <a:pt x="63" y="9921"/>
                    <a:pt x="159" y="9984"/>
                  </a:cubicBezTo>
                  <a:lnTo>
                    <a:pt x="634" y="10459"/>
                  </a:lnTo>
                  <a:lnTo>
                    <a:pt x="63" y="11029"/>
                  </a:lnTo>
                  <a:cubicBezTo>
                    <a:pt x="0" y="11093"/>
                    <a:pt x="0" y="11251"/>
                    <a:pt x="63" y="11346"/>
                  </a:cubicBezTo>
                  <a:cubicBezTo>
                    <a:pt x="127" y="11378"/>
                    <a:pt x="190" y="11409"/>
                    <a:pt x="222" y="11409"/>
                  </a:cubicBezTo>
                  <a:cubicBezTo>
                    <a:pt x="285" y="11409"/>
                    <a:pt x="349" y="11378"/>
                    <a:pt x="380" y="11346"/>
                  </a:cubicBezTo>
                  <a:lnTo>
                    <a:pt x="9501" y="2225"/>
                  </a:lnTo>
                  <a:cubicBezTo>
                    <a:pt x="9723" y="2035"/>
                    <a:pt x="9723" y="1877"/>
                    <a:pt x="9659" y="1814"/>
                  </a:cubicBezTo>
                  <a:lnTo>
                    <a:pt x="7886" y="72"/>
                  </a:lnTo>
                  <a:cubicBezTo>
                    <a:pt x="7838" y="24"/>
                    <a:pt x="7775"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73"/>
          <p:cNvGrpSpPr/>
          <p:nvPr/>
        </p:nvGrpSpPr>
        <p:grpSpPr>
          <a:xfrm>
            <a:off x="5476582" y="1397370"/>
            <a:ext cx="387175" cy="346800"/>
            <a:chOff x="3824100" y="175250"/>
            <a:chExt cx="387175" cy="346800"/>
          </a:xfrm>
        </p:grpSpPr>
        <p:sp>
          <p:nvSpPr>
            <p:cNvPr id="4225" name="Google Shape;4225;p73"/>
            <p:cNvSpPr/>
            <p:nvPr/>
          </p:nvSpPr>
          <p:spPr>
            <a:xfrm>
              <a:off x="3843100" y="467200"/>
              <a:ext cx="360250" cy="48350"/>
            </a:xfrm>
            <a:custGeom>
              <a:avLst/>
              <a:gdLst/>
              <a:ahLst/>
              <a:cxnLst/>
              <a:rect l="l" t="t" r="r" b="b"/>
              <a:pathLst>
                <a:path w="14410" h="1934" extrusionOk="0">
                  <a:moveTo>
                    <a:pt x="13133" y="0"/>
                  </a:moveTo>
                  <a:cubicBezTo>
                    <a:pt x="13064" y="0"/>
                    <a:pt x="12985" y="68"/>
                    <a:pt x="12985" y="135"/>
                  </a:cubicBezTo>
                  <a:lnTo>
                    <a:pt x="12985" y="515"/>
                  </a:lnTo>
                  <a:lnTo>
                    <a:pt x="0" y="515"/>
                  </a:lnTo>
                  <a:lnTo>
                    <a:pt x="0" y="1402"/>
                  </a:lnTo>
                  <a:lnTo>
                    <a:pt x="12985" y="1402"/>
                  </a:lnTo>
                  <a:lnTo>
                    <a:pt x="12985" y="1782"/>
                  </a:lnTo>
                  <a:cubicBezTo>
                    <a:pt x="12985" y="1874"/>
                    <a:pt x="13036" y="1933"/>
                    <a:pt x="13113" y="1933"/>
                  </a:cubicBezTo>
                  <a:cubicBezTo>
                    <a:pt x="13141" y="1933"/>
                    <a:pt x="13173" y="1925"/>
                    <a:pt x="13206" y="1908"/>
                  </a:cubicBezTo>
                  <a:lnTo>
                    <a:pt x="14315" y="1117"/>
                  </a:lnTo>
                  <a:cubicBezTo>
                    <a:pt x="14410" y="1022"/>
                    <a:pt x="14410" y="895"/>
                    <a:pt x="14315" y="832"/>
                  </a:cubicBezTo>
                  <a:lnTo>
                    <a:pt x="13206" y="40"/>
                  </a:lnTo>
                  <a:cubicBezTo>
                    <a:pt x="13188" y="12"/>
                    <a:pt x="13161" y="0"/>
                    <a:pt x="13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3"/>
            <p:cNvSpPr/>
            <p:nvPr/>
          </p:nvSpPr>
          <p:spPr>
            <a:xfrm>
              <a:off x="3828850" y="179600"/>
              <a:ext cx="50700" cy="323450"/>
            </a:xfrm>
            <a:custGeom>
              <a:avLst/>
              <a:gdLst/>
              <a:ahLst/>
              <a:cxnLst/>
              <a:rect l="l" t="t" r="r" b="b"/>
              <a:pathLst>
                <a:path w="2028" h="12938" extrusionOk="0">
                  <a:moveTo>
                    <a:pt x="1018" y="0"/>
                  </a:moveTo>
                  <a:cubicBezTo>
                    <a:pt x="966" y="0"/>
                    <a:pt x="919" y="16"/>
                    <a:pt x="887" y="48"/>
                  </a:cubicBezTo>
                  <a:lnTo>
                    <a:pt x="95" y="1156"/>
                  </a:lnTo>
                  <a:cubicBezTo>
                    <a:pt x="0" y="1251"/>
                    <a:pt x="95" y="1410"/>
                    <a:pt x="222" y="1410"/>
                  </a:cubicBezTo>
                  <a:lnTo>
                    <a:pt x="570" y="1410"/>
                  </a:lnTo>
                  <a:lnTo>
                    <a:pt x="570" y="12937"/>
                  </a:lnTo>
                  <a:lnTo>
                    <a:pt x="1489" y="12937"/>
                  </a:lnTo>
                  <a:lnTo>
                    <a:pt x="1489" y="1410"/>
                  </a:lnTo>
                  <a:lnTo>
                    <a:pt x="1806" y="1410"/>
                  </a:lnTo>
                  <a:cubicBezTo>
                    <a:pt x="1964" y="1410"/>
                    <a:pt x="2027" y="1251"/>
                    <a:pt x="1964" y="1156"/>
                  </a:cubicBezTo>
                  <a:lnTo>
                    <a:pt x="1172" y="48"/>
                  </a:lnTo>
                  <a:cubicBezTo>
                    <a:pt x="1125" y="16"/>
                    <a:pt x="1069" y="0"/>
                    <a:pt x="1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3"/>
            <p:cNvSpPr/>
            <p:nvPr/>
          </p:nvSpPr>
          <p:spPr>
            <a:xfrm>
              <a:off x="3847850" y="179600"/>
              <a:ext cx="31700" cy="302075"/>
            </a:xfrm>
            <a:custGeom>
              <a:avLst/>
              <a:gdLst/>
              <a:ahLst/>
              <a:cxnLst/>
              <a:rect l="l" t="t" r="r" b="b"/>
              <a:pathLst>
                <a:path w="1268" h="12083" extrusionOk="0">
                  <a:moveTo>
                    <a:pt x="258" y="0"/>
                  </a:moveTo>
                  <a:cubicBezTo>
                    <a:pt x="206" y="0"/>
                    <a:pt x="159" y="16"/>
                    <a:pt x="127" y="48"/>
                  </a:cubicBezTo>
                  <a:lnTo>
                    <a:pt x="0" y="206"/>
                  </a:lnTo>
                  <a:lnTo>
                    <a:pt x="666" y="1156"/>
                  </a:lnTo>
                  <a:cubicBezTo>
                    <a:pt x="761" y="1283"/>
                    <a:pt x="602" y="1441"/>
                    <a:pt x="444" y="1441"/>
                  </a:cubicBezTo>
                  <a:cubicBezTo>
                    <a:pt x="317" y="1441"/>
                    <a:pt x="190" y="1568"/>
                    <a:pt x="190" y="1695"/>
                  </a:cubicBezTo>
                  <a:lnTo>
                    <a:pt x="190" y="11860"/>
                  </a:lnTo>
                  <a:cubicBezTo>
                    <a:pt x="190" y="11987"/>
                    <a:pt x="285" y="12082"/>
                    <a:pt x="444" y="12082"/>
                  </a:cubicBezTo>
                  <a:lnTo>
                    <a:pt x="697" y="12082"/>
                  </a:lnTo>
                  <a:lnTo>
                    <a:pt x="697" y="1473"/>
                  </a:lnTo>
                  <a:lnTo>
                    <a:pt x="1077" y="1473"/>
                  </a:lnTo>
                  <a:cubicBezTo>
                    <a:pt x="1204" y="1410"/>
                    <a:pt x="1267" y="1251"/>
                    <a:pt x="1204" y="1156"/>
                  </a:cubicBezTo>
                  <a:lnTo>
                    <a:pt x="412" y="48"/>
                  </a:lnTo>
                  <a:cubicBezTo>
                    <a:pt x="365" y="16"/>
                    <a:pt x="309" y="0"/>
                    <a:pt x="25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3"/>
            <p:cNvSpPr/>
            <p:nvPr/>
          </p:nvSpPr>
          <p:spPr>
            <a:xfrm>
              <a:off x="4167700" y="468350"/>
              <a:ext cx="35650" cy="47975"/>
            </a:xfrm>
            <a:custGeom>
              <a:avLst/>
              <a:gdLst/>
              <a:ahLst/>
              <a:cxnLst/>
              <a:rect l="l" t="t" r="r" b="b"/>
              <a:pathLst>
                <a:path w="1426" h="1919" extrusionOk="0">
                  <a:moveTo>
                    <a:pt x="129" y="1"/>
                  </a:moveTo>
                  <a:cubicBezTo>
                    <a:pt x="52" y="1"/>
                    <a:pt x="1" y="59"/>
                    <a:pt x="1" y="152"/>
                  </a:cubicBezTo>
                  <a:lnTo>
                    <a:pt x="1" y="469"/>
                  </a:lnTo>
                  <a:cubicBezTo>
                    <a:pt x="1" y="376"/>
                    <a:pt x="52" y="317"/>
                    <a:pt x="129" y="317"/>
                  </a:cubicBezTo>
                  <a:cubicBezTo>
                    <a:pt x="157" y="317"/>
                    <a:pt x="189" y="325"/>
                    <a:pt x="222" y="342"/>
                  </a:cubicBezTo>
                  <a:lnTo>
                    <a:pt x="856" y="817"/>
                  </a:lnTo>
                  <a:cubicBezTo>
                    <a:pt x="951" y="912"/>
                    <a:pt x="951" y="1007"/>
                    <a:pt x="856" y="1102"/>
                  </a:cubicBezTo>
                  <a:lnTo>
                    <a:pt x="222" y="1577"/>
                  </a:lnTo>
                  <a:cubicBezTo>
                    <a:pt x="205" y="1594"/>
                    <a:pt x="182" y="1602"/>
                    <a:pt x="156" y="1602"/>
                  </a:cubicBezTo>
                  <a:cubicBezTo>
                    <a:pt x="86" y="1602"/>
                    <a:pt x="1" y="1543"/>
                    <a:pt x="1" y="1451"/>
                  </a:cubicBezTo>
                  <a:lnTo>
                    <a:pt x="1" y="1767"/>
                  </a:lnTo>
                  <a:cubicBezTo>
                    <a:pt x="1" y="1860"/>
                    <a:pt x="86" y="1919"/>
                    <a:pt x="156" y="1919"/>
                  </a:cubicBezTo>
                  <a:cubicBezTo>
                    <a:pt x="182" y="1919"/>
                    <a:pt x="205" y="1911"/>
                    <a:pt x="222" y="1894"/>
                  </a:cubicBezTo>
                  <a:lnTo>
                    <a:pt x="1331" y="1102"/>
                  </a:lnTo>
                  <a:cubicBezTo>
                    <a:pt x="1426" y="976"/>
                    <a:pt x="1426" y="849"/>
                    <a:pt x="1331" y="817"/>
                  </a:cubicBezTo>
                  <a:lnTo>
                    <a:pt x="222" y="25"/>
                  </a:lnTo>
                  <a:cubicBezTo>
                    <a:pt x="189" y="8"/>
                    <a:pt x="157" y="1"/>
                    <a:pt x="12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3"/>
            <p:cNvSpPr/>
            <p:nvPr/>
          </p:nvSpPr>
          <p:spPr>
            <a:xfrm>
              <a:off x="3866050" y="233825"/>
              <a:ext cx="301675" cy="246250"/>
            </a:xfrm>
            <a:custGeom>
              <a:avLst/>
              <a:gdLst/>
              <a:ahLst/>
              <a:cxnLst/>
              <a:rect l="l" t="t" r="r" b="b"/>
              <a:pathLst>
                <a:path w="12067" h="9850" extrusionOk="0">
                  <a:moveTo>
                    <a:pt x="12067" y="1"/>
                  </a:moveTo>
                  <a:cubicBezTo>
                    <a:pt x="10293" y="3104"/>
                    <a:pt x="6651" y="5765"/>
                    <a:pt x="3263" y="6398"/>
                  </a:cubicBezTo>
                  <a:lnTo>
                    <a:pt x="2218" y="6556"/>
                  </a:lnTo>
                  <a:cubicBezTo>
                    <a:pt x="2091" y="6556"/>
                    <a:pt x="1" y="6588"/>
                    <a:pt x="1" y="6588"/>
                  </a:cubicBezTo>
                  <a:lnTo>
                    <a:pt x="1" y="9850"/>
                  </a:lnTo>
                  <a:lnTo>
                    <a:pt x="12067" y="9850"/>
                  </a:lnTo>
                  <a:lnTo>
                    <a:pt x="120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3"/>
            <p:cNvSpPr/>
            <p:nvPr/>
          </p:nvSpPr>
          <p:spPr>
            <a:xfrm>
              <a:off x="4147925" y="233825"/>
              <a:ext cx="19800" cy="246250"/>
            </a:xfrm>
            <a:custGeom>
              <a:avLst/>
              <a:gdLst/>
              <a:ahLst/>
              <a:cxnLst/>
              <a:rect l="l" t="t" r="r" b="b"/>
              <a:pathLst>
                <a:path w="792" h="9850" extrusionOk="0">
                  <a:moveTo>
                    <a:pt x="792" y="1"/>
                  </a:moveTo>
                  <a:cubicBezTo>
                    <a:pt x="538" y="381"/>
                    <a:pt x="317" y="793"/>
                    <a:pt x="0" y="1173"/>
                  </a:cubicBezTo>
                  <a:lnTo>
                    <a:pt x="0" y="9850"/>
                  </a:lnTo>
                  <a:lnTo>
                    <a:pt x="792" y="9850"/>
                  </a:lnTo>
                  <a:lnTo>
                    <a:pt x="79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3"/>
            <p:cNvSpPr/>
            <p:nvPr/>
          </p:nvSpPr>
          <p:spPr>
            <a:xfrm>
              <a:off x="3983225" y="223300"/>
              <a:ext cx="50700" cy="57900"/>
            </a:xfrm>
            <a:custGeom>
              <a:avLst/>
              <a:gdLst/>
              <a:ahLst/>
              <a:cxnLst/>
              <a:rect l="l" t="t" r="r" b="b"/>
              <a:pathLst>
                <a:path w="2028" h="2316" extrusionOk="0">
                  <a:moveTo>
                    <a:pt x="384" y="0"/>
                  </a:moveTo>
                  <a:cubicBezTo>
                    <a:pt x="338" y="0"/>
                    <a:pt x="294" y="16"/>
                    <a:pt x="254" y="42"/>
                  </a:cubicBezTo>
                  <a:cubicBezTo>
                    <a:pt x="128" y="137"/>
                    <a:pt x="128" y="263"/>
                    <a:pt x="191" y="358"/>
                  </a:cubicBezTo>
                  <a:lnTo>
                    <a:pt x="761" y="1087"/>
                  </a:lnTo>
                  <a:lnTo>
                    <a:pt x="128" y="1910"/>
                  </a:lnTo>
                  <a:cubicBezTo>
                    <a:pt x="1" y="2005"/>
                    <a:pt x="1" y="2164"/>
                    <a:pt x="128" y="2227"/>
                  </a:cubicBezTo>
                  <a:cubicBezTo>
                    <a:pt x="180" y="2244"/>
                    <a:pt x="231" y="2271"/>
                    <a:pt x="289" y="2271"/>
                  </a:cubicBezTo>
                  <a:cubicBezTo>
                    <a:pt x="336" y="2271"/>
                    <a:pt x="387" y="2253"/>
                    <a:pt x="444" y="2195"/>
                  </a:cubicBezTo>
                  <a:lnTo>
                    <a:pt x="1014" y="1467"/>
                  </a:lnTo>
                  <a:lnTo>
                    <a:pt x="1584" y="2227"/>
                  </a:lnTo>
                  <a:cubicBezTo>
                    <a:pt x="1640" y="2282"/>
                    <a:pt x="1684" y="2316"/>
                    <a:pt x="1743" y="2316"/>
                  </a:cubicBezTo>
                  <a:cubicBezTo>
                    <a:pt x="1785" y="2316"/>
                    <a:pt x="1835" y="2298"/>
                    <a:pt x="1901" y="2259"/>
                  </a:cubicBezTo>
                  <a:cubicBezTo>
                    <a:pt x="2028" y="2195"/>
                    <a:pt x="2028" y="2069"/>
                    <a:pt x="1964" y="1942"/>
                  </a:cubicBezTo>
                  <a:lnTo>
                    <a:pt x="1331" y="1087"/>
                  </a:lnTo>
                  <a:lnTo>
                    <a:pt x="1869" y="358"/>
                  </a:lnTo>
                  <a:cubicBezTo>
                    <a:pt x="1933" y="263"/>
                    <a:pt x="1901" y="137"/>
                    <a:pt x="1838" y="42"/>
                  </a:cubicBezTo>
                  <a:cubicBezTo>
                    <a:pt x="1793" y="19"/>
                    <a:pt x="1748" y="9"/>
                    <a:pt x="1706" y="9"/>
                  </a:cubicBezTo>
                  <a:cubicBezTo>
                    <a:pt x="1629" y="9"/>
                    <a:pt x="1562" y="44"/>
                    <a:pt x="1521" y="105"/>
                  </a:cubicBezTo>
                  <a:lnTo>
                    <a:pt x="1046" y="738"/>
                  </a:lnTo>
                  <a:lnTo>
                    <a:pt x="571" y="105"/>
                  </a:lnTo>
                  <a:cubicBezTo>
                    <a:pt x="515" y="31"/>
                    <a:pt x="449" y="0"/>
                    <a:pt x="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a:off x="3921475" y="209375"/>
              <a:ext cx="31700" cy="80700"/>
            </a:xfrm>
            <a:custGeom>
              <a:avLst/>
              <a:gdLst/>
              <a:ahLst/>
              <a:cxnLst/>
              <a:rect l="l" t="t" r="r" b="b"/>
              <a:pathLst>
                <a:path w="1268" h="3228" extrusionOk="0">
                  <a:moveTo>
                    <a:pt x="824" y="0"/>
                  </a:moveTo>
                  <a:cubicBezTo>
                    <a:pt x="731" y="0"/>
                    <a:pt x="625" y="20"/>
                    <a:pt x="539" y="92"/>
                  </a:cubicBezTo>
                  <a:cubicBezTo>
                    <a:pt x="476" y="187"/>
                    <a:pt x="349" y="282"/>
                    <a:pt x="349" y="535"/>
                  </a:cubicBezTo>
                  <a:lnTo>
                    <a:pt x="349" y="915"/>
                  </a:lnTo>
                  <a:lnTo>
                    <a:pt x="254" y="915"/>
                  </a:lnTo>
                  <a:cubicBezTo>
                    <a:pt x="159" y="915"/>
                    <a:pt x="32" y="1042"/>
                    <a:pt x="32" y="1169"/>
                  </a:cubicBezTo>
                  <a:cubicBezTo>
                    <a:pt x="1" y="1295"/>
                    <a:pt x="96" y="1390"/>
                    <a:pt x="222" y="1390"/>
                  </a:cubicBezTo>
                  <a:lnTo>
                    <a:pt x="317" y="1390"/>
                  </a:lnTo>
                  <a:lnTo>
                    <a:pt x="317" y="2974"/>
                  </a:lnTo>
                  <a:cubicBezTo>
                    <a:pt x="317" y="3101"/>
                    <a:pt x="412" y="3227"/>
                    <a:pt x="539" y="3227"/>
                  </a:cubicBezTo>
                  <a:cubicBezTo>
                    <a:pt x="666" y="3227"/>
                    <a:pt x="792" y="3101"/>
                    <a:pt x="792" y="2974"/>
                  </a:cubicBezTo>
                  <a:lnTo>
                    <a:pt x="792" y="1390"/>
                  </a:lnTo>
                  <a:lnTo>
                    <a:pt x="982" y="1390"/>
                  </a:lnTo>
                  <a:cubicBezTo>
                    <a:pt x="1109" y="1390"/>
                    <a:pt x="1204" y="1295"/>
                    <a:pt x="1204" y="1169"/>
                  </a:cubicBezTo>
                  <a:cubicBezTo>
                    <a:pt x="1204" y="1042"/>
                    <a:pt x="1109" y="915"/>
                    <a:pt x="982" y="915"/>
                  </a:cubicBezTo>
                  <a:lnTo>
                    <a:pt x="792" y="915"/>
                  </a:lnTo>
                  <a:lnTo>
                    <a:pt x="792" y="535"/>
                  </a:lnTo>
                  <a:cubicBezTo>
                    <a:pt x="792" y="440"/>
                    <a:pt x="824" y="440"/>
                    <a:pt x="951" y="440"/>
                  </a:cubicBezTo>
                  <a:cubicBezTo>
                    <a:pt x="972" y="454"/>
                    <a:pt x="994" y="461"/>
                    <a:pt x="1016" y="461"/>
                  </a:cubicBezTo>
                  <a:cubicBezTo>
                    <a:pt x="1097" y="461"/>
                    <a:pt x="1179" y="381"/>
                    <a:pt x="1204" y="282"/>
                  </a:cubicBezTo>
                  <a:cubicBezTo>
                    <a:pt x="1267" y="187"/>
                    <a:pt x="1172" y="60"/>
                    <a:pt x="1046" y="29"/>
                  </a:cubicBezTo>
                  <a:cubicBezTo>
                    <a:pt x="1028" y="29"/>
                    <a:pt x="936"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a:off x="3957900" y="221325"/>
              <a:ext cx="19825" cy="65575"/>
            </a:xfrm>
            <a:custGeom>
              <a:avLst/>
              <a:gdLst/>
              <a:ahLst/>
              <a:cxnLst/>
              <a:rect l="l" t="t" r="r" b="b"/>
              <a:pathLst>
                <a:path w="793" h="2623" extrusionOk="0">
                  <a:moveTo>
                    <a:pt x="530" y="0"/>
                  </a:moveTo>
                  <a:cubicBezTo>
                    <a:pt x="444" y="0"/>
                    <a:pt x="372" y="52"/>
                    <a:pt x="349" y="121"/>
                  </a:cubicBezTo>
                  <a:cubicBezTo>
                    <a:pt x="349" y="152"/>
                    <a:pt x="0" y="1071"/>
                    <a:pt x="349" y="2464"/>
                  </a:cubicBezTo>
                  <a:cubicBezTo>
                    <a:pt x="349" y="2559"/>
                    <a:pt x="444" y="2623"/>
                    <a:pt x="539" y="2623"/>
                  </a:cubicBezTo>
                  <a:lnTo>
                    <a:pt x="602" y="2623"/>
                  </a:lnTo>
                  <a:cubicBezTo>
                    <a:pt x="697" y="2591"/>
                    <a:pt x="792" y="2464"/>
                    <a:pt x="761" y="2338"/>
                  </a:cubicBezTo>
                  <a:cubicBezTo>
                    <a:pt x="444" y="1134"/>
                    <a:pt x="761" y="279"/>
                    <a:pt x="761" y="279"/>
                  </a:cubicBezTo>
                  <a:cubicBezTo>
                    <a:pt x="792" y="184"/>
                    <a:pt x="761" y="57"/>
                    <a:pt x="634" y="26"/>
                  </a:cubicBezTo>
                  <a:cubicBezTo>
                    <a:pt x="598" y="8"/>
                    <a:pt x="563"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a:off x="4038650" y="219300"/>
              <a:ext cx="21400" cy="66175"/>
            </a:xfrm>
            <a:custGeom>
              <a:avLst/>
              <a:gdLst/>
              <a:ahLst/>
              <a:cxnLst/>
              <a:rect l="l" t="t" r="r" b="b"/>
              <a:pathLst>
                <a:path w="856" h="2647" extrusionOk="0">
                  <a:moveTo>
                    <a:pt x="293" y="0"/>
                  </a:moveTo>
                  <a:cubicBezTo>
                    <a:pt x="269" y="0"/>
                    <a:pt x="245" y="4"/>
                    <a:pt x="222" y="12"/>
                  </a:cubicBezTo>
                  <a:cubicBezTo>
                    <a:pt x="96" y="43"/>
                    <a:pt x="64" y="202"/>
                    <a:pt x="96" y="297"/>
                  </a:cubicBezTo>
                  <a:cubicBezTo>
                    <a:pt x="64" y="297"/>
                    <a:pt x="381" y="1120"/>
                    <a:pt x="64" y="2355"/>
                  </a:cubicBezTo>
                  <a:cubicBezTo>
                    <a:pt x="1" y="2482"/>
                    <a:pt x="96" y="2577"/>
                    <a:pt x="222" y="2640"/>
                  </a:cubicBezTo>
                  <a:cubicBezTo>
                    <a:pt x="231" y="2645"/>
                    <a:pt x="241" y="2646"/>
                    <a:pt x="252" y="2646"/>
                  </a:cubicBezTo>
                  <a:cubicBezTo>
                    <a:pt x="326" y="2646"/>
                    <a:pt x="448" y="2564"/>
                    <a:pt x="476" y="2482"/>
                  </a:cubicBezTo>
                  <a:cubicBezTo>
                    <a:pt x="856" y="1089"/>
                    <a:pt x="476" y="170"/>
                    <a:pt x="476" y="138"/>
                  </a:cubicBezTo>
                  <a:cubicBezTo>
                    <a:pt x="452" y="42"/>
                    <a:pt x="372"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a:off x="3824100" y="175250"/>
              <a:ext cx="387175" cy="346800"/>
            </a:xfrm>
            <a:custGeom>
              <a:avLst/>
              <a:gdLst/>
              <a:ahLst/>
              <a:cxnLst/>
              <a:rect l="l" t="t" r="r" b="b"/>
              <a:pathLst>
                <a:path w="15487" h="13872" extrusionOk="0">
                  <a:moveTo>
                    <a:pt x="1172" y="444"/>
                  </a:moveTo>
                  <a:lnTo>
                    <a:pt x="1869" y="1330"/>
                  </a:lnTo>
                  <a:lnTo>
                    <a:pt x="1679" y="1330"/>
                  </a:lnTo>
                  <a:cubicBezTo>
                    <a:pt x="1552" y="1330"/>
                    <a:pt x="1426" y="1457"/>
                    <a:pt x="1426" y="1584"/>
                  </a:cubicBezTo>
                  <a:lnTo>
                    <a:pt x="1426" y="8931"/>
                  </a:lnTo>
                  <a:lnTo>
                    <a:pt x="1426" y="12193"/>
                  </a:lnTo>
                  <a:cubicBezTo>
                    <a:pt x="1426" y="12319"/>
                    <a:pt x="1552" y="12415"/>
                    <a:pt x="1679" y="12415"/>
                  </a:cubicBezTo>
                  <a:lnTo>
                    <a:pt x="4212" y="12415"/>
                  </a:lnTo>
                  <a:lnTo>
                    <a:pt x="4212" y="12890"/>
                  </a:lnTo>
                  <a:lnTo>
                    <a:pt x="950" y="12890"/>
                  </a:lnTo>
                  <a:lnTo>
                    <a:pt x="950" y="1584"/>
                  </a:lnTo>
                  <a:cubicBezTo>
                    <a:pt x="950" y="1457"/>
                    <a:pt x="824" y="1330"/>
                    <a:pt x="729" y="1330"/>
                  </a:cubicBezTo>
                  <a:lnTo>
                    <a:pt x="507" y="1330"/>
                  </a:lnTo>
                  <a:lnTo>
                    <a:pt x="1172" y="444"/>
                  </a:lnTo>
                  <a:close/>
                  <a:moveTo>
                    <a:pt x="7474" y="12415"/>
                  </a:moveTo>
                  <a:lnTo>
                    <a:pt x="7474" y="12890"/>
                  </a:lnTo>
                  <a:lnTo>
                    <a:pt x="4624" y="12890"/>
                  </a:lnTo>
                  <a:lnTo>
                    <a:pt x="4624" y="12415"/>
                  </a:lnTo>
                  <a:close/>
                  <a:moveTo>
                    <a:pt x="10768" y="12415"/>
                  </a:moveTo>
                  <a:lnTo>
                    <a:pt x="10768" y="12890"/>
                  </a:lnTo>
                  <a:lnTo>
                    <a:pt x="7918" y="12890"/>
                  </a:lnTo>
                  <a:lnTo>
                    <a:pt x="7918" y="12415"/>
                  </a:lnTo>
                  <a:close/>
                  <a:moveTo>
                    <a:pt x="1172" y="0"/>
                  </a:moveTo>
                  <a:cubicBezTo>
                    <a:pt x="1077" y="0"/>
                    <a:pt x="950" y="64"/>
                    <a:pt x="855" y="159"/>
                  </a:cubicBezTo>
                  <a:lnTo>
                    <a:pt x="64" y="1267"/>
                  </a:lnTo>
                  <a:cubicBezTo>
                    <a:pt x="0" y="1362"/>
                    <a:pt x="0" y="1520"/>
                    <a:pt x="32" y="1647"/>
                  </a:cubicBezTo>
                  <a:cubicBezTo>
                    <a:pt x="127" y="1774"/>
                    <a:pt x="222" y="1837"/>
                    <a:pt x="380" y="1837"/>
                  </a:cubicBezTo>
                  <a:lnTo>
                    <a:pt x="507" y="1837"/>
                  </a:lnTo>
                  <a:lnTo>
                    <a:pt x="507" y="13175"/>
                  </a:lnTo>
                  <a:cubicBezTo>
                    <a:pt x="507" y="13301"/>
                    <a:pt x="634" y="13396"/>
                    <a:pt x="760" y="13396"/>
                  </a:cubicBezTo>
                  <a:lnTo>
                    <a:pt x="4181" y="13396"/>
                  </a:lnTo>
                  <a:lnTo>
                    <a:pt x="4181" y="13618"/>
                  </a:lnTo>
                  <a:cubicBezTo>
                    <a:pt x="4181" y="13713"/>
                    <a:pt x="4307" y="13840"/>
                    <a:pt x="4434" y="13840"/>
                  </a:cubicBezTo>
                  <a:cubicBezTo>
                    <a:pt x="4561" y="13840"/>
                    <a:pt x="4656" y="13713"/>
                    <a:pt x="4656" y="13618"/>
                  </a:cubicBezTo>
                  <a:lnTo>
                    <a:pt x="4656" y="13396"/>
                  </a:lnTo>
                  <a:lnTo>
                    <a:pt x="7506" y="13396"/>
                  </a:lnTo>
                  <a:lnTo>
                    <a:pt x="7506" y="13618"/>
                  </a:lnTo>
                  <a:cubicBezTo>
                    <a:pt x="7506" y="13713"/>
                    <a:pt x="7633" y="13840"/>
                    <a:pt x="7759" y="13840"/>
                  </a:cubicBezTo>
                  <a:cubicBezTo>
                    <a:pt x="7886" y="13840"/>
                    <a:pt x="7981" y="13713"/>
                    <a:pt x="7981" y="13618"/>
                  </a:cubicBezTo>
                  <a:lnTo>
                    <a:pt x="7981" y="13396"/>
                  </a:lnTo>
                  <a:lnTo>
                    <a:pt x="10831" y="13396"/>
                  </a:lnTo>
                  <a:lnTo>
                    <a:pt x="10831" y="13618"/>
                  </a:lnTo>
                  <a:cubicBezTo>
                    <a:pt x="10831" y="13713"/>
                    <a:pt x="10958" y="13840"/>
                    <a:pt x="11085" y="13840"/>
                  </a:cubicBezTo>
                  <a:cubicBezTo>
                    <a:pt x="11211" y="13840"/>
                    <a:pt x="11338" y="13713"/>
                    <a:pt x="11338" y="13618"/>
                  </a:cubicBezTo>
                  <a:lnTo>
                    <a:pt x="11338" y="12510"/>
                  </a:lnTo>
                  <a:lnTo>
                    <a:pt x="13871" y="12510"/>
                  </a:lnTo>
                  <a:cubicBezTo>
                    <a:pt x="13966" y="12510"/>
                    <a:pt x="14061" y="12383"/>
                    <a:pt x="14061" y="12256"/>
                  </a:cubicBezTo>
                  <a:lnTo>
                    <a:pt x="14061" y="12003"/>
                  </a:lnTo>
                  <a:lnTo>
                    <a:pt x="14980" y="12668"/>
                  </a:lnTo>
                  <a:lnTo>
                    <a:pt x="14061" y="13333"/>
                  </a:lnTo>
                  <a:lnTo>
                    <a:pt x="14061" y="13143"/>
                  </a:lnTo>
                  <a:cubicBezTo>
                    <a:pt x="14061" y="13016"/>
                    <a:pt x="13935" y="12890"/>
                    <a:pt x="13808" y="12890"/>
                  </a:cubicBezTo>
                  <a:lnTo>
                    <a:pt x="12161" y="12890"/>
                  </a:lnTo>
                  <a:cubicBezTo>
                    <a:pt x="12035" y="12890"/>
                    <a:pt x="11908" y="13016"/>
                    <a:pt x="11908" y="13143"/>
                  </a:cubicBezTo>
                  <a:cubicBezTo>
                    <a:pt x="11908" y="13238"/>
                    <a:pt x="12035" y="13365"/>
                    <a:pt x="12161" y="13365"/>
                  </a:cubicBezTo>
                  <a:lnTo>
                    <a:pt x="13618" y="13365"/>
                  </a:lnTo>
                  <a:lnTo>
                    <a:pt x="13618" y="13491"/>
                  </a:lnTo>
                  <a:cubicBezTo>
                    <a:pt x="13618" y="13650"/>
                    <a:pt x="13713" y="13776"/>
                    <a:pt x="13808" y="13840"/>
                  </a:cubicBezTo>
                  <a:cubicBezTo>
                    <a:pt x="13871" y="13871"/>
                    <a:pt x="13935" y="13871"/>
                    <a:pt x="13966" y="13871"/>
                  </a:cubicBezTo>
                  <a:cubicBezTo>
                    <a:pt x="14061" y="13871"/>
                    <a:pt x="14125" y="13840"/>
                    <a:pt x="14220" y="13808"/>
                  </a:cubicBezTo>
                  <a:lnTo>
                    <a:pt x="15328" y="13016"/>
                  </a:lnTo>
                  <a:cubicBezTo>
                    <a:pt x="15455" y="12953"/>
                    <a:pt x="15487" y="12826"/>
                    <a:pt x="15487" y="12700"/>
                  </a:cubicBezTo>
                  <a:cubicBezTo>
                    <a:pt x="15360" y="12541"/>
                    <a:pt x="15328" y="12415"/>
                    <a:pt x="15202" y="12351"/>
                  </a:cubicBezTo>
                  <a:cubicBezTo>
                    <a:pt x="15202" y="12351"/>
                    <a:pt x="14030" y="11433"/>
                    <a:pt x="13935" y="11433"/>
                  </a:cubicBezTo>
                  <a:lnTo>
                    <a:pt x="13935" y="2407"/>
                  </a:lnTo>
                  <a:lnTo>
                    <a:pt x="14188" y="1932"/>
                  </a:lnTo>
                  <a:lnTo>
                    <a:pt x="14346" y="2344"/>
                  </a:lnTo>
                  <a:cubicBezTo>
                    <a:pt x="14370" y="2391"/>
                    <a:pt x="14411" y="2473"/>
                    <a:pt x="14496" y="2473"/>
                  </a:cubicBezTo>
                  <a:cubicBezTo>
                    <a:pt x="14525" y="2473"/>
                    <a:pt x="14559" y="2463"/>
                    <a:pt x="14600" y="2439"/>
                  </a:cubicBezTo>
                  <a:cubicBezTo>
                    <a:pt x="14727" y="2407"/>
                    <a:pt x="14758" y="2280"/>
                    <a:pt x="14727" y="2154"/>
                  </a:cubicBezTo>
                  <a:lnTo>
                    <a:pt x="14410" y="1267"/>
                  </a:lnTo>
                  <a:cubicBezTo>
                    <a:pt x="14382" y="1185"/>
                    <a:pt x="14379" y="1103"/>
                    <a:pt x="14193" y="1103"/>
                  </a:cubicBezTo>
                  <a:cubicBezTo>
                    <a:pt x="14164" y="1103"/>
                    <a:pt x="14131" y="1104"/>
                    <a:pt x="14093" y="1109"/>
                  </a:cubicBezTo>
                  <a:lnTo>
                    <a:pt x="13175" y="1457"/>
                  </a:lnTo>
                  <a:cubicBezTo>
                    <a:pt x="13048" y="1489"/>
                    <a:pt x="13016" y="1615"/>
                    <a:pt x="13048" y="1742"/>
                  </a:cubicBezTo>
                  <a:cubicBezTo>
                    <a:pt x="13096" y="1839"/>
                    <a:pt x="13163" y="1880"/>
                    <a:pt x="13249" y="1880"/>
                  </a:cubicBezTo>
                  <a:cubicBezTo>
                    <a:pt x="13275" y="1880"/>
                    <a:pt x="13303" y="1876"/>
                    <a:pt x="13333" y="1869"/>
                  </a:cubicBezTo>
                  <a:lnTo>
                    <a:pt x="13776" y="1679"/>
                  </a:lnTo>
                  <a:lnTo>
                    <a:pt x="13776" y="1679"/>
                  </a:lnTo>
                  <a:cubicBezTo>
                    <a:pt x="13016" y="3199"/>
                    <a:pt x="11813" y="4656"/>
                    <a:pt x="10261" y="5891"/>
                  </a:cubicBezTo>
                  <a:cubicBezTo>
                    <a:pt x="8583" y="7221"/>
                    <a:pt x="6651" y="8139"/>
                    <a:pt x="4877" y="8488"/>
                  </a:cubicBezTo>
                  <a:cubicBezTo>
                    <a:pt x="4751" y="8551"/>
                    <a:pt x="4687" y="8678"/>
                    <a:pt x="4687" y="8773"/>
                  </a:cubicBezTo>
                  <a:cubicBezTo>
                    <a:pt x="4687" y="8868"/>
                    <a:pt x="4782" y="8963"/>
                    <a:pt x="4941" y="8963"/>
                  </a:cubicBezTo>
                  <a:cubicBezTo>
                    <a:pt x="8203" y="8329"/>
                    <a:pt x="11560" y="5954"/>
                    <a:pt x="13460" y="3167"/>
                  </a:cubicBezTo>
                  <a:lnTo>
                    <a:pt x="13460" y="11971"/>
                  </a:lnTo>
                  <a:lnTo>
                    <a:pt x="1869" y="11971"/>
                  </a:lnTo>
                  <a:lnTo>
                    <a:pt x="1869" y="9184"/>
                  </a:lnTo>
                  <a:cubicBezTo>
                    <a:pt x="2502" y="9184"/>
                    <a:pt x="3801" y="9121"/>
                    <a:pt x="3896" y="9121"/>
                  </a:cubicBezTo>
                  <a:cubicBezTo>
                    <a:pt x="3991" y="9121"/>
                    <a:pt x="4086" y="9026"/>
                    <a:pt x="4086" y="8899"/>
                  </a:cubicBezTo>
                  <a:cubicBezTo>
                    <a:pt x="4086" y="8773"/>
                    <a:pt x="3959" y="8709"/>
                    <a:pt x="3832" y="8709"/>
                  </a:cubicBezTo>
                  <a:cubicBezTo>
                    <a:pt x="3769" y="8709"/>
                    <a:pt x="2692" y="8741"/>
                    <a:pt x="1869" y="8741"/>
                  </a:cubicBezTo>
                  <a:lnTo>
                    <a:pt x="1869" y="1837"/>
                  </a:lnTo>
                  <a:lnTo>
                    <a:pt x="1964" y="1837"/>
                  </a:lnTo>
                  <a:cubicBezTo>
                    <a:pt x="2122" y="1837"/>
                    <a:pt x="2249" y="1774"/>
                    <a:pt x="2344" y="1647"/>
                  </a:cubicBezTo>
                  <a:cubicBezTo>
                    <a:pt x="2407" y="1520"/>
                    <a:pt x="2376" y="1362"/>
                    <a:pt x="2281" y="1267"/>
                  </a:cubicBezTo>
                  <a:lnTo>
                    <a:pt x="1489" y="159"/>
                  </a:lnTo>
                  <a:cubicBezTo>
                    <a:pt x="1426" y="32"/>
                    <a:pt x="1299" y="0"/>
                    <a:pt x="1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a:off x="4093275" y="419875"/>
              <a:ext cx="11900" cy="11925"/>
            </a:xfrm>
            <a:custGeom>
              <a:avLst/>
              <a:gdLst/>
              <a:ahLst/>
              <a:cxnLst/>
              <a:rect l="l" t="t" r="r" b="b"/>
              <a:pathLst>
                <a:path w="476" h="477" extrusionOk="0">
                  <a:moveTo>
                    <a:pt x="254" y="1"/>
                  </a:moveTo>
                  <a:cubicBezTo>
                    <a:pt x="128" y="1"/>
                    <a:pt x="1" y="96"/>
                    <a:pt x="1" y="223"/>
                  </a:cubicBezTo>
                  <a:cubicBezTo>
                    <a:pt x="1" y="349"/>
                    <a:pt x="128" y="476"/>
                    <a:pt x="254" y="476"/>
                  </a:cubicBezTo>
                  <a:cubicBezTo>
                    <a:pt x="349" y="476"/>
                    <a:pt x="476" y="349"/>
                    <a:pt x="476" y="223"/>
                  </a:cubicBezTo>
                  <a:cubicBezTo>
                    <a:pt x="476" y="96"/>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a:off x="4093275" y="446025"/>
              <a:ext cx="11900" cy="13475"/>
            </a:xfrm>
            <a:custGeom>
              <a:avLst/>
              <a:gdLst/>
              <a:ahLst/>
              <a:cxnLst/>
              <a:rect l="l" t="t" r="r" b="b"/>
              <a:pathLst>
                <a:path w="476" h="539" extrusionOk="0">
                  <a:moveTo>
                    <a:pt x="254" y="0"/>
                  </a:moveTo>
                  <a:cubicBezTo>
                    <a:pt x="128" y="32"/>
                    <a:pt x="1" y="127"/>
                    <a:pt x="1" y="285"/>
                  </a:cubicBezTo>
                  <a:cubicBezTo>
                    <a:pt x="1" y="412"/>
                    <a:pt x="128" y="538"/>
                    <a:pt x="254" y="538"/>
                  </a:cubicBezTo>
                  <a:cubicBezTo>
                    <a:pt x="349" y="538"/>
                    <a:pt x="476" y="412"/>
                    <a:pt x="476" y="285"/>
                  </a:cubicBezTo>
                  <a:lnTo>
                    <a:pt x="476" y="253"/>
                  </a:lnTo>
                  <a:cubicBezTo>
                    <a:pt x="476" y="127"/>
                    <a:pt x="34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a:off x="4093275" y="392175"/>
              <a:ext cx="11900" cy="12700"/>
            </a:xfrm>
            <a:custGeom>
              <a:avLst/>
              <a:gdLst/>
              <a:ahLst/>
              <a:cxnLst/>
              <a:rect l="l" t="t" r="r" b="b"/>
              <a:pathLst>
                <a:path w="476" h="508" extrusionOk="0">
                  <a:moveTo>
                    <a:pt x="254" y="1"/>
                  </a:moveTo>
                  <a:cubicBezTo>
                    <a:pt x="128" y="1"/>
                    <a:pt x="1" y="96"/>
                    <a:pt x="1" y="254"/>
                  </a:cubicBezTo>
                  <a:cubicBezTo>
                    <a:pt x="1" y="381"/>
                    <a:pt x="128" y="507"/>
                    <a:pt x="254" y="507"/>
                  </a:cubicBezTo>
                  <a:cubicBezTo>
                    <a:pt x="349" y="507"/>
                    <a:pt x="476" y="381"/>
                    <a:pt x="476" y="254"/>
                  </a:cubicBezTo>
                  <a:lnTo>
                    <a:pt x="476" y="222"/>
                  </a:lnTo>
                  <a:cubicBezTo>
                    <a:pt x="476" y="96"/>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a:off x="4093275" y="364475"/>
              <a:ext cx="11900" cy="12675"/>
            </a:xfrm>
            <a:custGeom>
              <a:avLst/>
              <a:gdLst/>
              <a:ahLst/>
              <a:cxnLst/>
              <a:rect l="l" t="t" r="r" b="b"/>
              <a:pathLst>
                <a:path w="476" h="507" extrusionOk="0">
                  <a:moveTo>
                    <a:pt x="254" y="0"/>
                  </a:moveTo>
                  <a:cubicBezTo>
                    <a:pt x="128" y="0"/>
                    <a:pt x="1" y="95"/>
                    <a:pt x="1" y="254"/>
                  </a:cubicBezTo>
                  <a:cubicBezTo>
                    <a:pt x="1" y="380"/>
                    <a:pt x="128" y="507"/>
                    <a:pt x="254" y="507"/>
                  </a:cubicBezTo>
                  <a:cubicBezTo>
                    <a:pt x="349" y="507"/>
                    <a:pt x="476" y="380"/>
                    <a:pt x="476" y="254"/>
                  </a:cubicBezTo>
                  <a:lnTo>
                    <a:pt x="476" y="222"/>
                  </a:lnTo>
                  <a:cubicBezTo>
                    <a:pt x="476" y="95"/>
                    <a:pt x="34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3"/>
            <p:cNvSpPr/>
            <p:nvPr/>
          </p:nvSpPr>
          <p:spPr>
            <a:xfrm>
              <a:off x="4093275" y="335175"/>
              <a:ext cx="11900" cy="13475"/>
            </a:xfrm>
            <a:custGeom>
              <a:avLst/>
              <a:gdLst/>
              <a:ahLst/>
              <a:cxnLst/>
              <a:rect l="l" t="t" r="r" b="b"/>
              <a:pathLst>
                <a:path w="476" h="539" extrusionOk="0">
                  <a:moveTo>
                    <a:pt x="254" y="0"/>
                  </a:moveTo>
                  <a:cubicBezTo>
                    <a:pt x="128" y="0"/>
                    <a:pt x="1" y="127"/>
                    <a:pt x="1" y="254"/>
                  </a:cubicBezTo>
                  <a:lnTo>
                    <a:pt x="1" y="285"/>
                  </a:lnTo>
                  <a:cubicBezTo>
                    <a:pt x="1" y="444"/>
                    <a:pt x="128" y="539"/>
                    <a:pt x="254" y="539"/>
                  </a:cubicBezTo>
                  <a:cubicBezTo>
                    <a:pt x="349" y="539"/>
                    <a:pt x="476" y="412"/>
                    <a:pt x="476" y="285"/>
                  </a:cubicBezTo>
                  <a:lnTo>
                    <a:pt x="476" y="254"/>
                  </a:lnTo>
                  <a:cubicBezTo>
                    <a:pt x="476" y="127"/>
                    <a:pt x="349"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a:off x="4010950" y="419875"/>
              <a:ext cx="11900" cy="11925"/>
            </a:xfrm>
            <a:custGeom>
              <a:avLst/>
              <a:gdLst/>
              <a:ahLst/>
              <a:cxnLst/>
              <a:rect l="l" t="t" r="r" b="b"/>
              <a:pathLst>
                <a:path w="476" h="477" extrusionOk="0">
                  <a:moveTo>
                    <a:pt x="254" y="1"/>
                  </a:moveTo>
                  <a:cubicBezTo>
                    <a:pt x="95" y="1"/>
                    <a:pt x="0" y="96"/>
                    <a:pt x="0" y="223"/>
                  </a:cubicBezTo>
                  <a:cubicBezTo>
                    <a:pt x="0" y="349"/>
                    <a:pt x="127" y="476"/>
                    <a:pt x="254" y="476"/>
                  </a:cubicBezTo>
                  <a:cubicBezTo>
                    <a:pt x="380" y="476"/>
                    <a:pt x="475" y="349"/>
                    <a:pt x="475" y="223"/>
                  </a:cubicBezTo>
                  <a:cubicBezTo>
                    <a:pt x="475" y="96"/>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a:off x="4010950" y="446025"/>
              <a:ext cx="11900" cy="13475"/>
            </a:xfrm>
            <a:custGeom>
              <a:avLst/>
              <a:gdLst/>
              <a:ahLst/>
              <a:cxnLst/>
              <a:rect l="l" t="t" r="r" b="b"/>
              <a:pathLst>
                <a:path w="476" h="539" extrusionOk="0">
                  <a:moveTo>
                    <a:pt x="254" y="0"/>
                  </a:moveTo>
                  <a:cubicBezTo>
                    <a:pt x="95" y="32"/>
                    <a:pt x="0" y="127"/>
                    <a:pt x="0" y="285"/>
                  </a:cubicBezTo>
                  <a:cubicBezTo>
                    <a:pt x="0" y="412"/>
                    <a:pt x="127" y="538"/>
                    <a:pt x="254" y="538"/>
                  </a:cubicBezTo>
                  <a:cubicBezTo>
                    <a:pt x="380" y="538"/>
                    <a:pt x="475" y="412"/>
                    <a:pt x="475" y="285"/>
                  </a:cubicBezTo>
                  <a:lnTo>
                    <a:pt x="475" y="253"/>
                  </a:lnTo>
                  <a:cubicBezTo>
                    <a:pt x="475" y="127"/>
                    <a:pt x="380"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a:off x="4010950" y="390600"/>
              <a:ext cx="11900" cy="13475"/>
            </a:xfrm>
            <a:custGeom>
              <a:avLst/>
              <a:gdLst/>
              <a:ahLst/>
              <a:cxnLst/>
              <a:rect l="l" t="t" r="r" b="b"/>
              <a:pathLst>
                <a:path w="476" h="539" extrusionOk="0">
                  <a:moveTo>
                    <a:pt x="254" y="0"/>
                  </a:moveTo>
                  <a:cubicBezTo>
                    <a:pt x="127" y="0"/>
                    <a:pt x="0" y="127"/>
                    <a:pt x="0" y="254"/>
                  </a:cubicBezTo>
                  <a:lnTo>
                    <a:pt x="0" y="285"/>
                  </a:lnTo>
                  <a:cubicBezTo>
                    <a:pt x="0" y="444"/>
                    <a:pt x="95" y="539"/>
                    <a:pt x="254" y="539"/>
                  </a:cubicBezTo>
                  <a:cubicBezTo>
                    <a:pt x="380" y="539"/>
                    <a:pt x="475" y="412"/>
                    <a:pt x="475" y="285"/>
                  </a:cubicBezTo>
                  <a:lnTo>
                    <a:pt x="475" y="254"/>
                  </a:lnTo>
                  <a:cubicBezTo>
                    <a:pt x="475" y="127"/>
                    <a:pt x="380"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a:off x="3927825" y="419875"/>
              <a:ext cx="11900" cy="12700"/>
            </a:xfrm>
            <a:custGeom>
              <a:avLst/>
              <a:gdLst/>
              <a:ahLst/>
              <a:cxnLst/>
              <a:rect l="l" t="t" r="r" b="b"/>
              <a:pathLst>
                <a:path w="476" h="508" extrusionOk="0">
                  <a:moveTo>
                    <a:pt x="253" y="1"/>
                  </a:moveTo>
                  <a:cubicBezTo>
                    <a:pt x="127" y="1"/>
                    <a:pt x="0" y="96"/>
                    <a:pt x="0" y="223"/>
                  </a:cubicBezTo>
                  <a:lnTo>
                    <a:pt x="0" y="254"/>
                  </a:lnTo>
                  <a:cubicBezTo>
                    <a:pt x="0" y="381"/>
                    <a:pt x="127" y="508"/>
                    <a:pt x="253" y="508"/>
                  </a:cubicBezTo>
                  <a:cubicBezTo>
                    <a:pt x="412" y="476"/>
                    <a:pt x="475" y="381"/>
                    <a:pt x="475" y="223"/>
                  </a:cubicBezTo>
                  <a:cubicBezTo>
                    <a:pt x="475" y="96"/>
                    <a:pt x="380"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a:off x="3927825" y="446800"/>
              <a:ext cx="11900" cy="13500"/>
            </a:xfrm>
            <a:custGeom>
              <a:avLst/>
              <a:gdLst/>
              <a:ahLst/>
              <a:cxnLst/>
              <a:rect l="l" t="t" r="r" b="b"/>
              <a:pathLst>
                <a:path w="476" h="540" extrusionOk="0">
                  <a:moveTo>
                    <a:pt x="253" y="1"/>
                  </a:moveTo>
                  <a:cubicBezTo>
                    <a:pt x="127" y="1"/>
                    <a:pt x="0" y="127"/>
                    <a:pt x="0" y="254"/>
                  </a:cubicBezTo>
                  <a:lnTo>
                    <a:pt x="0" y="286"/>
                  </a:lnTo>
                  <a:cubicBezTo>
                    <a:pt x="0" y="412"/>
                    <a:pt x="127" y="539"/>
                    <a:pt x="253" y="539"/>
                  </a:cubicBezTo>
                  <a:cubicBezTo>
                    <a:pt x="380" y="539"/>
                    <a:pt x="475" y="412"/>
                    <a:pt x="475" y="286"/>
                  </a:cubicBezTo>
                  <a:lnTo>
                    <a:pt x="475" y="254"/>
                  </a:lnTo>
                  <a:cubicBezTo>
                    <a:pt x="475" y="96"/>
                    <a:pt x="412" y="1"/>
                    <a:pt x="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 name="Google Shape;4246;p73"/>
          <p:cNvGrpSpPr/>
          <p:nvPr/>
        </p:nvGrpSpPr>
        <p:grpSpPr>
          <a:xfrm>
            <a:off x="5478569" y="3506655"/>
            <a:ext cx="383200" cy="384000"/>
            <a:chOff x="3824900" y="1776900"/>
            <a:chExt cx="383200" cy="384000"/>
          </a:xfrm>
        </p:grpSpPr>
        <p:sp>
          <p:nvSpPr>
            <p:cNvPr id="4247" name="Google Shape;4247;p73"/>
            <p:cNvSpPr/>
            <p:nvPr/>
          </p:nvSpPr>
          <p:spPr>
            <a:xfrm>
              <a:off x="3830425" y="1783225"/>
              <a:ext cx="372925" cy="372925"/>
            </a:xfrm>
            <a:custGeom>
              <a:avLst/>
              <a:gdLst/>
              <a:ahLst/>
              <a:cxnLst/>
              <a:rect l="l" t="t" r="r" b="b"/>
              <a:pathLst>
                <a:path w="14917" h="14917" extrusionOk="0">
                  <a:moveTo>
                    <a:pt x="1141" y="1"/>
                  </a:moveTo>
                  <a:cubicBezTo>
                    <a:pt x="507" y="1"/>
                    <a:pt x="1" y="508"/>
                    <a:pt x="1" y="1141"/>
                  </a:cubicBezTo>
                  <a:lnTo>
                    <a:pt x="1" y="13777"/>
                  </a:lnTo>
                  <a:cubicBezTo>
                    <a:pt x="1" y="14410"/>
                    <a:pt x="507" y="14917"/>
                    <a:pt x="1141" y="14917"/>
                  </a:cubicBezTo>
                  <a:lnTo>
                    <a:pt x="13777" y="14917"/>
                  </a:lnTo>
                  <a:cubicBezTo>
                    <a:pt x="14410" y="14917"/>
                    <a:pt x="14917" y="14410"/>
                    <a:pt x="14917" y="13777"/>
                  </a:cubicBezTo>
                  <a:lnTo>
                    <a:pt x="14917" y="1141"/>
                  </a:lnTo>
                  <a:cubicBezTo>
                    <a:pt x="14917" y="508"/>
                    <a:pt x="14410" y="1"/>
                    <a:pt x="13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a:off x="4151075" y="1783225"/>
              <a:ext cx="52275" cy="372925"/>
            </a:xfrm>
            <a:custGeom>
              <a:avLst/>
              <a:gdLst/>
              <a:ahLst/>
              <a:cxnLst/>
              <a:rect l="l" t="t" r="r" b="b"/>
              <a:pathLst>
                <a:path w="2091" h="14917" extrusionOk="0">
                  <a:moveTo>
                    <a:pt x="1" y="1"/>
                  </a:moveTo>
                  <a:cubicBezTo>
                    <a:pt x="634" y="1"/>
                    <a:pt x="1141" y="508"/>
                    <a:pt x="1141" y="1141"/>
                  </a:cubicBezTo>
                  <a:lnTo>
                    <a:pt x="1141" y="13777"/>
                  </a:lnTo>
                  <a:cubicBezTo>
                    <a:pt x="1141" y="14410"/>
                    <a:pt x="634" y="14917"/>
                    <a:pt x="1" y="14917"/>
                  </a:cubicBezTo>
                  <a:lnTo>
                    <a:pt x="951" y="14917"/>
                  </a:lnTo>
                  <a:cubicBezTo>
                    <a:pt x="1584" y="14917"/>
                    <a:pt x="2091" y="14410"/>
                    <a:pt x="2091" y="13777"/>
                  </a:cubicBezTo>
                  <a:lnTo>
                    <a:pt x="2091" y="1141"/>
                  </a:lnTo>
                  <a:cubicBezTo>
                    <a:pt x="2091" y="508"/>
                    <a:pt x="1584" y="1"/>
                    <a:pt x="95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a:off x="3877925" y="1910700"/>
              <a:ext cx="136200" cy="118775"/>
            </a:xfrm>
            <a:custGeom>
              <a:avLst/>
              <a:gdLst/>
              <a:ahLst/>
              <a:cxnLst/>
              <a:rect l="l" t="t" r="r" b="b"/>
              <a:pathLst>
                <a:path w="5448" h="4751" extrusionOk="0">
                  <a:moveTo>
                    <a:pt x="2313" y="856"/>
                  </a:moveTo>
                  <a:lnTo>
                    <a:pt x="2313" y="887"/>
                  </a:lnTo>
                  <a:lnTo>
                    <a:pt x="2471" y="887"/>
                  </a:lnTo>
                  <a:cubicBezTo>
                    <a:pt x="2946" y="887"/>
                    <a:pt x="3421" y="1077"/>
                    <a:pt x="3706" y="1457"/>
                  </a:cubicBezTo>
                  <a:lnTo>
                    <a:pt x="4435" y="2407"/>
                  </a:lnTo>
                  <a:lnTo>
                    <a:pt x="3706" y="3326"/>
                  </a:lnTo>
                  <a:cubicBezTo>
                    <a:pt x="3421" y="3674"/>
                    <a:pt x="2946" y="3927"/>
                    <a:pt x="2471" y="3927"/>
                  </a:cubicBezTo>
                  <a:lnTo>
                    <a:pt x="2313" y="3927"/>
                  </a:lnTo>
                  <a:cubicBezTo>
                    <a:pt x="1458" y="3927"/>
                    <a:pt x="793" y="3231"/>
                    <a:pt x="793" y="2376"/>
                  </a:cubicBezTo>
                  <a:cubicBezTo>
                    <a:pt x="793" y="1521"/>
                    <a:pt x="1489" y="856"/>
                    <a:pt x="2313" y="856"/>
                  </a:cubicBezTo>
                  <a:close/>
                  <a:moveTo>
                    <a:pt x="2376" y="1"/>
                  </a:moveTo>
                  <a:cubicBezTo>
                    <a:pt x="1046" y="1"/>
                    <a:pt x="1" y="1077"/>
                    <a:pt x="1" y="2376"/>
                  </a:cubicBezTo>
                  <a:cubicBezTo>
                    <a:pt x="1" y="3706"/>
                    <a:pt x="1046" y="4751"/>
                    <a:pt x="2376" y="4751"/>
                  </a:cubicBezTo>
                  <a:lnTo>
                    <a:pt x="2534" y="4751"/>
                  </a:lnTo>
                  <a:cubicBezTo>
                    <a:pt x="3231" y="4751"/>
                    <a:pt x="3960" y="4402"/>
                    <a:pt x="4435" y="3864"/>
                  </a:cubicBezTo>
                  <a:lnTo>
                    <a:pt x="5321" y="2661"/>
                  </a:lnTo>
                  <a:cubicBezTo>
                    <a:pt x="5448" y="2502"/>
                    <a:pt x="5448" y="2312"/>
                    <a:pt x="5321" y="2154"/>
                  </a:cubicBezTo>
                  <a:lnTo>
                    <a:pt x="4435" y="951"/>
                  </a:lnTo>
                  <a:cubicBezTo>
                    <a:pt x="3991" y="381"/>
                    <a:pt x="3263" y="1"/>
                    <a:pt x="25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a:off x="3991150" y="1898025"/>
              <a:ext cx="166300" cy="143325"/>
            </a:xfrm>
            <a:custGeom>
              <a:avLst/>
              <a:gdLst/>
              <a:ahLst/>
              <a:cxnLst/>
              <a:rect l="l" t="t" r="r" b="b"/>
              <a:pathLst>
                <a:path w="6652" h="5733" extrusionOk="0">
                  <a:moveTo>
                    <a:pt x="3738" y="888"/>
                  </a:moveTo>
                  <a:cubicBezTo>
                    <a:pt x="4846" y="888"/>
                    <a:pt x="5764" y="1774"/>
                    <a:pt x="5764" y="2883"/>
                  </a:cubicBezTo>
                  <a:cubicBezTo>
                    <a:pt x="5764" y="3991"/>
                    <a:pt x="4846" y="4909"/>
                    <a:pt x="3738" y="4909"/>
                  </a:cubicBezTo>
                  <a:lnTo>
                    <a:pt x="3548" y="4909"/>
                  </a:lnTo>
                  <a:cubicBezTo>
                    <a:pt x="2914" y="4909"/>
                    <a:pt x="2312" y="4624"/>
                    <a:pt x="1901" y="4118"/>
                  </a:cubicBezTo>
                  <a:lnTo>
                    <a:pt x="951" y="2883"/>
                  </a:lnTo>
                  <a:lnTo>
                    <a:pt x="1901" y="1679"/>
                  </a:lnTo>
                  <a:cubicBezTo>
                    <a:pt x="2312" y="1204"/>
                    <a:pt x="2914" y="888"/>
                    <a:pt x="3548" y="888"/>
                  </a:cubicBezTo>
                  <a:close/>
                  <a:moveTo>
                    <a:pt x="3579" y="1"/>
                  </a:moveTo>
                  <a:cubicBezTo>
                    <a:pt x="2661" y="1"/>
                    <a:pt x="1837" y="444"/>
                    <a:pt x="1267" y="1141"/>
                  </a:cubicBezTo>
                  <a:lnTo>
                    <a:pt x="127" y="2661"/>
                  </a:lnTo>
                  <a:cubicBezTo>
                    <a:pt x="1" y="2819"/>
                    <a:pt x="1" y="3009"/>
                    <a:pt x="127" y="3168"/>
                  </a:cubicBezTo>
                  <a:lnTo>
                    <a:pt x="1267" y="4624"/>
                  </a:lnTo>
                  <a:cubicBezTo>
                    <a:pt x="1806" y="5321"/>
                    <a:pt x="2661" y="5733"/>
                    <a:pt x="3548" y="5733"/>
                  </a:cubicBezTo>
                  <a:lnTo>
                    <a:pt x="3738" y="5733"/>
                  </a:lnTo>
                  <a:cubicBezTo>
                    <a:pt x="5321" y="5733"/>
                    <a:pt x="6651" y="4466"/>
                    <a:pt x="6651" y="2883"/>
                  </a:cubicBezTo>
                  <a:cubicBezTo>
                    <a:pt x="6651" y="1299"/>
                    <a:pt x="5353" y="1"/>
                    <a:pt x="37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a:off x="3886650" y="1932075"/>
              <a:ext cx="46725" cy="76825"/>
            </a:xfrm>
            <a:custGeom>
              <a:avLst/>
              <a:gdLst/>
              <a:ahLst/>
              <a:cxnLst/>
              <a:rect l="l" t="t" r="r" b="b"/>
              <a:pathLst>
                <a:path w="1869" h="3073" extrusionOk="0">
                  <a:moveTo>
                    <a:pt x="1552" y="1"/>
                  </a:moveTo>
                  <a:cubicBezTo>
                    <a:pt x="697" y="1"/>
                    <a:pt x="0" y="666"/>
                    <a:pt x="0" y="1521"/>
                  </a:cubicBezTo>
                  <a:cubicBezTo>
                    <a:pt x="0" y="2376"/>
                    <a:pt x="665" y="3072"/>
                    <a:pt x="1552" y="3072"/>
                  </a:cubicBezTo>
                  <a:lnTo>
                    <a:pt x="1805" y="3072"/>
                  </a:lnTo>
                  <a:cubicBezTo>
                    <a:pt x="1014" y="2977"/>
                    <a:pt x="444" y="2344"/>
                    <a:pt x="444" y="1521"/>
                  </a:cubicBezTo>
                  <a:cubicBezTo>
                    <a:pt x="444" y="697"/>
                    <a:pt x="1077" y="64"/>
                    <a:pt x="186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3"/>
            <p:cNvSpPr/>
            <p:nvPr/>
          </p:nvSpPr>
          <p:spPr>
            <a:xfrm>
              <a:off x="3933350" y="1980375"/>
              <a:ext cx="68125" cy="48325"/>
            </a:xfrm>
            <a:custGeom>
              <a:avLst/>
              <a:gdLst/>
              <a:ahLst/>
              <a:cxnLst/>
              <a:rect l="l" t="t" r="r" b="b"/>
              <a:pathLst>
                <a:path w="2725" h="1933" extrusionOk="0">
                  <a:moveTo>
                    <a:pt x="2534" y="0"/>
                  </a:moveTo>
                  <a:lnTo>
                    <a:pt x="1743" y="1014"/>
                  </a:lnTo>
                  <a:cubicBezTo>
                    <a:pt x="1299" y="1584"/>
                    <a:pt x="666" y="1901"/>
                    <a:pt x="1" y="1932"/>
                  </a:cubicBezTo>
                  <a:lnTo>
                    <a:pt x="254" y="1932"/>
                  </a:lnTo>
                  <a:cubicBezTo>
                    <a:pt x="1014" y="1932"/>
                    <a:pt x="1679" y="1584"/>
                    <a:pt x="2154" y="1014"/>
                  </a:cubicBezTo>
                  <a:lnTo>
                    <a:pt x="2724" y="285"/>
                  </a:lnTo>
                  <a:lnTo>
                    <a:pt x="253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3"/>
            <p:cNvSpPr/>
            <p:nvPr/>
          </p:nvSpPr>
          <p:spPr>
            <a:xfrm>
              <a:off x="3933350" y="1910700"/>
              <a:ext cx="143325" cy="110875"/>
            </a:xfrm>
            <a:custGeom>
              <a:avLst/>
              <a:gdLst/>
              <a:ahLst/>
              <a:cxnLst/>
              <a:rect l="l" t="t" r="r" b="b"/>
              <a:pathLst>
                <a:path w="5733" h="4435" extrusionOk="0">
                  <a:moveTo>
                    <a:pt x="1" y="1"/>
                  </a:moveTo>
                  <a:cubicBezTo>
                    <a:pt x="666" y="64"/>
                    <a:pt x="1331" y="412"/>
                    <a:pt x="1743" y="951"/>
                  </a:cubicBezTo>
                  <a:lnTo>
                    <a:pt x="2851" y="2407"/>
                  </a:lnTo>
                  <a:lnTo>
                    <a:pt x="3801" y="3642"/>
                  </a:lnTo>
                  <a:cubicBezTo>
                    <a:pt x="4181" y="4149"/>
                    <a:pt x="4783" y="4434"/>
                    <a:pt x="5416" y="4434"/>
                  </a:cubicBezTo>
                  <a:lnTo>
                    <a:pt x="5733" y="4434"/>
                  </a:lnTo>
                  <a:cubicBezTo>
                    <a:pt x="5131" y="4371"/>
                    <a:pt x="4593" y="4086"/>
                    <a:pt x="4213" y="3611"/>
                  </a:cubicBezTo>
                  <a:lnTo>
                    <a:pt x="3263" y="2376"/>
                  </a:lnTo>
                  <a:lnTo>
                    <a:pt x="4213" y="1141"/>
                  </a:lnTo>
                  <a:cubicBezTo>
                    <a:pt x="4593" y="666"/>
                    <a:pt x="5131" y="412"/>
                    <a:pt x="5733" y="349"/>
                  </a:cubicBezTo>
                  <a:lnTo>
                    <a:pt x="5416" y="349"/>
                  </a:lnTo>
                  <a:cubicBezTo>
                    <a:pt x="4783" y="349"/>
                    <a:pt x="4181" y="666"/>
                    <a:pt x="3801" y="1141"/>
                  </a:cubicBezTo>
                  <a:lnTo>
                    <a:pt x="3073" y="2091"/>
                  </a:lnTo>
                  <a:lnTo>
                    <a:pt x="2218" y="951"/>
                  </a:lnTo>
                  <a:cubicBezTo>
                    <a:pt x="1774" y="349"/>
                    <a:pt x="1046" y="1"/>
                    <a:pt x="31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3"/>
            <p:cNvSpPr/>
            <p:nvPr/>
          </p:nvSpPr>
          <p:spPr>
            <a:xfrm>
              <a:off x="4075875" y="1898025"/>
              <a:ext cx="79975" cy="142550"/>
            </a:xfrm>
            <a:custGeom>
              <a:avLst/>
              <a:gdLst/>
              <a:ahLst/>
              <a:cxnLst/>
              <a:rect l="l" t="t" r="r" b="b"/>
              <a:pathLst>
                <a:path w="3199" h="5702" extrusionOk="0">
                  <a:moveTo>
                    <a:pt x="32" y="1"/>
                  </a:moveTo>
                  <a:cubicBezTo>
                    <a:pt x="1584" y="96"/>
                    <a:pt x="2755" y="1363"/>
                    <a:pt x="2755" y="2851"/>
                  </a:cubicBezTo>
                  <a:cubicBezTo>
                    <a:pt x="2755" y="4403"/>
                    <a:pt x="1520" y="5670"/>
                    <a:pt x="0" y="5701"/>
                  </a:cubicBezTo>
                  <a:lnTo>
                    <a:pt x="317" y="5701"/>
                  </a:lnTo>
                  <a:cubicBezTo>
                    <a:pt x="1900" y="5701"/>
                    <a:pt x="3199" y="4403"/>
                    <a:pt x="3199" y="2819"/>
                  </a:cubicBezTo>
                  <a:cubicBezTo>
                    <a:pt x="3199" y="1236"/>
                    <a:pt x="1932" y="1"/>
                    <a:pt x="34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3824900" y="1776900"/>
              <a:ext cx="383200" cy="384000"/>
            </a:xfrm>
            <a:custGeom>
              <a:avLst/>
              <a:gdLst/>
              <a:ahLst/>
              <a:cxnLst/>
              <a:rect l="l" t="t" r="r" b="b"/>
              <a:pathLst>
                <a:path w="15328" h="15360" extrusionOk="0">
                  <a:moveTo>
                    <a:pt x="1362" y="0"/>
                  </a:moveTo>
                  <a:cubicBezTo>
                    <a:pt x="602" y="0"/>
                    <a:pt x="0" y="602"/>
                    <a:pt x="0" y="1362"/>
                  </a:cubicBezTo>
                  <a:lnTo>
                    <a:pt x="0" y="14030"/>
                  </a:lnTo>
                  <a:cubicBezTo>
                    <a:pt x="0" y="14790"/>
                    <a:pt x="602" y="15360"/>
                    <a:pt x="1362" y="15360"/>
                  </a:cubicBezTo>
                  <a:lnTo>
                    <a:pt x="13998" y="15360"/>
                  </a:lnTo>
                  <a:cubicBezTo>
                    <a:pt x="14726" y="15360"/>
                    <a:pt x="15328" y="14790"/>
                    <a:pt x="15328" y="14030"/>
                  </a:cubicBezTo>
                  <a:lnTo>
                    <a:pt x="15328" y="1394"/>
                  </a:lnTo>
                  <a:cubicBezTo>
                    <a:pt x="15328" y="666"/>
                    <a:pt x="14726" y="32"/>
                    <a:pt x="13998" y="32"/>
                  </a:cubicBezTo>
                  <a:lnTo>
                    <a:pt x="3484" y="32"/>
                  </a:lnTo>
                  <a:cubicBezTo>
                    <a:pt x="3389" y="32"/>
                    <a:pt x="3262" y="127"/>
                    <a:pt x="3262" y="254"/>
                  </a:cubicBezTo>
                  <a:cubicBezTo>
                    <a:pt x="3262" y="380"/>
                    <a:pt x="3389" y="507"/>
                    <a:pt x="3484" y="507"/>
                  </a:cubicBezTo>
                  <a:lnTo>
                    <a:pt x="13998" y="507"/>
                  </a:lnTo>
                  <a:cubicBezTo>
                    <a:pt x="14504" y="507"/>
                    <a:pt x="14885" y="887"/>
                    <a:pt x="14885" y="1394"/>
                  </a:cubicBezTo>
                  <a:lnTo>
                    <a:pt x="14885" y="14030"/>
                  </a:lnTo>
                  <a:cubicBezTo>
                    <a:pt x="14885" y="14536"/>
                    <a:pt x="14504" y="14948"/>
                    <a:pt x="13998" y="14948"/>
                  </a:cubicBezTo>
                  <a:lnTo>
                    <a:pt x="1362" y="14948"/>
                  </a:lnTo>
                  <a:cubicBezTo>
                    <a:pt x="855" y="14948"/>
                    <a:pt x="443" y="14536"/>
                    <a:pt x="443" y="14030"/>
                  </a:cubicBezTo>
                  <a:lnTo>
                    <a:pt x="443" y="1394"/>
                  </a:lnTo>
                  <a:cubicBezTo>
                    <a:pt x="443" y="887"/>
                    <a:pt x="855" y="507"/>
                    <a:pt x="1362" y="507"/>
                  </a:cubicBezTo>
                  <a:lnTo>
                    <a:pt x="2439" y="507"/>
                  </a:lnTo>
                  <a:cubicBezTo>
                    <a:pt x="2534" y="507"/>
                    <a:pt x="2660" y="380"/>
                    <a:pt x="2660" y="254"/>
                  </a:cubicBezTo>
                  <a:cubicBezTo>
                    <a:pt x="2660" y="127"/>
                    <a:pt x="2534" y="0"/>
                    <a:pt x="24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3"/>
            <p:cNvSpPr/>
            <p:nvPr/>
          </p:nvSpPr>
          <p:spPr>
            <a:xfrm>
              <a:off x="3893775" y="1894875"/>
              <a:ext cx="269200" cy="154400"/>
            </a:xfrm>
            <a:custGeom>
              <a:avLst/>
              <a:gdLst/>
              <a:ahLst/>
              <a:cxnLst/>
              <a:rect l="l" t="t" r="r" b="b"/>
              <a:pathLst>
                <a:path w="10768" h="6176" extrusionOk="0">
                  <a:moveTo>
                    <a:pt x="1900" y="1710"/>
                  </a:moveTo>
                  <a:cubicBezTo>
                    <a:pt x="2280" y="1710"/>
                    <a:pt x="2692" y="1900"/>
                    <a:pt x="2914" y="2217"/>
                  </a:cubicBezTo>
                  <a:lnTo>
                    <a:pt x="3516" y="3009"/>
                  </a:lnTo>
                  <a:lnTo>
                    <a:pt x="2914" y="3800"/>
                  </a:lnTo>
                  <a:cubicBezTo>
                    <a:pt x="2692" y="4117"/>
                    <a:pt x="2280" y="4339"/>
                    <a:pt x="1900" y="4339"/>
                  </a:cubicBezTo>
                  <a:lnTo>
                    <a:pt x="1742" y="4339"/>
                  </a:lnTo>
                  <a:cubicBezTo>
                    <a:pt x="1014" y="4339"/>
                    <a:pt x="412" y="3737"/>
                    <a:pt x="412" y="3009"/>
                  </a:cubicBezTo>
                  <a:cubicBezTo>
                    <a:pt x="412" y="2312"/>
                    <a:pt x="1014" y="1710"/>
                    <a:pt x="1742" y="1710"/>
                  </a:cubicBezTo>
                  <a:close/>
                  <a:moveTo>
                    <a:pt x="7474" y="0"/>
                  </a:moveTo>
                  <a:cubicBezTo>
                    <a:pt x="6524" y="0"/>
                    <a:pt x="5574" y="475"/>
                    <a:pt x="5004" y="1235"/>
                  </a:cubicBezTo>
                  <a:lnTo>
                    <a:pt x="4846" y="1425"/>
                  </a:lnTo>
                  <a:cubicBezTo>
                    <a:pt x="4782" y="1552"/>
                    <a:pt x="4814" y="1679"/>
                    <a:pt x="4909" y="1742"/>
                  </a:cubicBezTo>
                  <a:cubicBezTo>
                    <a:pt x="4949" y="1782"/>
                    <a:pt x="4994" y="1799"/>
                    <a:pt x="5040" y="1799"/>
                  </a:cubicBezTo>
                  <a:cubicBezTo>
                    <a:pt x="5105" y="1799"/>
                    <a:pt x="5170" y="1765"/>
                    <a:pt x="5226" y="1710"/>
                  </a:cubicBezTo>
                  <a:lnTo>
                    <a:pt x="5384" y="1520"/>
                  </a:lnTo>
                  <a:cubicBezTo>
                    <a:pt x="5891" y="855"/>
                    <a:pt x="6682" y="443"/>
                    <a:pt x="7474" y="443"/>
                  </a:cubicBezTo>
                  <a:lnTo>
                    <a:pt x="7664" y="443"/>
                  </a:lnTo>
                  <a:cubicBezTo>
                    <a:pt x="9121" y="443"/>
                    <a:pt x="10324" y="1647"/>
                    <a:pt x="10324" y="3104"/>
                  </a:cubicBezTo>
                  <a:cubicBezTo>
                    <a:pt x="10324" y="4560"/>
                    <a:pt x="9121" y="5764"/>
                    <a:pt x="7664" y="5764"/>
                  </a:cubicBezTo>
                  <a:lnTo>
                    <a:pt x="7474" y="5764"/>
                  </a:lnTo>
                  <a:cubicBezTo>
                    <a:pt x="6651" y="5764"/>
                    <a:pt x="5891" y="5352"/>
                    <a:pt x="5384" y="4719"/>
                  </a:cubicBezTo>
                  <a:lnTo>
                    <a:pt x="4592" y="3674"/>
                  </a:lnTo>
                  <a:lnTo>
                    <a:pt x="4054" y="2977"/>
                  </a:lnTo>
                  <a:lnTo>
                    <a:pt x="3357" y="2027"/>
                  </a:lnTo>
                  <a:cubicBezTo>
                    <a:pt x="3041" y="1584"/>
                    <a:pt x="2470" y="1299"/>
                    <a:pt x="1932" y="1299"/>
                  </a:cubicBezTo>
                  <a:lnTo>
                    <a:pt x="1774" y="1299"/>
                  </a:lnTo>
                  <a:cubicBezTo>
                    <a:pt x="792" y="1299"/>
                    <a:pt x="0" y="2090"/>
                    <a:pt x="0" y="3104"/>
                  </a:cubicBezTo>
                  <a:cubicBezTo>
                    <a:pt x="0" y="4085"/>
                    <a:pt x="792" y="4877"/>
                    <a:pt x="1774" y="4877"/>
                  </a:cubicBezTo>
                  <a:lnTo>
                    <a:pt x="1932" y="4877"/>
                  </a:lnTo>
                  <a:cubicBezTo>
                    <a:pt x="2470" y="4877"/>
                    <a:pt x="3009" y="4624"/>
                    <a:pt x="3326" y="4212"/>
                  </a:cubicBezTo>
                  <a:lnTo>
                    <a:pt x="3832" y="3515"/>
                  </a:lnTo>
                  <a:lnTo>
                    <a:pt x="4054" y="3864"/>
                  </a:lnTo>
                  <a:lnTo>
                    <a:pt x="3579" y="4307"/>
                  </a:lnTo>
                  <a:cubicBezTo>
                    <a:pt x="3262" y="4750"/>
                    <a:pt x="2755" y="5035"/>
                    <a:pt x="2249" y="5162"/>
                  </a:cubicBezTo>
                  <a:cubicBezTo>
                    <a:pt x="2122" y="5194"/>
                    <a:pt x="2059" y="5289"/>
                    <a:pt x="2059" y="5447"/>
                  </a:cubicBezTo>
                  <a:cubicBezTo>
                    <a:pt x="2059" y="5542"/>
                    <a:pt x="2154" y="5637"/>
                    <a:pt x="2280" y="5637"/>
                  </a:cubicBezTo>
                  <a:lnTo>
                    <a:pt x="2312" y="5637"/>
                  </a:lnTo>
                  <a:cubicBezTo>
                    <a:pt x="2945" y="5511"/>
                    <a:pt x="3547" y="5162"/>
                    <a:pt x="3991" y="4655"/>
                  </a:cubicBezTo>
                  <a:lnTo>
                    <a:pt x="4371" y="4117"/>
                  </a:lnTo>
                  <a:lnTo>
                    <a:pt x="5004" y="4972"/>
                  </a:lnTo>
                  <a:cubicBezTo>
                    <a:pt x="5606" y="5701"/>
                    <a:pt x="6524" y="6176"/>
                    <a:pt x="7474" y="6176"/>
                  </a:cubicBezTo>
                  <a:lnTo>
                    <a:pt x="7664" y="6176"/>
                  </a:lnTo>
                  <a:cubicBezTo>
                    <a:pt x="9374" y="6176"/>
                    <a:pt x="10768" y="4814"/>
                    <a:pt x="10768" y="3104"/>
                  </a:cubicBezTo>
                  <a:cubicBezTo>
                    <a:pt x="10768" y="1394"/>
                    <a:pt x="9374" y="0"/>
                    <a:pt x="7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3"/>
            <p:cNvSpPr/>
            <p:nvPr/>
          </p:nvSpPr>
          <p:spPr>
            <a:xfrm>
              <a:off x="3871600" y="1905150"/>
              <a:ext cx="269225" cy="128300"/>
            </a:xfrm>
            <a:custGeom>
              <a:avLst/>
              <a:gdLst/>
              <a:ahLst/>
              <a:cxnLst/>
              <a:rect l="l" t="t" r="r" b="b"/>
              <a:pathLst>
                <a:path w="10769" h="5132" extrusionOk="0">
                  <a:moveTo>
                    <a:pt x="8488" y="793"/>
                  </a:moveTo>
                  <a:cubicBezTo>
                    <a:pt x="9470" y="793"/>
                    <a:pt x="10293" y="1584"/>
                    <a:pt x="10293" y="2598"/>
                  </a:cubicBezTo>
                  <a:cubicBezTo>
                    <a:pt x="10293" y="3611"/>
                    <a:pt x="9501" y="4434"/>
                    <a:pt x="8488" y="4434"/>
                  </a:cubicBezTo>
                  <a:lnTo>
                    <a:pt x="8266" y="4434"/>
                  </a:lnTo>
                  <a:cubicBezTo>
                    <a:pt x="7728" y="4434"/>
                    <a:pt x="7158" y="4149"/>
                    <a:pt x="6841" y="3706"/>
                  </a:cubicBezTo>
                  <a:lnTo>
                    <a:pt x="6018" y="2661"/>
                  </a:lnTo>
                  <a:lnTo>
                    <a:pt x="6841" y="1489"/>
                  </a:lnTo>
                  <a:cubicBezTo>
                    <a:pt x="7189" y="1078"/>
                    <a:pt x="7728" y="793"/>
                    <a:pt x="8266" y="793"/>
                  </a:cubicBezTo>
                  <a:close/>
                  <a:moveTo>
                    <a:pt x="2629" y="1"/>
                  </a:moveTo>
                  <a:cubicBezTo>
                    <a:pt x="1204" y="1"/>
                    <a:pt x="1" y="1173"/>
                    <a:pt x="1" y="2598"/>
                  </a:cubicBezTo>
                  <a:cubicBezTo>
                    <a:pt x="1" y="3833"/>
                    <a:pt x="887" y="4910"/>
                    <a:pt x="2059" y="5131"/>
                  </a:cubicBezTo>
                  <a:lnTo>
                    <a:pt x="2091" y="5131"/>
                  </a:lnTo>
                  <a:cubicBezTo>
                    <a:pt x="2217" y="5131"/>
                    <a:pt x="2312" y="5068"/>
                    <a:pt x="2344" y="4941"/>
                  </a:cubicBezTo>
                  <a:cubicBezTo>
                    <a:pt x="2376" y="4814"/>
                    <a:pt x="2312" y="4688"/>
                    <a:pt x="2186" y="4656"/>
                  </a:cubicBezTo>
                  <a:cubicBezTo>
                    <a:pt x="1204" y="4466"/>
                    <a:pt x="476" y="3548"/>
                    <a:pt x="476" y="2566"/>
                  </a:cubicBezTo>
                  <a:cubicBezTo>
                    <a:pt x="476" y="1394"/>
                    <a:pt x="1426" y="444"/>
                    <a:pt x="2629" y="444"/>
                  </a:cubicBezTo>
                  <a:lnTo>
                    <a:pt x="2787" y="444"/>
                  </a:lnTo>
                  <a:cubicBezTo>
                    <a:pt x="3452" y="444"/>
                    <a:pt x="4086" y="761"/>
                    <a:pt x="4466" y="1299"/>
                  </a:cubicBezTo>
                  <a:lnTo>
                    <a:pt x="5068" y="2059"/>
                  </a:lnTo>
                  <a:lnTo>
                    <a:pt x="5574" y="2756"/>
                  </a:lnTo>
                  <a:lnTo>
                    <a:pt x="6524" y="3991"/>
                  </a:lnTo>
                  <a:cubicBezTo>
                    <a:pt x="6968" y="4561"/>
                    <a:pt x="7633" y="4878"/>
                    <a:pt x="8330" y="4878"/>
                  </a:cubicBezTo>
                  <a:lnTo>
                    <a:pt x="8520" y="4878"/>
                  </a:lnTo>
                  <a:cubicBezTo>
                    <a:pt x="9755" y="4878"/>
                    <a:pt x="10768" y="3833"/>
                    <a:pt x="10768" y="2598"/>
                  </a:cubicBezTo>
                  <a:cubicBezTo>
                    <a:pt x="10768" y="1394"/>
                    <a:pt x="9755" y="349"/>
                    <a:pt x="8520" y="349"/>
                  </a:cubicBezTo>
                  <a:lnTo>
                    <a:pt x="8330" y="349"/>
                  </a:lnTo>
                  <a:cubicBezTo>
                    <a:pt x="7601" y="349"/>
                    <a:pt x="6936" y="666"/>
                    <a:pt x="6524" y="1268"/>
                  </a:cubicBezTo>
                  <a:lnTo>
                    <a:pt x="5796" y="2249"/>
                  </a:lnTo>
                  <a:lnTo>
                    <a:pt x="5384" y="1774"/>
                  </a:lnTo>
                  <a:lnTo>
                    <a:pt x="4846" y="1014"/>
                  </a:lnTo>
                  <a:cubicBezTo>
                    <a:pt x="4371" y="381"/>
                    <a:pt x="3579" y="1"/>
                    <a:pt x="2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73"/>
          <p:cNvGrpSpPr/>
          <p:nvPr/>
        </p:nvGrpSpPr>
        <p:grpSpPr>
          <a:xfrm>
            <a:off x="5477382" y="2796960"/>
            <a:ext cx="385575" cy="383225"/>
            <a:chOff x="5579408" y="2796960"/>
            <a:chExt cx="385575" cy="383225"/>
          </a:xfrm>
        </p:grpSpPr>
        <p:sp>
          <p:nvSpPr>
            <p:cNvPr id="4259" name="Google Shape;4259;p73"/>
            <p:cNvSpPr/>
            <p:nvPr/>
          </p:nvSpPr>
          <p:spPr>
            <a:xfrm>
              <a:off x="5579408" y="2802685"/>
              <a:ext cx="377675" cy="373525"/>
            </a:xfrm>
            <a:custGeom>
              <a:avLst/>
              <a:gdLst/>
              <a:ahLst/>
              <a:cxnLst/>
              <a:rect l="l" t="t" r="r" b="b"/>
              <a:pathLst>
                <a:path w="15107" h="14941" extrusionOk="0">
                  <a:moveTo>
                    <a:pt x="12858" y="1640"/>
                  </a:moveTo>
                  <a:cubicBezTo>
                    <a:pt x="13174" y="1640"/>
                    <a:pt x="13428" y="1861"/>
                    <a:pt x="13428" y="2178"/>
                  </a:cubicBezTo>
                  <a:cubicBezTo>
                    <a:pt x="13428" y="2495"/>
                    <a:pt x="13174" y="2748"/>
                    <a:pt x="12858" y="2748"/>
                  </a:cubicBezTo>
                  <a:cubicBezTo>
                    <a:pt x="12541" y="2748"/>
                    <a:pt x="12319" y="2495"/>
                    <a:pt x="12319" y="2178"/>
                  </a:cubicBezTo>
                  <a:cubicBezTo>
                    <a:pt x="12319" y="1861"/>
                    <a:pt x="12541" y="1640"/>
                    <a:pt x="12858" y="1640"/>
                  </a:cubicBezTo>
                  <a:close/>
                  <a:moveTo>
                    <a:pt x="12339" y="1"/>
                  </a:moveTo>
                  <a:cubicBezTo>
                    <a:pt x="12153" y="1"/>
                    <a:pt x="11971" y="72"/>
                    <a:pt x="11844" y="215"/>
                  </a:cubicBezTo>
                  <a:lnTo>
                    <a:pt x="285" y="11774"/>
                  </a:lnTo>
                  <a:cubicBezTo>
                    <a:pt x="0" y="12027"/>
                    <a:pt x="0" y="12534"/>
                    <a:pt x="285" y="12787"/>
                  </a:cubicBezTo>
                  <a:lnTo>
                    <a:pt x="2217" y="14751"/>
                  </a:lnTo>
                  <a:cubicBezTo>
                    <a:pt x="2359" y="14877"/>
                    <a:pt x="2549" y="14941"/>
                    <a:pt x="2735" y="14941"/>
                  </a:cubicBezTo>
                  <a:cubicBezTo>
                    <a:pt x="2922" y="14941"/>
                    <a:pt x="3104" y="14877"/>
                    <a:pt x="3230" y="14751"/>
                  </a:cubicBezTo>
                  <a:lnTo>
                    <a:pt x="11274" y="6707"/>
                  </a:lnTo>
                  <a:lnTo>
                    <a:pt x="14790" y="3160"/>
                  </a:lnTo>
                  <a:cubicBezTo>
                    <a:pt x="15106" y="2875"/>
                    <a:pt x="15106" y="2431"/>
                    <a:pt x="14790" y="2146"/>
                  </a:cubicBezTo>
                  <a:lnTo>
                    <a:pt x="12858" y="215"/>
                  </a:lnTo>
                  <a:cubicBezTo>
                    <a:pt x="12715" y="72"/>
                    <a:pt x="12525" y="1"/>
                    <a:pt x="12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5622158" y="2843660"/>
              <a:ext cx="334925" cy="332550"/>
            </a:xfrm>
            <a:custGeom>
              <a:avLst/>
              <a:gdLst/>
              <a:ahLst/>
              <a:cxnLst/>
              <a:rect l="l" t="t" r="r" b="b"/>
              <a:pathLst>
                <a:path w="13397" h="13302" extrusionOk="0">
                  <a:moveTo>
                    <a:pt x="12573" y="1"/>
                  </a:moveTo>
                  <a:lnTo>
                    <a:pt x="12621" y="49"/>
                  </a:lnTo>
                  <a:lnTo>
                    <a:pt x="12621" y="49"/>
                  </a:lnTo>
                  <a:cubicBezTo>
                    <a:pt x="12606" y="32"/>
                    <a:pt x="12590" y="16"/>
                    <a:pt x="12573" y="1"/>
                  </a:cubicBezTo>
                  <a:close/>
                  <a:moveTo>
                    <a:pt x="0" y="12573"/>
                  </a:moveTo>
                  <a:cubicBezTo>
                    <a:pt x="8" y="12582"/>
                    <a:pt x="16" y="12591"/>
                    <a:pt x="24" y="12599"/>
                  </a:cubicBezTo>
                  <a:lnTo>
                    <a:pt x="24" y="12599"/>
                  </a:lnTo>
                  <a:lnTo>
                    <a:pt x="0" y="12573"/>
                  </a:lnTo>
                  <a:close/>
                  <a:moveTo>
                    <a:pt x="12621" y="49"/>
                  </a:moveTo>
                  <a:cubicBezTo>
                    <a:pt x="12857" y="314"/>
                    <a:pt x="12841" y="776"/>
                    <a:pt x="12573" y="1014"/>
                  </a:cubicBezTo>
                  <a:lnTo>
                    <a:pt x="9058" y="4561"/>
                  </a:lnTo>
                  <a:lnTo>
                    <a:pt x="1014" y="12573"/>
                  </a:lnTo>
                  <a:cubicBezTo>
                    <a:pt x="871" y="12716"/>
                    <a:pt x="681" y="12787"/>
                    <a:pt x="495" y="12787"/>
                  </a:cubicBezTo>
                  <a:cubicBezTo>
                    <a:pt x="320" y="12787"/>
                    <a:pt x="149" y="12724"/>
                    <a:pt x="24" y="12599"/>
                  </a:cubicBezTo>
                  <a:lnTo>
                    <a:pt x="24" y="12599"/>
                  </a:lnTo>
                  <a:lnTo>
                    <a:pt x="507" y="13112"/>
                  </a:lnTo>
                  <a:cubicBezTo>
                    <a:pt x="649" y="13238"/>
                    <a:pt x="839" y="13302"/>
                    <a:pt x="1025" y="13302"/>
                  </a:cubicBezTo>
                  <a:cubicBezTo>
                    <a:pt x="1212" y="13302"/>
                    <a:pt x="1394" y="13238"/>
                    <a:pt x="1520" y="13112"/>
                  </a:cubicBezTo>
                  <a:lnTo>
                    <a:pt x="9564" y="5068"/>
                  </a:lnTo>
                  <a:lnTo>
                    <a:pt x="13080" y="1553"/>
                  </a:lnTo>
                  <a:cubicBezTo>
                    <a:pt x="13396" y="1236"/>
                    <a:pt x="13396" y="792"/>
                    <a:pt x="13080" y="507"/>
                  </a:cubicBezTo>
                  <a:lnTo>
                    <a:pt x="12621" y="49"/>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5861258" y="2802685"/>
              <a:ext cx="95825" cy="166900"/>
            </a:xfrm>
            <a:custGeom>
              <a:avLst/>
              <a:gdLst/>
              <a:ahLst/>
              <a:cxnLst/>
              <a:rect l="l" t="t" r="r" b="b"/>
              <a:pathLst>
                <a:path w="3833" h="6676" extrusionOk="0">
                  <a:moveTo>
                    <a:pt x="1584" y="1640"/>
                  </a:moveTo>
                  <a:cubicBezTo>
                    <a:pt x="1900" y="1640"/>
                    <a:pt x="2154" y="1861"/>
                    <a:pt x="2154" y="2178"/>
                  </a:cubicBezTo>
                  <a:cubicBezTo>
                    <a:pt x="2154" y="2495"/>
                    <a:pt x="1900" y="2748"/>
                    <a:pt x="1584" y="2748"/>
                  </a:cubicBezTo>
                  <a:cubicBezTo>
                    <a:pt x="1267" y="2748"/>
                    <a:pt x="1045" y="2495"/>
                    <a:pt x="1045" y="2178"/>
                  </a:cubicBezTo>
                  <a:cubicBezTo>
                    <a:pt x="1045" y="1861"/>
                    <a:pt x="1267" y="1640"/>
                    <a:pt x="1584" y="1640"/>
                  </a:cubicBezTo>
                  <a:close/>
                  <a:moveTo>
                    <a:pt x="1065" y="1"/>
                  </a:moveTo>
                  <a:cubicBezTo>
                    <a:pt x="879" y="1"/>
                    <a:pt x="697" y="72"/>
                    <a:pt x="570" y="215"/>
                  </a:cubicBezTo>
                  <a:lnTo>
                    <a:pt x="0" y="753"/>
                  </a:lnTo>
                  <a:lnTo>
                    <a:pt x="0" y="6675"/>
                  </a:lnTo>
                  <a:lnTo>
                    <a:pt x="3516" y="3128"/>
                  </a:lnTo>
                  <a:cubicBezTo>
                    <a:pt x="3832" y="2875"/>
                    <a:pt x="3832" y="2431"/>
                    <a:pt x="3516" y="2146"/>
                  </a:cubicBezTo>
                  <a:lnTo>
                    <a:pt x="1584" y="215"/>
                  </a:lnTo>
                  <a:cubicBezTo>
                    <a:pt x="1441" y="72"/>
                    <a:pt x="1251"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5861258" y="2802635"/>
              <a:ext cx="95825" cy="167725"/>
            </a:xfrm>
            <a:custGeom>
              <a:avLst/>
              <a:gdLst/>
              <a:ahLst/>
              <a:cxnLst/>
              <a:rect l="l" t="t" r="r" b="b"/>
              <a:pathLst>
                <a:path w="3833" h="6709" extrusionOk="0">
                  <a:moveTo>
                    <a:pt x="1065" y="1"/>
                  </a:moveTo>
                  <a:cubicBezTo>
                    <a:pt x="974" y="1"/>
                    <a:pt x="881" y="19"/>
                    <a:pt x="792" y="58"/>
                  </a:cubicBezTo>
                  <a:lnTo>
                    <a:pt x="2692" y="1958"/>
                  </a:lnTo>
                  <a:cubicBezTo>
                    <a:pt x="2977" y="2243"/>
                    <a:pt x="2977" y="2718"/>
                    <a:pt x="2692" y="2972"/>
                  </a:cubicBezTo>
                  <a:lnTo>
                    <a:pt x="0" y="5664"/>
                  </a:lnTo>
                  <a:lnTo>
                    <a:pt x="0" y="6709"/>
                  </a:lnTo>
                  <a:lnTo>
                    <a:pt x="3516" y="3194"/>
                  </a:lnTo>
                  <a:cubicBezTo>
                    <a:pt x="3832" y="2877"/>
                    <a:pt x="3832" y="2433"/>
                    <a:pt x="3516" y="2148"/>
                  </a:cubicBezTo>
                  <a:lnTo>
                    <a:pt x="1584" y="217"/>
                  </a:lnTo>
                  <a:cubicBezTo>
                    <a:pt x="1453" y="86"/>
                    <a:pt x="1263" y="1"/>
                    <a:pt x="106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5580183" y="2796960"/>
              <a:ext cx="384800" cy="383225"/>
            </a:xfrm>
            <a:custGeom>
              <a:avLst/>
              <a:gdLst/>
              <a:ahLst/>
              <a:cxnLst/>
              <a:rect l="l" t="t" r="r" b="b"/>
              <a:pathLst>
                <a:path w="15392" h="15329" extrusionOk="0">
                  <a:moveTo>
                    <a:pt x="12320" y="0"/>
                  </a:moveTo>
                  <a:cubicBezTo>
                    <a:pt x="12067" y="0"/>
                    <a:pt x="11845" y="95"/>
                    <a:pt x="11655" y="285"/>
                  </a:cubicBezTo>
                  <a:lnTo>
                    <a:pt x="2059" y="9913"/>
                  </a:lnTo>
                  <a:cubicBezTo>
                    <a:pt x="2028" y="9976"/>
                    <a:pt x="1933" y="10103"/>
                    <a:pt x="2059" y="10229"/>
                  </a:cubicBezTo>
                  <a:lnTo>
                    <a:pt x="2661" y="10799"/>
                  </a:lnTo>
                  <a:cubicBezTo>
                    <a:pt x="2695" y="10850"/>
                    <a:pt x="2747" y="10883"/>
                    <a:pt x="2807" y="10883"/>
                  </a:cubicBezTo>
                  <a:cubicBezTo>
                    <a:pt x="2860" y="10883"/>
                    <a:pt x="2919" y="10858"/>
                    <a:pt x="2978" y="10799"/>
                  </a:cubicBezTo>
                  <a:cubicBezTo>
                    <a:pt x="3041" y="10736"/>
                    <a:pt x="3041" y="10578"/>
                    <a:pt x="2978" y="10483"/>
                  </a:cubicBezTo>
                  <a:lnTo>
                    <a:pt x="2534" y="10071"/>
                  </a:lnTo>
                  <a:lnTo>
                    <a:pt x="3643" y="8963"/>
                  </a:lnTo>
                  <a:lnTo>
                    <a:pt x="4086" y="9374"/>
                  </a:lnTo>
                  <a:cubicBezTo>
                    <a:pt x="4120" y="9425"/>
                    <a:pt x="4172" y="9458"/>
                    <a:pt x="4232" y="9458"/>
                  </a:cubicBezTo>
                  <a:cubicBezTo>
                    <a:pt x="4285" y="9458"/>
                    <a:pt x="4344" y="9433"/>
                    <a:pt x="4403" y="9374"/>
                  </a:cubicBezTo>
                  <a:cubicBezTo>
                    <a:pt x="4466" y="9311"/>
                    <a:pt x="4466" y="9153"/>
                    <a:pt x="4403" y="9058"/>
                  </a:cubicBezTo>
                  <a:lnTo>
                    <a:pt x="3959" y="8646"/>
                  </a:lnTo>
                  <a:lnTo>
                    <a:pt x="5068" y="7506"/>
                  </a:lnTo>
                  <a:lnTo>
                    <a:pt x="5511" y="7949"/>
                  </a:lnTo>
                  <a:cubicBezTo>
                    <a:pt x="5545" y="8000"/>
                    <a:pt x="5597" y="8033"/>
                    <a:pt x="5658" y="8033"/>
                  </a:cubicBezTo>
                  <a:cubicBezTo>
                    <a:pt x="5710" y="8033"/>
                    <a:pt x="5769" y="8008"/>
                    <a:pt x="5828" y="7949"/>
                  </a:cubicBezTo>
                  <a:cubicBezTo>
                    <a:pt x="5891" y="7886"/>
                    <a:pt x="5891" y="7727"/>
                    <a:pt x="5828" y="7632"/>
                  </a:cubicBezTo>
                  <a:lnTo>
                    <a:pt x="5384" y="7189"/>
                  </a:lnTo>
                  <a:lnTo>
                    <a:pt x="6493" y="6081"/>
                  </a:lnTo>
                  <a:lnTo>
                    <a:pt x="6936" y="6524"/>
                  </a:lnTo>
                  <a:cubicBezTo>
                    <a:pt x="6970" y="6575"/>
                    <a:pt x="7022" y="6608"/>
                    <a:pt x="7083" y="6608"/>
                  </a:cubicBezTo>
                  <a:cubicBezTo>
                    <a:pt x="7135" y="6608"/>
                    <a:pt x="7194" y="6583"/>
                    <a:pt x="7253" y="6524"/>
                  </a:cubicBezTo>
                  <a:cubicBezTo>
                    <a:pt x="7316" y="6461"/>
                    <a:pt x="7316" y="6302"/>
                    <a:pt x="7253" y="6207"/>
                  </a:cubicBezTo>
                  <a:lnTo>
                    <a:pt x="6810" y="5764"/>
                  </a:lnTo>
                  <a:lnTo>
                    <a:pt x="7918" y="4656"/>
                  </a:lnTo>
                  <a:lnTo>
                    <a:pt x="8361" y="5099"/>
                  </a:lnTo>
                  <a:cubicBezTo>
                    <a:pt x="8395" y="5150"/>
                    <a:pt x="8447" y="5183"/>
                    <a:pt x="8508" y="5183"/>
                  </a:cubicBezTo>
                  <a:cubicBezTo>
                    <a:pt x="8560" y="5183"/>
                    <a:pt x="8619" y="5158"/>
                    <a:pt x="8678" y="5099"/>
                  </a:cubicBezTo>
                  <a:cubicBezTo>
                    <a:pt x="8741" y="5036"/>
                    <a:pt x="8741" y="4877"/>
                    <a:pt x="8678" y="4782"/>
                  </a:cubicBezTo>
                  <a:lnTo>
                    <a:pt x="8235" y="4339"/>
                  </a:lnTo>
                  <a:lnTo>
                    <a:pt x="9343" y="3231"/>
                  </a:lnTo>
                  <a:lnTo>
                    <a:pt x="9786" y="3674"/>
                  </a:lnTo>
                  <a:cubicBezTo>
                    <a:pt x="9820" y="3725"/>
                    <a:pt x="9872" y="3757"/>
                    <a:pt x="9933" y="3757"/>
                  </a:cubicBezTo>
                  <a:cubicBezTo>
                    <a:pt x="9985" y="3757"/>
                    <a:pt x="10044" y="3733"/>
                    <a:pt x="10103" y="3674"/>
                  </a:cubicBezTo>
                  <a:cubicBezTo>
                    <a:pt x="10167" y="3611"/>
                    <a:pt x="10167" y="3452"/>
                    <a:pt x="10103" y="3357"/>
                  </a:cubicBezTo>
                  <a:lnTo>
                    <a:pt x="9660" y="2914"/>
                  </a:lnTo>
                  <a:lnTo>
                    <a:pt x="11117" y="1457"/>
                  </a:lnTo>
                  <a:lnTo>
                    <a:pt x="11117" y="4181"/>
                  </a:lnTo>
                  <a:cubicBezTo>
                    <a:pt x="11117" y="4307"/>
                    <a:pt x="11243" y="4434"/>
                    <a:pt x="11370" y="4434"/>
                  </a:cubicBezTo>
                  <a:cubicBezTo>
                    <a:pt x="11497" y="4434"/>
                    <a:pt x="11592" y="4307"/>
                    <a:pt x="11592" y="4181"/>
                  </a:cubicBezTo>
                  <a:lnTo>
                    <a:pt x="11592" y="1014"/>
                  </a:lnTo>
                  <a:lnTo>
                    <a:pt x="12130" y="507"/>
                  </a:lnTo>
                  <a:cubicBezTo>
                    <a:pt x="12162" y="475"/>
                    <a:pt x="12193" y="444"/>
                    <a:pt x="12225" y="444"/>
                  </a:cubicBezTo>
                  <a:cubicBezTo>
                    <a:pt x="12320" y="380"/>
                    <a:pt x="12383" y="380"/>
                    <a:pt x="12478" y="380"/>
                  </a:cubicBezTo>
                  <a:cubicBezTo>
                    <a:pt x="12605" y="380"/>
                    <a:pt x="12700" y="444"/>
                    <a:pt x="12827" y="539"/>
                  </a:cubicBezTo>
                  <a:lnTo>
                    <a:pt x="14759" y="2502"/>
                  </a:lnTo>
                  <a:cubicBezTo>
                    <a:pt x="14854" y="2565"/>
                    <a:pt x="14917" y="2692"/>
                    <a:pt x="14917" y="2850"/>
                  </a:cubicBezTo>
                  <a:cubicBezTo>
                    <a:pt x="14917" y="3009"/>
                    <a:pt x="14885" y="3072"/>
                    <a:pt x="14759" y="3199"/>
                  </a:cubicBezTo>
                  <a:lnTo>
                    <a:pt x="11655" y="6334"/>
                  </a:lnTo>
                  <a:lnTo>
                    <a:pt x="11655" y="5289"/>
                  </a:lnTo>
                  <a:cubicBezTo>
                    <a:pt x="11655" y="5194"/>
                    <a:pt x="11528" y="5067"/>
                    <a:pt x="11402" y="5067"/>
                  </a:cubicBezTo>
                  <a:cubicBezTo>
                    <a:pt x="11275" y="5067"/>
                    <a:pt x="11180" y="5194"/>
                    <a:pt x="11180" y="5289"/>
                  </a:cubicBezTo>
                  <a:lnTo>
                    <a:pt x="11180" y="6809"/>
                  </a:lnTo>
                  <a:lnTo>
                    <a:pt x="9596" y="8393"/>
                  </a:lnTo>
                  <a:lnTo>
                    <a:pt x="9153" y="7949"/>
                  </a:lnTo>
                  <a:cubicBezTo>
                    <a:pt x="9106" y="7918"/>
                    <a:pt x="9042" y="7902"/>
                    <a:pt x="8983" y="7902"/>
                  </a:cubicBezTo>
                  <a:cubicBezTo>
                    <a:pt x="8923" y="7902"/>
                    <a:pt x="8868" y="7918"/>
                    <a:pt x="8836" y="7949"/>
                  </a:cubicBezTo>
                  <a:cubicBezTo>
                    <a:pt x="8741" y="8044"/>
                    <a:pt x="8741" y="8203"/>
                    <a:pt x="8836" y="8266"/>
                  </a:cubicBezTo>
                  <a:lnTo>
                    <a:pt x="9280" y="8709"/>
                  </a:lnTo>
                  <a:lnTo>
                    <a:pt x="6778" y="11211"/>
                  </a:lnTo>
                  <a:lnTo>
                    <a:pt x="6335" y="10768"/>
                  </a:lnTo>
                  <a:cubicBezTo>
                    <a:pt x="6303" y="10736"/>
                    <a:pt x="6247" y="10720"/>
                    <a:pt x="6188" y="10720"/>
                  </a:cubicBezTo>
                  <a:cubicBezTo>
                    <a:pt x="6129" y="10720"/>
                    <a:pt x="6065" y="10736"/>
                    <a:pt x="6018" y="10768"/>
                  </a:cubicBezTo>
                  <a:cubicBezTo>
                    <a:pt x="5955" y="10831"/>
                    <a:pt x="5955" y="11021"/>
                    <a:pt x="6018" y="11084"/>
                  </a:cubicBezTo>
                  <a:lnTo>
                    <a:pt x="6461" y="11528"/>
                  </a:lnTo>
                  <a:lnTo>
                    <a:pt x="3959" y="14030"/>
                  </a:lnTo>
                  <a:lnTo>
                    <a:pt x="3516" y="13586"/>
                  </a:lnTo>
                  <a:cubicBezTo>
                    <a:pt x="3484" y="13539"/>
                    <a:pt x="3429" y="13515"/>
                    <a:pt x="3370" y="13515"/>
                  </a:cubicBezTo>
                  <a:cubicBezTo>
                    <a:pt x="3310" y="13515"/>
                    <a:pt x="3247" y="13539"/>
                    <a:pt x="3199" y="13586"/>
                  </a:cubicBezTo>
                  <a:cubicBezTo>
                    <a:pt x="3136" y="13650"/>
                    <a:pt x="3136" y="13808"/>
                    <a:pt x="3199" y="13903"/>
                  </a:cubicBezTo>
                  <a:lnTo>
                    <a:pt x="3643" y="14346"/>
                  </a:lnTo>
                  <a:lnTo>
                    <a:pt x="3199" y="14758"/>
                  </a:lnTo>
                  <a:cubicBezTo>
                    <a:pt x="3136" y="14853"/>
                    <a:pt x="3009" y="14916"/>
                    <a:pt x="2851" y="14916"/>
                  </a:cubicBezTo>
                  <a:cubicBezTo>
                    <a:pt x="2724" y="14916"/>
                    <a:pt x="2629" y="14885"/>
                    <a:pt x="2503" y="14758"/>
                  </a:cubicBezTo>
                  <a:lnTo>
                    <a:pt x="571" y="12826"/>
                  </a:lnTo>
                  <a:cubicBezTo>
                    <a:pt x="476" y="12763"/>
                    <a:pt x="412" y="12636"/>
                    <a:pt x="412" y="12478"/>
                  </a:cubicBezTo>
                  <a:cubicBezTo>
                    <a:pt x="412" y="12319"/>
                    <a:pt x="444" y="12224"/>
                    <a:pt x="571" y="12129"/>
                  </a:cubicBezTo>
                  <a:lnTo>
                    <a:pt x="951" y="11718"/>
                  </a:lnTo>
                  <a:lnTo>
                    <a:pt x="1394" y="12161"/>
                  </a:lnTo>
                  <a:cubicBezTo>
                    <a:pt x="1431" y="12198"/>
                    <a:pt x="1488" y="12234"/>
                    <a:pt x="1555" y="12234"/>
                  </a:cubicBezTo>
                  <a:cubicBezTo>
                    <a:pt x="1604" y="12234"/>
                    <a:pt x="1657" y="12215"/>
                    <a:pt x="1711" y="12161"/>
                  </a:cubicBezTo>
                  <a:cubicBezTo>
                    <a:pt x="1774" y="12066"/>
                    <a:pt x="1774" y="11908"/>
                    <a:pt x="1711" y="11844"/>
                  </a:cubicBezTo>
                  <a:lnTo>
                    <a:pt x="1268" y="11401"/>
                  </a:lnTo>
                  <a:lnTo>
                    <a:pt x="1774" y="10894"/>
                  </a:lnTo>
                  <a:cubicBezTo>
                    <a:pt x="1869" y="10799"/>
                    <a:pt x="1869" y="10641"/>
                    <a:pt x="1774" y="10578"/>
                  </a:cubicBezTo>
                  <a:cubicBezTo>
                    <a:pt x="1743" y="10530"/>
                    <a:pt x="1687" y="10506"/>
                    <a:pt x="1628" y="10506"/>
                  </a:cubicBezTo>
                  <a:cubicBezTo>
                    <a:pt x="1568" y="10506"/>
                    <a:pt x="1505" y="10530"/>
                    <a:pt x="1458" y="10578"/>
                  </a:cubicBezTo>
                  <a:lnTo>
                    <a:pt x="286" y="11749"/>
                  </a:lnTo>
                  <a:cubicBezTo>
                    <a:pt x="96" y="11908"/>
                    <a:pt x="1" y="12161"/>
                    <a:pt x="1" y="12414"/>
                  </a:cubicBezTo>
                  <a:cubicBezTo>
                    <a:pt x="1" y="12700"/>
                    <a:pt x="96" y="12890"/>
                    <a:pt x="286" y="13111"/>
                  </a:cubicBezTo>
                  <a:lnTo>
                    <a:pt x="2218" y="15043"/>
                  </a:lnTo>
                  <a:cubicBezTo>
                    <a:pt x="2376" y="15201"/>
                    <a:pt x="2629" y="15328"/>
                    <a:pt x="2883" y="15328"/>
                  </a:cubicBezTo>
                  <a:cubicBezTo>
                    <a:pt x="3136" y="15328"/>
                    <a:pt x="3358" y="15233"/>
                    <a:pt x="3579" y="15043"/>
                  </a:cubicBezTo>
                  <a:lnTo>
                    <a:pt x="15139" y="3484"/>
                  </a:lnTo>
                  <a:cubicBezTo>
                    <a:pt x="15297" y="3326"/>
                    <a:pt x="15392" y="3072"/>
                    <a:pt x="15392" y="2819"/>
                  </a:cubicBezTo>
                  <a:cubicBezTo>
                    <a:pt x="15202" y="2629"/>
                    <a:pt x="15139" y="2375"/>
                    <a:pt x="14917" y="2217"/>
                  </a:cubicBezTo>
                  <a:lnTo>
                    <a:pt x="12985" y="285"/>
                  </a:lnTo>
                  <a:cubicBezTo>
                    <a:pt x="12827" y="95"/>
                    <a:pt x="12605" y="0"/>
                    <a:pt x="12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5881033" y="2837335"/>
              <a:ext cx="39625" cy="39600"/>
            </a:xfrm>
            <a:custGeom>
              <a:avLst/>
              <a:gdLst/>
              <a:ahLst/>
              <a:cxnLst/>
              <a:rect l="l" t="t" r="r" b="b"/>
              <a:pathLst>
                <a:path w="1585" h="1584" extrusionOk="0">
                  <a:moveTo>
                    <a:pt x="824" y="444"/>
                  </a:moveTo>
                  <a:cubicBezTo>
                    <a:pt x="1046" y="444"/>
                    <a:pt x="1204" y="602"/>
                    <a:pt x="1204" y="792"/>
                  </a:cubicBezTo>
                  <a:cubicBezTo>
                    <a:pt x="1204" y="1014"/>
                    <a:pt x="1046" y="1172"/>
                    <a:pt x="824" y="1172"/>
                  </a:cubicBezTo>
                  <a:cubicBezTo>
                    <a:pt x="603" y="1172"/>
                    <a:pt x="476" y="1014"/>
                    <a:pt x="476" y="792"/>
                  </a:cubicBezTo>
                  <a:cubicBezTo>
                    <a:pt x="476" y="602"/>
                    <a:pt x="634" y="444"/>
                    <a:pt x="824" y="444"/>
                  </a:cubicBezTo>
                  <a:close/>
                  <a:moveTo>
                    <a:pt x="793" y="0"/>
                  </a:moveTo>
                  <a:cubicBezTo>
                    <a:pt x="349" y="0"/>
                    <a:pt x="1" y="380"/>
                    <a:pt x="1" y="792"/>
                  </a:cubicBezTo>
                  <a:cubicBezTo>
                    <a:pt x="1" y="1235"/>
                    <a:pt x="349" y="1584"/>
                    <a:pt x="793" y="1584"/>
                  </a:cubicBezTo>
                  <a:cubicBezTo>
                    <a:pt x="1236" y="1584"/>
                    <a:pt x="1584" y="1235"/>
                    <a:pt x="1584" y="792"/>
                  </a:cubicBezTo>
                  <a:cubicBezTo>
                    <a:pt x="1584" y="380"/>
                    <a:pt x="1236" y="0"/>
                    <a:pt x="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 name="Google Shape;4265;p73"/>
          <p:cNvGrpSpPr/>
          <p:nvPr/>
        </p:nvGrpSpPr>
        <p:grpSpPr>
          <a:xfrm>
            <a:off x="5478169" y="4251175"/>
            <a:ext cx="384000" cy="319075"/>
            <a:chOff x="3824900" y="2351700"/>
            <a:chExt cx="384000" cy="319075"/>
          </a:xfrm>
        </p:grpSpPr>
        <p:sp>
          <p:nvSpPr>
            <p:cNvPr id="4266" name="Google Shape;4266;p73"/>
            <p:cNvSpPr/>
            <p:nvPr/>
          </p:nvSpPr>
          <p:spPr>
            <a:xfrm>
              <a:off x="3875550" y="2358025"/>
              <a:ext cx="30125" cy="57025"/>
            </a:xfrm>
            <a:custGeom>
              <a:avLst/>
              <a:gdLst/>
              <a:ahLst/>
              <a:cxnLst/>
              <a:rect l="l" t="t" r="r" b="b"/>
              <a:pathLst>
                <a:path w="1205" h="2281" extrusionOk="0">
                  <a:moveTo>
                    <a:pt x="603" y="0"/>
                  </a:moveTo>
                  <a:cubicBezTo>
                    <a:pt x="286" y="0"/>
                    <a:pt x="1" y="254"/>
                    <a:pt x="1" y="602"/>
                  </a:cubicBezTo>
                  <a:lnTo>
                    <a:pt x="1" y="1679"/>
                  </a:lnTo>
                  <a:cubicBezTo>
                    <a:pt x="1" y="1996"/>
                    <a:pt x="254" y="2281"/>
                    <a:pt x="603" y="2281"/>
                  </a:cubicBezTo>
                  <a:cubicBezTo>
                    <a:pt x="919" y="2281"/>
                    <a:pt x="1204" y="1996"/>
                    <a:pt x="1204" y="1679"/>
                  </a:cubicBezTo>
                  <a:lnTo>
                    <a:pt x="1204" y="602"/>
                  </a:lnTo>
                  <a:cubicBezTo>
                    <a:pt x="1204" y="285"/>
                    <a:pt x="951"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3882675" y="2357225"/>
              <a:ext cx="23000" cy="56250"/>
            </a:xfrm>
            <a:custGeom>
              <a:avLst/>
              <a:gdLst/>
              <a:ahLst/>
              <a:cxnLst/>
              <a:rect l="l" t="t" r="r" b="b"/>
              <a:pathLst>
                <a:path w="920" h="2250" extrusionOk="0">
                  <a:moveTo>
                    <a:pt x="318" y="1"/>
                  </a:moveTo>
                  <a:cubicBezTo>
                    <a:pt x="191" y="1"/>
                    <a:pt x="64" y="32"/>
                    <a:pt x="1" y="64"/>
                  </a:cubicBezTo>
                  <a:cubicBezTo>
                    <a:pt x="159" y="191"/>
                    <a:pt x="286" y="412"/>
                    <a:pt x="286" y="602"/>
                  </a:cubicBezTo>
                  <a:lnTo>
                    <a:pt x="286" y="1679"/>
                  </a:lnTo>
                  <a:cubicBezTo>
                    <a:pt x="286" y="1901"/>
                    <a:pt x="159" y="2059"/>
                    <a:pt x="1" y="2186"/>
                  </a:cubicBezTo>
                  <a:cubicBezTo>
                    <a:pt x="64" y="2218"/>
                    <a:pt x="191" y="2249"/>
                    <a:pt x="318" y="2249"/>
                  </a:cubicBezTo>
                  <a:cubicBezTo>
                    <a:pt x="666" y="2249"/>
                    <a:pt x="919" y="1996"/>
                    <a:pt x="919" y="1679"/>
                  </a:cubicBezTo>
                  <a:lnTo>
                    <a:pt x="919" y="602"/>
                  </a:lnTo>
                  <a:cubicBezTo>
                    <a:pt x="919" y="286"/>
                    <a:pt x="634" y="1"/>
                    <a:pt x="318"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4128125" y="2358025"/>
              <a:ext cx="29325" cy="57025"/>
            </a:xfrm>
            <a:custGeom>
              <a:avLst/>
              <a:gdLst/>
              <a:ahLst/>
              <a:cxnLst/>
              <a:rect l="l" t="t" r="r" b="b"/>
              <a:pathLst>
                <a:path w="1173" h="2281" extrusionOk="0">
                  <a:moveTo>
                    <a:pt x="602" y="0"/>
                  </a:moveTo>
                  <a:cubicBezTo>
                    <a:pt x="285" y="0"/>
                    <a:pt x="0" y="254"/>
                    <a:pt x="0" y="602"/>
                  </a:cubicBezTo>
                  <a:lnTo>
                    <a:pt x="0" y="1679"/>
                  </a:lnTo>
                  <a:cubicBezTo>
                    <a:pt x="0" y="1996"/>
                    <a:pt x="222" y="2281"/>
                    <a:pt x="602" y="2281"/>
                  </a:cubicBezTo>
                  <a:cubicBezTo>
                    <a:pt x="919" y="2281"/>
                    <a:pt x="1172" y="1996"/>
                    <a:pt x="1172" y="1679"/>
                  </a:cubicBezTo>
                  <a:lnTo>
                    <a:pt x="1172" y="602"/>
                  </a:lnTo>
                  <a:cubicBezTo>
                    <a:pt x="1172" y="285"/>
                    <a:pt x="950" y="0"/>
                    <a:pt x="6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4135250" y="2357225"/>
              <a:ext cx="22200" cy="56250"/>
            </a:xfrm>
            <a:custGeom>
              <a:avLst/>
              <a:gdLst/>
              <a:ahLst/>
              <a:cxnLst/>
              <a:rect l="l" t="t" r="r" b="b"/>
              <a:pathLst>
                <a:path w="888" h="2250" extrusionOk="0">
                  <a:moveTo>
                    <a:pt x="317" y="1"/>
                  </a:moveTo>
                  <a:cubicBezTo>
                    <a:pt x="190" y="1"/>
                    <a:pt x="64" y="32"/>
                    <a:pt x="0" y="64"/>
                  </a:cubicBezTo>
                  <a:cubicBezTo>
                    <a:pt x="159" y="191"/>
                    <a:pt x="254" y="412"/>
                    <a:pt x="254" y="602"/>
                  </a:cubicBezTo>
                  <a:lnTo>
                    <a:pt x="254" y="1679"/>
                  </a:lnTo>
                  <a:cubicBezTo>
                    <a:pt x="254" y="1901"/>
                    <a:pt x="159" y="2059"/>
                    <a:pt x="0" y="2186"/>
                  </a:cubicBezTo>
                  <a:cubicBezTo>
                    <a:pt x="64" y="2218"/>
                    <a:pt x="190" y="2249"/>
                    <a:pt x="317" y="2249"/>
                  </a:cubicBezTo>
                  <a:cubicBezTo>
                    <a:pt x="665" y="2249"/>
                    <a:pt x="887" y="1996"/>
                    <a:pt x="887" y="1679"/>
                  </a:cubicBezTo>
                  <a:lnTo>
                    <a:pt x="887" y="602"/>
                  </a:lnTo>
                  <a:cubicBezTo>
                    <a:pt x="887" y="286"/>
                    <a:pt x="634" y="1"/>
                    <a:pt x="31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3842300" y="2392850"/>
              <a:ext cx="349175" cy="243875"/>
            </a:xfrm>
            <a:custGeom>
              <a:avLst/>
              <a:gdLst/>
              <a:ahLst/>
              <a:cxnLst/>
              <a:rect l="l" t="t" r="r" b="b"/>
              <a:pathLst>
                <a:path w="13967" h="9755" extrusionOk="0">
                  <a:moveTo>
                    <a:pt x="507" y="1"/>
                  </a:moveTo>
                  <a:cubicBezTo>
                    <a:pt x="222" y="1"/>
                    <a:pt x="1" y="254"/>
                    <a:pt x="1" y="508"/>
                  </a:cubicBezTo>
                  <a:lnTo>
                    <a:pt x="1" y="9755"/>
                  </a:lnTo>
                  <a:lnTo>
                    <a:pt x="13967" y="9755"/>
                  </a:lnTo>
                  <a:lnTo>
                    <a:pt x="13967" y="508"/>
                  </a:lnTo>
                  <a:cubicBezTo>
                    <a:pt x="13967" y="254"/>
                    <a:pt x="13713" y="1"/>
                    <a:pt x="134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4156625" y="2392850"/>
              <a:ext cx="34850" cy="243875"/>
            </a:xfrm>
            <a:custGeom>
              <a:avLst/>
              <a:gdLst/>
              <a:ahLst/>
              <a:cxnLst/>
              <a:rect l="l" t="t" r="r" b="b"/>
              <a:pathLst>
                <a:path w="1394" h="9755" extrusionOk="0">
                  <a:moveTo>
                    <a:pt x="0" y="1"/>
                  </a:moveTo>
                  <a:cubicBezTo>
                    <a:pt x="285" y="1"/>
                    <a:pt x="507" y="254"/>
                    <a:pt x="507" y="508"/>
                  </a:cubicBezTo>
                  <a:lnTo>
                    <a:pt x="507" y="9755"/>
                  </a:lnTo>
                  <a:lnTo>
                    <a:pt x="1394" y="9755"/>
                  </a:lnTo>
                  <a:lnTo>
                    <a:pt x="1394" y="508"/>
                  </a:lnTo>
                  <a:cubicBezTo>
                    <a:pt x="1394" y="254"/>
                    <a:pt x="1140" y="1"/>
                    <a:pt x="88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4093275" y="2607425"/>
              <a:ext cx="98200" cy="37225"/>
            </a:xfrm>
            <a:custGeom>
              <a:avLst/>
              <a:gdLst/>
              <a:ahLst/>
              <a:cxnLst/>
              <a:rect l="l" t="t" r="r" b="b"/>
              <a:pathLst>
                <a:path w="3928" h="1489" extrusionOk="0">
                  <a:moveTo>
                    <a:pt x="444" y="0"/>
                  </a:moveTo>
                  <a:cubicBezTo>
                    <a:pt x="191" y="0"/>
                    <a:pt x="1" y="190"/>
                    <a:pt x="1" y="443"/>
                  </a:cubicBezTo>
                  <a:lnTo>
                    <a:pt x="1" y="1489"/>
                  </a:lnTo>
                  <a:lnTo>
                    <a:pt x="3928" y="1489"/>
                  </a:lnTo>
                  <a:lnTo>
                    <a:pt x="3928" y="443"/>
                  </a:lnTo>
                  <a:cubicBezTo>
                    <a:pt x="3928" y="190"/>
                    <a:pt x="3738" y="0"/>
                    <a:pt x="3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4159000" y="2609000"/>
              <a:ext cx="32475" cy="36450"/>
            </a:xfrm>
            <a:custGeom>
              <a:avLst/>
              <a:gdLst/>
              <a:ahLst/>
              <a:cxnLst/>
              <a:rect l="l" t="t" r="r" b="b"/>
              <a:pathLst>
                <a:path w="1299" h="1458" extrusionOk="0">
                  <a:moveTo>
                    <a:pt x="0" y="0"/>
                  </a:moveTo>
                  <a:cubicBezTo>
                    <a:pt x="222" y="0"/>
                    <a:pt x="412" y="190"/>
                    <a:pt x="412" y="412"/>
                  </a:cubicBezTo>
                  <a:lnTo>
                    <a:pt x="412" y="1457"/>
                  </a:lnTo>
                  <a:lnTo>
                    <a:pt x="1299" y="1457"/>
                  </a:lnTo>
                  <a:lnTo>
                    <a:pt x="1299" y="412"/>
                  </a:lnTo>
                  <a:cubicBezTo>
                    <a:pt x="1299" y="159"/>
                    <a:pt x="1109" y="0"/>
                    <a:pt x="855"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3829650" y="2635925"/>
              <a:ext cx="373700" cy="27725"/>
            </a:xfrm>
            <a:custGeom>
              <a:avLst/>
              <a:gdLst/>
              <a:ahLst/>
              <a:cxnLst/>
              <a:rect l="l" t="t" r="r" b="b"/>
              <a:pathLst>
                <a:path w="14948" h="1109" extrusionOk="0">
                  <a:moveTo>
                    <a:pt x="0" y="0"/>
                  </a:moveTo>
                  <a:lnTo>
                    <a:pt x="0" y="1109"/>
                  </a:lnTo>
                  <a:lnTo>
                    <a:pt x="14948" y="1109"/>
                  </a:lnTo>
                  <a:lnTo>
                    <a:pt x="149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4170875" y="2636700"/>
              <a:ext cx="31700" cy="28525"/>
            </a:xfrm>
            <a:custGeom>
              <a:avLst/>
              <a:gdLst/>
              <a:ahLst/>
              <a:cxnLst/>
              <a:rect l="l" t="t" r="r" b="b"/>
              <a:pathLst>
                <a:path w="1268" h="1141" extrusionOk="0">
                  <a:moveTo>
                    <a:pt x="0" y="1"/>
                  </a:moveTo>
                  <a:lnTo>
                    <a:pt x="0" y="33"/>
                  </a:lnTo>
                  <a:lnTo>
                    <a:pt x="150" y="33"/>
                  </a:lnTo>
                  <a:cubicBezTo>
                    <a:pt x="104" y="11"/>
                    <a:pt x="52" y="1"/>
                    <a:pt x="0" y="1"/>
                  </a:cubicBezTo>
                  <a:close/>
                  <a:moveTo>
                    <a:pt x="150" y="33"/>
                  </a:moveTo>
                  <a:cubicBezTo>
                    <a:pt x="246" y="77"/>
                    <a:pt x="317" y="168"/>
                    <a:pt x="317" y="318"/>
                  </a:cubicBezTo>
                  <a:lnTo>
                    <a:pt x="317" y="824"/>
                  </a:lnTo>
                  <a:cubicBezTo>
                    <a:pt x="317" y="983"/>
                    <a:pt x="190" y="1141"/>
                    <a:pt x="0" y="1141"/>
                  </a:cubicBezTo>
                  <a:lnTo>
                    <a:pt x="1267" y="1141"/>
                  </a:lnTo>
                  <a:lnTo>
                    <a:pt x="1267" y="33"/>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3938100" y="2468075"/>
              <a:ext cx="49125" cy="41975"/>
            </a:xfrm>
            <a:custGeom>
              <a:avLst/>
              <a:gdLst/>
              <a:ahLst/>
              <a:cxnLst/>
              <a:rect l="l" t="t" r="r" b="b"/>
              <a:pathLst>
                <a:path w="1965" h="1679" extrusionOk="0">
                  <a:moveTo>
                    <a:pt x="222" y="0"/>
                  </a:moveTo>
                  <a:cubicBezTo>
                    <a:pt x="127" y="0"/>
                    <a:pt x="1" y="127"/>
                    <a:pt x="1" y="254"/>
                  </a:cubicBezTo>
                  <a:lnTo>
                    <a:pt x="1" y="1394"/>
                  </a:lnTo>
                  <a:cubicBezTo>
                    <a:pt x="1" y="1521"/>
                    <a:pt x="127" y="1616"/>
                    <a:pt x="222" y="1616"/>
                  </a:cubicBezTo>
                  <a:cubicBezTo>
                    <a:pt x="349" y="1616"/>
                    <a:pt x="476" y="1521"/>
                    <a:pt x="476" y="1394"/>
                  </a:cubicBezTo>
                  <a:lnTo>
                    <a:pt x="476" y="792"/>
                  </a:lnTo>
                  <a:cubicBezTo>
                    <a:pt x="476" y="634"/>
                    <a:pt x="507" y="475"/>
                    <a:pt x="634" y="475"/>
                  </a:cubicBezTo>
                  <a:cubicBezTo>
                    <a:pt x="761" y="475"/>
                    <a:pt x="792" y="507"/>
                    <a:pt x="792" y="760"/>
                  </a:cubicBezTo>
                  <a:cubicBezTo>
                    <a:pt x="697" y="760"/>
                    <a:pt x="697" y="792"/>
                    <a:pt x="697" y="824"/>
                  </a:cubicBezTo>
                  <a:lnTo>
                    <a:pt x="697" y="1426"/>
                  </a:lnTo>
                  <a:cubicBezTo>
                    <a:pt x="697" y="1552"/>
                    <a:pt x="824" y="1679"/>
                    <a:pt x="951" y="1679"/>
                  </a:cubicBezTo>
                  <a:cubicBezTo>
                    <a:pt x="1077" y="1679"/>
                    <a:pt x="1172" y="1552"/>
                    <a:pt x="1172" y="1426"/>
                  </a:cubicBezTo>
                  <a:lnTo>
                    <a:pt x="1172" y="919"/>
                  </a:lnTo>
                  <a:lnTo>
                    <a:pt x="1172" y="760"/>
                  </a:lnTo>
                  <a:cubicBezTo>
                    <a:pt x="1172" y="570"/>
                    <a:pt x="1268" y="507"/>
                    <a:pt x="1331" y="507"/>
                  </a:cubicBezTo>
                  <a:cubicBezTo>
                    <a:pt x="1426" y="507"/>
                    <a:pt x="1489" y="570"/>
                    <a:pt x="1489" y="824"/>
                  </a:cubicBezTo>
                  <a:lnTo>
                    <a:pt x="1489" y="1426"/>
                  </a:lnTo>
                  <a:cubicBezTo>
                    <a:pt x="1489" y="1552"/>
                    <a:pt x="1616" y="1679"/>
                    <a:pt x="1743" y="1679"/>
                  </a:cubicBezTo>
                  <a:cubicBezTo>
                    <a:pt x="1869" y="1679"/>
                    <a:pt x="1964" y="1552"/>
                    <a:pt x="1964" y="1426"/>
                  </a:cubicBezTo>
                  <a:lnTo>
                    <a:pt x="1964" y="824"/>
                  </a:lnTo>
                  <a:cubicBezTo>
                    <a:pt x="1964" y="634"/>
                    <a:pt x="1964" y="412"/>
                    <a:pt x="1806" y="190"/>
                  </a:cubicBezTo>
                  <a:cubicBezTo>
                    <a:pt x="1711" y="95"/>
                    <a:pt x="1584" y="32"/>
                    <a:pt x="1394" y="32"/>
                  </a:cubicBezTo>
                  <a:cubicBezTo>
                    <a:pt x="1236" y="32"/>
                    <a:pt x="1109" y="95"/>
                    <a:pt x="982" y="159"/>
                  </a:cubicBezTo>
                  <a:cubicBezTo>
                    <a:pt x="919" y="95"/>
                    <a:pt x="792" y="32"/>
                    <a:pt x="634" y="32"/>
                  </a:cubicBezTo>
                  <a:cubicBezTo>
                    <a:pt x="539" y="32"/>
                    <a:pt x="476" y="32"/>
                    <a:pt x="381" y="95"/>
                  </a:cubicBezTo>
                  <a:cubicBezTo>
                    <a:pt x="349" y="32"/>
                    <a:pt x="286"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3885850" y="2445125"/>
              <a:ext cx="11900" cy="63350"/>
            </a:xfrm>
            <a:custGeom>
              <a:avLst/>
              <a:gdLst/>
              <a:ahLst/>
              <a:cxnLst/>
              <a:rect l="l" t="t" r="r" b="b"/>
              <a:pathLst>
                <a:path w="476" h="2534" extrusionOk="0">
                  <a:moveTo>
                    <a:pt x="222" y="0"/>
                  </a:moveTo>
                  <a:cubicBezTo>
                    <a:pt x="64" y="63"/>
                    <a:pt x="1" y="127"/>
                    <a:pt x="1" y="253"/>
                  </a:cubicBezTo>
                  <a:lnTo>
                    <a:pt x="1" y="2312"/>
                  </a:lnTo>
                  <a:cubicBezTo>
                    <a:pt x="1" y="2439"/>
                    <a:pt x="96" y="2534"/>
                    <a:pt x="222" y="2534"/>
                  </a:cubicBezTo>
                  <a:cubicBezTo>
                    <a:pt x="349" y="2534"/>
                    <a:pt x="476" y="2439"/>
                    <a:pt x="476" y="2312"/>
                  </a:cubicBezTo>
                  <a:lnTo>
                    <a:pt x="476" y="253"/>
                  </a:lnTo>
                  <a:cubicBezTo>
                    <a:pt x="476" y="127"/>
                    <a:pt x="349"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3911175" y="2467275"/>
              <a:ext cx="11925" cy="41200"/>
            </a:xfrm>
            <a:custGeom>
              <a:avLst/>
              <a:gdLst/>
              <a:ahLst/>
              <a:cxnLst/>
              <a:rect l="l" t="t" r="r" b="b"/>
              <a:pathLst>
                <a:path w="477" h="1648" extrusionOk="0">
                  <a:moveTo>
                    <a:pt x="254" y="1"/>
                  </a:moveTo>
                  <a:cubicBezTo>
                    <a:pt x="128" y="1"/>
                    <a:pt x="1" y="127"/>
                    <a:pt x="1" y="222"/>
                  </a:cubicBezTo>
                  <a:lnTo>
                    <a:pt x="1" y="1426"/>
                  </a:lnTo>
                  <a:cubicBezTo>
                    <a:pt x="1" y="1553"/>
                    <a:pt x="128" y="1648"/>
                    <a:pt x="254" y="1648"/>
                  </a:cubicBezTo>
                  <a:cubicBezTo>
                    <a:pt x="349" y="1648"/>
                    <a:pt x="476" y="1553"/>
                    <a:pt x="476" y="1426"/>
                  </a:cubicBezTo>
                  <a:lnTo>
                    <a:pt x="476" y="222"/>
                  </a:lnTo>
                  <a:cubicBezTo>
                    <a:pt x="476" y="127"/>
                    <a:pt x="349"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3966600" y="2464075"/>
              <a:ext cx="94250" cy="118075"/>
            </a:xfrm>
            <a:custGeom>
              <a:avLst/>
              <a:gdLst/>
              <a:ahLst/>
              <a:cxnLst/>
              <a:rect l="l" t="t" r="r" b="b"/>
              <a:pathLst>
                <a:path w="3770" h="4723" extrusionOk="0">
                  <a:moveTo>
                    <a:pt x="2784" y="1"/>
                  </a:moveTo>
                  <a:cubicBezTo>
                    <a:pt x="2765" y="1"/>
                    <a:pt x="2745" y="1"/>
                    <a:pt x="2724" y="2"/>
                  </a:cubicBezTo>
                  <a:cubicBezTo>
                    <a:pt x="2091" y="34"/>
                    <a:pt x="1869" y="667"/>
                    <a:pt x="1806" y="984"/>
                  </a:cubicBezTo>
                  <a:lnTo>
                    <a:pt x="1711" y="2092"/>
                  </a:lnTo>
                  <a:lnTo>
                    <a:pt x="1109" y="2092"/>
                  </a:lnTo>
                  <a:cubicBezTo>
                    <a:pt x="983" y="2092"/>
                    <a:pt x="888" y="2219"/>
                    <a:pt x="888" y="2346"/>
                  </a:cubicBezTo>
                  <a:cubicBezTo>
                    <a:pt x="888" y="2472"/>
                    <a:pt x="983" y="2567"/>
                    <a:pt x="1109" y="2567"/>
                  </a:cubicBezTo>
                  <a:lnTo>
                    <a:pt x="1616" y="2567"/>
                  </a:lnTo>
                  <a:lnTo>
                    <a:pt x="1521" y="3644"/>
                  </a:lnTo>
                  <a:cubicBezTo>
                    <a:pt x="1521" y="3644"/>
                    <a:pt x="1426" y="4214"/>
                    <a:pt x="1046" y="4246"/>
                  </a:cubicBezTo>
                  <a:cubicBezTo>
                    <a:pt x="1023" y="4249"/>
                    <a:pt x="1000" y="4251"/>
                    <a:pt x="977" y="4251"/>
                  </a:cubicBezTo>
                  <a:cubicBezTo>
                    <a:pt x="774" y="4251"/>
                    <a:pt x="561" y="4128"/>
                    <a:pt x="476" y="3929"/>
                  </a:cubicBezTo>
                  <a:cubicBezTo>
                    <a:pt x="450" y="3824"/>
                    <a:pt x="358" y="3763"/>
                    <a:pt x="256" y="3763"/>
                  </a:cubicBezTo>
                  <a:cubicBezTo>
                    <a:pt x="234" y="3763"/>
                    <a:pt x="213" y="3765"/>
                    <a:pt x="191" y="3771"/>
                  </a:cubicBezTo>
                  <a:cubicBezTo>
                    <a:pt x="96" y="3802"/>
                    <a:pt x="1" y="3929"/>
                    <a:pt x="32" y="4056"/>
                  </a:cubicBezTo>
                  <a:cubicBezTo>
                    <a:pt x="128" y="4277"/>
                    <a:pt x="349" y="4721"/>
                    <a:pt x="951" y="4721"/>
                  </a:cubicBezTo>
                  <a:cubicBezTo>
                    <a:pt x="967" y="4722"/>
                    <a:pt x="983" y="4722"/>
                    <a:pt x="999" y="4722"/>
                  </a:cubicBezTo>
                  <a:cubicBezTo>
                    <a:pt x="1542" y="4722"/>
                    <a:pt x="1902" y="4201"/>
                    <a:pt x="1933" y="3739"/>
                  </a:cubicBezTo>
                  <a:lnTo>
                    <a:pt x="2059" y="2631"/>
                  </a:lnTo>
                  <a:lnTo>
                    <a:pt x="2629" y="2631"/>
                  </a:lnTo>
                  <a:cubicBezTo>
                    <a:pt x="2724" y="2631"/>
                    <a:pt x="2851" y="2504"/>
                    <a:pt x="2851" y="2377"/>
                  </a:cubicBezTo>
                  <a:cubicBezTo>
                    <a:pt x="2851" y="2251"/>
                    <a:pt x="2724" y="2156"/>
                    <a:pt x="2629" y="2156"/>
                  </a:cubicBezTo>
                  <a:lnTo>
                    <a:pt x="2091" y="2156"/>
                  </a:lnTo>
                  <a:lnTo>
                    <a:pt x="2218" y="1079"/>
                  </a:lnTo>
                  <a:cubicBezTo>
                    <a:pt x="2249" y="1047"/>
                    <a:pt x="2344" y="477"/>
                    <a:pt x="2788" y="477"/>
                  </a:cubicBezTo>
                  <a:cubicBezTo>
                    <a:pt x="2804" y="474"/>
                    <a:pt x="2821" y="473"/>
                    <a:pt x="2839" y="473"/>
                  </a:cubicBezTo>
                  <a:cubicBezTo>
                    <a:pt x="3025" y="473"/>
                    <a:pt x="3265" y="620"/>
                    <a:pt x="3294" y="794"/>
                  </a:cubicBezTo>
                  <a:cubicBezTo>
                    <a:pt x="3321" y="899"/>
                    <a:pt x="3412" y="960"/>
                    <a:pt x="3515" y="960"/>
                  </a:cubicBezTo>
                  <a:cubicBezTo>
                    <a:pt x="3536" y="960"/>
                    <a:pt x="3558" y="958"/>
                    <a:pt x="3579" y="952"/>
                  </a:cubicBezTo>
                  <a:cubicBezTo>
                    <a:pt x="3674" y="920"/>
                    <a:pt x="3769" y="794"/>
                    <a:pt x="3738" y="667"/>
                  </a:cubicBezTo>
                  <a:cubicBezTo>
                    <a:pt x="3646" y="453"/>
                    <a:pt x="3376" y="1"/>
                    <a:pt x="27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4075875" y="2506450"/>
              <a:ext cx="49100" cy="57525"/>
            </a:xfrm>
            <a:custGeom>
              <a:avLst/>
              <a:gdLst/>
              <a:ahLst/>
              <a:cxnLst/>
              <a:rect l="l" t="t" r="r" b="b"/>
              <a:pathLst>
                <a:path w="1964" h="2301" extrusionOk="0">
                  <a:moveTo>
                    <a:pt x="305" y="0"/>
                  </a:moveTo>
                  <a:cubicBezTo>
                    <a:pt x="264" y="0"/>
                    <a:pt x="225" y="14"/>
                    <a:pt x="190" y="49"/>
                  </a:cubicBezTo>
                  <a:cubicBezTo>
                    <a:pt x="63" y="112"/>
                    <a:pt x="63" y="239"/>
                    <a:pt x="127" y="366"/>
                  </a:cubicBezTo>
                  <a:lnTo>
                    <a:pt x="697" y="1062"/>
                  </a:lnTo>
                  <a:lnTo>
                    <a:pt x="63" y="1917"/>
                  </a:lnTo>
                  <a:cubicBezTo>
                    <a:pt x="0" y="1981"/>
                    <a:pt x="32" y="2139"/>
                    <a:pt x="95" y="2234"/>
                  </a:cubicBezTo>
                  <a:cubicBezTo>
                    <a:pt x="138" y="2248"/>
                    <a:pt x="186" y="2262"/>
                    <a:pt x="236" y="2262"/>
                  </a:cubicBezTo>
                  <a:cubicBezTo>
                    <a:pt x="297" y="2262"/>
                    <a:pt x="359" y="2241"/>
                    <a:pt x="412" y="2171"/>
                  </a:cubicBezTo>
                  <a:lnTo>
                    <a:pt x="982" y="1474"/>
                  </a:lnTo>
                  <a:lnTo>
                    <a:pt x="1520" y="2234"/>
                  </a:lnTo>
                  <a:cubicBezTo>
                    <a:pt x="1579" y="2273"/>
                    <a:pt x="1626" y="2300"/>
                    <a:pt x="1690" y="2300"/>
                  </a:cubicBezTo>
                  <a:cubicBezTo>
                    <a:pt x="1730" y="2300"/>
                    <a:pt x="1776" y="2290"/>
                    <a:pt x="1837" y="2266"/>
                  </a:cubicBezTo>
                  <a:cubicBezTo>
                    <a:pt x="1932" y="2171"/>
                    <a:pt x="1964" y="2076"/>
                    <a:pt x="1900" y="1949"/>
                  </a:cubicBezTo>
                  <a:lnTo>
                    <a:pt x="1267" y="1062"/>
                  </a:lnTo>
                  <a:lnTo>
                    <a:pt x="1805" y="366"/>
                  </a:lnTo>
                  <a:cubicBezTo>
                    <a:pt x="1869" y="239"/>
                    <a:pt x="1837" y="112"/>
                    <a:pt x="1774" y="49"/>
                  </a:cubicBezTo>
                  <a:cubicBezTo>
                    <a:pt x="1727" y="14"/>
                    <a:pt x="1681" y="0"/>
                    <a:pt x="1637" y="0"/>
                  </a:cubicBezTo>
                  <a:cubicBezTo>
                    <a:pt x="1562" y="0"/>
                    <a:pt x="1497" y="40"/>
                    <a:pt x="1457" y="81"/>
                  </a:cubicBezTo>
                  <a:lnTo>
                    <a:pt x="982" y="714"/>
                  </a:lnTo>
                  <a:lnTo>
                    <a:pt x="507" y="81"/>
                  </a:lnTo>
                  <a:cubicBezTo>
                    <a:pt x="447" y="40"/>
                    <a:pt x="374" y="0"/>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4050525" y="2504200"/>
              <a:ext cx="21400" cy="66150"/>
            </a:xfrm>
            <a:custGeom>
              <a:avLst/>
              <a:gdLst/>
              <a:ahLst/>
              <a:cxnLst/>
              <a:rect l="l" t="t" r="r" b="b"/>
              <a:pathLst>
                <a:path w="856" h="2646" extrusionOk="0">
                  <a:moveTo>
                    <a:pt x="563" y="1"/>
                  </a:moveTo>
                  <a:cubicBezTo>
                    <a:pt x="485" y="1"/>
                    <a:pt x="405" y="42"/>
                    <a:pt x="381" y="139"/>
                  </a:cubicBezTo>
                  <a:cubicBezTo>
                    <a:pt x="381" y="171"/>
                    <a:pt x="1" y="1089"/>
                    <a:pt x="381" y="2482"/>
                  </a:cubicBezTo>
                  <a:cubicBezTo>
                    <a:pt x="409" y="2539"/>
                    <a:pt x="462" y="2646"/>
                    <a:pt x="586" y="2646"/>
                  </a:cubicBezTo>
                  <a:cubicBezTo>
                    <a:pt x="601" y="2646"/>
                    <a:pt x="617" y="2644"/>
                    <a:pt x="634" y="2641"/>
                  </a:cubicBezTo>
                  <a:cubicBezTo>
                    <a:pt x="761" y="2609"/>
                    <a:pt x="856" y="2482"/>
                    <a:pt x="792" y="2356"/>
                  </a:cubicBezTo>
                  <a:cubicBezTo>
                    <a:pt x="476" y="1121"/>
                    <a:pt x="792" y="329"/>
                    <a:pt x="792" y="297"/>
                  </a:cubicBezTo>
                  <a:cubicBezTo>
                    <a:pt x="792" y="171"/>
                    <a:pt x="729" y="76"/>
                    <a:pt x="634" y="12"/>
                  </a:cubicBezTo>
                  <a:cubicBezTo>
                    <a:pt x="612" y="5"/>
                    <a:pt x="588" y="1"/>
                    <a:pt x="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4132075" y="2502625"/>
              <a:ext cx="20625" cy="65725"/>
            </a:xfrm>
            <a:custGeom>
              <a:avLst/>
              <a:gdLst/>
              <a:ahLst/>
              <a:cxnLst/>
              <a:rect l="l" t="t" r="r" b="b"/>
              <a:pathLst>
                <a:path w="825" h="2629" extrusionOk="0">
                  <a:moveTo>
                    <a:pt x="275" y="0"/>
                  </a:moveTo>
                  <a:cubicBezTo>
                    <a:pt x="249" y="0"/>
                    <a:pt x="221" y="4"/>
                    <a:pt x="191" y="12"/>
                  </a:cubicBezTo>
                  <a:cubicBezTo>
                    <a:pt x="64" y="44"/>
                    <a:pt x="32" y="170"/>
                    <a:pt x="64" y="297"/>
                  </a:cubicBezTo>
                  <a:cubicBezTo>
                    <a:pt x="64" y="297"/>
                    <a:pt x="381" y="1120"/>
                    <a:pt x="64" y="2355"/>
                  </a:cubicBezTo>
                  <a:cubicBezTo>
                    <a:pt x="1" y="2450"/>
                    <a:pt x="64" y="2577"/>
                    <a:pt x="191" y="2609"/>
                  </a:cubicBezTo>
                  <a:cubicBezTo>
                    <a:pt x="212" y="2623"/>
                    <a:pt x="235" y="2629"/>
                    <a:pt x="260" y="2629"/>
                  </a:cubicBezTo>
                  <a:cubicBezTo>
                    <a:pt x="349" y="2629"/>
                    <a:pt x="451" y="2549"/>
                    <a:pt x="476" y="2450"/>
                  </a:cubicBezTo>
                  <a:cubicBezTo>
                    <a:pt x="824" y="1089"/>
                    <a:pt x="476" y="170"/>
                    <a:pt x="476" y="139"/>
                  </a:cubicBezTo>
                  <a:cubicBezTo>
                    <a:pt x="427" y="42"/>
                    <a:pt x="360"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3911175" y="2446700"/>
              <a:ext cx="11125" cy="10325"/>
            </a:xfrm>
            <a:custGeom>
              <a:avLst/>
              <a:gdLst/>
              <a:ahLst/>
              <a:cxnLst/>
              <a:rect l="l" t="t" r="r" b="b"/>
              <a:pathLst>
                <a:path w="445" h="413" extrusionOk="0">
                  <a:moveTo>
                    <a:pt x="191" y="0"/>
                  </a:moveTo>
                  <a:cubicBezTo>
                    <a:pt x="96" y="0"/>
                    <a:pt x="1" y="95"/>
                    <a:pt x="1" y="222"/>
                  </a:cubicBezTo>
                  <a:cubicBezTo>
                    <a:pt x="1" y="349"/>
                    <a:pt x="128" y="412"/>
                    <a:pt x="254" y="412"/>
                  </a:cubicBezTo>
                  <a:cubicBezTo>
                    <a:pt x="349" y="412"/>
                    <a:pt x="444" y="317"/>
                    <a:pt x="444" y="190"/>
                  </a:cubicBezTo>
                  <a:cubicBezTo>
                    <a:pt x="444" y="64"/>
                    <a:pt x="318"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3824900" y="2351700"/>
              <a:ext cx="384000" cy="319075"/>
            </a:xfrm>
            <a:custGeom>
              <a:avLst/>
              <a:gdLst/>
              <a:ahLst/>
              <a:cxnLst/>
              <a:rect l="l" t="t" r="r" b="b"/>
              <a:pathLst>
                <a:path w="15360" h="12763" extrusionOk="0">
                  <a:moveTo>
                    <a:pt x="2629" y="475"/>
                  </a:moveTo>
                  <a:cubicBezTo>
                    <a:pt x="2755" y="475"/>
                    <a:pt x="2819" y="507"/>
                    <a:pt x="2914" y="570"/>
                  </a:cubicBezTo>
                  <a:cubicBezTo>
                    <a:pt x="2977" y="665"/>
                    <a:pt x="3009" y="728"/>
                    <a:pt x="3009" y="855"/>
                  </a:cubicBezTo>
                  <a:lnTo>
                    <a:pt x="3009" y="1457"/>
                  </a:lnTo>
                  <a:lnTo>
                    <a:pt x="2217" y="1457"/>
                  </a:lnTo>
                  <a:lnTo>
                    <a:pt x="2217" y="855"/>
                  </a:lnTo>
                  <a:cubicBezTo>
                    <a:pt x="2217" y="665"/>
                    <a:pt x="2375" y="475"/>
                    <a:pt x="2629" y="475"/>
                  </a:cubicBezTo>
                  <a:close/>
                  <a:moveTo>
                    <a:pt x="12731" y="475"/>
                  </a:moveTo>
                  <a:cubicBezTo>
                    <a:pt x="12826" y="475"/>
                    <a:pt x="12921" y="507"/>
                    <a:pt x="12984" y="570"/>
                  </a:cubicBezTo>
                  <a:cubicBezTo>
                    <a:pt x="13079" y="665"/>
                    <a:pt x="13111" y="728"/>
                    <a:pt x="13111" y="855"/>
                  </a:cubicBezTo>
                  <a:lnTo>
                    <a:pt x="13111" y="1457"/>
                  </a:lnTo>
                  <a:lnTo>
                    <a:pt x="12319" y="1457"/>
                  </a:lnTo>
                  <a:lnTo>
                    <a:pt x="12319" y="855"/>
                  </a:lnTo>
                  <a:cubicBezTo>
                    <a:pt x="12319" y="665"/>
                    <a:pt x="12478" y="475"/>
                    <a:pt x="12731" y="475"/>
                  </a:cubicBezTo>
                  <a:close/>
                  <a:moveTo>
                    <a:pt x="14219" y="10482"/>
                  </a:moveTo>
                  <a:cubicBezTo>
                    <a:pt x="14346" y="10482"/>
                    <a:pt x="14409" y="10546"/>
                    <a:pt x="14409" y="10672"/>
                  </a:cubicBezTo>
                  <a:lnTo>
                    <a:pt x="14409" y="11148"/>
                  </a:lnTo>
                  <a:lnTo>
                    <a:pt x="10989" y="11148"/>
                  </a:lnTo>
                  <a:lnTo>
                    <a:pt x="10989" y="10672"/>
                  </a:lnTo>
                  <a:cubicBezTo>
                    <a:pt x="10989" y="10546"/>
                    <a:pt x="11053" y="10482"/>
                    <a:pt x="11179" y="10482"/>
                  </a:cubicBezTo>
                  <a:close/>
                  <a:moveTo>
                    <a:pt x="2660" y="0"/>
                  </a:moveTo>
                  <a:cubicBezTo>
                    <a:pt x="2185" y="0"/>
                    <a:pt x="1837" y="348"/>
                    <a:pt x="1837" y="823"/>
                  </a:cubicBezTo>
                  <a:lnTo>
                    <a:pt x="1837" y="1425"/>
                  </a:lnTo>
                  <a:lnTo>
                    <a:pt x="1235" y="1425"/>
                  </a:lnTo>
                  <a:cubicBezTo>
                    <a:pt x="823" y="1425"/>
                    <a:pt x="475" y="1742"/>
                    <a:pt x="475" y="2154"/>
                  </a:cubicBezTo>
                  <a:lnTo>
                    <a:pt x="475" y="11148"/>
                  </a:lnTo>
                  <a:lnTo>
                    <a:pt x="253" y="11148"/>
                  </a:lnTo>
                  <a:cubicBezTo>
                    <a:pt x="127" y="11148"/>
                    <a:pt x="0" y="11274"/>
                    <a:pt x="0" y="11401"/>
                  </a:cubicBezTo>
                  <a:lnTo>
                    <a:pt x="0" y="12509"/>
                  </a:lnTo>
                  <a:cubicBezTo>
                    <a:pt x="0" y="12604"/>
                    <a:pt x="127" y="12731"/>
                    <a:pt x="253" y="12731"/>
                  </a:cubicBezTo>
                  <a:lnTo>
                    <a:pt x="2724" y="12731"/>
                  </a:lnTo>
                  <a:cubicBezTo>
                    <a:pt x="2850" y="12731"/>
                    <a:pt x="2977" y="12604"/>
                    <a:pt x="2977" y="12509"/>
                  </a:cubicBezTo>
                  <a:cubicBezTo>
                    <a:pt x="2977" y="12383"/>
                    <a:pt x="2850" y="12256"/>
                    <a:pt x="2724" y="12256"/>
                  </a:cubicBezTo>
                  <a:lnTo>
                    <a:pt x="475" y="12256"/>
                  </a:lnTo>
                  <a:lnTo>
                    <a:pt x="475" y="11623"/>
                  </a:lnTo>
                  <a:lnTo>
                    <a:pt x="14885" y="11623"/>
                  </a:lnTo>
                  <a:lnTo>
                    <a:pt x="14885" y="12288"/>
                  </a:lnTo>
                  <a:lnTo>
                    <a:pt x="3769" y="12288"/>
                  </a:lnTo>
                  <a:cubicBezTo>
                    <a:pt x="3642" y="12288"/>
                    <a:pt x="3515" y="12414"/>
                    <a:pt x="3515" y="12541"/>
                  </a:cubicBezTo>
                  <a:cubicBezTo>
                    <a:pt x="3515" y="12668"/>
                    <a:pt x="3642" y="12763"/>
                    <a:pt x="3769" y="12763"/>
                  </a:cubicBezTo>
                  <a:lnTo>
                    <a:pt x="15138" y="12763"/>
                  </a:lnTo>
                  <a:cubicBezTo>
                    <a:pt x="15265" y="12763"/>
                    <a:pt x="15360" y="12668"/>
                    <a:pt x="15360" y="12541"/>
                  </a:cubicBezTo>
                  <a:lnTo>
                    <a:pt x="15360" y="11433"/>
                  </a:lnTo>
                  <a:cubicBezTo>
                    <a:pt x="15328" y="11274"/>
                    <a:pt x="15265" y="11148"/>
                    <a:pt x="15138" y="11148"/>
                  </a:cubicBezTo>
                  <a:lnTo>
                    <a:pt x="14885" y="11148"/>
                  </a:lnTo>
                  <a:lnTo>
                    <a:pt x="14885" y="10672"/>
                  </a:lnTo>
                  <a:cubicBezTo>
                    <a:pt x="14885" y="10324"/>
                    <a:pt x="14631" y="10039"/>
                    <a:pt x="14251" y="10039"/>
                  </a:cubicBezTo>
                  <a:lnTo>
                    <a:pt x="11211" y="10039"/>
                  </a:lnTo>
                  <a:cubicBezTo>
                    <a:pt x="10863" y="10039"/>
                    <a:pt x="10578" y="10324"/>
                    <a:pt x="10578" y="10672"/>
                  </a:cubicBezTo>
                  <a:lnTo>
                    <a:pt x="10578" y="11148"/>
                  </a:lnTo>
                  <a:lnTo>
                    <a:pt x="950" y="11148"/>
                  </a:lnTo>
                  <a:lnTo>
                    <a:pt x="950" y="2154"/>
                  </a:lnTo>
                  <a:cubicBezTo>
                    <a:pt x="950" y="1995"/>
                    <a:pt x="1077" y="1900"/>
                    <a:pt x="1235" y="1900"/>
                  </a:cubicBezTo>
                  <a:lnTo>
                    <a:pt x="14188" y="1900"/>
                  </a:lnTo>
                  <a:cubicBezTo>
                    <a:pt x="14346" y="1900"/>
                    <a:pt x="14441" y="1995"/>
                    <a:pt x="14441" y="2154"/>
                  </a:cubicBezTo>
                  <a:lnTo>
                    <a:pt x="14441" y="9247"/>
                  </a:lnTo>
                  <a:cubicBezTo>
                    <a:pt x="14441" y="9374"/>
                    <a:pt x="14568" y="9501"/>
                    <a:pt x="14695" y="9501"/>
                  </a:cubicBezTo>
                  <a:cubicBezTo>
                    <a:pt x="14821" y="9501"/>
                    <a:pt x="14948" y="9374"/>
                    <a:pt x="14948" y="9247"/>
                  </a:cubicBezTo>
                  <a:lnTo>
                    <a:pt x="14948" y="2154"/>
                  </a:lnTo>
                  <a:cubicBezTo>
                    <a:pt x="14948" y="1774"/>
                    <a:pt x="14600" y="1425"/>
                    <a:pt x="14188" y="1425"/>
                  </a:cubicBezTo>
                  <a:lnTo>
                    <a:pt x="13586" y="1425"/>
                  </a:lnTo>
                  <a:lnTo>
                    <a:pt x="13586" y="823"/>
                  </a:lnTo>
                  <a:cubicBezTo>
                    <a:pt x="13586" y="570"/>
                    <a:pt x="13523" y="380"/>
                    <a:pt x="13364" y="222"/>
                  </a:cubicBezTo>
                  <a:cubicBezTo>
                    <a:pt x="13206" y="63"/>
                    <a:pt x="12984" y="0"/>
                    <a:pt x="12763" y="0"/>
                  </a:cubicBezTo>
                  <a:cubicBezTo>
                    <a:pt x="12288" y="0"/>
                    <a:pt x="11908" y="348"/>
                    <a:pt x="11908" y="823"/>
                  </a:cubicBezTo>
                  <a:lnTo>
                    <a:pt x="11908" y="1425"/>
                  </a:lnTo>
                  <a:lnTo>
                    <a:pt x="3484" y="1425"/>
                  </a:lnTo>
                  <a:lnTo>
                    <a:pt x="3484" y="823"/>
                  </a:lnTo>
                  <a:cubicBezTo>
                    <a:pt x="3484" y="570"/>
                    <a:pt x="3420" y="380"/>
                    <a:pt x="3262" y="222"/>
                  </a:cubicBezTo>
                  <a:cubicBezTo>
                    <a:pt x="3104" y="63"/>
                    <a:pt x="2882" y="0"/>
                    <a:pt x="2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73"/>
          <p:cNvGrpSpPr/>
          <p:nvPr/>
        </p:nvGrpSpPr>
        <p:grpSpPr>
          <a:xfrm>
            <a:off x="6250549" y="2087265"/>
            <a:ext cx="315125" cy="387175"/>
            <a:chOff x="4482025" y="694625"/>
            <a:chExt cx="315125" cy="387175"/>
          </a:xfrm>
        </p:grpSpPr>
        <p:sp>
          <p:nvSpPr>
            <p:cNvPr id="4286" name="Google Shape;4286;p73"/>
            <p:cNvSpPr/>
            <p:nvPr/>
          </p:nvSpPr>
          <p:spPr>
            <a:xfrm>
              <a:off x="4628500" y="701750"/>
              <a:ext cx="45925" cy="45475"/>
            </a:xfrm>
            <a:custGeom>
              <a:avLst/>
              <a:gdLst/>
              <a:ahLst/>
              <a:cxnLst/>
              <a:rect l="l" t="t" r="r" b="b"/>
              <a:pathLst>
                <a:path w="1837" h="1819" extrusionOk="0">
                  <a:moveTo>
                    <a:pt x="1831" y="0"/>
                  </a:moveTo>
                  <a:cubicBezTo>
                    <a:pt x="1717" y="0"/>
                    <a:pt x="0" y="30"/>
                    <a:pt x="0" y="1805"/>
                  </a:cubicBezTo>
                  <a:cubicBezTo>
                    <a:pt x="0" y="1805"/>
                    <a:pt x="85" y="1818"/>
                    <a:pt x="217" y="1818"/>
                  </a:cubicBezTo>
                  <a:cubicBezTo>
                    <a:pt x="703" y="1818"/>
                    <a:pt x="1837" y="1642"/>
                    <a:pt x="1837" y="0"/>
                  </a:cubicBezTo>
                  <a:cubicBezTo>
                    <a:pt x="1837" y="0"/>
                    <a:pt x="1835" y="0"/>
                    <a:pt x="18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4628500" y="700150"/>
              <a:ext cx="45925" cy="46275"/>
            </a:xfrm>
            <a:custGeom>
              <a:avLst/>
              <a:gdLst/>
              <a:ahLst/>
              <a:cxnLst/>
              <a:rect l="l" t="t" r="r" b="b"/>
              <a:pathLst>
                <a:path w="1837" h="1851" extrusionOk="0">
                  <a:moveTo>
                    <a:pt x="1837" y="1"/>
                  </a:moveTo>
                  <a:cubicBezTo>
                    <a:pt x="1837" y="64"/>
                    <a:pt x="1425" y="64"/>
                    <a:pt x="1014" y="222"/>
                  </a:cubicBezTo>
                  <a:cubicBezTo>
                    <a:pt x="919" y="254"/>
                    <a:pt x="887" y="254"/>
                    <a:pt x="792" y="286"/>
                  </a:cubicBezTo>
                  <a:cubicBezTo>
                    <a:pt x="805" y="281"/>
                    <a:pt x="818" y="280"/>
                    <a:pt x="832" y="280"/>
                  </a:cubicBezTo>
                  <a:cubicBezTo>
                    <a:pt x="918" y="280"/>
                    <a:pt x="1005" y="358"/>
                    <a:pt x="950" y="412"/>
                  </a:cubicBezTo>
                  <a:cubicBezTo>
                    <a:pt x="887" y="1141"/>
                    <a:pt x="539" y="1489"/>
                    <a:pt x="159" y="1679"/>
                  </a:cubicBezTo>
                  <a:cubicBezTo>
                    <a:pt x="147" y="1685"/>
                    <a:pt x="135" y="1687"/>
                    <a:pt x="123" y="1687"/>
                  </a:cubicBezTo>
                  <a:cubicBezTo>
                    <a:pt x="64" y="1687"/>
                    <a:pt x="0" y="1631"/>
                    <a:pt x="0" y="1553"/>
                  </a:cubicBezTo>
                  <a:lnTo>
                    <a:pt x="0" y="1774"/>
                  </a:lnTo>
                  <a:lnTo>
                    <a:pt x="0" y="1838"/>
                  </a:lnTo>
                  <a:cubicBezTo>
                    <a:pt x="0" y="1838"/>
                    <a:pt x="83" y="1850"/>
                    <a:pt x="212" y="1850"/>
                  </a:cubicBezTo>
                  <a:cubicBezTo>
                    <a:pt x="696" y="1850"/>
                    <a:pt x="1837" y="1673"/>
                    <a:pt x="1837"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4485200" y="907600"/>
              <a:ext cx="277900" cy="84725"/>
            </a:xfrm>
            <a:custGeom>
              <a:avLst/>
              <a:gdLst/>
              <a:ahLst/>
              <a:cxnLst/>
              <a:rect l="l" t="t" r="r" b="b"/>
              <a:pathLst>
                <a:path w="11116" h="3389" extrusionOk="0">
                  <a:moveTo>
                    <a:pt x="1267" y="0"/>
                  </a:moveTo>
                  <a:cubicBezTo>
                    <a:pt x="602" y="0"/>
                    <a:pt x="0" y="538"/>
                    <a:pt x="0" y="1267"/>
                  </a:cubicBezTo>
                  <a:lnTo>
                    <a:pt x="0" y="2122"/>
                  </a:lnTo>
                  <a:cubicBezTo>
                    <a:pt x="0" y="2787"/>
                    <a:pt x="538" y="3389"/>
                    <a:pt x="1267" y="3389"/>
                  </a:cubicBezTo>
                  <a:lnTo>
                    <a:pt x="11116" y="3389"/>
                  </a:lnTo>
                  <a:lnTo>
                    <a:pt x="11116" y="2597"/>
                  </a:lnTo>
                  <a:lnTo>
                    <a:pt x="10768" y="2597"/>
                  </a:lnTo>
                  <a:lnTo>
                    <a:pt x="10768" y="2534"/>
                  </a:lnTo>
                  <a:lnTo>
                    <a:pt x="10768" y="792"/>
                  </a:lnTo>
                  <a:lnTo>
                    <a:pt x="11116" y="792"/>
                  </a:lnTo>
                  <a:lnTo>
                    <a:pt x="111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4733000" y="907600"/>
              <a:ext cx="30100" cy="83150"/>
            </a:xfrm>
            <a:custGeom>
              <a:avLst/>
              <a:gdLst/>
              <a:ahLst/>
              <a:cxnLst/>
              <a:rect l="l" t="t" r="r" b="b"/>
              <a:pathLst>
                <a:path w="1204" h="3326" extrusionOk="0">
                  <a:moveTo>
                    <a:pt x="159" y="0"/>
                  </a:moveTo>
                  <a:cubicBezTo>
                    <a:pt x="254" y="0"/>
                    <a:pt x="349" y="63"/>
                    <a:pt x="349" y="190"/>
                  </a:cubicBezTo>
                  <a:lnTo>
                    <a:pt x="349" y="602"/>
                  </a:lnTo>
                  <a:cubicBezTo>
                    <a:pt x="349" y="697"/>
                    <a:pt x="254" y="792"/>
                    <a:pt x="159" y="792"/>
                  </a:cubicBezTo>
                  <a:lnTo>
                    <a:pt x="0" y="792"/>
                  </a:lnTo>
                  <a:lnTo>
                    <a:pt x="0" y="2534"/>
                  </a:lnTo>
                  <a:lnTo>
                    <a:pt x="159" y="2534"/>
                  </a:lnTo>
                  <a:cubicBezTo>
                    <a:pt x="254" y="2534"/>
                    <a:pt x="349" y="2597"/>
                    <a:pt x="349" y="2724"/>
                  </a:cubicBezTo>
                  <a:lnTo>
                    <a:pt x="349" y="3135"/>
                  </a:lnTo>
                  <a:cubicBezTo>
                    <a:pt x="349" y="3230"/>
                    <a:pt x="254" y="3325"/>
                    <a:pt x="159" y="3325"/>
                  </a:cubicBezTo>
                  <a:lnTo>
                    <a:pt x="1204" y="3325"/>
                  </a:lnTo>
                  <a:lnTo>
                    <a:pt x="1204" y="2534"/>
                  </a:lnTo>
                  <a:lnTo>
                    <a:pt x="856" y="2534"/>
                  </a:lnTo>
                  <a:lnTo>
                    <a:pt x="856" y="792"/>
                  </a:lnTo>
                  <a:lnTo>
                    <a:pt x="1204" y="792"/>
                  </a:lnTo>
                  <a:lnTo>
                    <a:pt x="120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4506575" y="927375"/>
              <a:ext cx="247825" cy="43575"/>
            </a:xfrm>
            <a:custGeom>
              <a:avLst/>
              <a:gdLst/>
              <a:ahLst/>
              <a:cxnLst/>
              <a:rect l="l" t="t" r="r" b="b"/>
              <a:pathLst>
                <a:path w="9913" h="1743" extrusionOk="0">
                  <a:moveTo>
                    <a:pt x="570" y="1"/>
                  </a:moveTo>
                  <a:cubicBezTo>
                    <a:pt x="253" y="1"/>
                    <a:pt x="0" y="222"/>
                    <a:pt x="0" y="539"/>
                  </a:cubicBezTo>
                  <a:lnTo>
                    <a:pt x="0" y="1172"/>
                  </a:lnTo>
                  <a:cubicBezTo>
                    <a:pt x="0" y="1489"/>
                    <a:pt x="253" y="1743"/>
                    <a:pt x="570" y="1743"/>
                  </a:cubicBezTo>
                  <a:lnTo>
                    <a:pt x="9913" y="1743"/>
                  </a:lnTo>
                  <a:lnTo>
                    <a:pt x="99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4732200" y="927375"/>
              <a:ext cx="22200" cy="43575"/>
            </a:xfrm>
            <a:custGeom>
              <a:avLst/>
              <a:gdLst/>
              <a:ahLst/>
              <a:cxnLst/>
              <a:rect l="l" t="t" r="r" b="b"/>
              <a:pathLst>
                <a:path w="888" h="1743" extrusionOk="0">
                  <a:moveTo>
                    <a:pt x="1" y="1"/>
                  </a:moveTo>
                  <a:lnTo>
                    <a:pt x="1" y="1743"/>
                  </a:lnTo>
                  <a:lnTo>
                    <a:pt x="888" y="1743"/>
                  </a:lnTo>
                  <a:lnTo>
                    <a:pt x="888"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4512100" y="991500"/>
              <a:ext cx="277925" cy="84750"/>
            </a:xfrm>
            <a:custGeom>
              <a:avLst/>
              <a:gdLst/>
              <a:ahLst/>
              <a:cxnLst/>
              <a:rect l="l" t="t" r="r" b="b"/>
              <a:pathLst>
                <a:path w="11117" h="3390" extrusionOk="0">
                  <a:moveTo>
                    <a:pt x="1268" y="1"/>
                  </a:moveTo>
                  <a:cubicBezTo>
                    <a:pt x="603" y="1"/>
                    <a:pt x="1" y="571"/>
                    <a:pt x="1" y="1268"/>
                  </a:cubicBezTo>
                  <a:lnTo>
                    <a:pt x="1" y="2123"/>
                  </a:lnTo>
                  <a:cubicBezTo>
                    <a:pt x="1" y="2819"/>
                    <a:pt x="539" y="3389"/>
                    <a:pt x="1268" y="3389"/>
                  </a:cubicBezTo>
                  <a:lnTo>
                    <a:pt x="11117" y="3389"/>
                  </a:lnTo>
                  <a:lnTo>
                    <a:pt x="11117" y="2598"/>
                  </a:lnTo>
                  <a:lnTo>
                    <a:pt x="10768" y="2598"/>
                  </a:lnTo>
                  <a:lnTo>
                    <a:pt x="10768" y="2534"/>
                  </a:lnTo>
                  <a:lnTo>
                    <a:pt x="10768" y="793"/>
                  </a:lnTo>
                  <a:lnTo>
                    <a:pt x="11117" y="793"/>
                  </a:lnTo>
                  <a:lnTo>
                    <a:pt x="111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4759125" y="991500"/>
              <a:ext cx="30900" cy="83175"/>
            </a:xfrm>
            <a:custGeom>
              <a:avLst/>
              <a:gdLst/>
              <a:ahLst/>
              <a:cxnLst/>
              <a:rect l="l" t="t" r="r" b="b"/>
              <a:pathLst>
                <a:path w="1236" h="3327" extrusionOk="0">
                  <a:moveTo>
                    <a:pt x="159" y="1"/>
                  </a:moveTo>
                  <a:cubicBezTo>
                    <a:pt x="286" y="1"/>
                    <a:pt x="349" y="64"/>
                    <a:pt x="349" y="191"/>
                  </a:cubicBezTo>
                  <a:lnTo>
                    <a:pt x="349" y="603"/>
                  </a:lnTo>
                  <a:cubicBezTo>
                    <a:pt x="349" y="729"/>
                    <a:pt x="286" y="793"/>
                    <a:pt x="159" y="793"/>
                  </a:cubicBezTo>
                  <a:lnTo>
                    <a:pt x="1" y="793"/>
                  </a:lnTo>
                  <a:lnTo>
                    <a:pt x="1" y="2534"/>
                  </a:lnTo>
                  <a:lnTo>
                    <a:pt x="159" y="2534"/>
                  </a:lnTo>
                  <a:cubicBezTo>
                    <a:pt x="286" y="2534"/>
                    <a:pt x="349" y="2629"/>
                    <a:pt x="349" y="2724"/>
                  </a:cubicBezTo>
                  <a:lnTo>
                    <a:pt x="349" y="3136"/>
                  </a:lnTo>
                  <a:cubicBezTo>
                    <a:pt x="349" y="3263"/>
                    <a:pt x="286" y="3326"/>
                    <a:pt x="159" y="3326"/>
                  </a:cubicBezTo>
                  <a:lnTo>
                    <a:pt x="1236" y="3326"/>
                  </a:lnTo>
                  <a:lnTo>
                    <a:pt x="1236" y="2534"/>
                  </a:lnTo>
                  <a:lnTo>
                    <a:pt x="887" y="2534"/>
                  </a:lnTo>
                  <a:lnTo>
                    <a:pt x="887" y="793"/>
                  </a:lnTo>
                  <a:lnTo>
                    <a:pt x="1236" y="793"/>
                  </a:lnTo>
                  <a:lnTo>
                    <a:pt x="123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4533475" y="1011300"/>
              <a:ext cx="247850" cy="43575"/>
            </a:xfrm>
            <a:custGeom>
              <a:avLst/>
              <a:gdLst/>
              <a:ahLst/>
              <a:cxnLst/>
              <a:rect l="l" t="t" r="r" b="b"/>
              <a:pathLst>
                <a:path w="9914" h="1743" extrusionOk="0">
                  <a:moveTo>
                    <a:pt x="571" y="1"/>
                  </a:moveTo>
                  <a:cubicBezTo>
                    <a:pt x="254" y="1"/>
                    <a:pt x="1" y="254"/>
                    <a:pt x="1" y="571"/>
                  </a:cubicBezTo>
                  <a:lnTo>
                    <a:pt x="1" y="1204"/>
                  </a:lnTo>
                  <a:cubicBezTo>
                    <a:pt x="1" y="1521"/>
                    <a:pt x="254" y="1742"/>
                    <a:pt x="571" y="1742"/>
                  </a:cubicBezTo>
                  <a:lnTo>
                    <a:pt x="9913" y="1742"/>
                  </a:lnTo>
                  <a:lnTo>
                    <a:pt x="99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4760700" y="1011300"/>
              <a:ext cx="21400" cy="43575"/>
            </a:xfrm>
            <a:custGeom>
              <a:avLst/>
              <a:gdLst/>
              <a:ahLst/>
              <a:cxnLst/>
              <a:rect l="l" t="t" r="r" b="b"/>
              <a:pathLst>
                <a:path w="856" h="1743" extrusionOk="0">
                  <a:moveTo>
                    <a:pt x="1" y="1"/>
                  </a:moveTo>
                  <a:lnTo>
                    <a:pt x="1" y="1742"/>
                  </a:lnTo>
                  <a:lnTo>
                    <a:pt x="856" y="1742"/>
                  </a:lnTo>
                  <a:lnTo>
                    <a:pt x="85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4523200" y="754700"/>
              <a:ext cx="210625" cy="152125"/>
            </a:xfrm>
            <a:custGeom>
              <a:avLst/>
              <a:gdLst/>
              <a:ahLst/>
              <a:cxnLst/>
              <a:rect l="l" t="t" r="r" b="b"/>
              <a:pathLst>
                <a:path w="8425" h="6085" extrusionOk="0">
                  <a:moveTo>
                    <a:pt x="2256" y="0"/>
                  </a:moveTo>
                  <a:cubicBezTo>
                    <a:pt x="1784" y="0"/>
                    <a:pt x="1318" y="218"/>
                    <a:pt x="982" y="891"/>
                  </a:cubicBezTo>
                  <a:cubicBezTo>
                    <a:pt x="0" y="2917"/>
                    <a:pt x="1900" y="5831"/>
                    <a:pt x="2850" y="6021"/>
                  </a:cubicBezTo>
                  <a:cubicBezTo>
                    <a:pt x="2914" y="6021"/>
                    <a:pt x="2945" y="6084"/>
                    <a:pt x="3262" y="6084"/>
                  </a:cubicBezTo>
                  <a:lnTo>
                    <a:pt x="5131" y="6084"/>
                  </a:lnTo>
                  <a:cubicBezTo>
                    <a:pt x="5257" y="6084"/>
                    <a:pt x="5416" y="6084"/>
                    <a:pt x="5574" y="6021"/>
                  </a:cubicBezTo>
                  <a:cubicBezTo>
                    <a:pt x="6524" y="5831"/>
                    <a:pt x="8424" y="2917"/>
                    <a:pt x="7379" y="922"/>
                  </a:cubicBezTo>
                  <a:cubicBezTo>
                    <a:pt x="7062" y="257"/>
                    <a:pt x="6587" y="4"/>
                    <a:pt x="6112" y="4"/>
                  </a:cubicBezTo>
                  <a:cubicBezTo>
                    <a:pt x="5922" y="4"/>
                    <a:pt x="5796" y="67"/>
                    <a:pt x="5732" y="67"/>
                  </a:cubicBezTo>
                  <a:cubicBezTo>
                    <a:pt x="5479" y="99"/>
                    <a:pt x="5257" y="162"/>
                    <a:pt x="5067" y="289"/>
                  </a:cubicBezTo>
                  <a:cubicBezTo>
                    <a:pt x="4782" y="431"/>
                    <a:pt x="4481" y="503"/>
                    <a:pt x="4184" y="503"/>
                  </a:cubicBezTo>
                  <a:cubicBezTo>
                    <a:pt x="3888" y="503"/>
                    <a:pt x="3595" y="431"/>
                    <a:pt x="3325" y="289"/>
                  </a:cubicBezTo>
                  <a:cubicBezTo>
                    <a:pt x="3004" y="135"/>
                    <a:pt x="2628" y="0"/>
                    <a:pt x="2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4571475" y="754900"/>
              <a:ext cx="48325" cy="12075"/>
            </a:xfrm>
            <a:custGeom>
              <a:avLst/>
              <a:gdLst/>
              <a:ahLst/>
              <a:cxnLst/>
              <a:rect l="l" t="t" r="r" b="b"/>
              <a:pathLst>
                <a:path w="1933" h="483" extrusionOk="0">
                  <a:moveTo>
                    <a:pt x="378" y="0"/>
                  </a:moveTo>
                  <a:cubicBezTo>
                    <a:pt x="252" y="0"/>
                    <a:pt x="125" y="18"/>
                    <a:pt x="1" y="59"/>
                  </a:cubicBezTo>
                  <a:cubicBezTo>
                    <a:pt x="223" y="91"/>
                    <a:pt x="476" y="218"/>
                    <a:pt x="698" y="281"/>
                  </a:cubicBezTo>
                  <a:cubicBezTo>
                    <a:pt x="982" y="412"/>
                    <a:pt x="1281" y="483"/>
                    <a:pt x="1564" y="483"/>
                  </a:cubicBezTo>
                  <a:cubicBezTo>
                    <a:pt x="1691" y="483"/>
                    <a:pt x="1815" y="469"/>
                    <a:pt x="1933" y="439"/>
                  </a:cubicBezTo>
                  <a:cubicBezTo>
                    <a:pt x="1774" y="408"/>
                    <a:pt x="1584" y="376"/>
                    <a:pt x="1426" y="281"/>
                  </a:cubicBezTo>
                  <a:cubicBezTo>
                    <a:pt x="1099" y="141"/>
                    <a:pt x="737" y="0"/>
                    <a:pt x="378"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4642750" y="754775"/>
              <a:ext cx="91075" cy="152050"/>
            </a:xfrm>
            <a:custGeom>
              <a:avLst/>
              <a:gdLst/>
              <a:ahLst/>
              <a:cxnLst/>
              <a:rect l="l" t="t" r="r" b="b"/>
              <a:pathLst>
                <a:path w="3643" h="6082" extrusionOk="0">
                  <a:moveTo>
                    <a:pt x="1394" y="1"/>
                  </a:moveTo>
                  <a:cubicBezTo>
                    <a:pt x="1172" y="1"/>
                    <a:pt x="1077" y="64"/>
                    <a:pt x="982" y="64"/>
                  </a:cubicBezTo>
                  <a:cubicBezTo>
                    <a:pt x="1299" y="128"/>
                    <a:pt x="1647" y="381"/>
                    <a:pt x="1900" y="888"/>
                  </a:cubicBezTo>
                  <a:cubicBezTo>
                    <a:pt x="2882" y="2914"/>
                    <a:pt x="950" y="5860"/>
                    <a:pt x="0" y="6081"/>
                  </a:cubicBezTo>
                  <a:lnTo>
                    <a:pt x="349" y="6081"/>
                  </a:lnTo>
                  <a:cubicBezTo>
                    <a:pt x="475" y="6081"/>
                    <a:pt x="634" y="6081"/>
                    <a:pt x="792" y="6018"/>
                  </a:cubicBezTo>
                  <a:cubicBezTo>
                    <a:pt x="1742" y="5828"/>
                    <a:pt x="3642" y="2914"/>
                    <a:pt x="2660" y="919"/>
                  </a:cubicBezTo>
                  <a:cubicBezTo>
                    <a:pt x="2344" y="254"/>
                    <a:pt x="1869" y="1"/>
                    <a:pt x="139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4482025" y="694625"/>
              <a:ext cx="315125" cy="387175"/>
            </a:xfrm>
            <a:custGeom>
              <a:avLst/>
              <a:gdLst/>
              <a:ahLst/>
              <a:cxnLst/>
              <a:rect l="l" t="t" r="r" b="b"/>
              <a:pathLst>
                <a:path w="12605" h="15487" extrusionOk="0">
                  <a:moveTo>
                    <a:pt x="7443" y="507"/>
                  </a:moveTo>
                  <a:lnTo>
                    <a:pt x="7443" y="507"/>
                  </a:lnTo>
                  <a:cubicBezTo>
                    <a:pt x="7411" y="982"/>
                    <a:pt x="7253" y="1362"/>
                    <a:pt x="7031" y="1584"/>
                  </a:cubicBezTo>
                  <a:cubicBezTo>
                    <a:pt x="6746" y="1805"/>
                    <a:pt x="6334" y="1900"/>
                    <a:pt x="6113" y="1900"/>
                  </a:cubicBezTo>
                  <a:cubicBezTo>
                    <a:pt x="6144" y="1520"/>
                    <a:pt x="6271" y="1172"/>
                    <a:pt x="6493" y="950"/>
                  </a:cubicBezTo>
                  <a:cubicBezTo>
                    <a:pt x="6809" y="665"/>
                    <a:pt x="7221" y="570"/>
                    <a:pt x="7443" y="507"/>
                  </a:cubicBezTo>
                  <a:close/>
                  <a:moveTo>
                    <a:pt x="10673" y="9532"/>
                  </a:moveTo>
                  <a:lnTo>
                    <a:pt x="10673" y="9944"/>
                  </a:lnTo>
                  <a:lnTo>
                    <a:pt x="2059" y="9944"/>
                  </a:lnTo>
                  <a:cubicBezTo>
                    <a:pt x="1964" y="9944"/>
                    <a:pt x="1837" y="10071"/>
                    <a:pt x="1837" y="10166"/>
                  </a:cubicBezTo>
                  <a:cubicBezTo>
                    <a:pt x="1837" y="10292"/>
                    <a:pt x="1964" y="10419"/>
                    <a:pt x="2059" y="10419"/>
                  </a:cubicBezTo>
                  <a:lnTo>
                    <a:pt x="10673" y="10419"/>
                  </a:lnTo>
                  <a:lnTo>
                    <a:pt x="10673" y="10799"/>
                  </a:lnTo>
                  <a:lnTo>
                    <a:pt x="1552" y="10799"/>
                  </a:lnTo>
                  <a:cubicBezTo>
                    <a:pt x="1362" y="10799"/>
                    <a:pt x="1235" y="10641"/>
                    <a:pt x="1235" y="10482"/>
                  </a:cubicBezTo>
                  <a:lnTo>
                    <a:pt x="1235" y="9849"/>
                  </a:lnTo>
                  <a:cubicBezTo>
                    <a:pt x="1235" y="9691"/>
                    <a:pt x="1394" y="9532"/>
                    <a:pt x="1552" y="9532"/>
                  </a:cubicBezTo>
                  <a:close/>
                  <a:moveTo>
                    <a:pt x="11021" y="8709"/>
                  </a:moveTo>
                  <a:lnTo>
                    <a:pt x="11021" y="9057"/>
                  </a:lnTo>
                  <a:lnTo>
                    <a:pt x="1552" y="9057"/>
                  </a:lnTo>
                  <a:cubicBezTo>
                    <a:pt x="1109" y="9057"/>
                    <a:pt x="760" y="9437"/>
                    <a:pt x="760" y="9849"/>
                  </a:cubicBezTo>
                  <a:lnTo>
                    <a:pt x="760" y="10482"/>
                  </a:lnTo>
                  <a:cubicBezTo>
                    <a:pt x="760" y="10926"/>
                    <a:pt x="1109" y="11274"/>
                    <a:pt x="1552" y="11274"/>
                  </a:cubicBezTo>
                  <a:lnTo>
                    <a:pt x="11021" y="11274"/>
                  </a:lnTo>
                  <a:lnTo>
                    <a:pt x="11021" y="11654"/>
                  </a:lnTo>
                  <a:lnTo>
                    <a:pt x="1394" y="11654"/>
                  </a:lnTo>
                  <a:cubicBezTo>
                    <a:pt x="855" y="11654"/>
                    <a:pt x="380" y="11179"/>
                    <a:pt x="380" y="10609"/>
                  </a:cubicBezTo>
                  <a:lnTo>
                    <a:pt x="380" y="9754"/>
                  </a:lnTo>
                  <a:cubicBezTo>
                    <a:pt x="380" y="9184"/>
                    <a:pt x="855" y="8709"/>
                    <a:pt x="1394" y="8709"/>
                  </a:cubicBezTo>
                  <a:close/>
                  <a:moveTo>
                    <a:pt x="11781" y="12858"/>
                  </a:moveTo>
                  <a:lnTo>
                    <a:pt x="11781" y="13269"/>
                  </a:lnTo>
                  <a:lnTo>
                    <a:pt x="10546" y="13269"/>
                  </a:lnTo>
                  <a:cubicBezTo>
                    <a:pt x="10420" y="13269"/>
                    <a:pt x="10293" y="13396"/>
                    <a:pt x="10293" y="13491"/>
                  </a:cubicBezTo>
                  <a:cubicBezTo>
                    <a:pt x="10293" y="13618"/>
                    <a:pt x="10420" y="13744"/>
                    <a:pt x="10546" y="13744"/>
                  </a:cubicBezTo>
                  <a:lnTo>
                    <a:pt x="11781" y="13744"/>
                  </a:lnTo>
                  <a:lnTo>
                    <a:pt x="11781" y="14188"/>
                  </a:lnTo>
                  <a:lnTo>
                    <a:pt x="2661" y="14188"/>
                  </a:lnTo>
                  <a:cubicBezTo>
                    <a:pt x="2502" y="14188"/>
                    <a:pt x="2344" y="14029"/>
                    <a:pt x="2344" y="13871"/>
                  </a:cubicBezTo>
                  <a:lnTo>
                    <a:pt x="2344" y="13744"/>
                  </a:lnTo>
                  <a:lnTo>
                    <a:pt x="9501" y="13744"/>
                  </a:lnTo>
                  <a:cubicBezTo>
                    <a:pt x="9628" y="13744"/>
                    <a:pt x="9754" y="13618"/>
                    <a:pt x="9754" y="13491"/>
                  </a:cubicBezTo>
                  <a:cubicBezTo>
                    <a:pt x="9754" y="13364"/>
                    <a:pt x="9628" y="13269"/>
                    <a:pt x="9501" y="13269"/>
                  </a:cubicBezTo>
                  <a:lnTo>
                    <a:pt x="2344" y="13269"/>
                  </a:lnTo>
                  <a:lnTo>
                    <a:pt x="2344" y="13174"/>
                  </a:lnTo>
                  <a:cubicBezTo>
                    <a:pt x="2344" y="13016"/>
                    <a:pt x="2502" y="12858"/>
                    <a:pt x="2661" y="12858"/>
                  </a:cubicBezTo>
                  <a:close/>
                  <a:moveTo>
                    <a:pt x="12130" y="12034"/>
                  </a:moveTo>
                  <a:lnTo>
                    <a:pt x="12130" y="12383"/>
                  </a:lnTo>
                  <a:lnTo>
                    <a:pt x="2661" y="12383"/>
                  </a:lnTo>
                  <a:cubicBezTo>
                    <a:pt x="2217" y="12383"/>
                    <a:pt x="1869" y="12763"/>
                    <a:pt x="1869" y="13174"/>
                  </a:cubicBezTo>
                  <a:lnTo>
                    <a:pt x="1869" y="13808"/>
                  </a:lnTo>
                  <a:cubicBezTo>
                    <a:pt x="1869" y="14251"/>
                    <a:pt x="2217" y="14599"/>
                    <a:pt x="2661" y="14599"/>
                  </a:cubicBezTo>
                  <a:lnTo>
                    <a:pt x="12130" y="14599"/>
                  </a:lnTo>
                  <a:lnTo>
                    <a:pt x="12130" y="14979"/>
                  </a:lnTo>
                  <a:lnTo>
                    <a:pt x="2502" y="14979"/>
                  </a:lnTo>
                  <a:cubicBezTo>
                    <a:pt x="1964" y="14979"/>
                    <a:pt x="1457" y="14504"/>
                    <a:pt x="1457" y="13934"/>
                  </a:cubicBezTo>
                  <a:lnTo>
                    <a:pt x="1457" y="13079"/>
                  </a:lnTo>
                  <a:cubicBezTo>
                    <a:pt x="1457" y="12509"/>
                    <a:pt x="1932" y="12034"/>
                    <a:pt x="2502" y="12034"/>
                  </a:cubicBezTo>
                  <a:close/>
                  <a:moveTo>
                    <a:pt x="7728" y="0"/>
                  </a:moveTo>
                  <a:cubicBezTo>
                    <a:pt x="7696" y="0"/>
                    <a:pt x="6809" y="0"/>
                    <a:pt x="6239" y="538"/>
                  </a:cubicBezTo>
                  <a:lnTo>
                    <a:pt x="6113" y="665"/>
                  </a:lnTo>
                  <a:lnTo>
                    <a:pt x="6113" y="538"/>
                  </a:lnTo>
                  <a:cubicBezTo>
                    <a:pt x="6113" y="443"/>
                    <a:pt x="5986" y="317"/>
                    <a:pt x="5859" y="317"/>
                  </a:cubicBezTo>
                  <a:cubicBezTo>
                    <a:pt x="5764" y="317"/>
                    <a:pt x="5637" y="443"/>
                    <a:pt x="5637" y="538"/>
                  </a:cubicBezTo>
                  <a:lnTo>
                    <a:pt x="5637" y="2597"/>
                  </a:lnTo>
                  <a:cubicBezTo>
                    <a:pt x="5447" y="2565"/>
                    <a:pt x="5289" y="2534"/>
                    <a:pt x="5067" y="2439"/>
                  </a:cubicBezTo>
                  <a:cubicBezTo>
                    <a:pt x="4646" y="2236"/>
                    <a:pt x="4260" y="2133"/>
                    <a:pt x="3915" y="2133"/>
                  </a:cubicBezTo>
                  <a:cubicBezTo>
                    <a:pt x="3612" y="2133"/>
                    <a:pt x="3341" y="2212"/>
                    <a:pt x="3104" y="2375"/>
                  </a:cubicBezTo>
                  <a:cubicBezTo>
                    <a:pt x="2977" y="2439"/>
                    <a:pt x="2977" y="2565"/>
                    <a:pt x="3009" y="2692"/>
                  </a:cubicBezTo>
                  <a:cubicBezTo>
                    <a:pt x="3065" y="2766"/>
                    <a:pt x="3131" y="2797"/>
                    <a:pt x="3196" y="2797"/>
                  </a:cubicBezTo>
                  <a:cubicBezTo>
                    <a:pt x="3241" y="2797"/>
                    <a:pt x="3286" y="2782"/>
                    <a:pt x="3326" y="2755"/>
                  </a:cubicBezTo>
                  <a:cubicBezTo>
                    <a:pt x="3508" y="2657"/>
                    <a:pt x="3710" y="2602"/>
                    <a:pt x="3933" y="2602"/>
                  </a:cubicBezTo>
                  <a:cubicBezTo>
                    <a:pt x="4212" y="2602"/>
                    <a:pt x="4525" y="2688"/>
                    <a:pt x="4877" y="2882"/>
                  </a:cubicBezTo>
                  <a:cubicBezTo>
                    <a:pt x="5178" y="3040"/>
                    <a:pt x="5519" y="3119"/>
                    <a:pt x="5855" y="3119"/>
                  </a:cubicBezTo>
                  <a:cubicBezTo>
                    <a:pt x="6192" y="3119"/>
                    <a:pt x="6524" y="3040"/>
                    <a:pt x="6809" y="2882"/>
                  </a:cubicBezTo>
                  <a:cubicBezTo>
                    <a:pt x="7094" y="2739"/>
                    <a:pt x="7451" y="2615"/>
                    <a:pt x="7798" y="2615"/>
                  </a:cubicBezTo>
                  <a:cubicBezTo>
                    <a:pt x="7914" y="2615"/>
                    <a:pt x="8028" y="2629"/>
                    <a:pt x="8139" y="2660"/>
                  </a:cubicBezTo>
                  <a:cubicBezTo>
                    <a:pt x="8456" y="2724"/>
                    <a:pt x="8678" y="3009"/>
                    <a:pt x="8836" y="3357"/>
                  </a:cubicBezTo>
                  <a:cubicBezTo>
                    <a:pt x="9248" y="4212"/>
                    <a:pt x="9153" y="5320"/>
                    <a:pt x="8614" y="6492"/>
                  </a:cubicBezTo>
                  <a:cubicBezTo>
                    <a:pt x="8393" y="6936"/>
                    <a:pt x="8108" y="7379"/>
                    <a:pt x="7823" y="7696"/>
                  </a:cubicBezTo>
                  <a:cubicBezTo>
                    <a:pt x="7569" y="7949"/>
                    <a:pt x="7284" y="8171"/>
                    <a:pt x="7126" y="8202"/>
                  </a:cubicBezTo>
                  <a:cubicBezTo>
                    <a:pt x="7031" y="8234"/>
                    <a:pt x="6904" y="8234"/>
                    <a:pt x="6778" y="8234"/>
                  </a:cubicBezTo>
                  <a:lnTo>
                    <a:pt x="4877" y="8266"/>
                  </a:lnTo>
                  <a:cubicBezTo>
                    <a:pt x="4814" y="8266"/>
                    <a:pt x="4687" y="8266"/>
                    <a:pt x="4561" y="8234"/>
                  </a:cubicBezTo>
                  <a:cubicBezTo>
                    <a:pt x="4244" y="8171"/>
                    <a:pt x="3642" y="7601"/>
                    <a:pt x="3167" y="6682"/>
                  </a:cubicBezTo>
                  <a:cubicBezTo>
                    <a:pt x="2914" y="6144"/>
                    <a:pt x="2312" y="4750"/>
                    <a:pt x="2819" y="3579"/>
                  </a:cubicBezTo>
                  <a:cubicBezTo>
                    <a:pt x="2851" y="3452"/>
                    <a:pt x="2819" y="3325"/>
                    <a:pt x="2692" y="3294"/>
                  </a:cubicBezTo>
                  <a:cubicBezTo>
                    <a:pt x="2670" y="3286"/>
                    <a:pt x="2646" y="3282"/>
                    <a:pt x="2621" y="3282"/>
                  </a:cubicBezTo>
                  <a:cubicBezTo>
                    <a:pt x="2543" y="3282"/>
                    <a:pt x="2463" y="3324"/>
                    <a:pt x="2439" y="3420"/>
                  </a:cubicBezTo>
                  <a:cubicBezTo>
                    <a:pt x="2027" y="4402"/>
                    <a:pt x="2154" y="5669"/>
                    <a:pt x="2819" y="6936"/>
                  </a:cubicBezTo>
                  <a:cubicBezTo>
                    <a:pt x="3136" y="7537"/>
                    <a:pt x="3484" y="8012"/>
                    <a:pt x="3864" y="8329"/>
                  </a:cubicBezTo>
                  <a:lnTo>
                    <a:pt x="1489" y="8329"/>
                  </a:lnTo>
                  <a:cubicBezTo>
                    <a:pt x="634" y="8329"/>
                    <a:pt x="0" y="8994"/>
                    <a:pt x="0" y="9786"/>
                  </a:cubicBezTo>
                  <a:lnTo>
                    <a:pt x="0" y="10641"/>
                  </a:lnTo>
                  <a:cubicBezTo>
                    <a:pt x="0" y="11496"/>
                    <a:pt x="697" y="12129"/>
                    <a:pt x="1489" y="12129"/>
                  </a:cubicBezTo>
                  <a:cubicBezTo>
                    <a:pt x="1204" y="12383"/>
                    <a:pt x="1045" y="12731"/>
                    <a:pt x="1045" y="13143"/>
                  </a:cubicBezTo>
                  <a:lnTo>
                    <a:pt x="1045" y="13998"/>
                  </a:lnTo>
                  <a:cubicBezTo>
                    <a:pt x="1045" y="14853"/>
                    <a:pt x="1711" y="15486"/>
                    <a:pt x="2502" y="15486"/>
                  </a:cubicBezTo>
                  <a:lnTo>
                    <a:pt x="12351" y="15486"/>
                  </a:lnTo>
                  <a:cubicBezTo>
                    <a:pt x="12478" y="15486"/>
                    <a:pt x="12605" y="15360"/>
                    <a:pt x="12605" y="15233"/>
                  </a:cubicBezTo>
                  <a:lnTo>
                    <a:pt x="12605" y="14441"/>
                  </a:lnTo>
                  <a:cubicBezTo>
                    <a:pt x="12605" y="14314"/>
                    <a:pt x="12478" y="14219"/>
                    <a:pt x="12351" y="14219"/>
                  </a:cubicBezTo>
                  <a:lnTo>
                    <a:pt x="12256" y="14219"/>
                  </a:lnTo>
                  <a:lnTo>
                    <a:pt x="12256" y="12889"/>
                  </a:lnTo>
                  <a:lnTo>
                    <a:pt x="12351" y="12889"/>
                  </a:lnTo>
                  <a:cubicBezTo>
                    <a:pt x="12478" y="12889"/>
                    <a:pt x="12605" y="12794"/>
                    <a:pt x="12605" y="12668"/>
                  </a:cubicBezTo>
                  <a:lnTo>
                    <a:pt x="12605" y="11876"/>
                  </a:lnTo>
                  <a:cubicBezTo>
                    <a:pt x="12605" y="11749"/>
                    <a:pt x="12478" y="11623"/>
                    <a:pt x="12351" y="11623"/>
                  </a:cubicBezTo>
                  <a:lnTo>
                    <a:pt x="11528" y="11623"/>
                  </a:lnTo>
                  <a:lnTo>
                    <a:pt x="11528" y="11053"/>
                  </a:lnTo>
                  <a:cubicBezTo>
                    <a:pt x="11528" y="10926"/>
                    <a:pt x="11401" y="10799"/>
                    <a:pt x="11306" y="10799"/>
                  </a:cubicBezTo>
                  <a:lnTo>
                    <a:pt x="11180" y="10799"/>
                  </a:lnTo>
                  <a:lnTo>
                    <a:pt x="11180" y="9501"/>
                  </a:lnTo>
                  <a:lnTo>
                    <a:pt x="11306" y="9501"/>
                  </a:lnTo>
                  <a:cubicBezTo>
                    <a:pt x="11401" y="9501"/>
                    <a:pt x="11528" y="9374"/>
                    <a:pt x="11528" y="9247"/>
                  </a:cubicBezTo>
                  <a:lnTo>
                    <a:pt x="11528" y="8456"/>
                  </a:lnTo>
                  <a:cubicBezTo>
                    <a:pt x="11528" y="8361"/>
                    <a:pt x="11401" y="8234"/>
                    <a:pt x="11306" y="8234"/>
                  </a:cubicBezTo>
                  <a:lnTo>
                    <a:pt x="7981" y="8234"/>
                  </a:lnTo>
                  <a:cubicBezTo>
                    <a:pt x="8361" y="7886"/>
                    <a:pt x="8773" y="7316"/>
                    <a:pt x="9089" y="6682"/>
                  </a:cubicBezTo>
                  <a:cubicBezTo>
                    <a:pt x="9723" y="5415"/>
                    <a:pt x="9786" y="4117"/>
                    <a:pt x="9311" y="3167"/>
                  </a:cubicBezTo>
                  <a:cubicBezTo>
                    <a:pt x="9089" y="2692"/>
                    <a:pt x="8709" y="2375"/>
                    <a:pt x="8329" y="2217"/>
                  </a:cubicBezTo>
                  <a:cubicBezTo>
                    <a:pt x="8164" y="2162"/>
                    <a:pt x="7987" y="2133"/>
                    <a:pt x="7799" y="2133"/>
                  </a:cubicBezTo>
                  <a:cubicBezTo>
                    <a:pt x="7449" y="2133"/>
                    <a:pt x="7064" y="2232"/>
                    <a:pt x="6651" y="2439"/>
                  </a:cubicBezTo>
                  <a:cubicBezTo>
                    <a:pt x="6493" y="2534"/>
                    <a:pt x="6303" y="2597"/>
                    <a:pt x="6113" y="2597"/>
                  </a:cubicBezTo>
                  <a:lnTo>
                    <a:pt x="6113" y="2280"/>
                  </a:lnTo>
                  <a:cubicBezTo>
                    <a:pt x="6429" y="2280"/>
                    <a:pt x="6904" y="2217"/>
                    <a:pt x="7348" y="1869"/>
                  </a:cubicBezTo>
                  <a:cubicBezTo>
                    <a:pt x="7728" y="1489"/>
                    <a:pt x="7981" y="950"/>
                    <a:pt x="7981" y="222"/>
                  </a:cubicBezTo>
                  <a:cubicBezTo>
                    <a:pt x="7981" y="127"/>
                    <a:pt x="7886" y="0"/>
                    <a:pt x="7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0" name="Google Shape;4300;p73"/>
          <p:cNvGrpSpPr/>
          <p:nvPr/>
        </p:nvGrpSpPr>
        <p:grpSpPr>
          <a:xfrm>
            <a:off x="6214911" y="1377570"/>
            <a:ext cx="386400" cy="384800"/>
            <a:chOff x="4445600" y="155450"/>
            <a:chExt cx="386400" cy="384800"/>
          </a:xfrm>
        </p:grpSpPr>
        <p:sp>
          <p:nvSpPr>
            <p:cNvPr id="4301" name="Google Shape;4301;p73"/>
            <p:cNvSpPr/>
            <p:nvPr/>
          </p:nvSpPr>
          <p:spPr>
            <a:xfrm>
              <a:off x="4470150" y="180000"/>
              <a:ext cx="334925" cy="334925"/>
            </a:xfrm>
            <a:custGeom>
              <a:avLst/>
              <a:gdLst/>
              <a:ahLst/>
              <a:cxnLst/>
              <a:rect l="l" t="t" r="r" b="b"/>
              <a:pathLst>
                <a:path w="13397" h="13397" extrusionOk="0">
                  <a:moveTo>
                    <a:pt x="6714" y="0"/>
                  </a:moveTo>
                  <a:cubicBezTo>
                    <a:pt x="3009" y="0"/>
                    <a:pt x="64" y="3009"/>
                    <a:pt x="0" y="6682"/>
                  </a:cubicBezTo>
                  <a:cubicBezTo>
                    <a:pt x="0" y="10388"/>
                    <a:pt x="3009" y="13396"/>
                    <a:pt x="6714" y="13396"/>
                  </a:cubicBezTo>
                  <a:cubicBezTo>
                    <a:pt x="10388" y="13396"/>
                    <a:pt x="13396" y="10388"/>
                    <a:pt x="13396" y="6682"/>
                  </a:cubicBezTo>
                  <a:cubicBezTo>
                    <a:pt x="13396" y="3009"/>
                    <a:pt x="10388" y="0"/>
                    <a:pt x="67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4628500" y="180000"/>
              <a:ext cx="176575" cy="334925"/>
            </a:xfrm>
            <a:custGeom>
              <a:avLst/>
              <a:gdLst/>
              <a:ahLst/>
              <a:cxnLst/>
              <a:rect l="l" t="t" r="r" b="b"/>
              <a:pathLst>
                <a:path w="7063" h="13397" extrusionOk="0">
                  <a:moveTo>
                    <a:pt x="0" y="0"/>
                  </a:moveTo>
                  <a:cubicBezTo>
                    <a:pt x="3547" y="190"/>
                    <a:pt x="6239" y="3104"/>
                    <a:pt x="6239" y="6682"/>
                  </a:cubicBezTo>
                  <a:cubicBezTo>
                    <a:pt x="6239" y="10261"/>
                    <a:pt x="3547" y="13175"/>
                    <a:pt x="0" y="13396"/>
                  </a:cubicBezTo>
                  <a:lnTo>
                    <a:pt x="380" y="13396"/>
                  </a:lnTo>
                  <a:cubicBezTo>
                    <a:pt x="4054" y="13396"/>
                    <a:pt x="7062" y="10388"/>
                    <a:pt x="7062" y="6682"/>
                  </a:cubicBezTo>
                  <a:cubicBezTo>
                    <a:pt x="7062" y="3009"/>
                    <a:pt x="4085" y="0"/>
                    <a:pt x="380"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4453525" y="162575"/>
              <a:ext cx="371350" cy="372125"/>
            </a:xfrm>
            <a:custGeom>
              <a:avLst/>
              <a:gdLst/>
              <a:ahLst/>
              <a:cxnLst/>
              <a:rect l="l" t="t" r="r" b="b"/>
              <a:pathLst>
                <a:path w="14854" h="14885" extrusionOk="0">
                  <a:moveTo>
                    <a:pt x="6967" y="1"/>
                  </a:moveTo>
                  <a:lnTo>
                    <a:pt x="6967" y="6493"/>
                  </a:lnTo>
                  <a:cubicBezTo>
                    <a:pt x="6967" y="6714"/>
                    <a:pt x="6777" y="6968"/>
                    <a:pt x="6492" y="6968"/>
                  </a:cubicBezTo>
                  <a:lnTo>
                    <a:pt x="0" y="6968"/>
                  </a:lnTo>
                  <a:lnTo>
                    <a:pt x="0" y="7918"/>
                  </a:lnTo>
                  <a:lnTo>
                    <a:pt x="6492" y="7918"/>
                  </a:lnTo>
                  <a:cubicBezTo>
                    <a:pt x="6746" y="7918"/>
                    <a:pt x="6967" y="8108"/>
                    <a:pt x="6967" y="8393"/>
                  </a:cubicBezTo>
                  <a:lnTo>
                    <a:pt x="6967" y="14885"/>
                  </a:lnTo>
                  <a:lnTo>
                    <a:pt x="7886" y="14885"/>
                  </a:lnTo>
                  <a:lnTo>
                    <a:pt x="7886" y="8330"/>
                  </a:lnTo>
                  <a:cubicBezTo>
                    <a:pt x="7886" y="8108"/>
                    <a:pt x="8076" y="7854"/>
                    <a:pt x="8361" y="7854"/>
                  </a:cubicBezTo>
                  <a:lnTo>
                    <a:pt x="14853" y="7854"/>
                  </a:lnTo>
                  <a:lnTo>
                    <a:pt x="14853" y="6968"/>
                  </a:lnTo>
                  <a:lnTo>
                    <a:pt x="8361" y="6968"/>
                  </a:lnTo>
                  <a:cubicBezTo>
                    <a:pt x="8108" y="6968"/>
                    <a:pt x="7886" y="6746"/>
                    <a:pt x="7886" y="6493"/>
                  </a:cubicBezTo>
                  <a:lnTo>
                    <a:pt x="78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4633250" y="358925"/>
              <a:ext cx="29300" cy="175775"/>
            </a:xfrm>
            <a:custGeom>
              <a:avLst/>
              <a:gdLst/>
              <a:ahLst/>
              <a:cxnLst/>
              <a:rect l="l" t="t" r="r" b="b"/>
              <a:pathLst>
                <a:path w="1172" h="7031" extrusionOk="0">
                  <a:moveTo>
                    <a:pt x="1172" y="0"/>
                  </a:moveTo>
                  <a:cubicBezTo>
                    <a:pt x="1084" y="0"/>
                    <a:pt x="1006" y="24"/>
                    <a:pt x="939" y="64"/>
                  </a:cubicBezTo>
                  <a:lnTo>
                    <a:pt x="1172" y="64"/>
                  </a:lnTo>
                  <a:lnTo>
                    <a:pt x="1172" y="0"/>
                  </a:lnTo>
                  <a:close/>
                  <a:moveTo>
                    <a:pt x="634" y="64"/>
                  </a:moveTo>
                  <a:cubicBezTo>
                    <a:pt x="412" y="64"/>
                    <a:pt x="222" y="254"/>
                    <a:pt x="222" y="476"/>
                  </a:cubicBezTo>
                  <a:lnTo>
                    <a:pt x="222" y="6809"/>
                  </a:lnTo>
                  <a:cubicBezTo>
                    <a:pt x="222" y="6936"/>
                    <a:pt x="127" y="7031"/>
                    <a:pt x="0" y="7031"/>
                  </a:cubicBezTo>
                  <a:lnTo>
                    <a:pt x="697" y="7031"/>
                  </a:lnTo>
                  <a:lnTo>
                    <a:pt x="697" y="476"/>
                  </a:lnTo>
                  <a:cubicBezTo>
                    <a:pt x="697" y="322"/>
                    <a:pt x="788" y="153"/>
                    <a:pt x="939" y="64"/>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4634025" y="162575"/>
              <a:ext cx="28525" cy="174200"/>
            </a:xfrm>
            <a:custGeom>
              <a:avLst/>
              <a:gdLst/>
              <a:ahLst/>
              <a:cxnLst/>
              <a:rect l="l" t="t" r="r" b="b"/>
              <a:pathLst>
                <a:path w="1141" h="6968" extrusionOk="0">
                  <a:moveTo>
                    <a:pt x="1" y="1"/>
                  </a:moveTo>
                  <a:cubicBezTo>
                    <a:pt x="96" y="1"/>
                    <a:pt x="191" y="64"/>
                    <a:pt x="191" y="191"/>
                  </a:cubicBezTo>
                  <a:lnTo>
                    <a:pt x="191" y="6524"/>
                  </a:lnTo>
                  <a:cubicBezTo>
                    <a:pt x="191" y="6746"/>
                    <a:pt x="381" y="6968"/>
                    <a:pt x="634" y="6968"/>
                  </a:cubicBezTo>
                  <a:lnTo>
                    <a:pt x="1141" y="6968"/>
                  </a:lnTo>
                  <a:cubicBezTo>
                    <a:pt x="856" y="6968"/>
                    <a:pt x="634" y="6714"/>
                    <a:pt x="666" y="6493"/>
                  </a:cubicBezTo>
                  <a:lnTo>
                    <a:pt x="666"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4808225" y="336750"/>
              <a:ext cx="16650" cy="21400"/>
            </a:xfrm>
            <a:custGeom>
              <a:avLst/>
              <a:gdLst/>
              <a:ahLst/>
              <a:cxnLst/>
              <a:rect l="l" t="t" r="r" b="b"/>
              <a:pathLst>
                <a:path w="666" h="856" extrusionOk="0">
                  <a:moveTo>
                    <a:pt x="0" y="1"/>
                  </a:moveTo>
                  <a:cubicBezTo>
                    <a:pt x="95" y="1"/>
                    <a:pt x="190" y="64"/>
                    <a:pt x="190" y="191"/>
                  </a:cubicBezTo>
                  <a:lnTo>
                    <a:pt x="190" y="666"/>
                  </a:lnTo>
                  <a:cubicBezTo>
                    <a:pt x="190" y="792"/>
                    <a:pt x="95" y="856"/>
                    <a:pt x="0" y="856"/>
                  </a:cubicBezTo>
                  <a:lnTo>
                    <a:pt x="665" y="856"/>
                  </a:lnTo>
                  <a:lnTo>
                    <a:pt x="665"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4649875" y="229875"/>
              <a:ext cx="106900" cy="106900"/>
            </a:xfrm>
            <a:custGeom>
              <a:avLst/>
              <a:gdLst/>
              <a:ahLst/>
              <a:cxnLst/>
              <a:rect l="l" t="t" r="r" b="b"/>
              <a:pathLst>
                <a:path w="4276" h="4276" extrusionOk="0">
                  <a:moveTo>
                    <a:pt x="4276" y="0"/>
                  </a:moveTo>
                  <a:lnTo>
                    <a:pt x="0" y="4276"/>
                  </a:lnTo>
                  <a:lnTo>
                    <a:pt x="4276" y="4276"/>
                  </a:lnTo>
                  <a:lnTo>
                    <a:pt x="427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4731425" y="229875"/>
              <a:ext cx="25350" cy="106900"/>
            </a:xfrm>
            <a:custGeom>
              <a:avLst/>
              <a:gdLst/>
              <a:ahLst/>
              <a:cxnLst/>
              <a:rect l="l" t="t" r="r" b="b"/>
              <a:pathLst>
                <a:path w="1014" h="4276" extrusionOk="0">
                  <a:moveTo>
                    <a:pt x="1014" y="0"/>
                  </a:moveTo>
                  <a:lnTo>
                    <a:pt x="0" y="951"/>
                  </a:lnTo>
                  <a:lnTo>
                    <a:pt x="0" y="4276"/>
                  </a:lnTo>
                  <a:lnTo>
                    <a:pt x="1014" y="4276"/>
                  </a:lnTo>
                  <a:lnTo>
                    <a:pt x="1014" y="0"/>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4731425" y="311425"/>
              <a:ext cx="23775" cy="23775"/>
            </a:xfrm>
            <a:custGeom>
              <a:avLst/>
              <a:gdLst/>
              <a:ahLst/>
              <a:cxnLst/>
              <a:rect l="l" t="t" r="r" b="b"/>
              <a:pathLst>
                <a:path w="951" h="951" extrusionOk="0">
                  <a:moveTo>
                    <a:pt x="0" y="0"/>
                  </a:moveTo>
                  <a:lnTo>
                    <a:pt x="0" y="950"/>
                  </a:lnTo>
                  <a:lnTo>
                    <a:pt x="950" y="950"/>
                  </a:lnTo>
                  <a:lnTo>
                    <a:pt x="9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4445600" y="155450"/>
              <a:ext cx="386400" cy="384800"/>
            </a:xfrm>
            <a:custGeom>
              <a:avLst/>
              <a:gdLst/>
              <a:ahLst/>
              <a:cxnLst/>
              <a:rect l="l" t="t" r="r" b="b"/>
              <a:pathLst>
                <a:path w="15456" h="15392" extrusionOk="0">
                  <a:moveTo>
                    <a:pt x="8393" y="1267"/>
                  </a:moveTo>
                  <a:cubicBezTo>
                    <a:pt x="9786" y="1426"/>
                    <a:pt x="11085" y="2027"/>
                    <a:pt x="12130" y="2977"/>
                  </a:cubicBezTo>
                  <a:lnTo>
                    <a:pt x="8393" y="6683"/>
                  </a:lnTo>
                  <a:lnTo>
                    <a:pt x="8393" y="1267"/>
                  </a:lnTo>
                  <a:close/>
                  <a:moveTo>
                    <a:pt x="12668" y="3516"/>
                  </a:moveTo>
                  <a:cubicBezTo>
                    <a:pt x="13492" y="4498"/>
                    <a:pt x="14030" y="5701"/>
                    <a:pt x="14125" y="6968"/>
                  </a:cubicBezTo>
                  <a:lnTo>
                    <a:pt x="12668" y="6968"/>
                  </a:lnTo>
                  <a:lnTo>
                    <a:pt x="12668" y="6239"/>
                  </a:lnTo>
                  <a:lnTo>
                    <a:pt x="12668" y="3516"/>
                  </a:lnTo>
                  <a:close/>
                  <a:moveTo>
                    <a:pt x="6999" y="1267"/>
                  </a:moveTo>
                  <a:lnTo>
                    <a:pt x="6999" y="6714"/>
                  </a:lnTo>
                  <a:cubicBezTo>
                    <a:pt x="6999" y="6873"/>
                    <a:pt x="6904" y="6999"/>
                    <a:pt x="6714" y="6999"/>
                  </a:cubicBezTo>
                  <a:lnTo>
                    <a:pt x="1267" y="6999"/>
                  </a:lnTo>
                  <a:cubicBezTo>
                    <a:pt x="1426" y="5543"/>
                    <a:pt x="2091" y="4149"/>
                    <a:pt x="3136" y="3136"/>
                  </a:cubicBezTo>
                  <a:cubicBezTo>
                    <a:pt x="4149" y="2091"/>
                    <a:pt x="5543" y="1426"/>
                    <a:pt x="6999" y="1267"/>
                  </a:cubicBezTo>
                  <a:close/>
                  <a:moveTo>
                    <a:pt x="12193" y="6493"/>
                  </a:moveTo>
                  <a:lnTo>
                    <a:pt x="12193" y="6999"/>
                  </a:lnTo>
                  <a:lnTo>
                    <a:pt x="11686" y="6999"/>
                  </a:lnTo>
                  <a:lnTo>
                    <a:pt x="11686" y="6493"/>
                  </a:lnTo>
                  <a:close/>
                  <a:moveTo>
                    <a:pt x="7918" y="444"/>
                  </a:moveTo>
                  <a:lnTo>
                    <a:pt x="7918" y="6714"/>
                  </a:lnTo>
                  <a:cubicBezTo>
                    <a:pt x="7918" y="6841"/>
                    <a:pt x="7950" y="6968"/>
                    <a:pt x="8013" y="7031"/>
                  </a:cubicBezTo>
                  <a:lnTo>
                    <a:pt x="7063" y="7981"/>
                  </a:lnTo>
                  <a:cubicBezTo>
                    <a:pt x="6968" y="7949"/>
                    <a:pt x="6841" y="7918"/>
                    <a:pt x="6746" y="7918"/>
                  </a:cubicBezTo>
                  <a:lnTo>
                    <a:pt x="444" y="7918"/>
                  </a:lnTo>
                  <a:lnTo>
                    <a:pt x="444" y="7443"/>
                  </a:lnTo>
                  <a:lnTo>
                    <a:pt x="6746" y="7443"/>
                  </a:lnTo>
                  <a:cubicBezTo>
                    <a:pt x="7126" y="7443"/>
                    <a:pt x="7443" y="7126"/>
                    <a:pt x="7443" y="6714"/>
                  </a:cubicBezTo>
                  <a:lnTo>
                    <a:pt x="7443" y="444"/>
                  </a:lnTo>
                  <a:close/>
                  <a:moveTo>
                    <a:pt x="6683" y="8361"/>
                  </a:moveTo>
                  <a:lnTo>
                    <a:pt x="3579" y="11465"/>
                  </a:lnTo>
                  <a:cubicBezTo>
                    <a:pt x="3484" y="11560"/>
                    <a:pt x="3484" y="11718"/>
                    <a:pt x="3579" y="11781"/>
                  </a:cubicBezTo>
                  <a:cubicBezTo>
                    <a:pt x="3611" y="11845"/>
                    <a:pt x="3674" y="11876"/>
                    <a:pt x="3738" y="11876"/>
                  </a:cubicBezTo>
                  <a:cubicBezTo>
                    <a:pt x="3769" y="11876"/>
                    <a:pt x="3833" y="11845"/>
                    <a:pt x="3896" y="11781"/>
                  </a:cubicBezTo>
                  <a:lnTo>
                    <a:pt x="6999" y="8678"/>
                  </a:lnTo>
                  <a:lnTo>
                    <a:pt x="6999" y="14093"/>
                  </a:lnTo>
                  <a:cubicBezTo>
                    <a:pt x="5543" y="13935"/>
                    <a:pt x="4213" y="13302"/>
                    <a:pt x="3136" y="12225"/>
                  </a:cubicBezTo>
                  <a:cubicBezTo>
                    <a:pt x="2091" y="11211"/>
                    <a:pt x="1426" y="9818"/>
                    <a:pt x="1267" y="8361"/>
                  </a:cubicBezTo>
                  <a:close/>
                  <a:moveTo>
                    <a:pt x="12193" y="3484"/>
                  </a:moveTo>
                  <a:lnTo>
                    <a:pt x="12193" y="6018"/>
                  </a:lnTo>
                  <a:lnTo>
                    <a:pt x="11433" y="6018"/>
                  </a:lnTo>
                  <a:cubicBezTo>
                    <a:pt x="11338" y="6018"/>
                    <a:pt x="11211" y="6144"/>
                    <a:pt x="11211" y="6239"/>
                  </a:cubicBezTo>
                  <a:lnTo>
                    <a:pt x="11211" y="6999"/>
                  </a:lnTo>
                  <a:lnTo>
                    <a:pt x="9343" y="6999"/>
                  </a:lnTo>
                  <a:cubicBezTo>
                    <a:pt x="9216" y="6999"/>
                    <a:pt x="9090" y="7126"/>
                    <a:pt x="9090" y="7253"/>
                  </a:cubicBezTo>
                  <a:cubicBezTo>
                    <a:pt x="9090" y="7348"/>
                    <a:pt x="9216" y="7474"/>
                    <a:pt x="9343" y="7474"/>
                  </a:cubicBezTo>
                  <a:lnTo>
                    <a:pt x="14885" y="7474"/>
                  </a:lnTo>
                  <a:lnTo>
                    <a:pt x="14885" y="7918"/>
                  </a:lnTo>
                  <a:lnTo>
                    <a:pt x="8646" y="7918"/>
                  </a:lnTo>
                  <a:cubicBezTo>
                    <a:pt x="8235" y="7918"/>
                    <a:pt x="7918" y="8234"/>
                    <a:pt x="7918" y="8615"/>
                  </a:cubicBezTo>
                  <a:lnTo>
                    <a:pt x="7918" y="14917"/>
                  </a:lnTo>
                  <a:lnTo>
                    <a:pt x="7443" y="14917"/>
                  </a:lnTo>
                  <a:lnTo>
                    <a:pt x="7443" y="8615"/>
                  </a:lnTo>
                  <a:cubicBezTo>
                    <a:pt x="7443" y="8520"/>
                    <a:pt x="7411" y="8393"/>
                    <a:pt x="7348" y="8298"/>
                  </a:cubicBezTo>
                  <a:lnTo>
                    <a:pt x="12193" y="3484"/>
                  </a:lnTo>
                  <a:close/>
                  <a:moveTo>
                    <a:pt x="7253" y="1"/>
                  </a:moveTo>
                  <a:cubicBezTo>
                    <a:pt x="7126" y="1"/>
                    <a:pt x="6999" y="127"/>
                    <a:pt x="6999" y="222"/>
                  </a:cubicBezTo>
                  <a:lnTo>
                    <a:pt x="6999" y="824"/>
                  </a:lnTo>
                  <a:cubicBezTo>
                    <a:pt x="5416" y="982"/>
                    <a:pt x="3959" y="1711"/>
                    <a:pt x="2819" y="2819"/>
                  </a:cubicBezTo>
                  <a:cubicBezTo>
                    <a:pt x="1647" y="3959"/>
                    <a:pt x="982" y="5416"/>
                    <a:pt x="824" y="6999"/>
                  </a:cubicBezTo>
                  <a:lnTo>
                    <a:pt x="222" y="6999"/>
                  </a:lnTo>
                  <a:cubicBezTo>
                    <a:pt x="127" y="6999"/>
                    <a:pt x="1" y="7126"/>
                    <a:pt x="1" y="7221"/>
                  </a:cubicBezTo>
                  <a:lnTo>
                    <a:pt x="1" y="8139"/>
                  </a:lnTo>
                  <a:cubicBezTo>
                    <a:pt x="1" y="8266"/>
                    <a:pt x="127" y="8393"/>
                    <a:pt x="222" y="8393"/>
                  </a:cubicBezTo>
                  <a:lnTo>
                    <a:pt x="824" y="8393"/>
                  </a:lnTo>
                  <a:cubicBezTo>
                    <a:pt x="982" y="9881"/>
                    <a:pt x="1616" y="11306"/>
                    <a:pt x="2661" y="12415"/>
                  </a:cubicBezTo>
                  <a:lnTo>
                    <a:pt x="1552" y="13523"/>
                  </a:lnTo>
                  <a:cubicBezTo>
                    <a:pt x="1457" y="13618"/>
                    <a:pt x="1457" y="13777"/>
                    <a:pt x="1552" y="13840"/>
                  </a:cubicBezTo>
                  <a:cubicBezTo>
                    <a:pt x="1586" y="13891"/>
                    <a:pt x="1638" y="13923"/>
                    <a:pt x="1699" y="13923"/>
                  </a:cubicBezTo>
                  <a:cubicBezTo>
                    <a:pt x="1751" y="13923"/>
                    <a:pt x="1810" y="13899"/>
                    <a:pt x="1869" y="13840"/>
                  </a:cubicBezTo>
                  <a:lnTo>
                    <a:pt x="2978" y="12731"/>
                  </a:lnTo>
                  <a:cubicBezTo>
                    <a:pt x="4086" y="13777"/>
                    <a:pt x="5511" y="14442"/>
                    <a:pt x="6999" y="14568"/>
                  </a:cubicBezTo>
                  <a:lnTo>
                    <a:pt x="6999" y="15138"/>
                  </a:lnTo>
                  <a:cubicBezTo>
                    <a:pt x="6999" y="15265"/>
                    <a:pt x="7126" y="15392"/>
                    <a:pt x="7253" y="15392"/>
                  </a:cubicBezTo>
                  <a:lnTo>
                    <a:pt x="8140" y="15392"/>
                  </a:lnTo>
                  <a:cubicBezTo>
                    <a:pt x="8266" y="15392"/>
                    <a:pt x="8393" y="15265"/>
                    <a:pt x="8393" y="15138"/>
                  </a:cubicBezTo>
                  <a:lnTo>
                    <a:pt x="8393" y="8646"/>
                  </a:lnTo>
                  <a:cubicBezTo>
                    <a:pt x="8393" y="8488"/>
                    <a:pt x="8520" y="8393"/>
                    <a:pt x="8678" y="8393"/>
                  </a:cubicBezTo>
                  <a:lnTo>
                    <a:pt x="14125" y="8393"/>
                  </a:lnTo>
                  <a:cubicBezTo>
                    <a:pt x="14030" y="9691"/>
                    <a:pt x="13460" y="10863"/>
                    <a:pt x="12637" y="11908"/>
                  </a:cubicBezTo>
                  <a:cubicBezTo>
                    <a:pt x="11718" y="12985"/>
                    <a:pt x="10546" y="13682"/>
                    <a:pt x="9185" y="13998"/>
                  </a:cubicBezTo>
                  <a:cubicBezTo>
                    <a:pt x="9058" y="14030"/>
                    <a:pt x="8995" y="14157"/>
                    <a:pt x="9026" y="14283"/>
                  </a:cubicBezTo>
                  <a:cubicBezTo>
                    <a:pt x="9058" y="14410"/>
                    <a:pt x="9153" y="14442"/>
                    <a:pt x="9280" y="14442"/>
                  </a:cubicBezTo>
                  <a:lnTo>
                    <a:pt x="9311" y="14442"/>
                  </a:lnTo>
                  <a:cubicBezTo>
                    <a:pt x="10736" y="14125"/>
                    <a:pt x="12003" y="13333"/>
                    <a:pt x="12985" y="12225"/>
                  </a:cubicBezTo>
                  <a:cubicBezTo>
                    <a:pt x="13903" y="11148"/>
                    <a:pt x="14473" y="9818"/>
                    <a:pt x="14600" y="8425"/>
                  </a:cubicBezTo>
                  <a:lnTo>
                    <a:pt x="15202" y="8425"/>
                  </a:lnTo>
                  <a:cubicBezTo>
                    <a:pt x="15328" y="8425"/>
                    <a:pt x="15455" y="8298"/>
                    <a:pt x="15455" y="8171"/>
                  </a:cubicBezTo>
                  <a:lnTo>
                    <a:pt x="15455" y="7253"/>
                  </a:lnTo>
                  <a:cubicBezTo>
                    <a:pt x="15392" y="7094"/>
                    <a:pt x="15297" y="6999"/>
                    <a:pt x="15170" y="6999"/>
                  </a:cubicBezTo>
                  <a:lnTo>
                    <a:pt x="14568" y="6999"/>
                  </a:lnTo>
                  <a:cubicBezTo>
                    <a:pt x="14410" y="5511"/>
                    <a:pt x="13777" y="4086"/>
                    <a:pt x="12732" y="2977"/>
                  </a:cubicBezTo>
                  <a:lnTo>
                    <a:pt x="13492" y="2217"/>
                  </a:lnTo>
                  <a:lnTo>
                    <a:pt x="13492" y="2661"/>
                  </a:lnTo>
                  <a:cubicBezTo>
                    <a:pt x="13492" y="2756"/>
                    <a:pt x="13618" y="2882"/>
                    <a:pt x="13745" y="2882"/>
                  </a:cubicBezTo>
                  <a:cubicBezTo>
                    <a:pt x="13840" y="2882"/>
                    <a:pt x="13967" y="2756"/>
                    <a:pt x="13967" y="2661"/>
                  </a:cubicBezTo>
                  <a:lnTo>
                    <a:pt x="13967" y="1647"/>
                  </a:lnTo>
                  <a:cubicBezTo>
                    <a:pt x="13967" y="1552"/>
                    <a:pt x="13903" y="1426"/>
                    <a:pt x="13745" y="1426"/>
                  </a:cubicBezTo>
                  <a:lnTo>
                    <a:pt x="12732" y="1426"/>
                  </a:lnTo>
                  <a:cubicBezTo>
                    <a:pt x="12637" y="1426"/>
                    <a:pt x="12510" y="1552"/>
                    <a:pt x="12510" y="1647"/>
                  </a:cubicBezTo>
                  <a:cubicBezTo>
                    <a:pt x="12510" y="1774"/>
                    <a:pt x="12637" y="1901"/>
                    <a:pt x="12732" y="1901"/>
                  </a:cubicBezTo>
                  <a:lnTo>
                    <a:pt x="13175" y="1901"/>
                  </a:lnTo>
                  <a:lnTo>
                    <a:pt x="12447" y="2661"/>
                  </a:lnTo>
                  <a:cubicBezTo>
                    <a:pt x="11338" y="1616"/>
                    <a:pt x="9913" y="951"/>
                    <a:pt x="8393" y="824"/>
                  </a:cubicBezTo>
                  <a:lnTo>
                    <a:pt x="8393" y="222"/>
                  </a:lnTo>
                  <a:cubicBezTo>
                    <a:pt x="8393" y="127"/>
                    <a:pt x="8266" y="1"/>
                    <a:pt x="8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 name="Google Shape;4311;p73"/>
          <p:cNvGrpSpPr/>
          <p:nvPr/>
        </p:nvGrpSpPr>
        <p:grpSpPr>
          <a:xfrm>
            <a:off x="6216499" y="3507455"/>
            <a:ext cx="383225" cy="386375"/>
            <a:chOff x="4446400" y="1777700"/>
            <a:chExt cx="383225" cy="386375"/>
          </a:xfrm>
        </p:grpSpPr>
        <p:sp>
          <p:nvSpPr>
            <p:cNvPr id="4312" name="Google Shape;4312;p73"/>
            <p:cNvSpPr/>
            <p:nvPr/>
          </p:nvSpPr>
          <p:spPr>
            <a:xfrm>
              <a:off x="4581000" y="2039750"/>
              <a:ext cx="117200" cy="116400"/>
            </a:xfrm>
            <a:custGeom>
              <a:avLst/>
              <a:gdLst/>
              <a:ahLst/>
              <a:cxnLst/>
              <a:rect l="l" t="t" r="r" b="b"/>
              <a:pathLst>
                <a:path w="4688" h="4656" extrusionOk="0">
                  <a:moveTo>
                    <a:pt x="2344" y="1"/>
                  </a:moveTo>
                  <a:cubicBezTo>
                    <a:pt x="1077" y="1"/>
                    <a:pt x="0" y="1014"/>
                    <a:pt x="0" y="2344"/>
                  </a:cubicBezTo>
                  <a:cubicBezTo>
                    <a:pt x="0" y="3642"/>
                    <a:pt x="1045" y="4656"/>
                    <a:pt x="2344" y="4656"/>
                  </a:cubicBezTo>
                  <a:cubicBezTo>
                    <a:pt x="3642" y="4656"/>
                    <a:pt x="4687" y="3642"/>
                    <a:pt x="4687" y="2344"/>
                  </a:cubicBezTo>
                  <a:cubicBezTo>
                    <a:pt x="4687" y="1014"/>
                    <a:pt x="3642" y="1"/>
                    <a:pt x="2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4630075" y="2039750"/>
              <a:ext cx="68125" cy="116400"/>
            </a:xfrm>
            <a:custGeom>
              <a:avLst/>
              <a:gdLst/>
              <a:ahLst/>
              <a:cxnLst/>
              <a:rect l="l" t="t" r="r" b="b"/>
              <a:pathLst>
                <a:path w="2725" h="4656" extrusionOk="0">
                  <a:moveTo>
                    <a:pt x="381" y="1"/>
                  </a:moveTo>
                  <a:cubicBezTo>
                    <a:pt x="254" y="1"/>
                    <a:pt x="96" y="1"/>
                    <a:pt x="1" y="32"/>
                  </a:cubicBezTo>
                  <a:cubicBezTo>
                    <a:pt x="1109" y="222"/>
                    <a:pt x="1932" y="1172"/>
                    <a:pt x="1932" y="2344"/>
                  </a:cubicBezTo>
                  <a:cubicBezTo>
                    <a:pt x="1932" y="3484"/>
                    <a:pt x="1109" y="4434"/>
                    <a:pt x="1" y="4624"/>
                  </a:cubicBezTo>
                  <a:cubicBezTo>
                    <a:pt x="96" y="4656"/>
                    <a:pt x="254" y="4656"/>
                    <a:pt x="381" y="4656"/>
                  </a:cubicBezTo>
                  <a:cubicBezTo>
                    <a:pt x="1679" y="4656"/>
                    <a:pt x="2724" y="3642"/>
                    <a:pt x="2724" y="2344"/>
                  </a:cubicBezTo>
                  <a:cubicBezTo>
                    <a:pt x="2724" y="1014"/>
                    <a:pt x="1679" y="1"/>
                    <a:pt x="381"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4452725" y="1783225"/>
              <a:ext cx="370550" cy="256625"/>
            </a:xfrm>
            <a:custGeom>
              <a:avLst/>
              <a:gdLst/>
              <a:ahLst/>
              <a:cxnLst/>
              <a:rect l="l" t="t" r="r" b="b"/>
              <a:pathLst>
                <a:path w="14822" h="10265" extrusionOk="0">
                  <a:moveTo>
                    <a:pt x="7475" y="1"/>
                  </a:moveTo>
                  <a:lnTo>
                    <a:pt x="1" y="7443"/>
                  </a:lnTo>
                  <a:cubicBezTo>
                    <a:pt x="1774" y="9121"/>
                    <a:pt x="4308" y="10167"/>
                    <a:pt x="7126" y="10262"/>
                  </a:cubicBezTo>
                  <a:cubicBezTo>
                    <a:pt x="7209" y="10263"/>
                    <a:pt x="7291" y="10264"/>
                    <a:pt x="7374" y="10264"/>
                  </a:cubicBezTo>
                  <a:cubicBezTo>
                    <a:pt x="10317" y="10264"/>
                    <a:pt x="13004" y="9168"/>
                    <a:pt x="14822" y="7443"/>
                  </a:cubicBezTo>
                  <a:lnTo>
                    <a:pt x="7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4620575" y="1783225"/>
              <a:ext cx="203500" cy="255100"/>
            </a:xfrm>
            <a:custGeom>
              <a:avLst/>
              <a:gdLst/>
              <a:ahLst/>
              <a:cxnLst/>
              <a:rect l="l" t="t" r="r" b="b"/>
              <a:pathLst>
                <a:path w="8140" h="10204" extrusionOk="0">
                  <a:moveTo>
                    <a:pt x="761" y="1"/>
                  </a:moveTo>
                  <a:lnTo>
                    <a:pt x="159" y="539"/>
                  </a:lnTo>
                  <a:lnTo>
                    <a:pt x="0" y="698"/>
                  </a:lnTo>
                  <a:cubicBezTo>
                    <a:pt x="48" y="666"/>
                    <a:pt x="111" y="650"/>
                    <a:pt x="171" y="650"/>
                  </a:cubicBezTo>
                  <a:cubicBezTo>
                    <a:pt x="230" y="650"/>
                    <a:pt x="285" y="666"/>
                    <a:pt x="317" y="698"/>
                  </a:cubicBezTo>
                  <a:lnTo>
                    <a:pt x="6746" y="7190"/>
                  </a:lnTo>
                  <a:cubicBezTo>
                    <a:pt x="6873" y="7316"/>
                    <a:pt x="6873" y="7506"/>
                    <a:pt x="6746" y="7633"/>
                  </a:cubicBezTo>
                  <a:cubicBezTo>
                    <a:pt x="5036" y="9153"/>
                    <a:pt x="2756" y="10103"/>
                    <a:pt x="159" y="10198"/>
                  </a:cubicBezTo>
                  <a:lnTo>
                    <a:pt x="412" y="10198"/>
                  </a:lnTo>
                  <a:cubicBezTo>
                    <a:pt x="536" y="10202"/>
                    <a:pt x="660" y="10204"/>
                    <a:pt x="783" y="10204"/>
                  </a:cubicBezTo>
                  <a:cubicBezTo>
                    <a:pt x="3679" y="10204"/>
                    <a:pt x="6317" y="9143"/>
                    <a:pt x="8139" y="7411"/>
                  </a:cubicBezTo>
                  <a:lnTo>
                    <a:pt x="76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4446400" y="1777700"/>
              <a:ext cx="383225" cy="386375"/>
            </a:xfrm>
            <a:custGeom>
              <a:avLst/>
              <a:gdLst/>
              <a:ahLst/>
              <a:cxnLst/>
              <a:rect l="l" t="t" r="r" b="b"/>
              <a:pathLst>
                <a:path w="15329" h="15455" extrusionOk="0">
                  <a:moveTo>
                    <a:pt x="7728" y="0"/>
                  </a:moveTo>
                  <a:cubicBezTo>
                    <a:pt x="7664" y="0"/>
                    <a:pt x="7601" y="32"/>
                    <a:pt x="7569" y="63"/>
                  </a:cubicBezTo>
                  <a:lnTo>
                    <a:pt x="95" y="7506"/>
                  </a:lnTo>
                  <a:cubicBezTo>
                    <a:pt x="64" y="7537"/>
                    <a:pt x="0" y="7632"/>
                    <a:pt x="0" y="7664"/>
                  </a:cubicBezTo>
                  <a:cubicBezTo>
                    <a:pt x="0" y="7759"/>
                    <a:pt x="64" y="7791"/>
                    <a:pt x="95" y="7822"/>
                  </a:cubicBezTo>
                  <a:cubicBezTo>
                    <a:pt x="1014" y="8709"/>
                    <a:pt x="2122" y="9374"/>
                    <a:pt x="3326" y="9849"/>
                  </a:cubicBezTo>
                  <a:cubicBezTo>
                    <a:pt x="4339" y="10229"/>
                    <a:pt x="5321" y="10483"/>
                    <a:pt x="6397" y="10609"/>
                  </a:cubicBezTo>
                  <a:cubicBezTo>
                    <a:pt x="5669" y="11021"/>
                    <a:pt x="5162" y="11876"/>
                    <a:pt x="5162" y="12763"/>
                  </a:cubicBezTo>
                  <a:cubicBezTo>
                    <a:pt x="5162" y="13048"/>
                    <a:pt x="5194" y="13333"/>
                    <a:pt x="5289" y="13618"/>
                  </a:cubicBezTo>
                  <a:cubicBezTo>
                    <a:pt x="5316" y="13700"/>
                    <a:pt x="5415" y="13782"/>
                    <a:pt x="5503" y="13782"/>
                  </a:cubicBezTo>
                  <a:cubicBezTo>
                    <a:pt x="5516" y="13782"/>
                    <a:pt x="5530" y="13780"/>
                    <a:pt x="5542" y="13776"/>
                  </a:cubicBezTo>
                  <a:cubicBezTo>
                    <a:pt x="5669" y="13713"/>
                    <a:pt x="5764" y="13618"/>
                    <a:pt x="5701" y="13491"/>
                  </a:cubicBezTo>
                  <a:cubicBezTo>
                    <a:pt x="5637" y="13301"/>
                    <a:pt x="5606" y="13048"/>
                    <a:pt x="5606" y="12826"/>
                  </a:cubicBezTo>
                  <a:cubicBezTo>
                    <a:pt x="5606" y="11654"/>
                    <a:pt x="6556" y="10704"/>
                    <a:pt x="7696" y="10704"/>
                  </a:cubicBezTo>
                  <a:cubicBezTo>
                    <a:pt x="8804" y="10704"/>
                    <a:pt x="9659" y="11559"/>
                    <a:pt x="9786" y="12604"/>
                  </a:cubicBezTo>
                  <a:lnTo>
                    <a:pt x="7696" y="12604"/>
                  </a:lnTo>
                  <a:cubicBezTo>
                    <a:pt x="7569" y="12604"/>
                    <a:pt x="7443" y="12731"/>
                    <a:pt x="7443" y="12858"/>
                  </a:cubicBezTo>
                  <a:cubicBezTo>
                    <a:pt x="7443" y="12984"/>
                    <a:pt x="7569" y="13079"/>
                    <a:pt x="7696" y="13079"/>
                  </a:cubicBezTo>
                  <a:lnTo>
                    <a:pt x="9786" y="13079"/>
                  </a:lnTo>
                  <a:cubicBezTo>
                    <a:pt x="9659" y="14156"/>
                    <a:pt x="8741" y="14980"/>
                    <a:pt x="7696" y="14980"/>
                  </a:cubicBezTo>
                  <a:cubicBezTo>
                    <a:pt x="7126" y="14980"/>
                    <a:pt x="6619" y="14790"/>
                    <a:pt x="6176" y="14409"/>
                  </a:cubicBezTo>
                  <a:cubicBezTo>
                    <a:pt x="6144" y="14362"/>
                    <a:pt x="6089" y="14338"/>
                    <a:pt x="6029" y="14338"/>
                  </a:cubicBezTo>
                  <a:cubicBezTo>
                    <a:pt x="5970" y="14338"/>
                    <a:pt x="5907" y="14362"/>
                    <a:pt x="5859" y="14409"/>
                  </a:cubicBezTo>
                  <a:cubicBezTo>
                    <a:pt x="5796" y="14473"/>
                    <a:pt x="5796" y="14631"/>
                    <a:pt x="5859" y="14726"/>
                  </a:cubicBezTo>
                  <a:cubicBezTo>
                    <a:pt x="6334" y="15201"/>
                    <a:pt x="6967" y="15455"/>
                    <a:pt x="7696" y="15455"/>
                  </a:cubicBezTo>
                  <a:cubicBezTo>
                    <a:pt x="9121" y="15455"/>
                    <a:pt x="10261" y="14314"/>
                    <a:pt x="10261" y="12889"/>
                  </a:cubicBezTo>
                  <a:cubicBezTo>
                    <a:pt x="10261" y="11971"/>
                    <a:pt x="9786" y="11148"/>
                    <a:pt x="9026" y="10704"/>
                  </a:cubicBezTo>
                  <a:cubicBezTo>
                    <a:pt x="11401" y="10451"/>
                    <a:pt x="13586" y="9501"/>
                    <a:pt x="15201" y="7949"/>
                  </a:cubicBezTo>
                  <a:cubicBezTo>
                    <a:pt x="15265" y="7917"/>
                    <a:pt x="15296" y="7822"/>
                    <a:pt x="15296" y="7791"/>
                  </a:cubicBezTo>
                  <a:cubicBezTo>
                    <a:pt x="15328" y="7632"/>
                    <a:pt x="15296" y="7537"/>
                    <a:pt x="15265" y="7506"/>
                  </a:cubicBezTo>
                  <a:lnTo>
                    <a:pt x="11654" y="3864"/>
                  </a:lnTo>
                  <a:cubicBezTo>
                    <a:pt x="11607" y="3832"/>
                    <a:pt x="11544" y="3816"/>
                    <a:pt x="11484" y="3816"/>
                  </a:cubicBezTo>
                  <a:cubicBezTo>
                    <a:pt x="11425" y="3816"/>
                    <a:pt x="11369" y="3832"/>
                    <a:pt x="11338" y="3864"/>
                  </a:cubicBezTo>
                  <a:cubicBezTo>
                    <a:pt x="11243" y="3959"/>
                    <a:pt x="11243" y="4117"/>
                    <a:pt x="11338" y="4180"/>
                  </a:cubicBezTo>
                  <a:lnTo>
                    <a:pt x="14790" y="7664"/>
                  </a:lnTo>
                  <a:cubicBezTo>
                    <a:pt x="12985" y="9247"/>
                    <a:pt x="10546" y="10198"/>
                    <a:pt x="7981" y="10229"/>
                  </a:cubicBezTo>
                  <a:lnTo>
                    <a:pt x="7981" y="8139"/>
                  </a:lnTo>
                  <a:cubicBezTo>
                    <a:pt x="7981" y="8012"/>
                    <a:pt x="7854" y="7917"/>
                    <a:pt x="7728" y="7917"/>
                  </a:cubicBezTo>
                  <a:cubicBezTo>
                    <a:pt x="7601" y="7917"/>
                    <a:pt x="7506" y="8012"/>
                    <a:pt x="7506" y="8139"/>
                  </a:cubicBezTo>
                  <a:lnTo>
                    <a:pt x="7506" y="10229"/>
                  </a:lnTo>
                  <a:lnTo>
                    <a:pt x="7379" y="10229"/>
                  </a:lnTo>
                  <a:cubicBezTo>
                    <a:pt x="6017" y="10198"/>
                    <a:pt x="4719" y="9912"/>
                    <a:pt x="3484" y="9437"/>
                  </a:cubicBezTo>
                  <a:cubicBezTo>
                    <a:pt x="2375" y="9026"/>
                    <a:pt x="1394" y="8424"/>
                    <a:pt x="570" y="7664"/>
                  </a:cubicBezTo>
                  <a:lnTo>
                    <a:pt x="7728" y="539"/>
                  </a:lnTo>
                  <a:lnTo>
                    <a:pt x="10578" y="3420"/>
                  </a:lnTo>
                  <a:cubicBezTo>
                    <a:pt x="10625" y="3468"/>
                    <a:pt x="10689" y="3492"/>
                    <a:pt x="10748" y="3492"/>
                  </a:cubicBezTo>
                  <a:cubicBezTo>
                    <a:pt x="10807" y="3492"/>
                    <a:pt x="10863" y="3468"/>
                    <a:pt x="10894" y="3420"/>
                  </a:cubicBezTo>
                  <a:cubicBezTo>
                    <a:pt x="10989" y="3357"/>
                    <a:pt x="10989" y="3199"/>
                    <a:pt x="10894" y="3104"/>
                  </a:cubicBezTo>
                  <a:lnTo>
                    <a:pt x="7886" y="63"/>
                  </a:lnTo>
                  <a:cubicBezTo>
                    <a:pt x="7854" y="32"/>
                    <a:pt x="7759" y="0"/>
                    <a:pt x="7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4633250" y="1863200"/>
              <a:ext cx="11900" cy="13475"/>
            </a:xfrm>
            <a:custGeom>
              <a:avLst/>
              <a:gdLst/>
              <a:ahLst/>
              <a:cxnLst/>
              <a:rect l="l" t="t" r="r" b="b"/>
              <a:pathLst>
                <a:path w="476" h="539" extrusionOk="0">
                  <a:moveTo>
                    <a:pt x="254" y="0"/>
                  </a:moveTo>
                  <a:cubicBezTo>
                    <a:pt x="127" y="0"/>
                    <a:pt x="0" y="127"/>
                    <a:pt x="0" y="254"/>
                  </a:cubicBezTo>
                  <a:lnTo>
                    <a:pt x="0" y="285"/>
                  </a:lnTo>
                  <a:cubicBezTo>
                    <a:pt x="0" y="412"/>
                    <a:pt x="127" y="539"/>
                    <a:pt x="254" y="539"/>
                  </a:cubicBezTo>
                  <a:cubicBezTo>
                    <a:pt x="380" y="539"/>
                    <a:pt x="475" y="412"/>
                    <a:pt x="475" y="254"/>
                  </a:cubicBezTo>
                  <a:cubicBezTo>
                    <a:pt x="475" y="127"/>
                    <a:pt x="380" y="0"/>
                    <a:pt x="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4633250" y="1836275"/>
              <a:ext cx="11900" cy="13475"/>
            </a:xfrm>
            <a:custGeom>
              <a:avLst/>
              <a:gdLst/>
              <a:ahLst/>
              <a:cxnLst/>
              <a:rect l="l" t="t" r="r" b="b"/>
              <a:pathLst>
                <a:path w="476" h="539" extrusionOk="0">
                  <a:moveTo>
                    <a:pt x="254" y="1"/>
                  </a:moveTo>
                  <a:cubicBezTo>
                    <a:pt x="127" y="1"/>
                    <a:pt x="0" y="127"/>
                    <a:pt x="0" y="254"/>
                  </a:cubicBezTo>
                  <a:lnTo>
                    <a:pt x="0" y="286"/>
                  </a:lnTo>
                  <a:cubicBezTo>
                    <a:pt x="0" y="412"/>
                    <a:pt x="127" y="539"/>
                    <a:pt x="254" y="539"/>
                  </a:cubicBezTo>
                  <a:cubicBezTo>
                    <a:pt x="380" y="539"/>
                    <a:pt x="475" y="381"/>
                    <a:pt x="475" y="254"/>
                  </a:cubicBezTo>
                  <a:cubicBezTo>
                    <a:pt x="475" y="127"/>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4633250" y="1807775"/>
              <a:ext cx="11900" cy="13475"/>
            </a:xfrm>
            <a:custGeom>
              <a:avLst/>
              <a:gdLst/>
              <a:ahLst/>
              <a:cxnLst/>
              <a:rect l="l" t="t" r="r" b="b"/>
              <a:pathLst>
                <a:path w="476" h="539" extrusionOk="0">
                  <a:moveTo>
                    <a:pt x="254" y="1"/>
                  </a:moveTo>
                  <a:cubicBezTo>
                    <a:pt x="127" y="1"/>
                    <a:pt x="0" y="127"/>
                    <a:pt x="0" y="254"/>
                  </a:cubicBezTo>
                  <a:lnTo>
                    <a:pt x="0" y="286"/>
                  </a:lnTo>
                  <a:cubicBezTo>
                    <a:pt x="0" y="412"/>
                    <a:pt x="127" y="539"/>
                    <a:pt x="254" y="539"/>
                  </a:cubicBezTo>
                  <a:cubicBezTo>
                    <a:pt x="380" y="539"/>
                    <a:pt x="475" y="412"/>
                    <a:pt x="475" y="254"/>
                  </a:cubicBezTo>
                  <a:cubicBezTo>
                    <a:pt x="475" y="127"/>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4633250" y="1890900"/>
              <a:ext cx="11900" cy="13500"/>
            </a:xfrm>
            <a:custGeom>
              <a:avLst/>
              <a:gdLst/>
              <a:ahLst/>
              <a:cxnLst/>
              <a:rect l="l" t="t" r="r" b="b"/>
              <a:pathLst>
                <a:path w="476" h="540" extrusionOk="0">
                  <a:moveTo>
                    <a:pt x="254" y="1"/>
                  </a:moveTo>
                  <a:cubicBezTo>
                    <a:pt x="127" y="1"/>
                    <a:pt x="0" y="127"/>
                    <a:pt x="0" y="254"/>
                  </a:cubicBezTo>
                  <a:lnTo>
                    <a:pt x="0" y="286"/>
                  </a:lnTo>
                  <a:cubicBezTo>
                    <a:pt x="0" y="412"/>
                    <a:pt x="127" y="539"/>
                    <a:pt x="254" y="539"/>
                  </a:cubicBezTo>
                  <a:cubicBezTo>
                    <a:pt x="380" y="539"/>
                    <a:pt x="475" y="412"/>
                    <a:pt x="475" y="254"/>
                  </a:cubicBezTo>
                  <a:cubicBezTo>
                    <a:pt x="475" y="127"/>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4634025" y="1947900"/>
              <a:ext cx="11900" cy="12700"/>
            </a:xfrm>
            <a:custGeom>
              <a:avLst/>
              <a:gdLst/>
              <a:ahLst/>
              <a:cxnLst/>
              <a:rect l="l" t="t" r="r" b="b"/>
              <a:pathLst>
                <a:path w="476" h="508" extrusionOk="0">
                  <a:moveTo>
                    <a:pt x="223" y="1"/>
                  </a:moveTo>
                  <a:cubicBezTo>
                    <a:pt x="96" y="1"/>
                    <a:pt x="1" y="96"/>
                    <a:pt x="1" y="223"/>
                  </a:cubicBezTo>
                  <a:lnTo>
                    <a:pt x="1" y="254"/>
                  </a:lnTo>
                  <a:cubicBezTo>
                    <a:pt x="1" y="381"/>
                    <a:pt x="96" y="508"/>
                    <a:pt x="223" y="508"/>
                  </a:cubicBezTo>
                  <a:cubicBezTo>
                    <a:pt x="349" y="508"/>
                    <a:pt x="476" y="381"/>
                    <a:pt x="476" y="254"/>
                  </a:cubicBezTo>
                  <a:lnTo>
                    <a:pt x="476" y="223"/>
                  </a:lnTo>
                  <a:cubicBezTo>
                    <a:pt x="444" y="64"/>
                    <a:pt x="349"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4633250" y="1917825"/>
              <a:ext cx="11900" cy="12700"/>
            </a:xfrm>
            <a:custGeom>
              <a:avLst/>
              <a:gdLst/>
              <a:ahLst/>
              <a:cxnLst/>
              <a:rect l="l" t="t" r="r" b="b"/>
              <a:pathLst>
                <a:path w="476" h="508" extrusionOk="0">
                  <a:moveTo>
                    <a:pt x="254" y="1"/>
                  </a:moveTo>
                  <a:cubicBezTo>
                    <a:pt x="127" y="1"/>
                    <a:pt x="0" y="127"/>
                    <a:pt x="0" y="222"/>
                  </a:cubicBezTo>
                  <a:lnTo>
                    <a:pt x="0" y="286"/>
                  </a:lnTo>
                  <a:cubicBezTo>
                    <a:pt x="0" y="412"/>
                    <a:pt x="127" y="507"/>
                    <a:pt x="254" y="507"/>
                  </a:cubicBezTo>
                  <a:cubicBezTo>
                    <a:pt x="380" y="507"/>
                    <a:pt x="475" y="412"/>
                    <a:pt x="475" y="222"/>
                  </a:cubicBezTo>
                  <a:cubicBezTo>
                    <a:pt x="475" y="127"/>
                    <a:pt x="380" y="1"/>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4718750" y="2075375"/>
              <a:ext cx="22975" cy="44375"/>
            </a:xfrm>
            <a:custGeom>
              <a:avLst/>
              <a:gdLst/>
              <a:ahLst/>
              <a:cxnLst/>
              <a:rect l="l" t="t" r="r" b="b"/>
              <a:pathLst>
                <a:path w="919" h="1775" extrusionOk="0">
                  <a:moveTo>
                    <a:pt x="222" y="1"/>
                  </a:moveTo>
                  <a:cubicBezTo>
                    <a:pt x="127" y="1"/>
                    <a:pt x="0" y="127"/>
                    <a:pt x="0" y="222"/>
                  </a:cubicBezTo>
                  <a:lnTo>
                    <a:pt x="0" y="1552"/>
                  </a:lnTo>
                  <a:cubicBezTo>
                    <a:pt x="0" y="1647"/>
                    <a:pt x="127" y="1774"/>
                    <a:pt x="222" y="1774"/>
                  </a:cubicBezTo>
                  <a:cubicBezTo>
                    <a:pt x="349" y="1774"/>
                    <a:pt x="475" y="1647"/>
                    <a:pt x="475" y="1552"/>
                  </a:cubicBezTo>
                  <a:lnTo>
                    <a:pt x="475" y="792"/>
                  </a:lnTo>
                  <a:cubicBezTo>
                    <a:pt x="475" y="792"/>
                    <a:pt x="475" y="697"/>
                    <a:pt x="602" y="602"/>
                  </a:cubicBezTo>
                  <a:lnTo>
                    <a:pt x="697" y="476"/>
                  </a:lnTo>
                  <a:cubicBezTo>
                    <a:pt x="697" y="476"/>
                    <a:pt x="919" y="349"/>
                    <a:pt x="919" y="222"/>
                  </a:cubicBezTo>
                  <a:cubicBezTo>
                    <a:pt x="919" y="159"/>
                    <a:pt x="792" y="32"/>
                    <a:pt x="665" y="32"/>
                  </a:cubicBezTo>
                  <a:cubicBezTo>
                    <a:pt x="634" y="32"/>
                    <a:pt x="570" y="64"/>
                    <a:pt x="507" y="64"/>
                  </a:cubicBezTo>
                  <a:cubicBezTo>
                    <a:pt x="507" y="64"/>
                    <a:pt x="475" y="127"/>
                    <a:pt x="444" y="127"/>
                  </a:cubicBezTo>
                  <a:cubicBezTo>
                    <a:pt x="380" y="32"/>
                    <a:pt x="317"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 name="Google Shape;4324;p73"/>
          <p:cNvGrpSpPr/>
          <p:nvPr/>
        </p:nvGrpSpPr>
        <p:grpSpPr>
          <a:xfrm>
            <a:off x="6215311" y="2796660"/>
            <a:ext cx="385600" cy="384300"/>
            <a:chOff x="6402751" y="2796660"/>
            <a:chExt cx="385600" cy="384300"/>
          </a:xfrm>
        </p:grpSpPr>
        <p:sp>
          <p:nvSpPr>
            <p:cNvPr id="4325" name="Google Shape;4325;p73"/>
            <p:cNvSpPr/>
            <p:nvPr/>
          </p:nvSpPr>
          <p:spPr>
            <a:xfrm>
              <a:off x="6405126" y="2802610"/>
              <a:ext cx="377700" cy="373600"/>
            </a:xfrm>
            <a:custGeom>
              <a:avLst/>
              <a:gdLst/>
              <a:ahLst/>
              <a:cxnLst/>
              <a:rect l="l" t="t" r="r" b="b"/>
              <a:pathLst>
                <a:path w="15108" h="14944" extrusionOk="0">
                  <a:moveTo>
                    <a:pt x="12580" y="6253"/>
                  </a:moveTo>
                  <a:cubicBezTo>
                    <a:pt x="12676" y="6253"/>
                    <a:pt x="12764" y="6317"/>
                    <a:pt x="12764" y="6425"/>
                  </a:cubicBezTo>
                  <a:lnTo>
                    <a:pt x="12764" y="12410"/>
                  </a:lnTo>
                  <a:cubicBezTo>
                    <a:pt x="12764" y="12537"/>
                    <a:pt x="12669" y="12600"/>
                    <a:pt x="12574" y="12600"/>
                  </a:cubicBezTo>
                  <a:lnTo>
                    <a:pt x="6588" y="12600"/>
                  </a:lnTo>
                  <a:cubicBezTo>
                    <a:pt x="6430" y="12600"/>
                    <a:pt x="6335" y="12410"/>
                    <a:pt x="6461" y="12283"/>
                  </a:cubicBezTo>
                  <a:lnTo>
                    <a:pt x="12447" y="6298"/>
                  </a:lnTo>
                  <a:cubicBezTo>
                    <a:pt x="12487" y="6268"/>
                    <a:pt x="12535" y="6253"/>
                    <a:pt x="12580" y="6253"/>
                  </a:cubicBezTo>
                  <a:close/>
                  <a:moveTo>
                    <a:pt x="14671" y="0"/>
                  </a:moveTo>
                  <a:cubicBezTo>
                    <a:pt x="14616" y="0"/>
                    <a:pt x="14560" y="9"/>
                    <a:pt x="14505" y="28"/>
                  </a:cubicBezTo>
                  <a:cubicBezTo>
                    <a:pt x="14410" y="28"/>
                    <a:pt x="14157" y="344"/>
                    <a:pt x="14062" y="408"/>
                  </a:cubicBezTo>
                  <a:lnTo>
                    <a:pt x="286" y="14184"/>
                  </a:lnTo>
                  <a:cubicBezTo>
                    <a:pt x="1" y="14469"/>
                    <a:pt x="223" y="14944"/>
                    <a:pt x="603" y="14944"/>
                  </a:cubicBezTo>
                  <a:lnTo>
                    <a:pt x="14664" y="14944"/>
                  </a:lnTo>
                  <a:cubicBezTo>
                    <a:pt x="14917" y="14944"/>
                    <a:pt x="15107" y="14754"/>
                    <a:pt x="15107" y="14500"/>
                  </a:cubicBezTo>
                  <a:lnTo>
                    <a:pt x="15107" y="439"/>
                  </a:lnTo>
                  <a:cubicBezTo>
                    <a:pt x="15107" y="158"/>
                    <a:pt x="14900" y="0"/>
                    <a:pt x="14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6545276" y="2938860"/>
              <a:ext cx="178950" cy="177975"/>
            </a:xfrm>
            <a:custGeom>
              <a:avLst/>
              <a:gdLst/>
              <a:ahLst/>
              <a:cxnLst/>
              <a:rect l="l" t="t" r="r" b="b"/>
              <a:pathLst>
                <a:path w="7158" h="7119" extrusionOk="0">
                  <a:moveTo>
                    <a:pt x="6947" y="0"/>
                  </a:moveTo>
                  <a:cubicBezTo>
                    <a:pt x="6911" y="0"/>
                    <a:pt x="6874" y="8"/>
                    <a:pt x="6841" y="25"/>
                  </a:cubicBezTo>
                  <a:lnTo>
                    <a:pt x="127" y="6802"/>
                  </a:lnTo>
                  <a:cubicBezTo>
                    <a:pt x="0" y="6928"/>
                    <a:pt x="64" y="7119"/>
                    <a:pt x="222" y="7119"/>
                  </a:cubicBezTo>
                  <a:lnTo>
                    <a:pt x="982" y="7119"/>
                  </a:lnTo>
                  <a:cubicBezTo>
                    <a:pt x="824" y="7119"/>
                    <a:pt x="760" y="6928"/>
                    <a:pt x="855" y="6802"/>
                  </a:cubicBezTo>
                  <a:lnTo>
                    <a:pt x="6841" y="816"/>
                  </a:lnTo>
                  <a:cubicBezTo>
                    <a:pt x="6882" y="775"/>
                    <a:pt x="6929" y="758"/>
                    <a:pt x="6975" y="758"/>
                  </a:cubicBezTo>
                  <a:cubicBezTo>
                    <a:pt x="7070" y="758"/>
                    <a:pt x="7158" y="836"/>
                    <a:pt x="7158" y="943"/>
                  </a:cubicBezTo>
                  <a:lnTo>
                    <a:pt x="7158" y="183"/>
                  </a:lnTo>
                  <a:cubicBezTo>
                    <a:pt x="7158" y="66"/>
                    <a:pt x="7053" y="0"/>
                    <a:pt x="6947"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6427301" y="2820885"/>
              <a:ext cx="205875" cy="201725"/>
            </a:xfrm>
            <a:custGeom>
              <a:avLst/>
              <a:gdLst/>
              <a:ahLst/>
              <a:cxnLst/>
              <a:rect l="l" t="t" r="r" b="b"/>
              <a:pathLst>
                <a:path w="8235" h="8069" extrusionOk="0">
                  <a:moveTo>
                    <a:pt x="5986" y="5124"/>
                  </a:moveTo>
                  <a:cubicBezTo>
                    <a:pt x="6366" y="5124"/>
                    <a:pt x="6683" y="5472"/>
                    <a:pt x="6683" y="5852"/>
                  </a:cubicBezTo>
                  <a:cubicBezTo>
                    <a:pt x="6746" y="6264"/>
                    <a:pt x="6366" y="6580"/>
                    <a:pt x="5986" y="6580"/>
                  </a:cubicBezTo>
                  <a:cubicBezTo>
                    <a:pt x="5574" y="6580"/>
                    <a:pt x="5258" y="6264"/>
                    <a:pt x="5258" y="5852"/>
                  </a:cubicBezTo>
                  <a:cubicBezTo>
                    <a:pt x="5258" y="5472"/>
                    <a:pt x="5574" y="5124"/>
                    <a:pt x="5986" y="5124"/>
                  </a:cubicBezTo>
                  <a:close/>
                  <a:moveTo>
                    <a:pt x="7755" y="0"/>
                  </a:moveTo>
                  <a:cubicBezTo>
                    <a:pt x="7703" y="0"/>
                    <a:pt x="7651" y="8"/>
                    <a:pt x="7601" y="25"/>
                  </a:cubicBezTo>
                  <a:cubicBezTo>
                    <a:pt x="7570" y="25"/>
                    <a:pt x="7285" y="310"/>
                    <a:pt x="7253" y="342"/>
                  </a:cubicBezTo>
                  <a:lnTo>
                    <a:pt x="286" y="7309"/>
                  </a:lnTo>
                  <a:cubicBezTo>
                    <a:pt x="1" y="7594"/>
                    <a:pt x="191" y="8069"/>
                    <a:pt x="602" y="8069"/>
                  </a:cubicBezTo>
                  <a:lnTo>
                    <a:pt x="7791" y="8069"/>
                  </a:lnTo>
                  <a:cubicBezTo>
                    <a:pt x="8045" y="8069"/>
                    <a:pt x="8235" y="7879"/>
                    <a:pt x="8235" y="7626"/>
                  </a:cubicBezTo>
                  <a:lnTo>
                    <a:pt x="8235" y="437"/>
                  </a:lnTo>
                  <a:cubicBezTo>
                    <a:pt x="8235" y="176"/>
                    <a:pt x="7998" y="0"/>
                    <a:pt x="7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6752701" y="2802660"/>
              <a:ext cx="30125" cy="371975"/>
            </a:xfrm>
            <a:custGeom>
              <a:avLst/>
              <a:gdLst/>
              <a:ahLst/>
              <a:cxnLst/>
              <a:rect l="l" t="t" r="r" b="b"/>
              <a:pathLst>
                <a:path w="1205" h="14879" extrusionOk="0">
                  <a:moveTo>
                    <a:pt x="755" y="1"/>
                  </a:moveTo>
                  <a:cubicBezTo>
                    <a:pt x="704" y="1"/>
                    <a:pt x="653" y="9"/>
                    <a:pt x="602" y="26"/>
                  </a:cubicBezTo>
                  <a:cubicBezTo>
                    <a:pt x="476" y="57"/>
                    <a:pt x="286" y="279"/>
                    <a:pt x="159" y="406"/>
                  </a:cubicBezTo>
                  <a:cubicBezTo>
                    <a:pt x="317" y="406"/>
                    <a:pt x="444" y="564"/>
                    <a:pt x="444" y="691"/>
                  </a:cubicBezTo>
                  <a:lnTo>
                    <a:pt x="444" y="14467"/>
                  </a:lnTo>
                  <a:cubicBezTo>
                    <a:pt x="444" y="14688"/>
                    <a:pt x="254" y="14878"/>
                    <a:pt x="1" y="14878"/>
                  </a:cubicBezTo>
                  <a:lnTo>
                    <a:pt x="761" y="14878"/>
                  </a:lnTo>
                  <a:cubicBezTo>
                    <a:pt x="1014" y="14878"/>
                    <a:pt x="1204" y="14688"/>
                    <a:pt x="1204" y="14467"/>
                  </a:cubicBezTo>
                  <a:lnTo>
                    <a:pt x="1204" y="406"/>
                  </a:lnTo>
                  <a:cubicBezTo>
                    <a:pt x="1204" y="171"/>
                    <a:pt x="990" y="1"/>
                    <a:pt x="755"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6604651" y="2820885"/>
              <a:ext cx="28525" cy="201725"/>
            </a:xfrm>
            <a:custGeom>
              <a:avLst/>
              <a:gdLst/>
              <a:ahLst/>
              <a:cxnLst/>
              <a:rect l="l" t="t" r="r" b="b"/>
              <a:pathLst>
                <a:path w="1141" h="8069" extrusionOk="0">
                  <a:moveTo>
                    <a:pt x="661" y="0"/>
                  </a:moveTo>
                  <a:cubicBezTo>
                    <a:pt x="609" y="0"/>
                    <a:pt x="557" y="8"/>
                    <a:pt x="507" y="25"/>
                  </a:cubicBezTo>
                  <a:cubicBezTo>
                    <a:pt x="507" y="25"/>
                    <a:pt x="381" y="120"/>
                    <a:pt x="349" y="152"/>
                  </a:cubicBezTo>
                  <a:lnTo>
                    <a:pt x="159" y="342"/>
                  </a:lnTo>
                  <a:cubicBezTo>
                    <a:pt x="317" y="437"/>
                    <a:pt x="444" y="595"/>
                    <a:pt x="444" y="753"/>
                  </a:cubicBezTo>
                  <a:lnTo>
                    <a:pt x="444" y="7626"/>
                  </a:lnTo>
                  <a:cubicBezTo>
                    <a:pt x="444" y="7879"/>
                    <a:pt x="222" y="8069"/>
                    <a:pt x="1" y="8069"/>
                  </a:cubicBezTo>
                  <a:lnTo>
                    <a:pt x="697" y="8069"/>
                  </a:lnTo>
                  <a:cubicBezTo>
                    <a:pt x="951" y="8069"/>
                    <a:pt x="1141" y="7879"/>
                    <a:pt x="1141" y="7626"/>
                  </a:cubicBezTo>
                  <a:lnTo>
                    <a:pt x="1141" y="437"/>
                  </a:lnTo>
                  <a:cubicBezTo>
                    <a:pt x="1141" y="176"/>
                    <a:pt x="904" y="0"/>
                    <a:pt x="66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6402751" y="2796660"/>
              <a:ext cx="385600" cy="384300"/>
            </a:xfrm>
            <a:custGeom>
              <a:avLst/>
              <a:gdLst/>
              <a:ahLst/>
              <a:cxnLst/>
              <a:rect l="l" t="t" r="r" b="b"/>
              <a:pathLst>
                <a:path w="15424" h="15372" extrusionOk="0">
                  <a:moveTo>
                    <a:pt x="8773" y="1152"/>
                  </a:moveTo>
                  <a:cubicBezTo>
                    <a:pt x="8868" y="1152"/>
                    <a:pt x="8932" y="1184"/>
                    <a:pt x="8995" y="1342"/>
                  </a:cubicBezTo>
                  <a:lnTo>
                    <a:pt x="8995" y="5998"/>
                  </a:lnTo>
                  <a:lnTo>
                    <a:pt x="8995" y="8563"/>
                  </a:lnTo>
                  <a:cubicBezTo>
                    <a:pt x="8995" y="8721"/>
                    <a:pt x="8900" y="8816"/>
                    <a:pt x="8773" y="8816"/>
                  </a:cubicBezTo>
                  <a:lnTo>
                    <a:pt x="1584" y="8816"/>
                  </a:lnTo>
                  <a:cubicBezTo>
                    <a:pt x="1458" y="8816"/>
                    <a:pt x="1426" y="8721"/>
                    <a:pt x="1394" y="8690"/>
                  </a:cubicBezTo>
                  <a:cubicBezTo>
                    <a:pt x="1394" y="8658"/>
                    <a:pt x="1331" y="8563"/>
                    <a:pt x="1426" y="8436"/>
                  </a:cubicBezTo>
                  <a:lnTo>
                    <a:pt x="1933" y="7930"/>
                  </a:lnTo>
                  <a:lnTo>
                    <a:pt x="2059" y="8056"/>
                  </a:lnTo>
                  <a:cubicBezTo>
                    <a:pt x="2096" y="8093"/>
                    <a:pt x="2154" y="8129"/>
                    <a:pt x="2220" y="8129"/>
                  </a:cubicBezTo>
                  <a:cubicBezTo>
                    <a:pt x="2269" y="8129"/>
                    <a:pt x="2323" y="8110"/>
                    <a:pt x="2376" y="8056"/>
                  </a:cubicBezTo>
                  <a:cubicBezTo>
                    <a:pt x="2439" y="7961"/>
                    <a:pt x="2439" y="7803"/>
                    <a:pt x="2376" y="7739"/>
                  </a:cubicBezTo>
                  <a:lnTo>
                    <a:pt x="2249" y="7613"/>
                  </a:lnTo>
                  <a:lnTo>
                    <a:pt x="3073" y="6789"/>
                  </a:lnTo>
                  <a:lnTo>
                    <a:pt x="3200" y="6884"/>
                  </a:lnTo>
                  <a:cubicBezTo>
                    <a:pt x="3250" y="6935"/>
                    <a:pt x="3301" y="6968"/>
                    <a:pt x="3357" y="6968"/>
                  </a:cubicBezTo>
                  <a:cubicBezTo>
                    <a:pt x="3405" y="6968"/>
                    <a:pt x="3457" y="6943"/>
                    <a:pt x="3516" y="6884"/>
                  </a:cubicBezTo>
                  <a:cubicBezTo>
                    <a:pt x="3611" y="6821"/>
                    <a:pt x="3611" y="6663"/>
                    <a:pt x="3516" y="6568"/>
                  </a:cubicBezTo>
                  <a:lnTo>
                    <a:pt x="3390" y="6473"/>
                  </a:lnTo>
                  <a:lnTo>
                    <a:pt x="4245" y="5618"/>
                  </a:lnTo>
                  <a:lnTo>
                    <a:pt x="4340" y="5744"/>
                  </a:lnTo>
                  <a:cubicBezTo>
                    <a:pt x="4390" y="5795"/>
                    <a:pt x="4450" y="5828"/>
                    <a:pt x="4510" y="5828"/>
                  </a:cubicBezTo>
                  <a:cubicBezTo>
                    <a:pt x="4561" y="5828"/>
                    <a:pt x="4612" y="5803"/>
                    <a:pt x="4656" y="5744"/>
                  </a:cubicBezTo>
                  <a:cubicBezTo>
                    <a:pt x="4751" y="5681"/>
                    <a:pt x="4751" y="5523"/>
                    <a:pt x="4656" y="5428"/>
                  </a:cubicBezTo>
                  <a:lnTo>
                    <a:pt x="4561" y="5301"/>
                  </a:lnTo>
                  <a:lnTo>
                    <a:pt x="5385" y="4478"/>
                  </a:lnTo>
                  <a:lnTo>
                    <a:pt x="5511" y="4604"/>
                  </a:lnTo>
                  <a:cubicBezTo>
                    <a:pt x="5548" y="4641"/>
                    <a:pt x="5606" y="4677"/>
                    <a:pt x="5672" y="4677"/>
                  </a:cubicBezTo>
                  <a:cubicBezTo>
                    <a:pt x="5721" y="4677"/>
                    <a:pt x="5775" y="4658"/>
                    <a:pt x="5828" y="4604"/>
                  </a:cubicBezTo>
                  <a:cubicBezTo>
                    <a:pt x="5891" y="4509"/>
                    <a:pt x="5891" y="4351"/>
                    <a:pt x="5828" y="4288"/>
                  </a:cubicBezTo>
                  <a:lnTo>
                    <a:pt x="5701" y="4161"/>
                  </a:lnTo>
                  <a:lnTo>
                    <a:pt x="6620" y="3243"/>
                  </a:lnTo>
                  <a:lnTo>
                    <a:pt x="6715" y="3369"/>
                  </a:lnTo>
                  <a:cubicBezTo>
                    <a:pt x="6766" y="3420"/>
                    <a:pt x="6826" y="3453"/>
                    <a:pt x="6885" y="3453"/>
                  </a:cubicBezTo>
                  <a:cubicBezTo>
                    <a:pt x="6936" y="3453"/>
                    <a:pt x="6987" y="3428"/>
                    <a:pt x="7031" y="3369"/>
                  </a:cubicBezTo>
                  <a:cubicBezTo>
                    <a:pt x="7126" y="3306"/>
                    <a:pt x="7126" y="3148"/>
                    <a:pt x="7031" y="3052"/>
                  </a:cubicBezTo>
                  <a:lnTo>
                    <a:pt x="6936" y="2926"/>
                  </a:lnTo>
                  <a:lnTo>
                    <a:pt x="7760" y="2102"/>
                  </a:lnTo>
                  <a:lnTo>
                    <a:pt x="7887" y="2229"/>
                  </a:lnTo>
                  <a:cubicBezTo>
                    <a:pt x="7923" y="2266"/>
                    <a:pt x="7981" y="2302"/>
                    <a:pt x="8047" y="2302"/>
                  </a:cubicBezTo>
                  <a:cubicBezTo>
                    <a:pt x="8096" y="2302"/>
                    <a:pt x="8150" y="2283"/>
                    <a:pt x="8203" y="2229"/>
                  </a:cubicBezTo>
                  <a:cubicBezTo>
                    <a:pt x="8267" y="2134"/>
                    <a:pt x="8267" y="1976"/>
                    <a:pt x="8203" y="1912"/>
                  </a:cubicBezTo>
                  <a:lnTo>
                    <a:pt x="8077" y="1786"/>
                  </a:lnTo>
                  <a:lnTo>
                    <a:pt x="8615" y="1247"/>
                  </a:lnTo>
                  <a:cubicBezTo>
                    <a:pt x="8678" y="1184"/>
                    <a:pt x="8742" y="1152"/>
                    <a:pt x="8773" y="1152"/>
                  </a:cubicBezTo>
                  <a:close/>
                  <a:moveTo>
                    <a:pt x="14771" y="0"/>
                  </a:moveTo>
                  <a:cubicBezTo>
                    <a:pt x="14591" y="0"/>
                    <a:pt x="14415" y="71"/>
                    <a:pt x="14284" y="202"/>
                  </a:cubicBezTo>
                  <a:lnTo>
                    <a:pt x="9407" y="5079"/>
                  </a:lnTo>
                  <a:lnTo>
                    <a:pt x="9407" y="1437"/>
                  </a:lnTo>
                  <a:cubicBezTo>
                    <a:pt x="9407" y="1152"/>
                    <a:pt x="9248" y="931"/>
                    <a:pt x="9027" y="836"/>
                  </a:cubicBezTo>
                  <a:cubicBezTo>
                    <a:pt x="8948" y="806"/>
                    <a:pt x="8870" y="792"/>
                    <a:pt x="8792" y="792"/>
                  </a:cubicBezTo>
                  <a:cubicBezTo>
                    <a:pt x="8619" y="792"/>
                    <a:pt x="8451" y="863"/>
                    <a:pt x="8298" y="994"/>
                  </a:cubicBezTo>
                  <a:lnTo>
                    <a:pt x="1109" y="8215"/>
                  </a:lnTo>
                  <a:cubicBezTo>
                    <a:pt x="919" y="8405"/>
                    <a:pt x="856" y="8690"/>
                    <a:pt x="951" y="8911"/>
                  </a:cubicBezTo>
                  <a:cubicBezTo>
                    <a:pt x="1078" y="9165"/>
                    <a:pt x="1268" y="9323"/>
                    <a:pt x="1553" y="9323"/>
                  </a:cubicBezTo>
                  <a:lnTo>
                    <a:pt x="5986" y="9323"/>
                  </a:lnTo>
                  <a:lnTo>
                    <a:pt x="6398" y="9766"/>
                  </a:lnTo>
                  <a:cubicBezTo>
                    <a:pt x="6450" y="9801"/>
                    <a:pt x="6512" y="9826"/>
                    <a:pt x="6573" y="9826"/>
                  </a:cubicBezTo>
                  <a:cubicBezTo>
                    <a:pt x="6623" y="9826"/>
                    <a:pt x="6672" y="9809"/>
                    <a:pt x="6715" y="9766"/>
                  </a:cubicBezTo>
                  <a:cubicBezTo>
                    <a:pt x="6810" y="9671"/>
                    <a:pt x="6810" y="9513"/>
                    <a:pt x="6715" y="9450"/>
                  </a:cubicBezTo>
                  <a:lnTo>
                    <a:pt x="6620" y="9323"/>
                  </a:lnTo>
                  <a:lnTo>
                    <a:pt x="8742" y="9323"/>
                  </a:lnTo>
                  <a:cubicBezTo>
                    <a:pt x="9090" y="9323"/>
                    <a:pt x="9407" y="9038"/>
                    <a:pt x="9407" y="8658"/>
                  </a:cubicBezTo>
                  <a:lnTo>
                    <a:pt x="9407" y="6599"/>
                  </a:lnTo>
                  <a:cubicBezTo>
                    <a:pt x="9469" y="6662"/>
                    <a:pt x="9558" y="6724"/>
                    <a:pt x="9657" y="6724"/>
                  </a:cubicBezTo>
                  <a:cubicBezTo>
                    <a:pt x="9709" y="6724"/>
                    <a:pt x="9764" y="6706"/>
                    <a:pt x="9818" y="6663"/>
                  </a:cubicBezTo>
                  <a:cubicBezTo>
                    <a:pt x="9882" y="6599"/>
                    <a:pt x="9882" y="6441"/>
                    <a:pt x="9818" y="6346"/>
                  </a:cubicBezTo>
                  <a:lnTo>
                    <a:pt x="9407" y="5966"/>
                  </a:lnTo>
                  <a:lnTo>
                    <a:pt x="9407" y="5713"/>
                  </a:lnTo>
                  <a:lnTo>
                    <a:pt x="10515" y="4604"/>
                  </a:lnTo>
                  <a:lnTo>
                    <a:pt x="11053" y="5111"/>
                  </a:lnTo>
                  <a:cubicBezTo>
                    <a:pt x="11087" y="5162"/>
                    <a:pt x="11139" y="5195"/>
                    <a:pt x="11200" y="5195"/>
                  </a:cubicBezTo>
                  <a:cubicBezTo>
                    <a:pt x="11252" y="5195"/>
                    <a:pt x="11311" y="5170"/>
                    <a:pt x="11370" y="5111"/>
                  </a:cubicBezTo>
                  <a:cubicBezTo>
                    <a:pt x="11433" y="5048"/>
                    <a:pt x="11433" y="4889"/>
                    <a:pt x="11370" y="4794"/>
                  </a:cubicBezTo>
                  <a:lnTo>
                    <a:pt x="10832" y="4288"/>
                  </a:lnTo>
                  <a:lnTo>
                    <a:pt x="12067" y="3052"/>
                  </a:lnTo>
                  <a:lnTo>
                    <a:pt x="12574" y="3591"/>
                  </a:lnTo>
                  <a:cubicBezTo>
                    <a:pt x="12626" y="3626"/>
                    <a:pt x="12687" y="3651"/>
                    <a:pt x="12748" y="3651"/>
                  </a:cubicBezTo>
                  <a:cubicBezTo>
                    <a:pt x="12798" y="3651"/>
                    <a:pt x="12847" y="3634"/>
                    <a:pt x="12890" y="3591"/>
                  </a:cubicBezTo>
                  <a:cubicBezTo>
                    <a:pt x="12985" y="3496"/>
                    <a:pt x="12985" y="3338"/>
                    <a:pt x="12890" y="3274"/>
                  </a:cubicBezTo>
                  <a:lnTo>
                    <a:pt x="12384" y="2736"/>
                  </a:lnTo>
                  <a:lnTo>
                    <a:pt x="13619" y="1532"/>
                  </a:lnTo>
                  <a:lnTo>
                    <a:pt x="14125" y="2039"/>
                  </a:lnTo>
                  <a:cubicBezTo>
                    <a:pt x="14180" y="2076"/>
                    <a:pt x="14235" y="2112"/>
                    <a:pt x="14296" y="2112"/>
                  </a:cubicBezTo>
                  <a:cubicBezTo>
                    <a:pt x="14341" y="2112"/>
                    <a:pt x="14388" y="2093"/>
                    <a:pt x="14442" y="2039"/>
                  </a:cubicBezTo>
                  <a:cubicBezTo>
                    <a:pt x="14537" y="1944"/>
                    <a:pt x="14537" y="1786"/>
                    <a:pt x="14442" y="1722"/>
                  </a:cubicBezTo>
                  <a:lnTo>
                    <a:pt x="13935" y="1184"/>
                  </a:lnTo>
                  <a:lnTo>
                    <a:pt x="14600" y="519"/>
                  </a:lnTo>
                  <a:cubicBezTo>
                    <a:pt x="14648" y="487"/>
                    <a:pt x="14695" y="479"/>
                    <a:pt x="14739" y="479"/>
                  </a:cubicBezTo>
                  <a:cubicBezTo>
                    <a:pt x="14782" y="479"/>
                    <a:pt x="14822" y="487"/>
                    <a:pt x="14854" y="487"/>
                  </a:cubicBezTo>
                  <a:cubicBezTo>
                    <a:pt x="14885" y="487"/>
                    <a:pt x="14949" y="551"/>
                    <a:pt x="14949" y="677"/>
                  </a:cubicBezTo>
                  <a:lnTo>
                    <a:pt x="14949" y="14738"/>
                  </a:lnTo>
                  <a:cubicBezTo>
                    <a:pt x="14949" y="14865"/>
                    <a:pt x="14885" y="14928"/>
                    <a:pt x="14759" y="14928"/>
                  </a:cubicBezTo>
                  <a:lnTo>
                    <a:pt x="698" y="14928"/>
                  </a:lnTo>
                  <a:cubicBezTo>
                    <a:pt x="603" y="14928"/>
                    <a:pt x="508" y="14865"/>
                    <a:pt x="508" y="14802"/>
                  </a:cubicBezTo>
                  <a:cubicBezTo>
                    <a:pt x="508" y="14770"/>
                    <a:pt x="476" y="14707"/>
                    <a:pt x="539" y="14580"/>
                  </a:cubicBezTo>
                  <a:lnTo>
                    <a:pt x="1268" y="13852"/>
                  </a:lnTo>
                  <a:lnTo>
                    <a:pt x="1774" y="14390"/>
                  </a:lnTo>
                  <a:cubicBezTo>
                    <a:pt x="1829" y="14427"/>
                    <a:pt x="1884" y="14463"/>
                    <a:pt x="1945" y="14463"/>
                  </a:cubicBezTo>
                  <a:cubicBezTo>
                    <a:pt x="1990" y="14463"/>
                    <a:pt x="2038" y="14443"/>
                    <a:pt x="2091" y="14390"/>
                  </a:cubicBezTo>
                  <a:cubicBezTo>
                    <a:pt x="2186" y="14295"/>
                    <a:pt x="2186" y="14137"/>
                    <a:pt x="2091" y="14073"/>
                  </a:cubicBezTo>
                  <a:lnTo>
                    <a:pt x="1584" y="13535"/>
                  </a:lnTo>
                  <a:lnTo>
                    <a:pt x="2819" y="12331"/>
                  </a:lnTo>
                  <a:lnTo>
                    <a:pt x="3326" y="12838"/>
                  </a:lnTo>
                  <a:cubicBezTo>
                    <a:pt x="3363" y="12875"/>
                    <a:pt x="3420" y="12911"/>
                    <a:pt x="3487" y="12911"/>
                  </a:cubicBezTo>
                  <a:cubicBezTo>
                    <a:pt x="3536" y="12911"/>
                    <a:pt x="3589" y="12892"/>
                    <a:pt x="3643" y="12838"/>
                  </a:cubicBezTo>
                  <a:cubicBezTo>
                    <a:pt x="3706" y="12775"/>
                    <a:pt x="3706" y="12616"/>
                    <a:pt x="3643" y="12521"/>
                  </a:cubicBezTo>
                  <a:lnTo>
                    <a:pt x="3136" y="12015"/>
                  </a:lnTo>
                  <a:lnTo>
                    <a:pt x="4435" y="10685"/>
                  </a:lnTo>
                  <a:lnTo>
                    <a:pt x="4941" y="11223"/>
                  </a:lnTo>
                  <a:cubicBezTo>
                    <a:pt x="4993" y="11258"/>
                    <a:pt x="5046" y="11283"/>
                    <a:pt x="5103" y="11283"/>
                  </a:cubicBezTo>
                  <a:cubicBezTo>
                    <a:pt x="5150" y="11283"/>
                    <a:pt x="5201" y="11266"/>
                    <a:pt x="5258" y="11223"/>
                  </a:cubicBezTo>
                  <a:cubicBezTo>
                    <a:pt x="5353" y="11128"/>
                    <a:pt x="5353" y="10970"/>
                    <a:pt x="5258" y="10906"/>
                  </a:cubicBezTo>
                  <a:lnTo>
                    <a:pt x="4751" y="10368"/>
                  </a:lnTo>
                  <a:lnTo>
                    <a:pt x="5100" y="10020"/>
                  </a:lnTo>
                  <a:cubicBezTo>
                    <a:pt x="5195" y="9956"/>
                    <a:pt x="5195" y="9798"/>
                    <a:pt x="5100" y="9703"/>
                  </a:cubicBezTo>
                  <a:cubicBezTo>
                    <a:pt x="5068" y="9671"/>
                    <a:pt x="5013" y="9655"/>
                    <a:pt x="4953" y="9655"/>
                  </a:cubicBezTo>
                  <a:cubicBezTo>
                    <a:pt x="4894" y="9655"/>
                    <a:pt x="4830" y="9671"/>
                    <a:pt x="4783" y="9703"/>
                  </a:cubicBezTo>
                  <a:lnTo>
                    <a:pt x="223" y="14263"/>
                  </a:lnTo>
                  <a:cubicBezTo>
                    <a:pt x="33" y="14453"/>
                    <a:pt x="1" y="14738"/>
                    <a:pt x="64" y="14992"/>
                  </a:cubicBezTo>
                  <a:cubicBezTo>
                    <a:pt x="191" y="15213"/>
                    <a:pt x="444" y="15372"/>
                    <a:pt x="666" y="15372"/>
                  </a:cubicBezTo>
                  <a:lnTo>
                    <a:pt x="14727" y="15372"/>
                  </a:lnTo>
                  <a:cubicBezTo>
                    <a:pt x="15075" y="15372"/>
                    <a:pt x="15392" y="15087"/>
                    <a:pt x="15392" y="14707"/>
                  </a:cubicBezTo>
                  <a:lnTo>
                    <a:pt x="15392" y="646"/>
                  </a:lnTo>
                  <a:cubicBezTo>
                    <a:pt x="15424" y="424"/>
                    <a:pt x="15265" y="171"/>
                    <a:pt x="15012" y="44"/>
                  </a:cubicBezTo>
                  <a:cubicBezTo>
                    <a:pt x="14934" y="15"/>
                    <a:pt x="14852" y="0"/>
                    <a:pt x="14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6560326" y="2951335"/>
              <a:ext cx="171025" cy="169450"/>
            </a:xfrm>
            <a:custGeom>
              <a:avLst/>
              <a:gdLst/>
              <a:ahLst/>
              <a:cxnLst/>
              <a:rect l="l" t="t" r="r" b="b"/>
              <a:pathLst>
                <a:path w="6841" h="6778" extrusionOk="0">
                  <a:moveTo>
                    <a:pt x="6398" y="1"/>
                  </a:moveTo>
                  <a:cubicBezTo>
                    <a:pt x="6295" y="1"/>
                    <a:pt x="6197" y="43"/>
                    <a:pt x="6112" y="127"/>
                  </a:cubicBezTo>
                  <a:lnTo>
                    <a:pt x="127" y="6113"/>
                  </a:lnTo>
                  <a:cubicBezTo>
                    <a:pt x="32" y="6208"/>
                    <a:pt x="0" y="6366"/>
                    <a:pt x="63" y="6525"/>
                  </a:cubicBezTo>
                  <a:cubicBezTo>
                    <a:pt x="127" y="6683"/>
                    <a:pt x="253" y="6778"/>
                    <a:pt x="443" y="6778"/>
                  </a:cubicBezTo>
                  <a:lnTo>
                    <a:pt x="6429" y="6778"/>
                  </a:lnTo>
                  <a:cubicBezTo>
                    <a:pt x="6682" y="6778"/>
                    <a:pt x="6841" y="6588"/>
                    <a:pt x="6841" y="6366"/>
                  </a:cubicBezTo>
                  <a:lnTo>
                    <a:pt x="6841" y="5669"/>
                  </a:lnTo>
                  <a:cubicBezTo>
                    <a:pt x="6841" y="5543"/>
                    <a:pt x="6714" y="5416"/>
                    <a:pt x="6587" y="5416"/>
                  </a:cubicBezTo>
                  <a:cubicBezTo>
                    <a:pt x="6461" y="5416"/>
                    <a:pt x="6366" y="5543"/>
                    <a:pt x="6366" y="5669"/>
                  </a:cubicBezTo>
                  <a:lnTo>
                    <a:pt x="6366" y="6334"/>
                  </a:lnTo>
                  <a:lnTo>
                    <a:pt x="507" y="6334"/>
                  </a:lnTo>
                  <a:lnTo>
                    <a:pt x="6366" y="476"/>
                  </a:lnTo>
                  <a:lnTo>
                    <a:pt x="6366" y="4593"/>
                  </a:lnTo>
                  <a:cubicBezTo>
                    <a:pt x="6334" y="4783"/>
                    <a:pt x="6429" y="4878"/>
                    <a:pt x="6556" y="4878"/>
                  </a:cubicBezTo>
                  <a:cubicBezTo>
                    <a:pt x="6682" y="4878"/>
                    <a:pt x="6809" y="4751"/>
                    <a:pt x="6809" y="4624"/>
                  </a:cubicBezTo>
                  <a:lnTo>
                    <a:pt x="6809" y="444"/>
                  </a:lnTo>
                  <a:cubicBezTo>
                    <a:pt x="6809" y="286"/>
                    <a:pt x="6682" y="127"/>
                    <a:pt x="6556" y="32"/>
                  </a:cubicBezTo>
                  <a:cubicBezTo>
                    <a:pt x="6503" y="11"/>
                    <a:pt x="6450" y="1"/>
                    <a:pt x="6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6553201" y="2943435"/>
              <a:ext cx="47525" cy="47525"/>
            </a:xfrm>
            <a:custGeom>
              <a:avLst/>
              <a:gdLst/>
              <a:ahLst/>
              <a:cxnLst/>
              <a:rect l="l" t="t" r="r" b="b"/>
              <a:pathLst>
                <a:path w="1901" h="1901" extrusionOk="0">
                  <a:moveTo>
                    <a:pt x="950" y="412"/>
                  </a:moveTo>
                  <a:cubicBezTo>
                    <a:pt x="1235" y="412"/>
                    <a:pt x="1457" y="633"/>
                    <a:pt x="1457" y="918"/>
                  </a:cubicBezTo>
                  <a:cubicBezTo>
                    <a:pt x="1457" y="1235"/>
                    <a:pt x="1203" y="1425"/>
                    <a:pt x="950" y="1425"/>
                  </a:cubicBezTo>
                  <a:cubicBezTo>
                    <a:pt x="665" y="1425"/>
                    <a:pt x="443" y="1203"/>
                    <a:pt x="443" y="918"/>
                  </a:cubicBezTo>
                  <a:cubicBezTo>
                    <a:pt x="443" y="633"/>
                    <a:pt x="665" y="412"/>
                    <a:pt x="950" y="412"/>
                  </a:cubicBezTo>
                  <a:close/>
                  <a:moveTo>
                    <a:pt x="950" y="0"/>
                  </a:moveTo>
                  <a:cubicBezTo>
                    <a:pt x="443" y="0"/>
                    <a:pt x="0" y="443"/>
                    <a:pt x="0" y="950"/>
                  </a:cubicBezTo>
                  <a:cubicBezTo>
                    <a:pt x="0" y="1457"/>
                    <a:pt x="443" y="1900"/>
                    <a:pt x="950" y="1900"/>
                  </a:cubicBezTo>
                  <a:cubicBezTo>
                    <a:pt x="1457" y="1900"/>
                    <a:pt x="1900" y="1457"/>
                    <a:pt x="1900" y="950"/>
                  </a:cubicBezTo>
                  <a:cubicBezTo>
                    <a:pt x="1900" y="412"/>
                    <a:pt x="1489" y="0"/>
                    <a:pt x="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73"/>
          <p:cNvGrpSpPr/>
          <p:nvPr/>
        </p:nvGrpSpPr>
        <p:grpSpPr>
          <a:xfrm>
            <a:off x="6216111" y="4219500"/>
            <a:ext cx="384000" cy="382425"/>
            <a:chOff x="4446400" y="2320025"/>
            <a:chExt cx="384000" cy="382425"/>
          </a:xfrm>
        </p:grpSpPr>
        <p:sp>
          <p:nvSpPr>
            <p:cNvPr id="4334" name="Google Shape;4334;p73"/>
            <p:cNvSpPr/>
            <p:nvPr/>
          </p:nvSpPr>
          <p:spPr>
            <a:xfrm>
              <a:off x="4451925" y="2324775"/>
              <a:ext cx="372950" cy="372925"/>
            </a:xfrm>
            <a:custGeom>
              <a:avLst/>
              <a:gdLst/>
              <a:ahLst/>
              <a:cxnLst/>
              <a:rect l="l" t="t" r="r" b="b"/>
              <a:pathLst>
                <a:path w="14918" h="14917" extrusionOk="0">
                  <a:moveTo>
                    <a:pt x="1141" y="0"/>
                  </a:moveTo>
                  <a:cubicBezTo>
                    <a:pt x="508" y="0"/>
                    <a:pt x="1" y="507"/>
                    <a:pt x="1" y="1140"/>
                  </a:cubicBezTo>
                  <a:lnTo>
                    <a:pt x="1" y="13776"/>
                  </a:lnTo>
                  <a:cubicBezTo>
                    <a:pt x="1" y="14410"/>
                    <a:pt x="508" y="14916"/>
                    <a:pt x="1141" y="14916"/>
                  </a:cubicBezTo>
                  <a:lnTo>
                    <a:pt x="13777" y="14916"/>
                  </a:lnTo>
                  <a:cubicBezTo>
                    <a:pt x="14410" y="14916"/>
                    <a:pt x="14917" y="14410"/>
                    <a:pt x="14917" y="13776"/>
                  </a:cubicBezTo>
                  <a:lnTo>
                    <a:pt x="14917" y="1140"/>
                  </a:lnTo>
                  <a:cubicBezTo>
                    <a:pt x="14917" y="507"/>
                    <a:pt x="14410" y="0"/>
                    <a:pt x="137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4772575" y="2324775"/>
              <a:ext cx="52300" cy="372925"/>
            </a:xfrm>
            <a:custGeom>
              <a:avLst/>
              <a:gdLst/>
              <a:ahLst/>
              <a:cxnLst/>
              <a:rect l="l" t="t" r="r" b="b"/>
              <a:pathLst>
                <a:path w="2092" h="14917" extrusionOk="0">
                  <a:moveTo>
                    <a:pt x="1" y="0"/>
                  </a:moveTo>
                  <a:cubicBezTo>
                    <a:pt x="634" y="0"/>
                    <a:pt x="1141" y="507"/>
                    <a:pt x="1141" y="1140"/>
                  </a:cubicBezTo>
                  <a:lnTo>
                    <a:pt x="1141" y="13776"/>
                  </a:lnTo>
                  <a:cubicBezTo>
                    <a:pt x="1141" y="14410"/>
                    <a:pt x="634" y="14916"/>
                    <a:pt x="1" y="14916"/>
                  </a:cubicBezTo>
                  <a:lnTo>
                    <a:pt x="951" y="14916"/>
                  </a:lnTo>
                  <a:cubicBezTo>
                    <a:pt x="1584" y="14916"/>
                    <a:pt x="2091" y="14410"/>
                    <a:pt x="2091" y="13776"/>
                  </a:cubicBezTo>
                  <a:lnTo>
                    <a:pt x="2091" y="1140"/>
                  </a:lnTo>
                  <a:cubicBezTo>
                    <a:pt x="2091" y="475"/>
                    <a:pt x="1584" y="0"/>
                    <a:pt x="951"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4542200" y="2567825"/>
              <a:ext cx="192400" cy="22200"/>
            </a:xfrm>
            <a:custGeom>
              <a:avLst/>
              <a:gdLst/>
              <a:ahLst/>
              <a:cxnLst/>
              <a:rect l="l" t="t" r="r" b="b"/>
              <a:pathLst>
                <a:path w="7696" h="888" extrusionOk="0">
                  <a:moveTo>
                    <a:pt x="0" y="1"/>
                  </a:moveTo>
                  <a:lnTo>
                    <a:pt x="0" y="887"/>
                  </a:lnTo>
                  <a:lnTo>
                    <a:pt x="7696" y="887"/>
                  </a:lnTo>
                  <a:lnTo>
                    <a:pt x="76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4711625" y="2567825"/>
              <a:ext cx="22200" cy="22200"/>
            </a:xfrm>
            <a:custGeom>
              <a:avLst/>
              <a:gdLst/>
              <a:ahLst/>
              <a:cxnLst/>
              <a:rect l="l" t="t" r="r" b="b"/>
              <a:pathLst>
                <a:path w="888" h="888" extrusionOk="0">
                  <a:moveTo>
                    <a:pt x="0" y="1"/>
                  </a:moveTo>
                  <a:cubicBezTo>
                    <a:pt x="127" y="1"/>
                    <a:pt x="222" y="96"/>
                    <a:pt x="222" y="222"/>
                  </a:cubicBezTo>
                  <a:lnTo>
                    <a:pt x="222" y="697"/>
                  </a:lnTo>
                  <a:cubicBezTo>
                    <a:pt x="222" y="792"/>
                    <a:pt x="127" y="887"/>
                    <a:pt x="0" y="887"/>
                  </a:cubicBezTo>
                  <a:lnTo>
                    <a:pt x="887" y="887"/>
                  </a:lnTo>
                  <a:lnTo>
                    <a:pt x="88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4539025" y="2399200"/>
              <a:ext cx="194800" cy="129075"/>
            </a:xfrm>
            <a:custGeom>
              <a:avLst/>
              <a:gdLst/>
              <a:ahLst/>
              <a:cxnLst/>
              <a:rect l="l" t="t" r="r" b="b"/>
              <a:pathLst>
                <a:path w="7792" h="5163" extrusionOk="0">
                  <a:moveTo>
                    <a:pt x="5574" y="0"/>
                  </a:moveTo>
                  <a:lnTo>
                    <a:pt x="222" y="4592"/>
                  </a:lnTo>
                  <a:cubicBezTo>
                    <a:pt x="1" y="4782"/>
                    <a:pt x="96" y="5162"/>
                    <a:pt x="412" y="5162"/>
                  </a:cubicBezTo>
                  <a:lnTo>
                    <a:pt x="7791" y="5162"/>
                  </a:lnTo>
                  <a:lnTo>
                    <a:pt x="7791" y="4307"/>
                  </a:lnTo>
                  <a:lnTo>
                    <a:pt x="1932" y="4307"/>
                  </a:lnTo>
                  <a:lnTo>
                    <a:pt x="6176" y="665"/>
                  </a:lnTo>
                  <a:lnTo>
                    <a:pt x="55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4711625" y="2506075"/>
              <a:ext cx="22200" cy="21400"/>
            </a:xfrm>
            <a:custGeom>
              <a:avLst/>
              <a:gdLst/>
              <a:ahLst/>
              <a:cxnLst/>
              <a:rect l="l" t="t" r="r" b="b"/>
              <a:pathLst>
                <a:path w="888" h="856" extrusionOk="0">
                  <a:moveTo>
                    <a:pt x="0" y="1"/>
                  </a:moveTo>
                  <a:cubicBezTo>
                    <a:pt x="127" y="1"/>
                    <a:pt x="222" y="64"/>
                    <a:pt x="222" y="191"/>
                  </a:cubicBezTo>
                  <a:lnTo>
                    <a:pt x="222" y="666"/>
                  </a:lnTo>
                  <a:cubicBezTo>
                    <a:pt x="222" y="792"/>
                    <a:pt x="127" y="856"/>
                    <a:pt x="0" y="856"/>
                  </a:cubicBezTo>
                  <a:lnTo>
                    <a:pt x="887" y="856"/>
                  </a:lnTo>
                  <a:lnTo>
                    <a:pt x="887"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4573075" y="2397600"/>
              <a:ext cx="120375" cy="108500"/>
            </a:xfrm>
            <a:custGeom>
              <a:avLst/>
              <a:gdLst/>
              <a:ahLst/>
              <a:cxnLst/>
              <a:rect l="l" t="t" r="r" b="b"/>
              <a:pathLst>
                <a:path w="4815" h="4340" extrusionOk="0">
                  <a:moveTo>
                    <a:pt x="4212" y="1"/>
                  </a:moveTo>
                  <a:lnTo>
                    <a:pt x="3801" y="381"/>
                  </a:lnTo>
                  <a:lnTo>
                    <a:pt x="3642" y="476"/>
                  </a:lnTo>
                  <a:cubicBezTo>
                    <a:pt x="3689" y="464"/>
                    <a:pt x="3735" y="457"/>
                    <a:pt x="3778" y="457"/>
                  </a:cubicBezTo>
                  <a:cubicBezTo>
                    <a:pt x="3853" y="457"/>
                    <a:pt x="3919" y="479"/>
                    <a:pt x="3959" y="539"/>
                  </a:cubicBezTo>
                  <a:cubicBezTo>
                    <a:pt x="4054" y="634"/>
                    <a:pt x="4054" y="793"/>
                    <a:pt x="3927" y="888"/>
                  </a:cubicBezTo>
                  <a:lnTo>
                    <a:pt x="64" y="4213"/>
                  </a:lnTo>
                  <a:cubicBezTo>
                    <a:pt x="0" y="4245"/>
                    <a:pt x="64" y="4340"/>
                    <a:pt x="95" y="4340"/>
                  </a:cubicBezTo>
                  <a:lnTo>
                    <a:pt x="570" y="4340"/>
                  </a:lnTo>
                  <a:lnTo>
                    <a:pt x="4814" y="698"/>
                  </a:lnTo>
                  <a:lnTo>
                    <a:pt x="4212"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4536650" y="2562300"/>
              <a:ext cx="204300" cy="33275"/>
            </a:xfrm>
            <a:custGeom>
              <a:avLst/>
              <a:gdLst/>
              <a:ahLst/>
              <a:cxnLst/>
              <a:rect l="l" t="t" r="r" b="b"/>
              <a:pathLst>
                <a:path w="8172" h="1331" extrusionOk="0">
                  <a:moveTo>
                    <a:pt x="7664" y="443"/>
                  </a:moveTo>
                  <a:lnTo>
                    <a:pt x="7664" y="855"/>
                  </a:lnTo>
                  <a:lnTo>
                    <a:pt x="444" y="855"/>
                  </a:lnTo>
                  <a:lnTo>
                    <a:pt x="444" y="443"/>
                  </a:lnTo>
                  <a:close/>
                  <a:moveTo>
                    <a:pt x="254" y="0"/>
                  </a:moveTo>
                  <a:cubicBezTo>
                    <a:pt x="127" y="0"/>
                    <a:pt x="1" y="127"/>
                    <a:pt x="1" y="222"/>
                  </a:cubicBezTo>
                  <a:lnTo>
                    <a:pt x="1" y="1108"/>
                  </a:lnTo>
                  <a:cubicBezTo>
                    <a:pt x="1" y="1235"/>
                    <a:pt x="127" y="1330"/>
                    <a:pt x="254" y="1330"/>
                  </a:cubicBezTo>
                  <a:lnTo>
                    <a:pt x="7918" y="1330"/>
                  </a:lnTo>
                  <a:cubicBezTo>
                    <a:pt x="8044" y="1330"/>
                    <a:pt x="8171" y="1235"/>
                    <a:pt x="8171" y="1108"/>
                  </a:cubicBezTo>
                  <a:lnTo>
                    <a:pt x="8171" y="222"/>
                  </a:lnTo>
                  <a:cubicBezTo>
                    <a:pt x="8171" y="127"/>
                    <a:pt x="8044" y="0"/>
                    <a:pt x="7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4535850" y="2392825"/>
              <a:ext cx="202725" cy="140975"/>
            </a:xfrm>
            <a:custGeom>
              <a:avLst/>
              <a:gdLst/>
              <a:ahLst/>
              <a:cxnLst/>
              <a:rect l="l" t="t" r="r" b="b"/>
              <a:pathLst>
                <a:path w="8109" h="5639" extrusionOk="0">
                  <a:moveTo>
                    <a:pt x="5692" y="1"/>
                  </a:moveTo>
                  <a:cubicBezTo>
                    <a:pt x="5650" y="1"/>
                    <a:pt x="5608" y="11"/>
                    <a:pt x="5575" y="34"/>
                  </a:cubicBezTo>
                  <a:lnTo>
                    <a:pt x="223" y="4626"/>
                  </a:lnTo>
                  <a:cubicBezTo>
                    <a:pt x="33" y="4784"/>
                    <a:pt x="1" y="5037"/>
                    <a:pt x="64" y="5259"/>
                  </a:cubicBezTo>
                  <a:cubicBezTo>
                    <a:pt x="159" y="5512"/>
                    <a:pt x="349" y="5639"/>
                    <a:pt x="603" y="5639"/>
                  </a:cubicBezTo>
                  <a:lnTo>
                    <a:pt x="5733" y="5639"/>
                  </a:lnTo>
                  <a:cubicBezTo>
                    <a:pt x="5860" y="5639"/>
                    <a:pt x="5986" y="5512"/>
                    <a:pt x="5986" y="5386"/>
                  </a:cubicBezTo>
                  <a:cubicBezTo>
                    <a:pt x="5986" y="5259"/>
                    <a:pt x="5860" y="5164"/>
                    <a:pt x="5733" y="5164"/>
                  </a:cubicBezTo>
                  <a:lnTo>
                    <a:pt x="603" y="5164"/>
                  </a:lnTo>
                  <a:cubicBezTo>
                    <a:pt x="508" y="5164"/>
                    <a:pt x="508" y="5101"/>
                    <a:pt x="476" y="5069"/>
                  </a:cubicBezTo>
                  <a:cubicBezTo>
                    <a:pt x="476" y="5037"/>
                    <a:pt x="444" y="5006"/>
                    <a:pt x="508" y="4942"/>
                  </a:cubicBezTo>
                  <a:lnTo>
                    <a:pt x="5701" y="509"/>
                  </a:lnTo>
                  <a:lnTo>
                    <a:pt x="5986" y="825"/>
                  </a:lnTo>
                  <a:lnTo>
                    <a:pt x="1901" y="4309"/>
                  </a:lnTo>
                  <a:cubicBezTo>
                    <a:pt x="1806" y="4404"/>
                    <a:pt x="1806" y="4467"/>
                    <a:pt x="1806" y="4562"/>
                  </a:cubicBezTo>
                  <a:cubicBezTo>
                    <a:pt x="1869" y="4626"/>
                    <a:pt x="1933" y="4721"/>
                    <a:pt x="2028" y="4721"/>
                  </a:cubicBezTo>
                  <a:lnTo>
                    <a:pt x="7633" y="4721"/>
                  </a:lnTo>
                  <a:lnTo>
                    <a:pt x="7633" y="5164"/>
                  </a:lnTo>
                  <a:lnTo>
                    <a:pt x="6715" y="5164"/>
                  </a:lnTo>
                  <a:cubicBezTo>
                    <a:pt x="6620" y="5164"/>
                    <a:pt x="6493" y="5259"/>
                    <a:pt x="6493" y="5386"/>
                  </a:cubicBezTo>
                  <a:cubicBezTo>
                    <a:pt x="6493" y="5512"/>
                    <a:pt x="6620" y="5639"/>
                    <a:pt x="6715" y="5639"/>
                  </a:cubicBezTo>
                  <a:lnTo>
                    <a:pt x="7886" y="5639"/>
                  </a:lnTo>
                  <a:cubicBezTo>
                    <a:pt x="7981" y="5639"/>
                    <a:pt x="8108" y="5512"/>
                    <a:pt x="8108" y="5386"/>
                  </a:cubicBezTo>
                  <a:lnTo>
                    <a:pt x="8108" y="4531"/>
                  </a:lnTo>
                  <a:cubicBezTo>
                    <a:pt x="8108" y="4404"/>
                    <a:pt x="7981" y="4277"/>
                    <a:pt x="7886" y="4277"/>
                  </a:cubicBezTo>
                  <a:lnTo>
                    <a:pt x="2598" y="4277"/>
                  </a:lnTo>
                  <a:lnTo>
                    <a:pt x="6366" y="1047"/>
                  </a:lnTo>
                  <a:cubicBezTo>
                    <a:pt x="6493" y="1047"/>
                    <a:pt x="6525" y="984"/>
                    <a:pt x="6525" y="920"/>
                  </a:cubicBezTo>
                  <a:cubicBezTo>
                    <a:pt x="6525" y="889"/>
                    <a:pt x="6525" y="794"/>
                    <a:pt x="6493" y="762"/>
                  </a:cubicBezTo>
                  <a:lnTo>
                    <a:pt x="5891" y="97"/>
                  </a:lnTo>
                  <a:cubicBezTo>
                    <a:pt x="5850" y="36"/>
                    <a:pt x="5770" y="1"/>
                    <a:pt x="56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4446400" y="2320025"/>
              <a:ext cx="384000" cy="382425"/>
            </a:xfrm>
            <a:custGeom>
              <a:avLst/>
              <a:gdLst/>
              <a:ahLst/>
              <a:cxnLst/>
              <a:rect l="l" t="t" r="r" b="b"/>
              <a:pathLst>
                <a:path w="15360" h="15297" extrusionOk="0">
                  <a:moveTo>
                    <a:pt x="1362" y="0"/>
                  </a:moveTo>
                  <a:cubicBezTo>
                    <a:pt x="602" y="0"/>
                    <a:pt x="0" y="570"/>
                    <a:pt x="0" y="1330"/>
                  </a:cubicBezTo>
                  <a:lnTo>
                    <a:pt x="0" y="13966"/>
                  </a:lnTo>
                  <a:cubicBezTo>
                    <a:pt x="0" y="14726"/>
                    <a:pt x="602" y="15296"/>
                    <a:pt x="1362" y="15296"/>
                  </a:cubicBezTo>
                  <a:lnTo>
                    <a:pt x="10831" y="15296"/>
                  </a:lnTo>
                  <a:cubicBezTo>
                    <a:pt x="10926" y="15296"/>
                    <a:pt x="11053" y="15201"/>
                    <a:pt x="11053" y="15075"/>
                  </a:cubicBezTo>
                  <a:cubicBezTo>
                    <a:pt x="11053" y="14948"/>
                    <a:pt x="10926" y="14821"/>
                    <a:pt x="10831" y="14821"/>
                  </a:cubicBezTo>
                  <a:lnTo>
                    <a:pt x="1362" y="14821"/>
                  </a:lnTo>
                  <a:cubicBezTo>
                    <a:pt x="855" y="14821"/>
                    <a:pt x="444" y="14441"/>
                    <a:pt x="444" y="13935"/>
                  </a:cubicBezTo>
                  <a:lnTo>
                    <a:pt x="444" y="1299"/>
                  </a:lnTo>
                  <a:cubicBezTo>
                    <a:pt x="444" y="760"/>
                    <a:pt x="855" y="380"/>
                    <a:pt x="1362" y="380"/>
                  </a:cubicBezTo>
                  <a:lnTo>
                    <a:pt x="13998" y="380"/>
                  </a:lnTo>
                  <a:cubicBezTo>
                    <a:pt x="14505" y="380"/>
                    <a:pt x="14885" y="760"/>
                    <a:pt x="14885" y="1299"/>
                  </a:cubicBezTo>
                  <a:lnTo>
                    <a:pt x="14885" y="13935"/>
                  </a:lnTo>
                  <a:cubicBezTo>
                    <a:pt x="14885" y="14441"/>
                    <a:pt x="14505" y="14821"/>
                    <a:pt x="13998" y="14821"/>
                  </a:cubicBezTo>
                  <a:lnTo>
                    <a:pt x="11845" y="14821"/>
                  </a:lnTo>
                  <a:cubicBezTo>
                    <a:pt x="11718" y="14821"/>
                    <a:pt x="11623" y="14948"/>
                    <a:pt x="11623" y="15075"/>
                  </a:cubicBezTo>
                  <a:cubicBezTo>
                    <a:pt x="11623" y="15201"/>
                    <a:pt x="11718" y="15296"/>
                    <a:pt x="11845" y="15296"/>
                  </a:cubicBezTo>
                  <a:lnTo>
                    <a:pt x="13998" y="15296"/>
                  </a:lnTo>
                  <a:cubicBezTo>
                    <a:pt x="14726" y="15296"/>
                    <a:pt x="15360" y="14726"/>
                    <a:pt x="15328" y="13966"/>
                  </a:cubicBezTo>
                  <a:lnTo>
                    <a:pt x="15328" y="1330"/>
                  </a:lnTo>
                  <a:cubicBezTo>
                    <a:pt x="15328" y="570"/>
                    <a:pt x="14726" y="0"/>
                    <a:pt x="13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347"/>
        <p:cNvGrpSpPr/>
        <p:nvPr/>
      </p:nvGrpSpPr>
      <p:grpSpPr>
        <a:xfrm>
          <a:off x="0" y="0"/>
          <a:ext cx="0" cy="0"/>
          <a:chOff x="0" y="0"/>
          <a:chExt cx="0" cy="0"/>
        </a:xfrm>
      </p:grpSpPr>
      <p:sp>
        <p:nvSpPr>
          <p:cNvPr id="4348" name="Google Shape;4348;p74"/>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Alternative resources</a:t>
            </a:r>
            <a:endParaRPr/>
          </a:p>
        </p:txBody>
      </p:sp>
      <p:sp>
        <p:nvSpPr>
          <p:cNvPr id="4349" name="Google Shape;4349;p74"/>
          <p:cNvSpPr txBox="1">
            <a:spLocks noGrp="1"/>
          </p:cNvSpPr>
          <p:nvPr>
            <p:ph type="body" idx="1"/>
          </p:nvPr>
        </p:nvSpPr>
        <p:spPr>
          <a:xfrm>
            <a:off x="720000" y="1216800"/>
            <a:ext cx="3852000" cy="12057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b="1"/>
              <a:t>Here’s an assortment of alternative resources whose style fits that of this template:</a:t>
            </a:r>
            <a:endParaRPr b="1"/>
          </a:p>
          <a:p>
            <a:pPr marL="0" lvl="0" indent="0" algn="l" rtl="0">
              <a:spcBef>
                <a:spcPts val="1000"/>
              </a:spcBef>
              <a:spcAft>
                <a:spcPts val="0"/>
              </a:spcAft>
              <a:buNone/>
            </a:pPr>
            <a:r>
              <a:rPr lang="en" sz="2200">
                <a:solidFill>
                  <a:schemeClr val="lt1"/>
                </a:solidFill>
                <a:latin typeface="Exo 2 Black"/>
                <a:ea typeface="Exo 2 Black"/>
                <a:cs typeface="Exo 2 Black"/>
                <a:sym typeface="Exo 2 Black"/>
              </a:rPr>
              <a:t>Vectors</a:t>
            </a:r>
            <a:endParaRPr sz="2200">
              <a:solidFill>
                <a:schemeClr val="lt1"/>
              </a:solidFill>
              <a:latin typeface="Exo 2 Black"/>
              <a:ea typeface="Exo 2 Black"/>
              <a:cs typeface="Exo 2 Black"/>
              <a:sym typeface="Exo 2 Black"/>
            </a:endParaRPr>
          </a:p>
          <a:p>
            <a:pPr marL="360000" lvl="0" indent="-256200" algn="l" rtl="0">
              <a:spcBef>
                <a:spcPts val="0"/>
              </a:spcBef>
              <a:spcAft>
                <a:spcPts val="0"/>
              </a:spcAft>
              <a:buSzPts val="1200"/>
              <a:buChar char="●"/>
            </a:pPr>
            <a:r>
              <a:rPr lang="en">
                <a:solidFill>
                  <a:schemeClr val="hlink"/>
                </a:solidFill>
                <a:uFill>
                  <a:noFill/>
                </a:uFill>
                <a:hlinkClick r:id="rId3"/>
              </a:rPr>
              <a:t>Cartoon math elements background</a:t>
            </a:r>
            <a:endParaRPr/>
          </a:p>
        </p:txBody>
      </p:sp>
      <p:grpSp>
        <p:nvGrpSpPr>
          <p:cNvPr id="4350" name="Google Shape;4350;p74"/>
          <p:cNvGrpSpPr/>
          <p:nvPr/>
        </p:nvGrpSpPr>
        <p:grpSpPr>
          <a:xfrm>
            <a:off x="720035" y="2536198"/>
            <a:ext cx="1917247" cy="1901503"/>
            <a:chOff x="720000" y="2893075"/>
            <a:chExt cx="1586075" cy="1573050"/>
          </a:xfrm>
        </p:grpSpPr>
        <p:sp>
          <p:nvSpPr>
            <p:cNvPr id="4351" name="Google Shape;4351;p74"/>
            <p:cNvSpPr/>
            <p:nvPr/>
          </p:nvSpPr>
          <p:spPr>
            <a:xfrm>
              <a:off x="748375" y="2904075"/>
              <a:ext cx="1557700" cy="1561325"/>
            </a:xfrm>
            <a:custGeom>
              <a:avLst/>
              <a:gdLst/>
              <a:ahLst/>
              <a:cxnLst/>
              <a:rect l="l" t="t" r="r" b="b"/>
              <a:pathLst>
                <a:path w="62308" h="62453" extrusionOk="0">
                  <a:moveTo>
                    <a:pt x="14533" y="26288"/>
                  </a:moveTo>
                  <a:cubicBezTo>
                    <a:pt x="15672" y="26288"/>
                    <a:pt x="16835" y="26713"/>
                    <a:pt x="17783" y="27661"/>
                  </a:cubicBezTo>
                  <a:lnTo>
                    <a:pt x="35247" y="45330"/>
                  </a:lnTo>
                  <a:cubicBezTo>
                    <a:pt x="38151" y="48257"/>
                    <a:pt x="36098" y="53175"/>
                    <a:pt x="32023" y="53175"/>
                  </a:cubicBezTo>
                  <a:cubicBezTo>
                    <a:pt x="32014" y="53175"/>
                    <a:pt x="32005" y="53175"/>
                    <a:pt x="31995" y="53175"/>
                  </a:cubicBezTo>
                  <a:lnTo>
                    <a:pt x="14395" y="53061"/>
                  </a:lnTo>
                  <a:cubicBezTo>
                    <a:pt x="11870" y="53039"/>
                    <a:pt x="9824" y="50992"/>
                    <a:pt x="9824" y="48422"/>
                  </a:cubicBezTo>
                  <a:lnTo>
                    <a:pt x="9892" y="30867"/>
                  </a:lnTo>
                  <a:cubicBezTo>
                    <a:pt x="9923" y="28107"/>
                    <a:pt x="12176" y="26288"/>
                    <a:pt x="14533" y="26288"/>
                  </a:cubicBezTo>
                  <a:close/>
                  <a:moveTo>
                    <a:pt x="1045" y="0"/>
                  </a:moveTo>
                  <a:cubicBezTo>
                    <a:pt x="683" y="0"/>
                    <a:pt x="341" y="285"/>
                    <a:pt x="341" y="714"/>
                  </a:cubicBezTo>
                  <a:lnTo>
                    <a:pt x="0" y="62112"/>
                  </a:lnTo>
                  <a:lnTo>
                    <a:pt x="61375" y="62453"/>
                  </a:lnTo>
                  <a:cubicBezTo>
                    <a:pt x="62012" y="62453"/>
                    <a:pt x="62308" y="61680"/>
                    <a:pt x="61898" y="61248"/>
                  </a:cubicBezTo>
                  <a:lnTo>
                    <a:pt x="1546" y="214"/>
                  </a:lnTo>
                  <a:cubicBezTo>
                    <a:pt x="1399" y="66"/>
                    <a:pt x="1219" y="0"/>
                    <a:pt x="10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2" name="Google Shape;4352;p74"/>
            <p:cNvGrpSpPr/>
            <p:nvPr/>
          </p:nvGrpSpPr>
          <p:grpSpPr>
            <a:xfrm>
              <a:off x="720000" y="2893075"/>
              <a:ext cx="1566225" cy="1573050"/>
              <a:chOff x="216000" y="2063150"/>
              <a:chExt cx="1566225" cy="1573050"/>
            </a:xfrm>
          </p:grpSpPr>
          <p:sp>
            <p:nvSpPr>
              <p:cNvPr id="4353" name="Google Shape;4353;p74"/>
              <p:cNvSpPr/>
              <p:nvPr/>
            </p:nvSpPr>
            <p:spPr>
              <a:xfrm>
                <a:off x="216000" y="2063150"/>
                <a:ext cx="1566225" cy="1573050"/>
              </a:xfrm>
              <a:custGeom>
                <a:avLst/>
                <a:gdLst/>
                <a:ahLst/>
                <a:cxnLst/>
                <a:rect l="l" t="t" r="r" b="b"/>
                <a:pathLst>
                  <a:path w="62649" h="62922" extrusionOk="0">
                    <a:moveTo>
                      <a:pt x="14804" y="26765"/>
                    </a:moveTo>
                    <a:cubicBezTo>
                      <a:pt x="15918" y="26765"/>
                      <a:pt x="17032" y="27220"/>
                      <a:pt x="17874" y="28061"/>
                    </a:cubicBezTo>
                    <a:lnTo>
                      <a:pt x="35383" y="45753"/>
                    </a:lnTo>
                    <a:cubicBezTo>
                      <a:pt x="36634" y="47026"/>
                      <a:pt x="36998" y="48845"/>
                      <a:pt x="36293" y="50483"/>
                    </a:cubicBezTo>
                    <a:cubicBezTo>
                      <a:pt x="35611" y="52143"/>
                      <a:pt x="34087" y="53166"/>
                      <a:pt x="32291" y="53166"/>
                    </a:cubicBezTo>
                    <a:lnTo>
                      <a:pt x="32268" y="53166"/>
                    </a:lnTo>
                    <a:lnTo>
                      <a:pt x="14667" y="53052"/>
                    </a:lnTo>
                    <a:cubicBezTo>
                      <a:pt x="12280" y="53052"/>
                      <a:pt x="10347" y="51051"/>
                      <a:pt x="10347" y="48663"/>
                    </a:cubicBezTo>
                    <a:lnTo>
                      <a:pt x="10438" y="31108"/>
                    </a:lnTo>
                    <a:cubicBezTo>
                      <a:pt x="10438" y="29312"/>
                      <a:pt x="11484" y="27788"/>
                      <a:pt x="13144" y="27106"/>
                    </a:cubicBezTo>
                    <a:cubicBezTo>
                      <a:pt x="13667" y="26879"/>
                      <a:pt x="14235" y="26765"/>
                      <a:pt x="14804" y="26765"/>
                    </a:cubicBezTo>
                    <a:close/>
                    <a:moveTo>
                      <a:pt x="14792" y="26270"/>
                    </a:moveTo>
                    <a:cubicBezTo>
                      <a:pt x="14174" y="26270"/>
                      <a:pt x="13547" y="26389"/>
                      <a:pt x="12939" y="26629"/>
                    </a:cubicBezTo>
                    <a:cubicBezTo>
                      <a:pt x="11097" y="27402"/>
                      <a:pt x="9915" y="29107"/>
                      <a:pt x="9915" y="31108"/>
                    </a:cubicBezTo>
                    <a:lnTo>
                      <a:pt x="9846" y="48663"/>
                    </a:lnTo>
                    <a:cubicBezTo>
                      <a:pt x="9801" y="51347"/>
                      <a:pt x="11961" y="53507"/>
                      <a:pt x="14645" y="53530"/>
                    </a:cubicBezTo>
                    <a:lnTo>
                      <a:pt x="32245" y="53643"/>
                    </a:lnTo>
                    <a:lnTo>
                      <a:pt x="32268" y="53643"/>
                    </a:lnTo>
                    <a:cubicBezTo>
                      <a:pt x="34246" y="53643"/>
                      <a:pt x="35952" y="52506"/>
                      <a:pt x="36702" y="50687"/>
                    </a:cubicBezTo>
                    <a:cubicBezTo>
                      <a:pt x="37475" y="48845"/>
                      <a:pt x="37066" y="46822"/>
                      <a:pt x="35679" y="45412"/>
                    </a:cubicBezTo>
                    <a:lnTo>
                      <a:pt x="18192" y="27720"/>
                    </a:lnTo>
                    <a:cubicBezTo>
                      <a:pt x="17262" y="26760"/>
                      <a:pt x="16047" y="26270"/>
                      <a:pt x="14792" y="26270"/>
                    </a:cubicBezTo>
                    <a:close/>
                    <a:moveTo>
                      <a:pt x="1282" y="492"/>
                    </a:moveTo>
                    <a:cubicBezTo>
                      <a:pt x="1404" y="492"/>
                      <a:pt x="1520" y="543"/>
                      <a:pt x="1615" y="637"/>
                    </a:cubicBezTo>
                    <a:lnTo>
                      <a:pt x="61966" y="61625"/>
                    </a:lnTo>
                    <a:cubicBezTo>
                      <a:pt x="62080" y="61762"/>
                      <a:pt x="62148" y="61966"/>
                      <a:pt x="62057" y="62148"/>
                    </a:cubicBezTo>
                    <a:cubicBezTo>
                      <a:pt x="61966" y="62307"/>
                      <a:pt x="61830" y="62421"/>
                      <a:pt x="61625" y="62421"/>
                    </a:cubicBezTo>
                    <a:lnTo>
                      <a:pt x="478" y="62080"/>
                    </a:lnTo>
                    <a:lnTo>
                      <a:pt x="819" y="955"/>
                    </a:lnTo>
                    <a:cubicBezTo>
                      <a:pt x="819" y="751"/>
                      <a:pt x="910" y="569"/>
                      <a:pt x="1114" y="523"/>
                    </a:cubicBezTo>
                    <a:cubicBezTo>
                      <a:pt x="1171" y="502"/>
                      <a:pt x="1227" y="492"/>
                      <a:pt x="1282" y="492"/>
                    </a:cubicBezTo>
                    <a:close/>
                    <a:moveTo>
                      <a:pt x="1304" y="0"/>
                    </a:moveTo>
                    <a:cubicBezTo>
                      <a:pt x="1180" y="0"/>
                      <a:pt x="1054" y="23"/>
                      <a:pt x="932" y="69"/>
                    </a:cubicBezTo>
                    <a:cubicBezTo>
                      <a:pt x="568" y="228"/>
                      <a:pt x="341" y="546"/>
                      <a:pt x="341" y="955"/>
                    </a:cubicBezTo>
                    <a:lnTo>
                      <a:pt x="0" y="62353"/>
                    </a:lnTo>
                    <a:cubicBezTo>
                      <a:pt x="0" y="62398"/>
                      <a:pt x="0" y="62421"/>
                      <a:pt x="68" y="62489"/>
                    </a:cubicBezTo>
                    <a:cubicBezTo>
                      <a:pt x="114" y="62535"/>
                      <a:pt x="182" y="62580"/>
                      <a:pt x="227" y="62580"/>
                    </a:cubicBezTo>
                    <a:lnTo>
                      <a:pt x="61625" y="62921"/>
                    </a:lnTo>
                    <a:cubicBezTo>
                      <a:pt x="62035" y="62921"/>
                      <a:pt x="62376" y="62717"/>
                      <a:pt x="62512" y="62353"/>
                    </a:cubicBezTo>
                    <a:cubicBezTo>
                      <a:pt x="62649" y="62012"/>
                      <a:pt x="62603" y="61602"/>
                      <a:pt x="62307" y="61330"/>
                    </a:cubicBezTo>
                    <a:lnTo>
                      <a:pt x="1956" y="273"/>
                    </a:lnTo>
                    <a:cubicBezTo>
                      <a:pt x="1789" y="91"/>
                      <a:pt x="1551" y="0"/>
                      <a:pt x="13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4"/>
              <p:cNvSpPr/>
              <p:nvPr/>
            </p:nvSpPr>
            <p:spPr>
              <a:xfrm>
                <a:off x="341625" y="3521900"/>
                <a:ext cx="13100" cy="103500"/>
              </a:xfrm>
              <a:custGeom>
                <a:avLst/>
                <a:gdLst/>
                <a:ahLst/>
                <a:cxnLst/>
                <a:rect l="l" t="t" r="r" b="b"/>
                <a:pathLst>
                  <a:path w="524" h="4140" extrusionOk="0">
                    <a:moveTo>
                      <a:pt x="296" y="1"/>
                    </a:moveTo>
                    <a:cubicBezTo>
                      <a:pt x="182" y="1"/>
                      <a:pt x="69" y="92"/>
                      <a:pt x="69" y="228"/>
                    </a:cubicBezTo>
                    <a:lnTo>
                      <a:pt x="46" y="3889"/>
                    </a:lnTo>
                    <a:cubicBezTo>
                      <a:pt x="1" y="4026"/>
                      <a:pt x="114" y="4139"/>
                      <a:pt x="273" y="4139"/>
                    </a:cubicBezTo>
                    <a:cubicBezTo>
                      <a:pt x="410" y="4139"/>
                      <a:pt x="524" y="4026"/>
                      <a:pt x="501" y="3912"/>
                    </a:cubicBezTo>
                    <a:lnTo>
                      <a:pt x="524" y="273"/>
                    </a:lnTo>
                    <a:cubicBezTo>
                      <a:pt x="524" y="114"/>
                      <a:pt x="433"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4"/>
              <p:cNvSpPr/>
              <p:nvPr/>
            </p:nvSpPr>
            <p:spPr>
              <a:xfrm>
                <a:off x="383700" y="3567375"/>
                <a:ext cx="13100" cy="58025"/>
              </a:xfrm>
              <a:custGeom>
                <a:avLst/>
                <a:gdLst/>
                <a:ahLst/>
                <a:cxnLst/>
                <a:rect l="l" t="t" r="r" b="b"/>
                <a:pathLst>
                  <a:path w="524" h="2321" extrusionOk="0">
                    <a:moveTo>
                      <a:pt x="250" y="1"/>
                    </a:moveTo>
                    <a:cubicBezTo>
                      <a:pt x="137" y="1"/>
                      <a:pt x="23" y="92"/>
                      <a:pt x="23" y="251"/>
                    </a:cubicBezTo>
                    <a:lnTo>
                      <a:pt x="23" y="2070"/>
                    </a:lnTo>
                    <a:cubicBezTo>
                      <a:pt x="0" y="2207"/>
                      <a:pt x="114" y="2320"/>
                      <a:pt x="250" y="2320"/>
                    </a:cubicBezTo>
                    <a:cubicBezTo>
                      <a:pt x="410" y="2320"/>
                      <a:pt x="523" y="2229"/>
                      <a:pt x="478" y="2093"/>
                    </a:cubicBezTo>
                    <a:lnTo>
                      <a:pt x="478" y="274"/>
                    </a:lnTo>
                    <a:cubicBezTo>
                      <a:pt x="478" y="115"/>
                      <a:pt x="410"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4"/>
              <p:cNvSpPr/>
              <p:nvPr/>
            </p:nvSpPr>
            <p:spPr>
              <a:xfrm>
                <a:off x="425775" y="3523050"/>
                <a:ext cx="12525" cy="102900"/>
              </a:xfrm>
              <a:custGeom>
                <a:avLst/>
                <a:gdLst/>
                <a:ahLst/>
                <a:cxnLst/>
                <a:rect l="l" t="t" r="r" b="b"/>
                <a:pathLst>
                  <a:path w="501" h="4116" extrusionOk="0">
                    <a:moveTo>
                      <a:pt x="273" y="0"/>
                    </a:moveTo>
                    <a:cubicBezTo>
                      <a:pt x="159" y="0"/>
                      <a:pt x="46" y="68"/>
                      <a:pt x="46" y="227"/>
                    </a:cubicBezTo>
                    <a:lnTo>
                      <a:pt x="23" y="3866"/>
                    </a:lnTo>
                    <a:cubicBezTo>
                      <a:pt x="0" y="4002"/>
                      <a:pt x="114" y="4116"/>
                      <a:pt x="250" y="4116"/>
                    </a:cubicBezTo>
                    <a:cubicBezTo>
                      <a:pt x="387" y="4116"/>
                      <a:pt x="500" y="4002"/>
                      <a:pt x="478" y="3889"/>
                    </a:cubicBezTo>
                    <a:lnTo>
                      <a:pt x="500" y="250"/>
                    </a:lnTo>
                    <a:cubicBezTo>
                      <a:pt x="500" y="114"/>
                      <a:pt x="432"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4"/>
              <p:cNvSpPr/>
              <p:nvPr/>
            </p:nvSpPr>
            <p:spPr>
              <a:xfrm>
                <a:off x="467825" y="3568525"/>
                <a:ext cx="12550" cy="57425"/>
              </a:xfrm>
              <a:custGeom>
                <a:avLst/>
                <a:gdLst/>
                <a:ahLst/>
                <a:cxnLst/>
                <a:rect l="l" t="t" r="r" b="b"/>
                <a:pathLst>
                  <a:path w="502" h="2297" extrusionOk="0">
                    <a:moveTo>
                      <a:pt x="251" y="0"/>
                    </a:moveTo>
                    <a:cubicBezTo>
                      <a:pt x="137" y="0"/>
                      <a:pt x="24" y="69"/>
                      <a:pt x="24" y="228"/>
                    </a:cubicBezTo>
                    <a:lnTo>
                      <a:pt x="24" y="2047"/>
                    </a:lnTo>
                    <a:cubicBezTo>
                      <a:pt x="1" y="2183"/>
                      <a:pt x="92" y="2297"/>
                      <a:pt x="251" y="2297"/>
                    </a:cubicBezTo>
                    <a:cubicBezTo>
                      <a:pt x="387" y="2297"/>
                      <a:pt x="501" y="2183"/>
                      <a:pt x="478" y="2070"/>
                    </a:cubicBezTo>
                    <a:lnTo>
                      <a:pt x="478" y="250"/>
                    </a:lnTo>
                    <a:cubicBezTo>
                      <a:pt x="478" y="114"/>
                      <a:pt x="387"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4"/>
              <p:cNvSpPr/>
              <p:nvPr/>
            </p:nvSpPr>
            <p:spPr>
              <a:xfrm>
                <a:off x="509325" y="3523050"/>
                <a:ext cx="13100" cy="102900"/>
              </a:xfrm>
              <a:custGeom>
                <a:avLst/>
                <a:gdLst/>
                <a:ahLst/>
                <a:cxnLst/>
                <a:rect l="l" t="t" r="r" b="b"/>
                <a:pathLst>
                  <a:path w="524" h="4116" extrusionOk="0">
                    <a:moveTo>
                      <a:pt x="296" y="0"/>
                    </a:moveTo>
                    <a:cubicBezTo>
                      <a:pt x="183" y="0"/>
                      <a:pt x="69" y="68"/>
                      <a:pt x="69" y="227"/>
                    </a:cubicBezTo>
                    <a:lnTo>
                      <a:pt x="46" y="3866"/>
                    </a:lnTo>
                    <a:cubicBezTo>
                      <a:pt x="1" y="4002"/>
                      <a:pt x="115" y="4116"/>
                      <a:pt x="274" y="4116"/>
                    </a:cubicBezTo>
                    <a:cubicBezTo>
                      <a:pt x="410" y="4116"/>
                      <a:pt x="501" y="4002"/>
                      <a:pt x="501" y="3889"/>
                    </a:cubicBezTo>
                    <a:lnTo>
                      <a:pt x="524" y="250"/>
                    </a:lnTo>
                    <a:cubicBezTo>
                      <a:pt x="524" y="114"/>
                      <a:pt x="433"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4"/>
              <p:cNvSpPr/>
              <p:nvPr/>
            </p:nvSpPr>
            <p:spPr>
              <a:xfrm>
                <a:off x="551400" y="3568525"/>
                <a:ext cx="11975" cy="57425"/>
              </a:xfrm>
              <a:custGeom>
                <a:avLst/>
                <a:gdLst/>
                <a:ahLst/>
                <a:cxnLst/>
                <a:rect l="l" t="t" r="r" b="b"/>
                <a:pathLst>
                  <a:path w="479" h="2297" extrusionOk="0">
                    <a:moveTo>
                      <a:pt x="251" y="0"/>
                    </a:moveTo>
                    <a:cubicBezTo>
                      <a:pt x="137" y="0"/>
                      <a:pt x="23" y="69"/>
                      <a:pt x="23" y="228"/>
                    </a:cubicBezTo>
                    <a:lnTo>
                      <a:pt x="23" y="2047"/>
                    </a:lnTo>
                    <a:cubicBezTo>
                      <a:pt x="1" y="2183"/>
                      <a:pt x="114" y="2297"/>
                      <a:pt x="251" y="2297"/>
                    </a:cubicBezTo>
                    <a:cubicBezTo>
                      <a:pt x="410" y="2297"/>
                      <a:pt x="478" y="2206"/>
                      <a:pt x="478" y="2070"/>
                    </a:cubicBezTo>
                    <a:lnTo>
                      <a:pt x="478" y="250"/>
                    </a:lnTo>
                    <a:cubicBezTo>
                      <a:pt x="478" y="114"/>
                      <a:pt x="410"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4"/>
              <p:cNvSpPr/>
              <p:nvPr/>
            </p:nvSpPr>
            <p:spPr>
              <a:xfrm>
                <a:off x="593475" y="3523600"/>
                <a:ext cx="12525" cy="102925"/>
              </a:xfrm>
              <a:custGeom>
                <a:avLst/>
                <a:gdLst/>
                <a:ahLst/>
                <a:cxnLst/>
                <a:rect l="l" t="t" r="r" b="b"/>
                <a:pathLst>
                  <a:path w="501" h="4117" extrusionOk="0">
                    <a:moveTo>
                      <a:pt x="273" y="1"/>
                    </a:moveTo>
                    <a:cubicBezTo>
                      <a:pt x="159" y="1"/>
                      <a:pt x="46" y="92"/>
                      <a:pt x="46" y="228"/>
                    </a:cubicBezTo>
                    <a:lnTo>
                      <a:pt x="23" y="3867"/>
                    </a:lnTo>
                    <a:cubicBezTo>
                      <a:pt x="0" y="4003"/>
                      <a:pt x="114" y="4117"/>
                      <a:pt x="250" y="4117"/>
                    </a:cubicBezTo>
                    <a:cubicBezTo>
                      <a:pt x="387" y="4117"/>
                      <a:pt x="478" y="4003"/>
                      <a:pt x="478" y="3889"/>
                    </a:cubicBezTo>
                    <a:lnTo>
                      <a:pt x="501" y="251"/>
                    </a:lnTo>
                    <a:cubicBezTo>
                      <a:pt x="501" y="115"/>
                      <a:pt x="432"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4"/>
              <p:cNvSpPr/>
              <p:nvPr/>
            </p:nvSpPr>
            <p:spPr>
              <a:xfrm>
                <a:off x="635550" y="3569100"/>
                <a:ext cx="11950" cy="57425"/>
              </a:xfrm>
              <a:custGeom>
                <a:avLst/>
                <a:gdLst/>
                <a:ahLst/>
                <a:cxnLst/>
                <a:rect l="l" t="t" r="r" b="b"/>
                <a:pathLst>
                  <a:path w="478" h="2297" extrusionOk="0">
                    <a:moveTo>
                      <a:pt x="250" y="0"/>
                    </a:moveTo>
                    <a:cubicBezTo>
                      <a:pt x="137" y="0"/>
                      <a:pt x="23" y="91"/>
                      <a:pt x="23" y="227"/>
                    </a:cubicBezTo>
                    <a:lnTo>
                      <a:pt x="23" y="2047"/>
                    </a:lnTo>
                    <a:cubicBezTo>
                      <a:pt x="0" y="2183"/>
                      <a:pt x="114" y="2297"/>
                      <a:pt x="250" y="2297"/>
                    </a:cubicBezTo>
                    <a:cubicBezTo>
                      <a:pt x="387" y="2297"/>
                      <a:pt x="478" y="2183"/>
                      <a:pt x="478" y="2069"/>
                    </a:cubicBezTo>
                    <a:lnTo>
                      <a:pt x="478" y="250"/>
                    </a:lnTo>
                    <a:cubicBezTo>
                      <a:pt x="478" y="114"/>
                      <a:pt x="387"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4"/>
              <p:cNvSpPr/>
              <p:nvPr/>
            </p:nvSpPr>
            <p:spPr>
              <a:xfrm>
                <a:off x="677050" y="3523600"/>
                <a:ext cx="13100" cy="102925"/>
              </a:xfrm>
              <a:custGeom>
                <a:avLst/>
                <a:gdLst/>
                <a:ahLst/>
                <a:cxnLst/>
                <a:rect l="l" t="t" r="r" b="b"/>
                <a:pathLst>
                  <a:path w="524" h="4117" extrusionOk="0">
                    <a:moveTo>
                      <a:pt x="296" y="1"/>
                    </a:moveTo>
                    <a:cubicBezTo>
                      <a:pt x="182" y="1"/>
                      <a:pt x="68" y="92"/>
                      <a:pt x="68" y="228"/>
                    </a:cubicBezTo>
                    <a:lnTo>
                      <a:pt x="46" y="3867"/>
                    </a:lnTo>
                    <a:cubicBezTo>
                      <a:pt x="0" y="4003"/>
                      <a:pt x="114" y="4117"/>
                      <a:pt x="273" y="4117"/>
                    </a:cubicBezTo>
                    <a:cubicBezTo>
                      <a:pt x="409" y="4117"/>
                      <a:pt x="478" y="4003"/>
                      <a:pt x="478" y="3889"/>
                    </a:cubicBezTo>
                    <a:lnTo>
                      <a:pt x="523" y="251"/>
                    </a:lnTo>
                    <a:cubicBezTo>
                      <a:pt x="523" y="115"/>
                      <a:pt x="432"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4"/>
              <p:cNvSpPr/>
              <p:nvPr/>
            </p:nvSpPr>
            <p:spPr>
              <a:xfrm>
                <a:off x="719100" y="3569100"/>
                <a:ext cx="11975" cy="57425"/>
              </a:xfrm>
              <a:custGeom>
                <a:avLst/>
                <a:gdLst/>
                <a:ahLst/>
                <a:cxnLst/>
                <a:rect l="l" t="t" r="r" b="b"/>
                <a:pathLst>
                  <a:path w="479" h="2297" extrusionOk="0">
                    <a:moveTo>
                      <a:pt x="251" y="0"/>
                    </a:moveTo>
                    <a:cubicBezTo>
                      <a:pt x="137" y="0"/>
                      <a:pt x="24" y="91"/>
                      <a:pt x="24" y="227"/>
                    </a:cubicBezTo>
                    <a:lnTo>
                      <a:pt x="24" y="2047"/>
                    </a:lnTo>
                    <a:cubicBezTo>
                      <a:pt x="1" y="2183"/>
                      <a:pt x="115" y="2297"/>
                      <a:pt x="251" y="2297"/>
                    </a:cubicBezTo>
                    <a:cubicBezTo>
                      <a:pt x="410" y="2297"/>
                      <a:pt x="478" y="2229"/>
                      <a:pt x="478" y="2069"/>
                    </a:cubicBezTo>
                    <a:lnTo>
                      <a:pt x="478" y="250"/>
                    </a:lnTo>
                    <a:cubicBezTo>
                      <a:pt x="478" y="114"/>
                      <a:pt x="410" y="0"/>
                      <a:pt x="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4"/>
              <p:cNvSpPr/>
              <p:nvPr/>
            </p:nvSpPr>
            <p:spPr>
              <a:xfrm>
                <a:off x="761175" y="3524175"/>
                <a:ext cx="12525" cy="103500"/>
              </a:xfrm>
              <a:custGeom>
                <a:avLst/>
                <a:gdLst/>
                <a:ahLst/>
                <a:cxnLst/>
                <a:rect l="l" t="t" r="r" b="b"/>
                <a:pathLst>
                  <a:path w="501" h="4140" extrusionOk="0">
                    <a:moveTo>
                      <a:pt x="273" y="1"/>
                    </a:moveTo>
                    <a:cubicBezTo>
                      <a:pt x="160" y="1"/>
                      <a:pt x="46" y="92"/>
                      <a:pt x="46" y="228"/>
                    </a:cubicBezTo>
                    <a:lnTo>
                      <a:pt x="23" y="3866"/>
                    </a:lnTo>
                    <a:cubicBezTo>
                      <a:pt x="1" y="4026"/>
                      <a:pt x="114" y="4139"/>
                      <a:pt x="251" y="4139"/>
                    </a:cubicBezTo>
                    <a:cubicBezTo>
                      <a:pt x="387" y="4139"/>
                      <a:pt x="478" y="4026"/>
                      <a:pt x="478" y="3912"/>
                    </a:cubicBezTo>
                    <a:lnTo>
                      <a:pt x="501" y="273"/>
                    </a:lnTo>
                    <a:cubicBezTo>
                      <a:pt x="501" y="114"/>
                      <a:pt x="410"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4"/>
              <p:cNvSpPr/>
              <p:nvPr/>
            </p:nvSpPr>
            <p:spPr>
              <a:xfrm>
                <a:off x="803250" y="3569650"/>
                <a:ext cx="11950" cy="58025"/>
              </a:xfrm>
              <a:custGeom>
                <a:avLst/>
                <a:gdLst/>
                <a:ahLst/>
                <a:cxnLst/>
                <a:rect l="l" t="t" r="r" b="b"/>
                <a:pathLst>
                  <a:path w="478" h="2321" extrusionOk="0">
                    <a:moveTo>
                      <a:pt x="250" y="1"/>
                    </a:moveTo>
                    <a:cubicBezTo>
                      <a:pt x="137" y="1"/>
                      <a:pt x="23" y="92"/>
                      <a:pt x="23" y="228"/>
                    </a:cubicBezTo>
                    <a:lnTo>
                      <a:pt x="23" y="2047"/>
                    </a:lnTo>
                    <a:cubicBezTo>
                      <a:pt x="0" y="2207"/>
                      <a:pt x="114" y="2320"/>
                      <a:pt x="250" y="2320"/>
                    </a:cubicBezTo>
                    <a:cubicBezTo>
                      <a:pt x="387" y="2320"/>
                      <a:pt x="478" y="2207"/>
                      <a:pt x="478" y="2093"/>
                    </a:cubicBezTo>
                    <a:lnTo>
                      <a:pt x="478" y="274"/>
                    </a:lnTo>
                    <a:cubicBezTo>
                      <a:pt x="478" y="114"/>
                      <a:pt x="387"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4"/>
              <p:cNvSpPr/>
              <p:nvPr/>
            </p:nvSpPr>
            <p:spPr>
              <a:xfrm>
                <a:off x="844750" y="3524175"/>
                <a:ext cx="13100" cy="103500"/>
              </a:xfrm>
              <a:custGeom>
                <a:avLst/>
                <a:gdLst/>
                <a:ahLst/>
                <a:cxnLst/>
                <a:rect l="l" t="t" r="r" b="b"/>
                <a:pathLst>
                  <a:path w="524" h="4140" extrusionOk="0">
                    <a:moveTo>
                      <a:pt x="296" y="1"/>
                    </a:moveTo>
                    <a:cubicBezTo>
                      <a:pt x="182" y="1"/>
                      <a:pt x="69" y="92"/>
                      <a:pt x="69" y="228"/>
                    </a:cubicBezTo>
                    <a:lnTo>
                      <a:pt x="46" y="3866"/>
                    </a:lnTo>
                    <a:cubicBezTo>
                      <a:pt x="0" y="4026"/>
                      <a:pt x="114" y="4139"/>
                      <a:pt x="273" y="4139"/>
                    </a:cubicBezTo>
                    <a:cubicBezTo>
                      <a:pt x="387" y="4139"/>
                      <a:pt x="501" y="4026"/>
                      <a:pt x="501" y="3912"/>
                    </a:cubicBezTo>
                    <a:lnTo>
                      <a:pt x="523" y="273"/>
                    </a:lnTo>
                    <a:cubicBezTo>
                      <a:pt x="523" y="114"/>
                      <a:pt x="432" y="1"/>
                      <a:pt x="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4"/>
              <p:cNvSpPr/>
              <p:nvPr/>
            </p:nvSpPr>
            <p:spPr>
              <a:xfrm>
                <a:off x="886825" y="3570225"/>
                <a:ext cx="11950" cy="58000"/>
              </a:xfrm>
              <a:custGeom>
                <a:avLst/>
                <a:gdLst/>
                <a:ahLst/>
                <a:cxnLst/>
                <a:rect l="l" t="t" r="r" b="b"/>
                <a:pathLst>
                  <a:path w="478" h="2320" extrusionOk="0">
                    <a:moveTo>
                      <a:pt x="250" y="1"/>
                    </a:moveTo>
                    <a:cubicBezTo>
                      <a:pt x="137" y="1"/>
                      <a:pt x="23" y="91"/>
                      <a:pt x="23" y="251"/>
                    </a:cubicBezTo>
                    <a:lnTo>
                      <a:pt x="23" y="2070"/>
                    </a:lnTo>
                    <a:cubicBezTo>
                      <a:pt x="0" y="2206"/>
                      <a:pt x="114" y="2320"/>
                      <a:pt x="250" y="2320"/>
                    </a:cubicBezTo>
                    <a:cubicBezTo>
                      <a:pt x="364" y="2320"/>
                      <a:pt x="478" y="2206"/>
                      <a:pt x="478" y="2093"/>
                    </a:cubicBezTo>
                    <a:lnTo>
                      <a:pt x="478" y="273"/>
                    </a:lnTo>
                    <a:cubicBezTo>
                      <a:pt x="478" y="137"/>
                      <a:pt x="409"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4"/>
              <p:cNvSpPr/>
              <p:nvPr/>
            </p:nvSpPr>
            <p:spPr>
              <a:xfrm>
                <a:off x="928875" y="3524750"/>
                <a:ext cx="12550" cy="103475"/>
              </a:xfrm>
              <a:custGeom>
                <a:avLst/>
                <a:gdLst/>
                <a:ahLst/>
                <a:cxnLst/>
                <a:rect l="l" t="t" r="r" b="b"/>
                <a:pathLst>
                  <a:path w="502" h="4139" extrusionOk="0">
                    <a:moveTo>
                      <a:pt x="274" y="0"/>
                    </a:moveTo>
                    <a:cubicBezTo>
                      <a:pt x="160" y="0"/>
                      <a:pt x="46" y="91"/>
                      <a:pt x="46" y="250"/>
                    </a:cubicBezTo>
                    <a:lnTo>
                      <a:pt x="24" y="3889"/>
                    </a:lnTo>
                    <a:cubicBezTo>
                      <a:pt x="1" y="4025"/>
                      <a:pt x="115" y="4139"/>
                      <a:pt x="251" y="4139"/>
                    </a:cubicBezTo>
                    <a:cubicBezTo>
                      <a:pt x="365" y="4139"/>
                      <a:pt x="478" y="4025"/>
                      <a:pt x="478" y="3912"/>
                    </a:cubicBezTo>
                    <a:lnTo>
                      <a:pt x="501" y="273"/>
                    </a:lnTo>
                    <a:cubicBezTo>
                      <a:pt x="501" y="114"/>
                      <a:pt x="433"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4"/>
              <p:cNvSpPr/>
              <p:nvPr/>
            </p:nvSpPr>
            <p:spPr>
              <a:xfrm>
                <a:off x="970375" y="3570225"/>
                <a:ext cx="12550" cy="58000"/>
              </a:xfrm>
              <a:custGeom>
                <a:avLst/>
                <a:gdLst/>
                <a:ahLst/>
                <a:cxnLst/>
                <a:rect l="l" t="t" r="r" b="b"/>
                <a:pathLst>
                  <a:path w="502" h="2320" extrusionOk="0">
                    <a:moveTo>
                      <a:pt x="274" y="1"/>
                    </a:moveTo>
                    <a:cubicBezTo>
                      <a:pt x="160" y="1"/>
                      <a:pt x="46" y="91"/>
                      <a:pt x="46" y="251"/>
                    </a:cubicBezTo>
                    <a:lnTo>
                      <a:pt x="46" y="2070"/>
                    </a:lnTo>
                    <a:cubicBezTo>
                      <a:pt x="1" y="2206"/>
                      <a:pt x="137" y="2320"/>
                      <a:pt x="274" y="2320"/>
                    </a:cubicBezTo>
                    <a:cubicBezTo>
                      <a:pt x="387" y="2320"/>
                      <a:pt x="501" y="2206"/>
                      <a:pt x="501" y="2093"/>
                    </a:cubicBezTo>
                    <a:lnTo>
                      <a:pt x="501" y="273"/>
                    </a:lnTo>
                    <a:cubicBezTo>
                      <a:pt x="501" y="137"/>
                      <a:pt x="410"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4"/>
              <p:cNvSpPr/>
              <p:nvPr/>
            </p:nvSpPr>
            <p:spPr>
              <a:xfrm>
                <a:off x="1012450" y="3524750"/>
                <a:ext cx="13100" cy="103475"/>
              </a:xfrm>
              <a:custGeom>
                <a:avLst/>
                <a:gdLst/>
                <a:ahLst/>
                <a:cxnLst/>
                <a:rect l="l" t="t" r="r" b="b"/>
                <a:pathLst>
                  <a:path w="524" h="4139" extrusionOk="0">
                    <a:moveTo>
                      <a:pt x="296" y="0"/>
                    </a:moveTo>
                    <a:cubicBezTo>
                      <a:pt x="183" y="0"/>
                      <a:pt x="69" y="91"/>
                      <a:pt x="69" y="250"/>
                    </a:cubicBezTo>
                    <a:lnTo>
                      <a:pt x="46" y="3889"/>
                    </a:lnTo>
                    <a:cubicBezTo>
                      <a:pt x="1" y="4025"/>
                      <a:pt x="114" y="4139"/>
                      <a:pt x="274" y="4139"/>
                    </a:cubicBezTo>
                    <a:cubicBezTo>
                      <a:pt x="387" y="4139"/>
                      <a:pt x="501" y="4048"/>
                      <a:pt x="501" y="3912"/>
                    </a:cubicBezTo>
                    <a:lnTo>
                      <a:pt x="524" y="273"/>
                    </a:lnTo>
                    <a:cubicBezTo>
                      <a:pt x="524" y="114"/>
                      <a:pt x="433"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4"/>
              <p:cNvSpPr/>
              <p:nvPr/>
            </p:nvSpPr>
            <p:spPr>
              <a:xfrm>
                <a:off x="1054525" y="3571350"/>
                <a:ext cx="11950" cy="57450"/>
              </a:xfrm>
              <a:custGeom>
                <a:avLst/>
                <a:gdLst/>
                <a:ahLst/>
                <a:cxnLst/>
                <a:rect l="l" t="t" r="r" b="b"/>
                <a:pathLst>
                  <a:path w="478" h="2298" extrusionOk="0">
                    <a:moveTo>
                      <a:pt x="251" y="1"/>
                    </a:moveTo>
                    <a:cubicBezTo>
                      <a:pt x="137" y="1"/>
                      <a:pt x="23" y="92"/>
                      <a:pt x="23" y="228"/>
                    </a:cubicBezTo>
                    <a:lnTo>
                      <a:pt x="23" y="2048"/>
                    </a:lnTo>
                    <a:cubicBezTo>
                      <a:pt x="0" y="2184"/>
                      <a:pt x="114" y="2298"/>
                      <a:pt x="251" y="2298"/>
                    </a:cubicBezTo>
                    <a:cubicBezTo>
                      <a:pt x="364" y="2298"/>
                      <a:pt x="478" y="2184"/>
                      <a:pt x="478" y="2070"/>
                    </a:cubicBezTo>
                    <a:lnTo>
                      <a:pt x="478" y="251"/>
                    </a:lnTo>
                    <a:cubicBezTo>
                      <a:pt x="478" y="115"/>
                      <a:pt x="410"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4"/>
              <p:cNvSpPr/>
              <p:nvPr/>
            </p:nvSpPr>
            <p:spPr>
              <a:xfrm>
                <a:off x="1096600" y="3525875"/>
                <a:ext cx="12525" cy="102925"/>
              </a:xfrm>
              <a:custGeom>
                <a:avLst/>
                <a:gdLst/>
                <a:ahLst/>
                <a:cxnLst/>
                <a:rect l="l" t="t" r="r" b="b"/>
                <a:pathLst>
                  <a:path w="501" h="4117" extrusionOk="0">
                    <a:moveTo>
                      <a:pt x="273" y="1"/>
                    </a:moveTo>
                    <a:cubicBezTo>
                      <a:pt x="159" y="1"/>
                      <a:pt x="46" y="69"/>
                      <a:pt x="46" y="228"/>
                    </a:cubicBezTo>
                    <a:lnTo>
                      <a:pt x="23" y="3867"/>
                    </a:lnTo>
                    <a:cubicBezTo>
                      <a:pt x="0" y="4003"/>
                      <a:pt x="114" y="4117"/>
                      <a:pt x="250" y="4117"/>
                    </a:cubicBezTo>
                    <a:cubicBezTo>
                      <a:pt x="364" y="4117"/>
                      <a:pt x="478" y="4003"/>
                      <a:pt x="478" y="3889"/>
                    </a:cubicBezTo>
                    <a:lnTo>
                      <a:pt x="500" y="251"/>
                    </a:lnTo>
                    <a:cubicBezTo>
                      <a:pt x="500" y="114"/>
                      <a:pt x="432"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4"/>
              <p:cNvSpPr/>
              <p:nvPr/>
            </p:nvSpPr>
            <p:spPr>
              <a:xfrm>
                <a:off x="1138100" y="3571350"/>
                <a:ext cx="12525" cy="57450"/>
              </a:xfrm>
              <a:custGeom>
                <a:avLst/>
                <a:gdLst/>
                <a:ahLst/>
                <a:cxnLst/>
                <a:rect l="l" t="t" r="r" b="b"/>
                <a:pathLst>
                  <a:path w="501" h="2298" extrusionOk="0">
                    <a:moveTo>
                      <a:pt x="273" y="1"/>
                    </a:moveTo>
                    <a:cubicBezTo>
                      <a:pt x="159" y="1"/>
                      <a:pt x="46" y="92"/>
                      <a:pt x="46" y="228"/>
                    </a:cubicBezTo>
                    <a:lnTo>
                      <a:pt x="46" y="2048"/>
                    </a:lnTo>
                    <a:cubicBezTo>
                      <a:pt x="0" y="2184"/>
                      <a:pt x="114" y="2298"/>
                      <a:pt x="273" y="2298"/>
                    </a:cubicBezTo>
                    <a:cubicBezTo>
                      <a:pt x="387" y="2298"/>
                      <a:pt x="500" y="2184"/>
                      <a:pt x="500" y="2070"/>
                    </a:cubicBezTo>
                    <a:lnTo>
                      <a:pt x="500" y="251"/>
                    </a:lnTo>
                    <a:cubicBezTo>
                      <a:pt x="500" y="115"/>
                      <a:pt x="409"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4"/>
              <p:cNvSpPr/>
              <p:nvPr/>
            </p:nvSpPr>
            <p:spPr>
              <a:xfrm>
                <a:off x="1180150" y="3525875"/>
                <a:ext cx="13100" cy="102925"/>
              </a:xfrm>
              <a:custGeom>
                <a:avLst/>
                <a:gdLst/>
                <a:ahLst/>
                <a:cxnLst/>
                <a:rect l="l" t="t" r="r" b="b"/>
                <a:pathLst>
                  <a:path w="524" h="4117" extrusionOk="0">
                    <a:moveTo>
                      <a:pt x="297" y="1"/>
                    </a:moveTo>
                    <a:cubicBezTo>
                      <a:pt x="183" y="1"/>
                      <a:pt x="69" y="69"/>
                      <a:pt x="69" y="228"/>
                    </a:cubicBezTo>
                    <a:lnTo>
                      <a:pt x="24" y="3867"/>
                    </a:lnTo>
                    <a:cubicBezTo>
                      <a:pt x="1" y="4003"/>
                      <a:pt x="115" y="4117"/>
                      <a:pt x="274" y="4117"/>
                    </a:cubicBezTo>
                    <a:cubicBezTo>
                      <a:pt x="388" y="4117"/>
                      <a:pt x="501" y="4026"/>
                      <a:pt x="501" y="3889"/>
                    </a:cubicBezTo>
                    <a:lnTo>
                      <a:pt x="524" y="251"/>
                    </a:lnTo>
                    <a:cubicBezTo>
                      <a:pt x="524" y="114"/>
                      <a:pt x="433"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4"/>
              <p:cNvSpPr/>
              <p:nvPr/>
            </p:nvSpPr>
            <p:spPr>
              <a:xfrm>
                <a:off x="1222225" y="3571925"/>
                <a:ext cx="11975" cy="57450"/>
              </a:xfrm>
              <a:custGeom>
                <a:avLst/>
                <a:gdLst/>
                <a:ahLst/>
                <a:cxnLst/>
                <a:rect l="l" t="t" r="r" b="b"/>
                <a:pathLst>
                  <a:path w="479" h="2298" extrusionOk="0">
                    <a:moveTo>
                      <a:pt x="251" y="1"/>
                    </a:moveTo>
                    <a:cubicBezTo>
                      <a:pt x="137" y="1"/>
                      <a:pt x="23" y="92"/>
                      <a:pt x="23" y="228"/>
                    </a:cubicBezTo>
                    <a:lnTo>
                      <a:pt x="23" y="2047"/>
                    </a:lnTo>
                    <a:cubicBezTo>
                      <a:pt x="1" y="2184"/>
                      <a:pt x="114" y="2297"/>
                      <a:pt x="251" y="2297"/>
                    </a:cubicBezTo>
                    <a:cubicBezTo>
                      <a:pt x="365" y="2297"/>
                      <a:pt x="478" y="2184"/>
                      <a:pt x="478" y="2070"/>
                    </a:cubicBezTo>
                    <a:lnTo>
                      <a:pt x="478" y="251"/>
                    </a:lnTo>
                    <a:cubicBezTo>
                      <a:pt x="478" y="114"/>
                      <a:pt x="410"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4"/>
              <p:cNvSpPr/>
              <p:nvPr/>
            </p:nvSpPr>
            <p:spPr>
              <a:xfrm>
                <a:off x="1264300" y="3526450"/>
                <a:ext cx="12525" cy="102925"/>
              </a:xfrm>
              <a:custGeom>
                <a:avLst/>
                <a:gdLst/>
                <a:ahLst/>
                <a:cxnLst/>
                <a:rect l="l" t="t" r="r" b="b"/>
                <a:pathLst>
                  <a:path w="501" h="4117" extrusionOk="0">
                    <a:moveTo>
                      <a:pt x="273" y="1"/>
                    </a:moveTo>
                    <a:cubicBezTo>
                      <a:pt x="160" y="1"/>
                      <a:pt x="46" y="91"/>
                      <a:pt x="46" y="228"/>
                    </a:cubicBezTo>
                    <a:lnTo>
                      <a:pt x="23" y="3866"/>
                    </a:lnTo>
                    <a:cubicBezTo>
                      <a:pt x="0" y="4003"/>
                      <a:pt x="114" y="4116"/>
                      <a:pt x="251" y="4116"/>
                    </a:cubicBezTo>
                    <a:cubicBezTo>
                      <a:pt x="364" y="4116"/>
                      <a:pt x="478" y="4003"/>
                      <a:pt x="478" y="3889"/>
                    </a:cubicBezTo>
                    <a:lnTo>
                      <a:pt x="501" y="251"/>
                    </a:lnTo>
                    <a:cubicBezTo>
                      <a:pt x="501" y="114"/>
                      <a:pt x="432"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4"/>
              <p:cNvSpPr/>
              <p:nvPr/>
            </p:nvSpPr>
            <p:spPr>
              <a:xfrm>
                <a:off x="1306375" y="3571925"/>
                <a:ext cx="11950" cy="57450"/>
              </a:xfrm>
              <a:custGeom>
                <a:avLst/>
                <a:gdLst/>
                <a:ahLst/>
                <a:cxnLst/>
                <a:rect l="l" t="t" r="r" b="b"/>
                <a:pathLst>
                  <a:path w="478" h="2298" extrusionOk="0">
                    <a:moveTo>
                      <a:pt x="250" y="1"/>
                    </a:moveTo>
                    <a:cubicBezTo>
                      <a:pt x="137" y="1"/>
                      <a:pt x="23" y="92"/>
                      <a:pt x="23" y="228"/>
                    </a:cubicBezTo>
                    <a:lnTo>
                      <a:pt x="23" y="2047"/>
                    </a:lnTo>
                    <a:cubicBezTo>
                      <a:pt x="0" y="2184"/>
                      <a:pt x="114" y="2297"/>
                      <a:pt x="250" y="2297"/>
                    </a:cubicBezTo>
                    <a:cubicBezTo>
                      <a:pt x="364" y="2297"/>
                      <a:pt x="478" y="2184"/>
                      <a:pt x="478" y="2070"/>
                    </a:cubicBezTo>
                    <a:lnTo>
                      <a:pt x="478" y="251"/>
                    </a:lnTo>
                    <a:cubicBezTo>
                      <a:pt x="478" y="114"/>
                      <a:pt x="387" y="1"/>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4"/>
              <p:cNvSpPr/>
              <p:nvPr/>
            </p:nvSpPr>
            <p:spPr>
              <a:xfrm>
                <a:off x="1347300" y="3526450"/>
                <a:ext cx="13100" cy="102925"/>
              </a:xfrm>
              <a:custGeom>
                <a:avLst/>
                <a:gdLst/>
                <a:ahLst/>
                <a:cxnLst/>
                <a:rect l="l" t="t" r="r" b="b"/>
                <a:pathLst>
                  <a:path w="524" h="4117" extrusionOk="0">
                    <a:moveTo>
                      <a:pt x="273" y="1"/>
                    </a:moveTo>
                    <a:cubicBezTo>
                      <a:pt x="160" y="1"/>
                      <a:pt x="46" y="91"/>
                      <a:pt x="46" y="228"/>
                    </a:cubicBezTo>
                    <a:lnTo>
                      <a:pt x="23" y="3866"/>
                    </a:lnTo>
                    <a:cubicBezTo>
                      <a:pt x="0" y="4003"/>
                      <a:pt x="114" y="4116"/>
                      <a:pt x="251" y="4116"/>
                    </a:cubicBezTo>
                    <a:cubicBezTo>
                      <a:pt x="410" y="4116"/>
                      <a:pt x="523" y="4048"/>
                      <a:pt x="478" y="3889"/>
                    </a:cubicBezTo>
                    <a:lnTo>
                      <a:pt x="523" y="251"/>
                    </a:lnTo>
                    <a:cubicBezTo>
                      <a:pt x="523" y="114"/>
                      <a:pt x="433"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4"/>
              <p:cNvSpPr/>
              <p:nvPr/>
            </p:nvSpPr>
            <p:spPr>
              <a:xfrm>
                <a:off x="1389375" y="3572500"/>
                <a:ext cx="12525" cy="58000"/>
              </a:xfrm>
              <a:custGeom>
                <a:avLst/>
                <a:gdLst/>
                <a:ahLst/>
                <a:cxnLst/>
                <a:rect l="l" t="t" r="r" b="b"/>
                <a:pathLst>
                  <a:path w="501" h="2320" extrusionOk="0">
                    <a:moveTo>
                      <a:pt x="250" y="0"/>
                    </a:moveTo>
                    <a:cubicBezTo>
                      <a:pt x="137" y="0"/>
                      <a:pt x="23" y="91"/>
                      <a:pt x="23" y="228"/>
                    </a:cubicBezTo>
                    <a:lnTo>
                      <a:pt x="23" y="2047"/>
                    </a:lnTo>
                    <a:cubicBezTo>
                      <a:pt x="0" y="2206"/>
                      <a:pt x="114" y="2320"/>
                      <a:pt x="250" y="2320"/>
                    </a:cubicBezTo>
                    <a:cubicBezTo>
                      <a:pt x="387" y="2320"/>
                      <a:pt x="501" y="2206"/>
                      <a:pt x="478" y="2093"/>
                    </a:cubicBezTo>
                    <a:lnTo>
                      <a:pt x="478" y="273"/>
                    </a:lnTo>
                    <a:cubicBezTo>
                      <a:pt x="478" y="114"/>
                      <a:pt x="387"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4"/>
              <p:cNvSpPr/>
              <p:nvPr/>
            </p:nvSpPr>
            <p:spPr>
              <a:xfrm>
                <a:off x="1431425" y="3527025"/>
                <a:ext cx="12550" cy="103475"/>
              </a:xfrm>
              <a:custGeom>
                <a:avLst/>
                <a:gdLst/>
                <a:ahLst/>
                <a:cxnLst/>
                <a:rect l="l" t="t" r="r" b="b"/>
                <a:pathLst>
                  <a:path w="502" h="4139" extrusionOk="0">
                    <a:moveTo>
                      <a:pt x="274" y="0"/>
                    </a:moveTo>
                    <a:cubicBezTo>
                      <a:pt x="160" y="0"/>
                      <a:pt x="46" y="91"/>
                      <a:pt x="46" y="228"/>
                    </a:cubicBezTo>
                    <a:lnTo>
                      <a:pt x="24" y="3866"/>
                    </a:lnTo>
                    <a:cubicBezTo>
                      <a:pt x="1" y="4025"/>
                      <a:pt x="115" y="4139"/>
                      <a:pt x="251" y="4139"/>
                    </a:cubicBezTo>
                    <a:cubicBezTo>
                      <a:pt x="388" y="4139"/>
                      <a:pt x="501" y="4025"/>
                      <a:pt x="479" y="3912"/>
                    </a:cubicBezTo>
                    <a:lnTo>
                      <a:pt x="501" y="273"/>
                    </a:lnTo>
                    <a:cubicBezTo>
                      <a:pt x="501" y="114"/>
                      <a:pt x="410"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4"/>
              <p:cNvSpPr/>
              <p:nvPr/>
            </p:nvSpPr>
            <p:spPr>
              <a:xfrm>
                <a:off x="1472925" y="3572500"/>
                <a:ext cx="13125" cy="58000"/>
              </a:xfrm>
              <a:custGeom>
                <a:avLst/>
                <a:gdLst/>
                <a:ahLst/>
                <a:cxnLst/>
                <a:rect l="l" t="t" r="r" b="b"/>
                <a:pathLst>
                  <a:path w="525" h="2320" extrusionOk="0">
                    <a:moveTo>
                      <a:pt x="274" y="0"/>
                    </a:moveTo>
                    <a:cubicBezTo>
                      <a:pt x="160" y="0"/>
                      <a:pt x="46" y="91"/>
                      <a:pt x="46" y="228"/>
                    </a:cubicBezTo>
                    <a:lnTo>
                      <a:pt x="46" y="2047"/>
                    </a:lnTo>
                    <a:cubicBezTo>
                      <a:pt x="1" y="2206"/>
                      <a:pt x="115" y="2320"/>
                      <a:pt x="274" y="2320"/>
                    </a:cubicBezTo>
                    <a:cubicBezTo>
                      <a:pt x="410" y="2320"/>
                      <a:pt x="524" y="2229"/>
                      <a:pt x="501" y="2093"/>
                    </a:cubicBezTo>
                    <a:lnTo>
                      <a:pt x="501" y="273"/>
                    </a:lnTo>
                    <a:cubicBezTo>
                      <a:pt x="501" y="114"/>
                      <a:pt x="410" y="0"/>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4"/>
              <p:cNvSpPr/>
              <p:nvPr/>
            </p:nvSpPr>
            <p:spPr>
              <a:xfrm>
                <a:off x="1515000" y="3527600"/>
                <a:ext cx="13100" cy="103475"/>
              </a:xfrm>
              <a:custGeom>
                <a:avLst/>
                <a:gdLst/>
                <a:ahLst/>
                <a:cxnLst/>
                <a:rect l="l" t="t" r="r" b="b"/>
                <a:pathLst>
                  <a:path w="524" h="4139" extrusionOk="0">
                    <a:moveTo>
                      <a:pt x="296" y="0"/>
                    </a:moveTo>
                    <a:cubicBezTo>
                      <a:pt x="160" y="0"/>
                      <a:pt x="46" y="91"/>
                      <a:pt x="46" y="250"/>
                    </a:cubicBezTo>
                    <a:lnTo>
                      <a:pt x="23" y="3889"/>
                    </a:lnTo>
                    <a:cubicBezTo>
                      <a:pt x="1" y="4025"/>
                      <a:pt x="114" y="4139"/>
                      <a:pt x="251" y="4139"/>
                    </a:cubicBezTo>
                    <a:cubicBezTo>
                      <a:pt x="410" y="4139"/>
                      <a:pt x="524" y="4025"/>
                      <a:pt x="478" y="3911"/>
                    </a:cubicBezTo>
                    <a:lnTo>
                      <a:pt x="524" y="273"/>
                    </a:lnTo>
                    <a:cubicBezTo>
                      <a:pt x="524" y="136"/>
                      <a:pt x="433" y="0"/>
                      <a:pt x="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4"/>
              <p:cNvSpPr/>
              <p:nvPr/>
            </p:nvSpPr>
            <p:spPr>
              <a:xfrm>
                <a:off x="1557075" y="3573625"/>
                <a:ext cx="12525" cy="57450"/>
              </a:xfrm>
              <a:custGeom>
                <a:avLst/>
                <a:gdLst/>
                <a:ahLst/>
                <a:cxnLst/>
                <a:rect l="l" t="t" r="r" b="b"/>
                <a:pathLst>
                  <a:path w="501" h="2298" extrusionOk="0">
                    <a:moveTo>
                      <a:pt x="251" y="1"/>
                    </a:moveTo>
                    <a:cubicBezTo>
                      <a:pt x="137" y="1"/>
                      <a:pt x="23" y="69"/>
                      <a:pt x="23" y="228"/>
                    </a:cubicBezTo>
                    <a:lnTo>
                      <a:pt x="23" y="2048"/>
                    </a:lnTo>
                    <a:cubicBezTo>
                      <a:pt x="1" y="2184"/>
                      <a:pt x="114" y="2298"/>
                      <a:pt x="251" y="2298"/>
                    </a:cubicBezTo>
                    <a:cubicBezTo>
                      <a:pt x="387" y="2298"/>
                      <a:pt x="501" y="2184"/>
                      <a:pt x="478" y="2070"/>
                    </a:cubicBezTo>
                    <a:lnTo>
                      <a:pt x="478" y="251"/>
                    </a:lnTo>
                    <a:cubicBezTo>
                      <a:pt x="478" y="115"/>
                      <a:pt x="387" y="1"/>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4"/>
              <p:cNvSpPr/>
              <p:nvPr/>
            </p:nvSpPr>
            <p:spPr>
              <a:xfrm>
                <a:off x="1599150" y="3527600"/>
                <a:ext cx="12525" cy="103475"/>
              </a:xfrm>
              <a:custGeom>
                <a:avLst/>
                <a:gdLst/>
                <a:ahLst/>
                <a:cxnLst/>
                <a:rect l="l" t="t" r="r" b="b"/>
                <a:pathLst>
                  <a:path w="501" h="4139" extrusionOk="0">
                    <a:moveTo>
                      <a:pt x="273" y="0"/>
                    </a:moveTo>
                    <a:cubicBezTo>
                      <a:pt x="159" y="0"/>
                      <a:pt x="46" y="91"/>
                      <a:pt x="46" y="250"/>
                    </a:cubicBezTo>
                    <a:lnTo>
                      <a:pt x="23" y="3889"/>
                    </a:lnTo>
                    <a:cubicBezTo>
                      <a:pt x="0" y="4025"/>
                      <a:pt x="114" y="4139"/>
                      <a:pt x="250" y="4139"/>
                    </a:cubicBezTo>
                    <a:cubicBezTo>
                      <a:pt x="387" y="4139"/>
                      <a:pt x="501" y="4025"/>
                      <a:pt x="478" y="3911"/>
                    </a:cubicBezTo>
                    <a:lnTo>
                      <a:pt x="501" y="273"/>
                    </a:lnTo>
                    <a:cubicBezTo>
                      <a:pt x="501" y="136"/>
                      <a:pt x="410" y="0"/>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4"/>
              <p:cNvSpPr/>
              <p:nvPr/>
            </p:nvSpPr>
            <p:spPr>
              <a:xfrm>
                <a:off x="1640650" y="3573625"/>
                <a:ext cx="13100" cy="57450"/>
              </a:xfrm>
              <a:custGeom>
                <a:avLst/>
                <a:gdLst/>
                <a:ahLst/>
                <a:cxnLst/>
                <a:rect l="l" t="t" r="r" b="b"/>
                <a:pathLst>
                  <a:path w="524" h="2298" extrusionOk="0">
                    <a:moveTo>
                      <a:pt x="273" y="1"/>
                    </a:moveTo>
                    <a:cubicBezTo>
                      <a:pt x="159" y="1"/>
                      <a:pt x="46" y="69"/>
                      <a:pt x="46" y="228"/>
                    </a:cubicBezTo>
                    <a:lnTo>
                      <a:pt x="46" y="2048"/>
                    </a:lnTo>
                    <a:cubicBezTo>
                      <a:pt x="0" y="2184"/>
                      <a:pt x="114" y="2298"/>
                      <a:pt x="273" y="2298"/>
                    </a:cubicBezTo>
                    <a:cubicBezTo>
                      <a:pt x="410" y="2298"/>
                      <a:pt x="523" y="2207"/>
                      <a:pt x="501" y="2070"/>
                    </a:cubicBezTo>
                    <a:lnTo>
                      <a:pt x="501" y="251"/>
                    </a:lnTo>
                    <a:cubicBezTo>
                      <a:pt x="501" y="115"/>
                      <a:pt x="410"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4"/>
              <p:cNvSpPr/>
              <p:nvPr/>
            </p:nvSpPr>
            <p:spPr>
              <a:xfrm>
                <a:off x="227925" y="2190500"/>
                <a:ext cx="58025" cy="11950"/>
              </a:xfrm>
              <a:custGeom>
                <a:avLst/>
                <a:gdLst/>
                <a:ahLst/>
                <a:cxnLst/>
                <a:rect l="l" t="t" r="r" b="b"/>
                <a:pathLst>
                  <a:path w="2321" h="478" extrusionOk="0">
                    <a:moveTo>
                      <a:pt x="228" y="0"/>
                    </a:moveTo>
                    <a:cubicBezTo>
                      <a:pt x="114" y="0"/>
                      <a:pt x="1" y="91"/>
                      <a:pt x="1" y="227"/>
                    </a:cubicBezTo>
                    <a:cubicBezTo>
                      <a:pt x="1" y="364"/>
                      <a:pt x="91" y="478"/>
                      <a:pt x="228" y="478"/>
                    </a:cubicBezTo>
                    <a:lnTo>
                      <a:pt x="2047" y="478"/>
                    </a:lnTo>
                    <a:cubicBezTo>
                      <a:pt x="2206" y="478"/>
                      <a:pt x="2320" y="364"/>
                      <a:pt x="2275" y="250"/>
                    </a:cubicBezTo>
                    <a:cubicBezTo>
                      <a:pt x="2275" y="114"/>
                      <a:pt x="2206"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4"/>
              <p:cNvSpPr/>
              <p:nvPr/>
            </p:nvSpPr>
            <p:spPr>
              <a:xfrm>
                <a:off x="227350" y="2232000"/>
                <a:ext cx="104075" cy="12525"/>
              </a:xfrm>
              <a:custGeom>
                <a:avLst/>
                <a:gdLst/>
                <a:ahLst/>
                <a:cxnLst/>
                <a:rect l="l" t="t" r="r" b="b"/>
                <a:pathLst>
                  <a:path w="4163" h="501" extrusionOk="0">
                    <a:moveTo>
                      <a:pt x="251" y="0"/>
                    </a:moveTo>
                    <a:cubicBezTo>
                      <a:pt x="114" y="0"/>
                      <a:pt x="1" y="114"/>
                      <a:pt x="24" y="227"/>
                    </a:cubicBezTo>
                    <a:cubicBezTo>
                      <a:pt x="24" y="364"/>
                      <a:pt x="114" y="478"/>
                      <a:pt x="251" y="478"/>
                    </a:cubicBezTo>
                    <a:lnTo>
                      <a:pt x="3889" y="500"/>
                    </a:lnTo>
                    <a:cubicBezTo>
                      <a:pt x="4049" y="500"/>
                      <a:pt x="4162" y="387"/>
                      <a:pt x="4117" y="273"/>
                    </a:cubicBezTo>
                    <a:cubicBezTo>
                      <a:pt x="4117" y="136"/>
                      <a:pt x="4049" y="23"/>
                      <a:pt x="3889" y="23"/>
                    </a:cubicBezTo>
                    <a:lnTo>
                      <a:pt x="2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4"/>
              <p:cNvSpPr/>
              <p:nvPr/>
            </p:nvSpPr>
            <p:spPr>
              <a:xfrm>
                <a:off x="227925" y="2274625"/>
                <a:ext cx="56875" cy="11975"/>
              </a:xfrm>
              <a:custGeom>
                <a:avLst/>
                <a:gdLst/>
                <a:ahLst/>
                <a:cxnLst/>
                <a:rect l="l" t="t" r="r" b="b"/>
                <a:pathLst>
                  <a:path w="2275" h="479" extrusionOk="0">
                    <a:moveTo>
                      <a:pt x="228" y="0"/>
                    </a:moveTo>
                    <a:cubicBezTo>
                      <a:pt x="114" y="0"/>
                      <a:pt x="1" y="69"/>
                      <a:pt x="1" y="228"/>
                    </a:cubicBezTo>
                    <a:cubicBezTo>
                      <a:pt x="1" y="364"/>
                      <a:pt x="91" y="478"/>
                      <a:pt x="228" y="478"/>
                    </a:cubicBezTo>
                    <a:lnTo>
                      <a:pt x="2047" y="478"/>
                    </a:lnTo>
                    <a:cubicBezTo>
                      <a:pt x="2161" y="478"/>
                      <a:pt x="2275" y="364"/>
                      <a:pt x="2275" y="251"/>
                    </a:cubicBezTo>
                    <a:cubicBezTo>
                      <a:pt x="2275" y="114"/>
                      <a:pt x="2206"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4"/>
              <p:cNvSpPr/>
              <p:nvPr/>
            </p:nvSpPr>
            <p:spPr>
              <a:xfrm>
                <a:off x="227350" y="2315550"/>
                <a:ext cx="102925" cy="13100"/>
              </a:xfrm>
              <a:custGeom>
                <a:avLst/>
                <a:gdLst/>
                <a:ahLst/>
                <a:cxnLst/>
                <a:rect l="l" t="t" r="r" b="b"/>
                <a:pathLst>
                  <a:path w="4117" h="524" extrusionOk="0">
                    <a:moveTo>
                      <a:pt x="251" y="1"/>
                    </a:moveTo>
                    <a:cubicBezTo>
                      <a:pt x="114" y="1"/>
                      <a:pt x="1" y="92"/>
                      <a:pt x="1" y="228"/>
                    </a:cubicBezTo>
                    <a:cubicBezTo>
                      <a:pt x="1" y="365"/>
                      <a:pt x="92" y="478"/>
                      <a:pt x="228" y="478"/>
                    </a:cubicBezTo>
                    <a:lnTo>
                      <a:pt x="3867" y="524"/>
                    </a:lnTo>
                    <a:cubicBezTo>
                      <a:pt x="4003" y="524"/>
                      <a:pt x="4117" y="410"/>
                      <a:pt x="4117" y="296"/>
                    </a:cubicBezTo>
                    <a:cubicBezTo>
                      <a:pt x="4117" y="137"/>
                      <a:pt x="4049" y="24"/>
                      <a:pt x="3889" y="24"/>
                    </a:cubicBezTo>
                    <a:lnTo>
                      <a:pt x="2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4"/>
              <p:cNvSpPr/>
              <p:nvPr/>
            </p:nvSpPr>
            <p:spPr>
              <a:xfrm>
                <a:off x="227350" y="2358200"/>
                <a:ext cx="57450" cy="11950"/>
              </a:xfrm>
              <a:custGeom>
                <a:avLst/>
                <a:gdLst/>
                <a:ahLst/>
                <a:cxnLst/>
                <a:rect l="l" t="t" r="r" b="b"/>
                <a:pathLst>
                  <a:path w="2298" h="478" extrusionOk="0">
                    <a:moveTo>
                      <a:pt x="228" y="0"/>
                    </a:moveTo>
                    <a:cubicBezTo>
                      <a:pt x="114" y="0"/>
                      <a:pt x="1" y="91"/>
                      <a:pt x="1" y="228"/>
                    </a:cubicBezTo>
                    <a:cubicBezTo>
                      <a:pt x="1" y="364"/>
                      <a:pt x="92" y="478"/>
                      <a:pt x="228" y="478"/>
                    </a:cubicBezTo>
                    <a:lnTo>
                      <a:pt x="2047" y="478"/>
                    </a:lnTo>
                    <a:cubicBezTo>
                      <a:pt x="2184" y="478"/>
                      <a:pt x="2298" y="364"/>
                      <a:pt x="2275" y="250"/>
                    </a:cubicBezTo>
                    <a:cubicBezTo>
                      <a:pt x="2275" y="114"/>
                      <a:pt x="2184"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4"/>
              <p:cNvSpPr/>
              <p:nvPr/>
            </p:nvSpPr>
            <p:spPr>
              <a:xfrm>
                <a:off x="227350" y="2399125"/>
                <a:ext cx="102350" cy="13100"/>
              </a:xfrm>
              <a:custGeom>
                <a:avLst/>
                <a:gdLst/>
                <a:ahLst/>
                <a:cxnLst/>
                <a:rect l="l" t="t" r="r" b="b"/>
                <a:pathLst>
                  <a:path w="4094" h="524" extrusionOk="0">
                    <a:moveTo>
                      <a:pt x="228" y="1"/>
                    </a:moveTo>
                    <a:cubicBezTo>
                      <a:pt x="114" y="1"/>
                      <a:pt x="1" y="91"/>
                      <a:pt x="1" y="228"/>
                    </a:cubicBezTo>
                    <a:cubicBezTo>
                      <a:pt x="1" y="387"/>
                      <a:pt x="92" y="501"/>
                      <a:pt x="228" y="501"/>
                    </a:cubicBezTo>
                    <a:lnTo>
                      <a:pt x="3867" y="524"/>
                    </a:lnTo>
                    <a:cubicBezTo>
                      <a:pt x="4003" y="524"/>
                      <a:pt x="4094" y="410"/>
                      <a:pt x="4094" y="296"/>
                    </a:cubicBezTo>
                    <a:cubicBezTo>
                      <a:pt x="4094" y="160"/>
                      <a:pt x="4003" y="46"/>
                      <a:pt x="3867" y="46"/>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4"/>
              <p:cNvSpPr/>
              <p:nvPr/>
            </p:nvSpPr>
            <p:spPr>
              <a:xfrm>
                <a:off x="227350" y="2441775"/>
                <a:ext cx="56875" cy="12525"/>
              </a:xfrm>
              <a:custGeom>
                <a:avLst/>
                <a:gdLst/>
                <a:ahLst/>
                <a:cxnLst/>
                <a:rect l="l" t="t" r="r" b="b"/>
                <a:pathLst>
                  <a:path w="2275" h="501" extrusionOk="0">
                    <a:moveTo>
                      <a:pt x="228" y="0"/>
                    </a:moveTo>
                    <a:cubicBezTo>
                      <a:pt x="114" y="0"/>
                      <a:pt x="1" y="91"/>
                      <a:pt x="1" y="227"/>
                    </a:cubicBezTo>
                    <a:cubicBezTo>
                      <a:pt x="1" y="387"/>
                      <a:pt x="92" y="500"/>
                      <a:pt x="228" y="500"/>
                    </a:cubicBezTo>
                    <a:lnTo>
                      <a:pt x="2047" y="500"/>
                    </a:lnTo>
                    <a:cubicBezTo>
                      <a:pt x="2161" y="500"/>
                      <a:pt x="2275" y="387"/>
                      <a:pt x="2275" y="273"/>
                    </a:cubicBezTo>
                    <a:cubicBezTo>
                      <a:pt x="2275" y="136"/>
                      <a:pt x="2184"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4"/>
              <p:cNvSpPr/>
              <p:nvPr/>
            </p:nvSpPr>
            <p:spPr>
              <a:xfrm>
                <a:off x="226800" y="2483275"/>
                <a:ext cx="102900" cy="13100"/>
              </a:xfrm>
              <a:custGeom>
                <a:avLst/>
                <a:gdLst/>
                <a:ahLst/>
                <a:cxnLst/>
                <a:rect l="l" t="t" r="r" b="b"/>
                <a:pathLst>
                  <a:path w="4116" h="524" extrusionOk="0">
                    <a:moveTo>
                      <a:pt x="227" y="0"/>
                    </a:moveTo>
                    <a:cubicBezTo>
                      <a:pt x="114" y="0"/>
                      <a:pt x="0" y="91"/>
                      <a:pt x="0" y="227"/>
                    </a:cubicBezTo>
                    <a:cubicBezTo>
                      <a:pt x="0" y="364"/>
                      <a:pt x="68" y="478"/>
                      <a:pt x="227" y="478"/>
                    </a:cubicBezTo>
                    <a:lnTo>
                      <a:pt x="3866" y="523"/>
                    </a:lnTo>
                    <a:cubicBezTo>
                      <a:pt x="4002" y="523"/>
                      <a:pt x="4116" y="409"/>
                      <a:pt x="4093" y="273"/>
                    </a:cubicBezTo>
                    <a:cubicBezTo>
                      <a:pt x="4093" y="136"/>
                      <a:pt x="4002" y="23"/>
                      <a:pt x="3866" y="23"/>
                    </a:cubicBezTo>
                    <a:lnTo>
                      <a:pt x="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4"/>
              <p:cNvSpPr/>
              <p:nvPr/>
            </p:nvSpPr>
            <p:spPr>
              <a:xfrm>
                <a:off x="226800" y="2525900"/>
                <a:ext cx="56875" cy="11975"/>
              </a:xfrm>
              <a:custGeom>
                <a:avLst/>
                <a:gdLst/>
                <a:ahLst/>
                <a:cxnLst/>
                <a:rect l="l" t="t" r="r" b="b"/>
                <a:pathLst>
                  <a:path w="2275" h="479" extrusionOk="0">
                    <a:moveTo>
                      <a:pt x="227" y="0"/>
                    </a:moveTo>
                    <a:cubicBezTo>
                      <a:pt x="114" y="0"/>
                      <a:pt x="0" y="91"/>
                      <a:pt x="0" y="228"/>
                    </a:cubicBezTo>
                    <a:cubicBezTo>
                      <a:pt x="0" y="364"/>
                      <a:pt x="68" y="478"/>
                      <a:pt x="227" y="478"/>
                    </a:cubicBezTo>
                    <a:lnTo>
                      <a:pt x="2047" y="478"/>
                    </a:lnTo>
                    <a:cubicBezTo>
                      <a:pt x="2183" y="478"/>
                      <a:pt x="2274" y="364"/>
                      <a:pt x="2274" y="251"/>
                    </a:cubicBezTo>
                    <a:cubicBezTo>
                      <a:pt x="2274" y="114"/>
                      <a:pt x="2183"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4"/>
              <p:cNvSpPr/>
              <p:nvPr/>
            </p:nvSpPr>
            <p:spPr>
              <a:xfrm>
                <a:off x="226800" y="2567400"/>
                <a:ext cx="102350" cy="12525"/>
              </a:xfrm>
              <a:custGeom>
                <a:avLst/>
                <a:gdLst/>
                <a:ahLst/>
                <a:cxnLst/>
                <a:rect l="l" t="t" r="r" b="b"/>
                <a:pathLst>
                  <a:path w="4094" h="501" extrusionOk="0">
                    <a:moveTo>
                      <a:pt x="227" y="0"/>
                    </a:moveTo>
                    <a:cubicBezTo>
                      <a:pt x="114" y="0"/>
                      <a:pt x="0" y="69"/>
                      <a:pt x="0" y="228"/>
                    </a:cubicBezTo>
                    <a:cubicBezTo>
                      <a:pt x="0" y="364"/>
                      <a:pt x="68" y="478"/>
                      <a:pt x="227" y="478"/>
                    </a:cubicBezTo>
                    <a:lnTo>
                      <a:pt x="3866" y="501"/>
                    </a:lnTo>
                    <a:cubicBezTo>
                      <a:pt x="4002" y="501"/>
                      <a:pt x="4093" y="387"/>
                      <a:pt x="4093" y="273"/>
                    </a:cubicBezTo>
                    <a:cubicBezTo>
                      <a:pt x="4093" y="137"/>
                      <a:pt x="4002" y="23"/>
                      <a:pt x="3866" y="23"/>
                    </a:cubicBezTo>
                    <a:lnTo>
                      <a:pt x="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4"/>
              <p:cNvSpPr/>
              <p:nvPr/>
            </p:nvSpPr>
            <p:spPr>
              <a:xfrm>
                <a:off x="225650" y="2610025"/>
                <a:ext cx="58025" cy="11975"/>
              </a:xfrm>
              <a:custGeom>
                <a:avLst/>
                <a:gdLst/>
                <a:ahLst/>
                <a:cxnLst/>
                <a:rect l="l" t="t" r="r" b="b"/>
                <a:pathLst>
                  <a:path w="2321" h="479" extrusionOk="0">
                    <a:moveTo>
                      <a:pt x="228" y="1"/>
                    </a:moveTo>
                    <a:cubicBezTo>
                      <a:pt x="114" y="1"/>
                      <a:pt x="1" y="69"/>
                      <a:pt x="1" y="228"/>
                    </a:cubicBezTo>
                    <a:cubicBezTo>
                      <a:pt x="1" y="365"/>
                      <a:pt x="92" y="479"/>
                      <a:pt x="228" y="479"/>
                    </a:cubicBezTo>
                    <a:lnTo>
                      <a:pt x="2070" y="479"/>
                    </a:lnTo>
                    <a:cubicBezTo>
                      <a:pt x="2206" y="479"/>
                      <a:pt x="2320" y="365"/>
                      <a:pt x="2297" y="251"/>
                    </a:cubicBezTo>
                    <a:cubicBezTo>
                      <a:pt x="2297" y="115"/>
                      <a:pt x="2206" y="1"/>
                      <a:pt x="2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4"/>
              <p:cNvSpPr/>
              <p:nvPr/>
            </p:nvSpPr>
            <p:spPr>
              <a:xfrm>
                <a:off x="225650" y="2650975"/>
                <a:ext cx="103500" cy="13100"/>
              </a:xfrm>
              <a:custGeom>
                <a:avLst/>
                <a:gdLst/>
                <a:ahLst/>
                <a:cxnLst/>
                <a:rect l="l" t="t" r="r" b="b"/>
                <a:pathLst>
                  <a:path w="4140" h="524" extrusionOk="0">
                    <a:moveTo>
                      <a:pt x="228" y="0"/>
                    </a:moveTo>
                    <a:cubicBezTo>
                      <a:pt x="114" y="0"/>
                      <a:pt x="1" y="91"/>
                      <a:pt x="1" y="228"/>
                    </a:cubicBezTo>
                    <a:cubicBezTo>
                      <a:pt x="1" y="364"/>
                      <a:pt x="92" y="478"/>
                      <a:pt x="228" y="478"/>
                    </a:cubicBezTo>
                    <a:lnTo>
                      <a:pt x="3889" y="523"/>
                    </a:lnTo>
                    <a:cubicBezTo>
                      <a:pt x="4026" y="523"/>
                      <a:pt x="4139" y="410"/>
                      <a:pt x="4117" y="296"/>
                    </a:cubicBezTo>
                    <a:cubicBezTo>
                      <a:pt x="4117" y="137"/>
                      <a:pt x="4026" y="23"/>
                      <a:pt x="3889" y="23"/>
                    </a:cubicBez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4"/>
              <p:cNvSpPr/>
              <p:nvPr/>
            </p:nvSpPr>
            <p:spPr>
              <a:xfrm>
                <a:off x="225650" y="2693025"/>
                <a:ext cx="57450" cy="11975"/>
              </a:xfrm>
              <a:custGeom>
                <a:avLst/>
                <a:gdLst/>
                <a:ahLst/>
                <a:cxnLst/>
                <a:rect l="l" t="t" r="r" b="b"/>
                <a:pathLst>
                  <a:path w="2298" h="479" extrusionOk="0">
                    <a:moveTo>
                      <a:pt x="228" y="1"/>
                    </a:moveTo>
                    <a:cubicBezTo>
                      <a:pt x="114" y="1"/>
                      <a:pt x="1" y="69"/>
                      <a:pt x="1" y="228"/>
                    </a:cubicBezTo>
                    <a:cubicBezTo>
                      <a:pt x="1" y="365"/>
                      <a:pt x="92" y="479"/>
                      <a:pt x="228" y="479"/>
                    </a:cubicBezTo>
                    <a:lnTo>
                      <a:pt x="2070" y="479"/>
                    </a:lnTo>
                    <a:cubicBezTo>
                      <a:pt x="2206" y="479"/>
                      <a:pt x="2297" y="388"/>
                      <a:pt x="2297" y="251"/>
                    </a:cubicBezTo>
                    <a:cubicBezTo>
                      <a:pt x="2297" y="115"/>
                      <a:pt x="2206" y="1"/>
                      <a:pt x="2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4"/>
              <p:cNvSpPr/>
              <p:nvPr/>
            </p:nvSpPr>
            <p:spPr>
              <a:xfrm>
                <a:off x="225650" y="2735100"/>
                <a:ext cx="102925" cy="12550"/>
              </a:xfrm>
              <a:custGeom>
                <a:avLst/>
                <a:gdLst/>
                <a:ahLst/>
                <a:cxnLst/>
                <a:rect l="l" t="t" r="r" b="b"/>
                <a:pathLst>
                  <a:path w="4117" h="502" extrusionOk="0">
                    <a:moveTo>
                      <a:pt x="228" y="1"/>
                    </a:moveTo>
                    <a:cubicBezTo>
                      <a:pt x="114" y="1"/>
                      <a:pt x="1" y="69"/>
                      <a:pt x="1" y="228"/>
                    </a:cubicBezTo>
                    <a:cubicBezTo>
                      <a:pt x="1" y="365"/>
                      <a:pt x="92" y="478"/>
                      <a:pt x="228" y="478"/>
                    </a:cubicBezTo>
                    <a:lnTo>
                      <a:pt x="3889" y="501"/>
                    </a:lnTo>
                    <a:cubicBezTo>
                      <a:pt x="4003" y="501"/>
                      <a:pt x="4117" y="387"/>
                      <a:pt x="4117" y="274"/>
                    </a:cubicBezTo>
                    <a:cubicBezTo>
                      <a:pt x="4117" y="137"/>
                      <a:pt x="4026" y="23"/>
                      <a:pt x="3889" y="23"/>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4"/>
              <p:cNvSpPr/>
              <p:nvPr/>
            </p:nvSpPr>
            <p:spPr>
              <a:xfrm>
                <a:off x="225075" y="2776600"/>
                <a:ext cx="58025" cy="12550"/>
              </a:xfrm>
              <a:custGeom>
                <a:avLst/>
                <a:gdLst/>
                <a:ahLst/>
                <a:cxnLst/>
                <a:rect l="l" t="t" r="r" b="b"/>
                <a:pathLst>
                  <a:path w="2321" h="502" extrusionOk="0">
                    <a:moveTo>
                      <a:pt x="228" y="1"/>
                    </a:moveTo>
                    <a:cubicBezTo>
                      <a:pt x="115" y="1"/>
                      <a:pt x="1" y="92"/>
                      <a:pt x="1" y="228"/>
                    </a:cubicBezTo>
                    <a:cubicBezTo>
                      <a:pt x="1" y="387"/>
                      <a:pt x="92" y="501"/>
                      <a:pt x="228" y="501"/>
                    </a:cubicBezTo>
                    <a:lnTo>
                      <a:pt x="2047" y="501"/>
                    </a:lnTo>
                    <a:cubicBezTo>
                      <a:pt x="2207" y="501"/>
                      <a:pt x="2320" y="410"/>
                      <a:pt x="2275" y="274"/>
                    </a:cubicBezTo>
                    <a:cubicBezTo>
                      <a:pt x="2275" y="114"/>
                      <a:pt x="2207"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4"/>
              <p:cNvSpPr/>
              <p:nvPr/>
            </p:nvSpPr>
            <p:spPr>
              <a:xfrm>
                <a:off x="225075" y="2818675"/>
                <a:ext cx="103500" cy="13100"/>
              </a:xfrm>
              <a:custGeom>
                <a:avLst/>
                <a:gdLst/>
                <a:ahLst/>
                <a:cxnLst/>
                <a:rect l="l" t="t" r="r" b="b"/>
                <a:pathLst>
                  <a:path w="4140" h="524" extrusionOk="0">
                    <a:moveTo>
                      <a:pt x="228" y="0"/>
                    </a:moveTo>
                    <a:cubicBezTo>
                      <a:pt x="115" y="0"/>
                      <a:pt x="1" y="91"/>
                      <a:pt x="1" y="228"/>
                    </a:cubicBezTo>
                    <a:cubicBezTo>
                      <a:pt x="1" y="364"/>
                      <a:pt x="92" y="478"/>
                      <a:pt x="228" y="478"/>
                    </a:cubicBezTo>
                    <a:lnTo>
                      <a:pt x="3867" y="524"/>
                    </a:lnTo>
                    <a:cubicBezTo>
                      <a:pt x="4026" y="524"/>
                      <a:pt x="4140" y="410"/>
                      <a:pt x="4094" y="296"/>
                    </a:cubicBezTo>
                    <a:cubicBezTo>
                      <a:pt x="4094" y="137"/>
                      <a:pt x="4026" y="23"/>
                      <a:pt x="3867" y="23"/>
                    </a:cubicBez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4"/>
              <p:cNvSpPr/>
              <p:nvPr/>
            </p:nvSpPr>
            <p:spPr>
              <a:xfrm>
                <a:off x="225075" y="2860750"/>
                <a:ext cx="56875" cy="11950"/>
              </a:xfrm>
              <a:custGeom>
                <a:avLst/>
                <a:gdLst/>
                <a:ahLst/>
                <a:cxnLst/>
                <a:rect l="l" t="t" r="r" b="b"/>
                <a:pathLst>
                  <a:path w="2275" h="478" extrusionOk="0">
                    <a:moveTo>
                      <a:pt x="228" y="0"/>
                    </a:moveTo>
                    <a:cubicBezTo>
                      <a:pt x="115" y="0"/>
                      <a:pt x="1" y="68"/>
                      <a:pt x="1" y="228"/>
                    </a:cubicBezTo>
                    <a:cubicBezTo>
                      <a:pt x="1" y="364"/>
                      <a:pt x="92" y="478"/>
                      <a:pt x="228" y="478"/>
                    </a:cubicBezTo>
                    <a:lnTo>
                      <a:pt x="2047" y="478"/>
                    </a:lnTo>
                    <a:cubicBezTo>
                      <a:pt x="2207" y="478"/>
                      <a:pt x="2275" y="387"/>
                      <a:pt x="2275" y="250"/>
                    </a:cubicBezTo>
                    <a:cubicBezTo>
                      <a:pt x="2275" y="114"/>
                      <a:pt x="2207"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4"/>
              <p:cNvSpPr/>
              <p:nvPr/>
            </p:nvSpPr>
            <p:spPr>
              <a:xfrm>
                <a:off x="224525" y="2902250"/>
                <a:ext cx="102925" cy="13100"/>
              </a:xfrm>
              <a:custGeom>
                <a:avLst/>
                <a:gdLst/>
                <a:ahLst/>
                <a:cxnLst/>
                <a:rect l="l" t="t" r="r" b="b"/>
                <a:pathLst>
                  <a:path w="4117" h="524" extrusionOk="0">
                    <a:moveTo>
                      <a:pt x="227" y="0"/>
                    </a:moveTo>
                    <a:cubicBezTo>
                      <a:pt x="114" y="0"/>
                      <a:pt x="0" y="91"/>
                      <a:pt x="0" y="228"/>
                    </a:cubicBezTo>
                    <a:cubicBezTo>
                      <a:pt x="0" y="387"/>
                      <a:pt x="91" y="501"/>
                      <a:pt x="227" y="501"/>
                    </a:cubicBezTo>
                    <a:lnTo>
                      <a:pt x="3889" y="523"/>
                    </a:lnTo>
                    <a:cubicBezTo>
                      <a:pt x="4002" y="523"/>
                      <a:pt x="4116" y="410"/>
                      <a:pt x="4093" y="296"/>
                    </a:cubicBezTo>
                    <a:cubicBezTo>
                      <a:pt x="4093" y="159"/>
                      <a:pt x="4002" y="46"/>
                      <a:pt x="3866" y="46"/>
                    </a:cubicBezTo>
                    <a:lnTo>
                      <a:pt x="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4"/>
              <p:cNvSpPr/>
              <p:nvPr/>
            </p:nvSpPr>
            <p:spPr>
              <a:xfrm>
                <a:off x="224525" y="2944300"/>
                <a:ext cx="57425" cy="12550"/>
              </a:xfrm>
              <a:custGeom>
                <a:avLst/>
                <a:gdLst/>
                <a:ahLst/>
                <a:cxnLst/>
                <a:rect l="l" t="t" r="r" b="b"/>
                <a:pathLst>
                  <a:path w="2297" h="502" extrusionOk="0">
                    <a:moveTo>
                      <a:pt x="227" y="1"/>
                    </a:moveTo>
                    <a:cubicBezTo>
                      <a:pt x="114" y="1"/>
                      <a:pt x="0" y="92"/>
                      <a:pt x="0" y="228"/>
                    </a:cubicBezTo>
                    <a:cubicBezTo>
                      <a:pt x="0" y="388"/>
                      <a:pt x="91" y="501"/>
                      <a:pt x="227" y="501"/>
                    </a:cubicBezTo>
                    <a:lnTo>
                      <a:pt x="2047" y="501"/>
                    </a:lnTo>
                    <a:cubicBezTo>
                      <a:pt x="2183" y="501"/>
                      <a:pt x="2297" y="410"/>
                      <a:pt x="2274" y="251"/>
                    </a:cubicBezTo>
                    <a:cubicBezTo>
                      <a:pt x="2274" y="115"/>
                      <a:pt x="2183"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4"/>
              <p:cNvSpPr/>
              <p:nvPr/>
            </p:nvSpPr>
            <p:spPr>
              <a:xfrm>
                <a:off x="224525" y="2986375"/>
                <a:ext cx="102925" cy="13100"/>
              </a:xfrm>
              <a:custGeom>
                <a:avLst/>
                <a:gdLst/>
                <a:ahLst/>
                <a:cxnLst/>
                <a:rect l="l" t="t" r="r" b="b"/>
                <a:pathLst>
                  <a:path w="4117" h="524" extrusionOk="0">
                    <a:moveTo>
                      <a:pt x="227" y="1"/>
                    </a:moveTo>
                    <a:cubicBezTo>
                      <a:pt x="114" y="1"/>
                      <a:pt x="0" y="92"/>
                      <a:pt x="0" y="228"/>
                    </a:cubicBezTo>
                    <a:cubicBezTo>
                      <a:pt x="0" y="365"/>
                      <a:pt x="91" y="478"/>
                      <a:pt x="227" y="478"/>
                    </a:cubicBezTo>
                    <a:lnTo>
                      <a:pt x="3866" y="524"/>
                    </a:lnTo>
                    <a:cubicBezTo>
                      <a:pt x="4002" y="524"/>
                      <a:pt x="4116" y="410"/>
                      <a:pt x="4093" y="274"/>
                    </a:cubicBezTo>
                    <a:cubicBezTo>
                      <a:pt x="4093" y="137"/>
                      <a:pt x="4002" y="23"/>
                      <a:pt x="3866" y="23"/>
                    </a:cubicBezTo>
                    <a:lnTo>
                      <a:pt x="2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4"/>
              <p:cNvSpPr/>
              <p:nvPr/>
            </p:nvSpPr>
            <p:spPr>
              <a:xfrm>
                <a:off x="224525" y="3028450"/>
                <a:ext cx="56875" cy="11950"/>
              </a:xfrm>
              <a:custGeom>
                <a:avLst/>
                <a:gdLst/>
                <a:ahLst/>
                <a:cxnLst/>
                <a:rect l="l" t="t" r="r" b="b"/>
                <a:pathLst>
                  <a:path w="2275" h="478" extrusionOk="0">
                    <a:moveTo>
                      <a:pt x="227" y="0"/>
                    </a:moveTo>
                    <a:cubicBezTo>
                      <a:pt x="114" y="0"/>
                      <a:pt x="0" y="91"/>
                      <a:pt x="0" y="228"/>
                    </a:cubicBezTo>
                    <a:cubicBezTo>
                      <a:pt x="0" y="364"/>
                      <a:pt x="91" y="478"/>
                      <a:pt x="227" y="478"/>
                    </a:cubicBezTo>
                    <a:lnTo>
                      <a:pt x="2047" y="478"/>
                    </a:lnTo>
                    <a:cubicBezTo>
                      <a:pt x="2160" y="478"/>
                      <a:pt x="2274" y="387"/>
                      <a:pt x="2274" y="251"/>
                    </a:cubicBezTo>
                    <a:cubicBezTo>
                      <a:pt x="2274" y="114"/>
                      <a:pt x="2183"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4"/>
              <p:cNvSpPr/>
              <p:nvPr/>
            </p:nvSpPr>
            <p:spPr>
              <a:xfrm>
                <a:off x="224525" y="3070525"/>
                <a:ext cx="102350" cy="12525"/>
              </a:xfrm>
              <a:custGeom>
                <a:avLst/>
                <a:gdLst/>
                <a:ahLst/>
                <a:cxnLst/>
                <a:rect l="l" t="t" r="r" b="b"/>
                <a:pathLst>
                  <a:path w="4094" h="501" extrusionOk="0">
                    <a:moveTo>
                      <a:pt x="227" y="0"/>
                    </a:moveTo>
                    <a:cubicBezTo>
                      <a:pt x="114" y="0"/>
                      <a:pt x="0" y="68"/>
                      <a:pt x="0" y="228"/>
                    </a:cubicBezTo>
                    <a:cubicBezTo>
                      <a:pt x="0" y="364"/>
                      <a:pt x="91" y="478"/>
                      <a:pt x="227" y="478"/>
                    </a:cubicBezTo>
                    <a:lnTo>
                      <a:pt x="3866" y="500"/>
                    </a:lnTo>
                    <a:cubicBezTo>
                      <a:pt x="3980" y="500"/>
                      <a:pt x="4093" y="387"/>
                      <a:pt x="4093" y="273"/>
                    </a:cubicBezTo>
                    <a:cubicBezTo>
                      <a:pt x="4093" y="137"/>
                      <a:pt x="4002" y="23"/>
                      <a:pt x="3866" y="23"/>
                    </a:cubicBezTo>
                    <a:lnTo>
                      <a:pt x="22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4"/>
              <p:cNvSpPr/>
              <p:nvPr/>
            </p:nvSpPr>
            <p:spPr>
              <a:xfrm>
                <a:off x="223950" y="3112025"/>
                <a:ext cx="57450" cy="12525"/>
              </a:xfrm>
              <a:custGeom>
                <a:avLst/>
                <a:gdLst/>
                <a:ahLst/>
                <a:cxnLst/>
                <a:rect l="l" t="t" r="r" b="b"/>
                <a:pathLst>
                  <a:path w="2298" h="501" extrusionOk="0">
                    <a:moveTo>
                      <a:pt x="228" y="0"/>
                    </a:moveTo>
                    <a:cubicBezTo>
                      <a:pt x="114" y="0"/>
                      <a:pt x="0" y="91"/>
                      <a:pt x="0" y="228"/>
                    </a:cubicBezTo>
                    <a:cubicBezTo>
                      <a:pt x="0" y="387"/>
                      <a:pt x="91" y="500"/>
                      <a:pt x="228" y="500"/>
                    </a:cubicBezTo>
                    <a:lnTo>
                      <a:pt x="2047" y="500"/>
                    </a:lnTo>
                    <a:cubicBezTo>
                      <a:pt x="2183" y="500"/>
                      <a:pt x="2297" y="387"/>
                      <a:pt x="2274" y="273"/>
                    </a:cubicBezTo>
                    <a:cubicBezTo>
                      <a:pt x="2274" y="114"/>
                      <a:pt x="2183"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4"/>
              <p:cNvSpPr/>
              <p:nvPr/>
            </p:nvSpPr>
            <p:spPr>
              <a:xfrm>
                <a:off x="223950" y="3153525"/>
                <a:ext cx="102925" cy="12525"/>
              </a:xfrm>
              <a:custGeom>
                <a:avLst/>
                <a:gdLst/>
                <a:ahLst/>
                <a:cxnLst/>
                <a:rect l="l" t="t" r="r" b="b"/>
                <a:pathLst>
                  <a:path w="4117" h="501" extrusionOk="0">
                    <a:moveTo>
                      <a:pt x="228" y="0"/>
                    </a:moveTo>
                    <a:cubicBezTo>
                      <a:pt x="114" y="0"/>
                      <a:pt x="0" y="91"/>
                      <a:pt x="0" y="228"/>
                    </a:cubicBezTo>
                    <a:cubicBezTo>
                      <a:pt x="0" y="364"/>
                      <a:pt x="69" y="478"/>
                      <a:pt x="228" y="478"/>
                    </a:cubicBezTo>
                    <a:lnTo>
                      <a:pt x="3866" y="501"/>
                    </a:lnTo>
                    <a:cubicBezTo>
                      <a:pt x="4003" y="501"/>
                      <a:pt x="4116" y="432"/>
                      <a:pt x="4094" y="273"/>
                    </a:cubicBezTo>
                    <a:cubicBezTo>
                      <a:pt x="4094" y="137"/>
                      <a:pt x="4003" y="23"/>
                      <a:pt x="3866" y="23"/>
                    </a:cubicBez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4"/>
              <p:cNvSpPr/>
              <p:nvPr/>
            </p:nvSpPr>
            <p:spPr>
              <a:xfrm>
                <a:off x="223950" y="3196150"/>
                <a:ext cx="56875" cy="11975"/>
              </a:xfrm>
              <a:custGeom>
                <a:avLst/>
                <a:gdLst/>
                <a:ahLst/>
                <a:cxnLst/>
                <a:rect l="l" t="t" r="r" b="b"/>
                <a:pathLst>
                  <a:path w="2275" h="479" extrusionOk="0">
                    <a:moveTo>
                      <a:pt x="228" y="1"/>
                    </a:moveTo>
                    <a:cubicBezTo>
                      <a:pt x="114" y="1"/>
                      <a:pt x="0" y="92"/>
                      <a:pt x="0" y="228"/>
                    </a:cubicBezTo>
                    <a:cubicBezTo>
                      <a:pt x="0" y="365"/>
                      <a:pt x="91" y="478"/>
                      <a:pt x="228" y="478"/>
                    </a:cubicBezTo>
                    <a:lnTo>
                      <a:pt x="2047" y="478"/>
                    </a:lnTo>
                    <a:cubicBezTo>
                      <a:pt x="2161" y="478"/>
                      <a:pt x="2274" y="365"/>
                      <a:pt x="2274" y="251"/>
                    </a:cubicBezTo>
                    <a:cubicBezTo>
                      <a:pt x="2274" y="114"/>
                      <a:pt x="2183"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4"/>
              <p:cNvSpPr/>
              <p:nvPr/>
            </p:nvSpPr>
            <p:spPr>
              <a:xfrm>
                <a:off x="223950" y="3237075"/>
                <a:ext cx="102350" cy="13100"/>
              </a:xfrm>
              <a:custGeom>
                <a:avLst/>
                <a:gdLst/>
                <a:ahLst/>
                <a:cxnLst/>
                <a:rect l="l" t="t" r="r" b="b"/>
                <a:pathLst>
                  <a:path w="4094" h="524" extrusionOk="0">
                    <a:moveTo>
                      <a:pt x="228" y="1"/>
                    </a:moveTo>
                    <a:cubicBezTo>
                      <a:pt x="114" y="1"/>
                      <a:pt x="0" y="92"/>
                      <a:pt x="0" y="228"/>
                    </a:cubicBezTo>
                    <a:cubicBezTo>
                      <a:pt x="0" y="388"/>
                      <a:pt x="69" y="501"/>
                      <a:pt x="228" y="501"/>
                    </a:cubicBezTo>
                    <a:lnTo>
                      <a:pt x="3866" y="524"/>
                    </a:lnTo>
                    <a:cubicBezTo>
                      <a:pt x="3980" y="524"/>
                      <a:pt x="4094" y="433"/>
                      <a:pt x="4094" y="297"/>
                    </a:cubicBezTo>
                    <a:cubicBezTo>
                      <a:pt x="4094" y="160"/>
                      <a:pt x="4003" y="46"/>
                      <a:pt x="3866" y="46"/>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4"/>
              <p:cNvSpPr/>
              <p:nvPr/>
            </p:nvSpPr>
            <p:spPr>
              <a:xfrm>
                <a:off x="222800" y="3279725"/>
                <a:ext cx="58025" cy="12525"/>
              </a:xfrm>
              <a:custGeom>
                <a:avLst/>
                <a:gdLst/>
                <a:ahLst/>
                <a:cxnLst/>
                <a:rect l="l" t="t" r="r" b="b"/>
                <a:pathLst>
                  <a:path w="2321" h="501" extrusionOk="0">
                    <a:moveTo>
                      <a:pt x="228" y="0"/>
                    </a:moveTo>
                    <a:cubicBezTo>
                      <a:pt x="115" y="0"/>
                      <a:pt x="1" y="91"/>
                      <a:pt x="1" y="228"/>
                    </a:cubicBezTo>
                    <a:cubicBezTo>
                      <a:pt x="1" y="387"/>
                      <a:pt x="92" y="501"/>
                      <a:pt x="228" y="501"/>
                    </a:cubicBezTo>
                    <a:lnTo>
                      <a:pt x="2047" y="501"/>
                    </a:lnTo>
                    <a:cubicBezTo>
                      <a:pt x="2207" y="501"/>
                      <a:pt x="2320" y="387"/>
                      <a:pt x="2298" y="251"/>
                    </a:cubicBezTo>
                    <a:cubicBezTo>
                      <a:pt x="2298" y="114"/>
                      <a:pt x="2207" y="0"/>
                      <a:pt x="2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4"/>
              <p:cNvSpPr/>
              <p:nvPr/>
            </p:nvSpPr>
            <p:spPr>
              <a:xfrm>
                <a:off x="222800" y="3321225"/>
                <a:ext cx="103500" cy="12525"/>
              </a:xfrm>
              <a:custGeom>
                <a:avLst/>
                <a:gdLst/>
                <a:ahLst/>
                <a:cxnLst/>
                <a:rect l="l" t="t" r="r" b="b"/>
                <a:pathLst>
                  <a:path w="4140" h="501" extrusionOk="0">
                    <a:moveTo>
                      <a:pt x="228" y="0"/>
                    </a:moveTo>
                    <a:cubicBezTo>
                      <a:pt x="115" y="0"/>
                      <a:pt x="1" y="91"/>
                      <a:pt x="1" y="228"/>
                    </a:cubicBezTo>
                    <a:cubicBezTo>
                      <a:pt x="1" y="364"/>
                      <a:pt x="92" y="478"/>
                      <a:pt x="228" y="478"/>
                    </a:cubicBezTo>
                    <a:lnTo>
                      <a:pt x="3889" y="501"/>
                    </a:lnTo>
                    <a:cubicBezTo>
                      <a:pt x="4026" y="501"/>
                      <a:pt x="4140" y="433"/>
                      <a:pt x="4117" y="273"/>
                    </a:cubicBezTo>
                    <a:cubicBezTo>
                      <a:pt x="4117" y="137"/>
                      <a:pt x="4026" y="23"/>
                      <a:pt x="3889" y="23"/>
                    </a:cubicBez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4"/>
              <p:cNvSpPr/>
              <p:nvPr/>
            </p:nvSpPr>
            <p:spPr>
              <a:xfrm>
                <a:off x="222800" y="3363850"/>
                <a:ext cx="57450" cy="11975"/>
              </a:xfrm>
              <a:custGeom>
                <a:avLst/>
                <a:gdLst/>
                <a:ahLst/>
                <a:cxnLst/>
                <a:rect l="l" t="t" r="r" b="b"/>
                <a:pathLst>
                  <a:path w="2298" h="479" extrusionOk="0">
                    <a:moveTo>
                      <a:pt x="228" y="1"/>
                    </a:moveTo>
                    <a:cubicBezTo>
                      <a:pt x="115" y="1"/>
                      <a:pt x="1" y="92"/>
                      <a:pt x="1" y="228"/>
                    </a:cubicBezTo>
                    <a:cubicBezTo>
                      <a:pt x="1" y="365"/>
                      <a:pt x="92" y="478"/>
                      <a:pt x="228" y="478"/>
                    </a:cubicBezTo>
                    <a:lnTo>
                      <a:pt x="2047" y="478"/>
                    </a:lnTo>
                    <a:cubicBezTo>
                      <a:pt x="2184" y="478"/>
                      <a:pt x="2298" y="365"/>
                      <a:pt x="2298" y="251"/>
                    </a:cubicBezTo>
                    <a:cubicBezTo>
                      <a:pt x="2298" y="115"/>
                      <a:pt x="2207"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4"/>
              <p:cNvSpPr/>
              <p:nvPr/>
            </p:nvSpPr>
            <p:spPr>
              <a:xfrm>
                <a:off x="222250" y="3404800"/>
                <a:ext cx="103475" cy="13100"/>
              </a:xfrm>
              <a:custGeom>
                <a:avLst/>
                <a:gdLst/>
                <a:ahLst/>
                <a:cxnLst/>
                <a:rect l="l" t="t" r="r" b="b"/>
                <a:pathLst>
                  <a:path w="4139" h="524" extrusionOk="0">
                    <a:moveTo>
                      <a:pt x="228" y="0"/>
                    </a:moveTo>
                    <a:cubicBezTo>
                      <a:pt x="114" y="0"/>
                      <a:pt x="0" y="91"/>
                      <a:pt x="0" y="228"/>
                    </a:cubicBezTo>
                    <a:cubicBezTo>
                      <a:pt x="0" y="387"/>
                      <a:pt x="91" y="500"/>
                      <a:pt x="228" y="500"/>
                    </a:cubicBezTo>
                    <a:lnTo>
                      <a:pt x="3866" y="523"/>
                    </a:lnTo>
                    <a:cubicBezTo>
                      <a:pt x="4025" y="523"/>
                      <a:pt x="4139" y="432"/>
                      <a:pt x="4093" y="296"/>
                    </a:cubicBezTo>
                    <a:cubicBezTo>
                      <a:pt x="4093" y="159"/>
                      <a:pt x="4025" y="46"/>
                      <a:pt x="3866" y="46"/>
                    </a:cubicBez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4"/>
              <p:cNvSpPr/>
              <p:nvPr/>
            </p:nvSpPr>
            <p:spPr>
              <a:xfrm>
                <a:off x="222250" y="3447425"/>
                <a:ext cx="58000" cy="12525"/>
              </a:xfrm>
              <a:custGeom>
                <a:avLst/>
                <a:gdLst/>
                <a:ahLst/>
                <a:cxnLst/>
                <a:rect l="l" t="t" r="r" b="b"/>
                <a:pathLst>
                  <a:path w="2320" h="501" extrusionOk="0">
                    <a:moveTo>
                      <a:pt x="228" y="1"/>
                    </a:moveTo>
                    <a:cubicBezTo>
                      <a:pt x="114" y="1"/>
                      <a:pt x="0" y="92"/>
                      <a:pt x="0" y="228"/>
                    </a:cubicBezTo>
                    <a:cubicBezTo>
                      <a:pt x="0" y="387"/>
                      <a:pt x="91" y="501"/>
                      <a:pt x="228" y="501"/>
                    </a:cubicBezTo>
                    <a:lnTo>
                      <a:pt x="2047" y="501"/>
                    </a:lnTo>
                    <a:cubicBezTo>
                      <a:pt x="2206" y="501"/>
                      <a:pt x="2320" y="387"/>
                      <a:pt x="2274" y="274"/>
                    </a:cubicBezTo>
                    <a:cubicBezTo>
                      <a:pt x="2274" y="114"/>
                      <a:pt x="2206" y="1"/>
                      <a:pt x="20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4"/>
              <p:cNvSpPr/>
              <p:nvPr/>
            </p:nvSpPr>
            <p:spPr>
              <a:xfrm>
                <a:off x="222250" y="3488925"/>
                <a:ext cx="102350" cy="12525"/>
              </a:xfrm>
              <a:custGeom>
                <a:avLst/>
                <a:gdLst/>
                <a:ahLst/>
                <a:cxnLst/>
                <a:rect l="l" t="t" r="r" b="b"/>
                <a:pathLst>
                  <a:path w="4094" h="501" extrusionOk="0">
                    <a:moveTo>
                      <a:pt x="228" y="1"/>
                    </a:moveTo>
                    <a:cubicBezTo>
                      <a:pt x="114" y="1"/>
                      <a:pt x="0" y="92"/>
                      <a:pt x="0" y="228"/>
                    </a:cubicBezTo>
                    <a:cubicBezTo>
                      <a:pt x="0" y="365"/>
                      <a:pt x="91" y="478"/>
                      <a:pt x="228" y="478"/>
                    </a:cubicBezTo>
                    <a:lnTo>
                      <a:pt x="3866" y="501"/>
                    </a:lnTo>
                    <a:cubicBezTo>
                      <a:pt x="4025" y="501"/>
                      <a:pt x="4093" y="433"/>
                      <a:pt x="4093" y="274"/>
                    </a:cubicBezTo>
                    <a:cubicBezTo>
                      <a:pt x="4093" y="137"/>
                      <a:pt x="4025" y="23"/>
                      <a:pt x="3866" y="23"/>
                    </a:cubicBezTo>
                    <a:lnTo>
                      <a:pt x="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8" name="Google Shape;4418;p74"/>
          <p:cNvGrpSpPr/>
          <p:nvPr/>
        </p:nvGrpSpPr>
        <p:grpSpPr>
          <a:xfrm>
            <a:off x="2940710" y="2641862"/>
            <a:ext cx="1318710" cy="1690174"/>
            <a:chOff x="2823409" y="2980488"/>
            <a:chExt cx="1090925" cy="1398225"/>
          </a:xfrm>
        </p:grpSpPr>
        <p:grpSp>
          <p:nvGrpSpPr>
            <p:cNvPr id="4419" name="Google Shape;4419;p74"/>
            <p:cNvGrpSpPr/>
            <p:nvPr/>
          </p:nvGrpSpPr>
          <p:grpSpPr>
            <a:xfrm>
              <a:off x="2852359" y="2992988"/>
              <a:ext cx="1061975" cy="1385175"/>
              <a:chOff x="2243200" y="2162925"/>
              <a:chExt cx="1061975" cy="1385175"/>
            </a:xfrm>
          </p:grpSpPr>
          <p:sp>
            <p:nvSpPr>
              <p:cNvPr id="4420" name="Google Shape;4420;p74"/>
              <p:cNvSpPr/>
              <p:nvPr/>
            </p:nvSpPr>
            <p:spPr>
              <a:xfrm>
                <a:off x="2243200" y="2162925"/>
                <a:ext cx="1061975" cy="1385175"/>
              </a:xfrm>
              <a:custGeom>
                <a:avLst/>
                <a:gdLst/>
                <a:ahLst/>
                <a:cxnLst/>
                <a:rect l="l" t="t" r="r" b="b"/>
                <a:pathLst>
                  <a:path w="42479" h="55407" extrusionOk="0">
                    <a:moveTo>
                      <a:pt x="37075" y="0"/>
                    </a:moveTo>
                    <a:cubicBezTo>
                      <a:pt x="37020" y="0"/>
                      <a:pt x="36964" y="2"/>
                      <a:pt x="36908" y="6"/>
                    </a:cubicBezTo>
                    <a:lnTo>
                      <a:pt x="2457" y="2007"/>
                    </a:lnTo>
                    <a:cubicBezTo>
                      <a:pt x="1070" y="2075"/>
                      <a:pt x="1" y="3258"/>
                      <a:pt x="92" y="4667"/>
                    </a:cubicBezTo>
                    <a:lnTo>
                      <a:pt x="2889" y="52103"/>
                    </a:lnTo>
                    <a:cubicBezTo>
                      <a:pt x="2998" y="53966"/>
                      <a:pt x="4544" y="55406"/>
                      <a:pt x="6387" y="55406"/>
                    </a:cubicBezTo>
                    <a:cubicBezTo>
                      <a:pt x="6456" y="55406"/>
                      <a:pt x="6525" y="55404"/>
                      <a:pt x="6595" y="55400"/>
                    </a:cubicBezTo>
                    <a:lnTo>
                      <a:pt x="39045" y="53490"/>
                    </a:lnTo>
                    <a:cubicBezTo>
                      <a:pt x="41001" y="53376"/>
                      <a:pt x="42479" y="51693"/>
                      <a:pt x="42343" y="49806"/>
                    </a:cubicBezTo>
                    <a:lnTo>
                      <a:pt x="39545" y="2348"/>
                    </a:lnTo>
                    <a:cubicBezTo>
                      <a:pt x="39458" y="1017"/>
                      <a:pt x="38387" y="0"/>
                      <a:pt x="370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4"/>
              <p:cNvSpPr/>
              <p:nvPr/>
            </p:nvSpPr>
            <p:spPr>
              <a:xfrm>
                <a:off x="2373400" y="2852050"/>
                <a:ext cx="132475" cy="130825"/>
              </a:xfrm>
              <a:custGeom>
                <a:avLst/>
                <a:gdLst/>
                <a:ahLst/>
                <a:cxnLst/>
                <a:rect l="l" t="t" r="r" b="b"/>
                <a:pathLst>
                  <a:path w="5299" h="5233" extrusionOk="0">
                    <a:moveTo>
                      <a:pt x="4024" y="1"/>
                    </a:moveTo>
                    <a:cubicBezTo>
                      <a:pt x="4009" y="1"/>
                      <a:pt x="3995" y="1"/>
                      <a:pt x="3980" y="1"/>
                    </a:cubicBezTo>
                    <a:lnTo>
                      <a:pt x="1023" y="161"/>
                    </a:lnTo>
                    <a:cubicBezTo>
                      <a:pt x="432" y="206"/>
                      <a:pt x="0" y="684"/>
                      <a:pt x="23" y="1275"/>
                    </a:cubicBezTo>
                    <a:lnTo>
                      <a:pt x="205" y="4231"/>
                    </a:lnTo>
                    <a:cubicBezTo>
                      <a:pt x="227" y="4829"/>
                      <a:pt x="723" y="5233"/>
                      <a:pt x="1274" y="5233"/>
                    </a:cubicBezTo>
                    <a:cubicBezTo>
                      <a:pt x="1289" y="5233"/>
                      <a:pt x="1304" y="5232"/>
                      <a:pt x="1319" y="5232"/>
                    </a:cubicBezTo>
                    <a:lnTo>
                      <a:pt x="4275" y="5072"/>
                    </a:lnTo>
                    <a:cubicBezTo>
                      <a:pt x="4867" y="5027"/>
                      <a:pt x="5299" y="4549"/>
                      <a:pt x="5253" y="3958"/>
                    </a:cubicBezTo>
                    <a:lnTo>
                      <a:pt x="5094" y="1002"/>
                    </a:lnTo>
                    <a:cubicBezTo>
                      <a:pt x="5072" y="426"/>
                      <a:pt x="4596" y="1"/>
                      <a:pt x="4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4"/>
              <p:cNvSpPr/>
              <p:nvPr/>
            </p:nvSpPr>
            <p:spPr>
              <a:xfrm>
                <a:off x="2383625" y="3022025"/>
                <a:ext cx="131925" cy="130800"/>
              </a:xfrm>
              <a:custGeom>
                <a:avLst/>
                <a:gdLst/>
                <a:ahLst/>
                <a:cxnLst/>
                <a:rect l="l" t="t" r="r" b="b"/>
                <a:pathLst>
                  <a:path w="5277" h="5232" extrusionOk="0">
                    <a:moveTo>
                      <a:pt x="4027" y="1"/>
                    </a:moveTo>
                    <a:cubicBezTo>
                      <a:pt x="4011" y="1"/>
                      <a:pt x="3996" y="1"/>
                      <a:pt x="3980" y="2"/>
                    </a:cubicBezTo>
                    <a:lnTo>
                      <a:pt x="1024" y="161"/>
                    </a:lnTo>
                    <a:cubicBezTo>
                      <a:pt x="410" y="184"/>
                      <a:pt x="1" y="684"/>
                      <a:pt x="23" y="1275"/>
                    </a:cubicBezTo>
                    <a:lnTo>
                      <a:pt x="205" y="4209"/>
                    </a:lnTo>
                    <a:cubicBezTo>
                      <a:pt x="251" y="4800"/>
                      <a:pt x="728" y="5232"/>
                      <a:pt x="1297" y="5232"/>
                    </a:cubicBezTo>
                    <a:lnTo>
                      <a:pt x="4253" y="5050"/>
                    </a:lnTo>
                    <a:cubicBezTo>
                      <a:pt x="4867" y="5027"/>
                      <a:pt x="5276" y="4550"/>
                      <a:pt x="5253" y="3958"/>
                    </a:cubicBezTo>
                    <a:lnTo>
                      <a:pt x="5072" y="1002"/>
                    </a:lnTo>
                    <a:cubicBezTo>
                      <a:pt x="5049" y="405"/>
                      <a:pt x="4596" y="1"/>
                      <a:pt x="40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4"/>
              <p:cNvSpPr/>
              <p:nvPr/>
            </p:nvSpPr>
            <p:spPr>
              <a:xfrm>
                <a:off x="2393850" y="3190300"/>
                <a:ext cx="132500" cy="130825"/>
              </a:xfrm>
              <a:custGeom>
                <a:avLst/>
                <a:gdLst/>
                <a:ahLst/>
                <a:cxnLst/>
                <a:rect l="l" t="t" r="r" b="b"/>
                <a:pathLst>
                  <a:path w="5300" h="5233" extrusionOk="0">
                    <a:moveTo>
                      <a:pt x="4026" y="1"/>
                    </a:moveTo>
                    <a:cubicBezTo>
                      <a:pt x="4011" y="1"/>
                      <a:pt x="3996" y="1"/>
                      <a:pt x="3980" y="2"/>
                    </a:cubicBezTo>
                    <a:lnTo>
                      <a:pt x="1047" y="184"/>
                    </a:lnTo>
                    <a:cubicBezTo>
                      <a:pt x="433" y="206"/>
                      <a:pt x="1" y="684"/>
                      <a:pt x="46" y="1275"/>
                    </a:cubicBezTo>
                    <a:lnTo>
                      <a:pt x="205" y="4231"/>
                    </a:lnTo>
                    <a:cubicBezTo>
                      <a:pt x="272" y="4829"/>
                      <a:pt x="726" y="5233"/>
                      <a:pt x="1275" y="5233"/>
                    </a:cubicBezTo>
                    <a:cubicBezTo>
                      <a:pt x="1290" y="5233"/>
                      <a:pt x="1305" y="5232"/>
                      <a:pt x="1320" y="5232"/>
                    </a:cubicBezTo>
                    <a:lnTo>
                      <a:pt x="4276" y="5073"/>
                    </a:lnTo>
                    <a:cubicBezTo>
                      <a:pt x="4867" y="5027"/>
                      <a:pt x="5299" y="4550"/>
                      <a:pt x="5276" y="3958"/>
                    </a:cubicBezTo>
                    <a:lnTo>
                      <a:pt x="5095" y="1002"/>
                    </a:lnTo>
                    <a:cubicBezTo>
                      <a:pt x="5072" y="426"/>
                      <a:pt x="4618" y="1"/>
                      <a:pt x="40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4"/>
              <p:cNvSpPr/>
              <p:nvPr/>
            </p:nvSpPr>
            <p:spPr>
              <a:xfrm>
                <a:off x="2542800" y="2841250"/>
                <a:ext cx="131925" cy="130975"/>
              </a:xfrm>
              <a:custGeom>
                <a:avLst/>
                <a:gdLst/>
                <a:ahLst/>
                <a:cxnLst/>
                <a:rect l="l" t="t" r="r" b="b"/>
                <a:pathLst>
                  <a:path w="5277" h="5239" extrusionOk="0">
                    <a:moveTo>
                      <a:pt x="4025" y="1"/>
                    </a:moveTo>
                    <a:cubicBezTo>
                      <a:pt x="4010" y="1"/>
                      <a:pt x="3995" y="1"/>
                      <a:pt x="3980" y="1"/>
                    </a:cubicBezTo>
                    <a:lnTo>
                      <a:pt x="1024" y="183"/>
                    </a:lnTo>
                    <a:cubicBezTo>
                      <a:pt x="410" y="206"/>
                      <a:pt x="1" y="684"/>
                      <a:pt x="23" y="1298"/>
                    </a:cubicBezTo>
                    <a:lnTo>
                      <a:pt x="205" y="4254"/>
                    </a:lnTo>
                    <a:cubicBezTo>
                      <a:pt x="227" y="4805"/>
                      <a:pt x="664" y="5238"/>
                      <a:pt x="1184" y="5238"/>
                    </a:cubicBezTo>
                    <a:cubicBezTo>
                      <a:pt x="1221" y="5238"/>
                      <a:pt x="1259" y="5236"/>
                      <a:pt x="1297" y="5232"/>
                    </a:cubicBezTo>
                    <a:lnTo>
                      <a:pt x="4253" y="5072"/>
                    </a:lnTo>
                    <a:cubicBezTo>
                      <a:pt x="4867" y="5050"/>
                      <a:pt x="5276" y="4549"/>
                      <a:pt x="5254" y="3958"/>
                    </a:cubicBezTo>
                    <a:lnTo>
                      <a:pt x="5072" y="1002"/>
                    </a:lnTo>
                    <a:cubicBezTo>
                      <a:pt x="5050" y="426"/>
                      <a:pt x="4595" y="1"/>
                      <a:pt x="4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4"/>
              <p:cNvSpPr/>
              <p:nvPr/>
            </p:nvSpPr>
            <p:spPr>
              <a:xfrm>
                <a:off x="2553050" y="3010650"/>
                <a:ext cx="132475" cy="130900"/>
              </a:xfrm>
              <a:custGeom>
                <a:avLst/>
                <a:gdLst/>
                <a:ahLst/>
                <a:cxnLst/>
                <a:rect l="l" t="t" r="r" b="b"/>
                <a:pathLst>
                  <a:path w="5299" h="5236" extrusionOk="0">
                    <a:moveTo>
                      <a:pt x="4028" y="1"/>
                    </a:moveTo>
                    <a:cubicBezTo>
                      <a:pt x="4012" y="1"/>
                      <a:pt x="3996" y="1"/>
                      <a:pt x="3980" y="2"/>
                    </a:cubicBezTo>
                    <a:lnTo>
                      <a:pt x="1046" y="161"/>
                    </a:lnTo>
                    <a:cubicBezTo>
                      <a:pt x="432" y="207"/>
                      <a:pt x="0" y="684"/>
                      <a:pt x="45" y="1275"/>
                    </a:cubicBezTo>
                    <a:lnTo>
                      <a:pt x="205" y="4231"/>
                    </a:lnTo>
                    <a:cubicBezTo>
                      <a:pt x="248" y="4795"/>
                      <a:pt x="684" y="5235"/>
                      <a:pt x="1238" y="5235"/>
                    </a:cubicBezTo>
                    <a:cubicBezTo>
                      <a:pt x="1265" y="5235"/>
                      <a:pt x="1292" y="5234"/>
                      <a:pt x="1319" y="5232"/>
                    </a:cubicBezTo>
                    <a:lnTo>
                      <a:pt x="4275" y="5050"/>
                    </a:lnTo>
                    <a:cubicBezTo>
                      <a:pt x="4866" y="5027"/>
                      <a:pt x="5298" y="4550"/>
                      <a:pt x="5276" y="3959"/>
                    </a:cubicBezTo>
                    <a:lnTo>
                      <a:pt x="5094" y="1002"/>
                    </a:lnTo>
                    <a:cubicBezTo>
                      <a:pt x="5072" y="405"/>
                      <a:pt x="4618" y="1"/>
                      <a:pt x="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4"/>
              <p:cNvSpPr/>
              <p:nvPr/>
            </p:nvSpPr>
            <p:spPr>
              <a:xfrm>
                <a:off x="2563275" y="3180575"/>
                <a:ext cx="131900" cy="130900"/>
              </a:xfrm>
              <a:custGeom>
                <a:avLst/>
                <a:gdLst/>
                <a:ahLst/>
                <a:cxnLst/>
                <a:rect l="l" t="t" r="r" b="b"/>
                <a:pathLst>
                  <a:path w="5276" h="5236" extrusionOk="0">
                    <a:moveTo>
                      <a:pt x="4065" y="1"/>
                    </a:moveTo>
                    <a:cubicBezTo>
                      <a:pt x="4037" y="1"/>
                      <a:pt x="4008" y="2"/>
                      <a:pt x="3980" y="4"/>
                    </a:cubicBezTo>
                    <a:lnTo>
                      <a:pt x="1024" y="163"/>
                    </a:lnTo>
                    <a:cubicBezTo>
                      <a:pt x="432" y="186"/>
                      <a:pt x="0" y="686"/>
                      <a:pt x="23" y="1278"/>
                    </a:cubicBezTo>
                    <a:lnTo>
                      <a:pt x="205" y="4234"/>
                    </a:lnTo>
                    <a:cubicBezTo>
                      <a:pt x="249" y="4789"/>
                      <a:pt x="727" y="5235"/>
                      <a:pt x="1257" y="5235"/>
                    </a:cubicBezTo>
                    <a:cubicBezTo>
                      <a:pt x="1270" y="5235"/>
                      <a:pt x="1283" y="5235"/>
                      <a:pt x="1297" y="5234"/>
                    </a:cubicBezTo>
                    <a:lnTo>
                      <a:pt x="4253" y="5052"/>
                    </a:lnTo>
                    <a:cubicBezTo>
                      <a:pt x="4867" y="5030"/>
                      <a:pt x="5276" y="4552"/>
                      <a:pt x="5253" y="3938"/>
                    </a:cubicBezTo>
                    <a:lnTo>
                      <a:pt x="5094" y="982"/>
                    </a:lnTo>
                    <a:cubicBezTo>
                      <a:pt x="5051" y="419"/>
                      <a:pt x="4616" y="1"/>
                      <a:pt x="40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4"/>
              <p:cNvSpPr/>
              <p:nvPr/>
            </p:nvSpPr>
            <p:spPr>
              <a:xfrm>
                <a:off x="2711650" y="2831575"/>
                <a:ext cx="132475" cy="130825"/>
              </a:xfrm>
              <a:custGeom>
                <a:avLst/>
                <a:gdLst/>
                <a:ahLst/>
                <a:cxnLst/>
                <a:rect l="l" t="t" r="r" b="b"/>
                <a:pathLst>
                  <a:path w="5299" h="5233" extrusionOk="0">
                    <a:moveTo>
                      <a:pt x="4028" y="1"/>
                    </a:moveTo>
                    <a:cubicBezTo>
                      <a:pt x="4012" y="1"/>
                      <a:pt x="3996" y="1"/>
                      <a:pt x="3980" y="2"/>
                    </a:cubicBezTo>
                    <a:lnTo>
                      <a:pt x="1024" y="161"/>
                    </a:lnTo>
                    <a:cubicBezTo>
                      <a:pt x="433" y="207"/>
                      <a:pt x="0" y="684"/>
                      <a:pt x="46" y="1275"/>
                    </a:cubicBezTo>
                    <a:lnTo>
                      <a:pt x="205" y="4231"/>
                    </a:lnTo>
                    <a:cubicBezTo>
                      <a:pt x="227" y="4786"/>
                      <a:pt x="726" y="5233"/>
                      <a:pt x="1278" y="5233"/>
                    </a:cubicBezTo>
                    <a:cubicBezTo>
                      <a:pt x="1292" y="5233"/>
                      <a:pt x="1306" y="5233"/>
                      <a:pt x="1319" y="5232"/>
                    </a:cubicBezTo>
                    <a:lnTo>
                      <a:pt x="4276" y="5050"/>
                    </a:lnTo>
                    <a:cubicBezTo>
                      <a:pt x="4867" y="5027"/>
                      <a:pt x="5299" y="4550"/>
                      <a:pt x="5276" y="3959"/>
                    </a:cubicBezTo>
                    <a:lnTo>
                      <a:pt x="5094" y="980"/>
                    </a:lnTo>
                    <a:cubicBezTo>
                      <a:pt x="5072" y="404"/>
                      <a:pt x="4619" y="1"/>
                      <a:pt x="40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4"/>
              <p:cNvSpPr/>
              <p:nvPr/>
            </p:nvSpPr>
            <p:spPr>
              <a:xfrm>
                <a:off x="2722450" y="3000425"/>
                <a:ext cx="132475" cy="130875"/>
              </a:xfrm>
              <a:custGeom>
                <a:avLst/>
                <a:gdLst/>
                <a:ahLst/>
                <a:cxnLst/>
                <a:rect l="l" t="t" r="r" b="b"/>
                <a:pathLst>
                  <a:path w="5299" h="5235" extrusionOk="0">
                    <a:moveTo>
                      <a:pt x="4025" y="1"/>
                    </a:moveTo>
                    <a:cubicBezTo>
                      <a:pt x="4010" y="1"/>
                      <a:pt x="3995" y="1"/>
                      <a:pt x="3980" y="2"/>
                    </a:cubicBezTo>
                    <a:lnTo>
                      <a:pt x="1024" y="183"/>
                    </a:lnTo>
                    <a:cubicBezTo>
                      <a:pt x="433" y="206"/>
                      <a:pt x="1" y="684"/>
                      <a:pt x="23" y="1298"/>
                    </a:cubicBezTo>
                    <a:lnTo>
                      <a:pt x="205" y="4254"/>
                    </a:lnTo>
                    <a:cubicBezTo>
                      <a:pt x="227" y="4796"/>
                      <a:pt x="704" y="5235"/>
                      <a:pt x="1241" y="5235"/>
                    </a:cubicBezTo>
                    <a:cubicBezTo>
                      <a:pt x="1267" y="5235"/>
                      <a:pt x="1293" y="5234"/>
                      <a:pt x="1319" y="5232"/>
                    </a:cubicBezTo>
                    <a:lnTo>
                      <a:pt x="4276" y="5073"/>
                    </a:lnTo>
                    <a:cubicBezTo>
                      <a:pt x="4867" y="5050"/>
                      <a:pt x="5299" y="4550"/>
                      <a:pt x="5253" y="3958"/>
                    </a:cubicBezTo>
                    <a:lnTo>
                      <a:pt x="5094" y="1002"/>
                    </a:lnTo>
                    <a:cubicBezTo>
                      <a:pt x="5072" y="426"/>
                      <a:pt x="4596" y="1"/>
                      <a:pt x="4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4"/>
              <p:cNvSpPr/>
              <p:nvPr/>
            </p:nvSpPr>
            <p:spPr>
              <a:xfrm>
                <a:off x="2732125" y="3169850"/>
                <a:ext cx="132475" cy="130800"/>
              </a:xfrm>
              <a:custGeom>
                <a:avLst/>
                <a:gdLst/>
                <a:ahLst/>
                <a:cxnLst/>
                <a:rect l="l" t="t" r="r" b="b"/>
                <a:pathLst>
                  <a:path w="5299" h="5232" extrusionOk="0">
                    <a:moveTo>
                      <a:pt x="4028" y="0"/>
                    </a:moveTo>
                    <a:cubicBezTo>
                      <a:pt x="4012" y="0"/>
                      <a:pt x="3996" y="0"/>
                      <a:pt x="3980" y="1"/>
                    </a:cubicBezTo>
                    <a:lnTo>
                      <a:pt x="1046" y="160"/>
                    </a:lnTo>
                    <a:cubicBezTo>
                      <a:pt x="432" y="183"/>
                      <a:pt x="0" y="683"/>
                      <a:pt x="46" y="1274"/>
                    </a:cubicBezTo>
                    <a:lnTo>
                      <a:pt x="205" y="4231"/>
                    </a:lnTo>
                    <a:cubicBezTo>
                      <a:pt x="271" y="4785"/>
                      <a:pt x="728" y="5232"/>
                      <a:pt x="1278" y="5232"/>
                    </a:cubicBezTo>
                    <a:cubicBezTo>
                      <a:pt x="1292" y="5232"/>
                      <a:pt x="1305" y="5232"/>
                      <a:pt x="1319" y="5231"/>
                    </a:cubicBezTo>
                    <a:lnTo>
                      <a:pt x="4275" y="5049"/>
                    </a:lnTo>
                    <a:cubicBezTo>
                      <a:pt x="4866" y="5027"/>
                      <a:pt x="5298" y="4549"/>
                      <a:pt x="5276" y="3958"/>
                    </a:cubicBezTo>
                    <a:lnTo>
                      <a:pt x="5094" y="1002"/>
                    </a:lnTo>
                    <a:cubicBezTo>
                      <a:pt x="5072" y="404"/>
                      <a:pt x="4619" y="0"/>
                      <a:pt x="4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4"/>
              <p:cNvSpPr/>
              <p:nvPr/>
            </p:nvSpPr>
            <p:spPr>
              <a:xfrm>
                <a:off x="2881050" y="2820775"/>
                <a:ext cx="131925" cy="130825"/>
              </a:xfrm>
              <a:custGeom>
                <a:avLst/>
                <a:gdLst/>
                <a:ahLst/>
                <a:cxnLst/>
                <a:rect l="l" t="t" r="r" b="b"/>
                <a:pathLst>
                  <a:path w="5277" h="5233" extrusionOk="0">
                    <a:moveTo>
                      <a:pt x="4025" y="1"/>
                    </a:moveTo>
                    <a:cubicBezTo>
                      <a:pt x="4010" y="1"/>
                      <a:pt x="3995" y="1"/>
                      <a:pt x="3980" y="2"/>
                    </a:cubicBezTo>
                    <a:lnTo>
                      <a:pt x="1024" y="161"/>
                    </a:lnTo>
                    <a:cubicBezTo>
                      <a:pt x="433" y="206"/>
                      <a:pt x="1" y="684"/>
                      <a:pt x="24" y="1275"/>
                    </a:cubicBezTo>
                    <a:lnTo>
                      <a:pt x="206" y="4231"/>
                    </a:lnTo>
                    <a:cubicBezTo>
                      <a:pt x="228" y="4786"/>
                      <a:pt x="705" y="5233"/>
                      <a:pt x="1256" y="5233"/>
                    </a:cubicBezTo>
                    <a:cubicBezTo>
                      <a:pt x="1270" y="5233"/>
                      <a:pt x="1283" y="5232"/>
                      <a:pt x="1297" y="5232"/>
                    </a:cubicBezTo>
                    <a:lnTo>
                      <a:pt x="4253" y="5073"/>
                    </a:lnTo>
                    <a:cubicBezTo>
                      <a:pt x="4867" y="5027"/>
                      <a:pt x="5277" y="4550"/>
                      <a:pt x="5254" y="3959"/>
                    </a:cubicBezTo>
                    <a:lnTo>
                      <a:pt x="5072" y="1002"/>
                    </a:lnTo>
                    <a:cubicBezTo>
                      <a:pt x="5050" y="426"/>
                      <a:pt x="4595" y="1"/>
                      <a:pt x="4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4"/>
              <p:cNvSpPr/>
              <p:nvPr/>
            </p:nvSpPr>
            <p:spPr>
              <a:xfrm>
                <a:off x="2891875" y="2990125"/>
                <a:ext cx="142700" cy="299750"/>
              </a:xfrm>
              <a:custGeom>
                <a:avLst/>
                <a:gdLst/>
                <a:ahLst/>
                <a:cxnLst/>
                <a:rect l="l" t="t" r="r" b="b"/>
                <a:pathLst>
                  <a:path w="5708" h="11990" extrusionOk="0">
                    <a:moveTo>
                      <a:pt x="4062" y="1"/>
                    </a:moveTo>
                    <a:cubicBezTo>
                      <a:pt x="4034" y="1"/>
                      <a:pt x="4007" y="2"/>
                      <a:pt x="3980" y="4"/>
                    </a:cubicBezTo>
                    <a:lnTo>
                      <a:pt x="1023" y="163"/>
                    </a:lnTo>
                    <a:cubicBezTo>
                      <a:pt x="409" y="186"/>
                      <a:pt x="0" y="709"/>
                      <a:pt x="23" y="1278"/>
                    </a:cubicBezTo>
                    <a:lnTo>
                      <a:pt x="614" y="10988"/>
                    </a:lnTo>
                    <a:cubicBezTo>
                      <a:pt x="636" y="11585"/>
                      <a:pt x="1111" y="11989"/>
                      <a:pt x="1681" y="11989"/>
                    </a:cubicBezTo>
                    <a:cubicBezTo>
                      <a:pt x="1697" y="11989"/>
                      <a:pt x="1713" y="11989"/>
                      <a:pt x="1728" y="11988"/>
                    </a:cubicBezTo>
                    <a:lnTo>
                      <a:pt x="4684" y="11829"/>
                    </a:lnTo>
                    <a:cubicBezTo>
                      <a:pt x="5276" y="11783"/>
                      <a:pt x="5708" y="11283"/>
                      <a:pt x="5685" y="10715"/>
                    </a:cubicBezTo>
                    <a:lnTo>
                      <a:pt x="5071" y="982"/>
                    </a:lnTo>
                    <a:cubicBezTo>
                      <a:pt x="5049" y="419"/>
                      <a:pt x="4595" y="1"/>
                      <a:pt x="4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4"/>
              <p:cNvSpPr/>
              <p:nvPr/>
            </p:nvSpPr>
            <p:spPr>
              <a:xfrm>
                <a:off x="3049900" y="2809975"/>
                <a:ext cx="132500" cy="130825"/>
              </a:xfrm>
              <a:custGeom>
                <a:avLst/>
                <a:gdLst/>
                <a:ahLst/>
                <a:cxnLst/>
                <a:rect l="l" t="t" r="r" b="b"/>
                <a:pathLst>
                  <a:path w="5300" h="5233" extrusionOk="0">
                    <a:moveTo>
                      <a:pt x="4025" y="1"/>
                    </a:moveTo>
                    <a:cubicBezTo>
                      <a:pt x="4010" y="1"/>
                      <a:pt x="3995" y="1"/>
                      <a:pt x="3980" y="2"/>
                    </a:cubicBezTo>
                    <a:lnTo>
                      <a:pt x="1024" y="184"/>
                    </a:lnTo>
                    <a:cubicBezTo>
                      <a:pt x="433" y="206"/>
                      <a:pt x="1" y="684"/>
                      <a:pt x="23" y="1275"/>
                    </a:cubicBezTo>
                    <a:lnTo>
                      <a:pt x="205" y="4254"/>
                    </a:lnTo>
                    <a:cubicBezTo>
                      <a:pt x="228" y="4830"/>
                      <a:pt x="724" y="5233"/>
                      <a:pt x="1275" y="5233"/>
                    </a:cubicBezTo>
                    <a:cubicBezTo>
                      <a:pt x="1290" y="5233"/>
                      <a:pt x="1305" y="5232"/>
                      <a:pt x="1320" y="5232"/>
                    </a:cubicBezTo>
                    <a:lnTo>
                      <a:pt x="4276" y="5073"/>
                    </a:lnTo>
                    <a:cubicBezTo>
                      <a:pt x="4867" y="5050"/>
                      <a:pt x="5299" y="4550"/>
                      <a:pt x="5254" y="3958"/>
                    </a:cubicBezTo>
                    <a:lnTo>
                      <a:pt x="5094" y="1002"/>
                    </a:lnTo>
                    <a:cubicBezTo>
                      <a:pt x="5072" y="426"/>
                      <a:pt x="4596" y="1"/>
                      <a:pt x="4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4"/>
              <p:cNvSpPr/>
              <p:nvPr/>
            </p:nvSpPr>
            <p:spPr>
              <a:xfrm>
                <a:off x="3060700" y="2979400"/>
                <a:ext cx="131925" cy="130825"/>
              </a:xfrm>
              <a:custGeom>
                <a:avLst/>
                <a:gdLst/>
                <a:ahLst/>
                <a:cxnLst/>
                <a:rect l="l" t="t" r="r" b="b"/>
                <a:pathLst>
                  <a:path w="5277" h="5233" extrusionOk="0">
                    <a:moveTo>
                      <a:pt x="4027" y="0"/>
                    </a:moveTo>
                    <a:cubicBezTo>
                      <a:pt x="4012" y="0"/>
                      <a:pt x="3996" y="1"/>
                      <a:pt x="3980" y="1"/>
                    </a:cubicBezTo>
                    <a:lnTo>
                      <a:pt x="1024" y="160"/>
                    </a:lnTo>
                    <a:cubicBezTo>
                      <a:pt x="433" y="183"/>
                      <a:pt x="1" y="683"/>
                      <a:pt x="24" y="1275"/>
                    </a:cubicBezTo>
                    <a:lnTo>
                      <a:pt x="205" y="4231"/>
                    </a:lnTo>
                    <a:cubicBezTo>
                      <a:pt x="228" y="4807"/>
                      <a:pt x="725" y="5232"/>
                      <a:pt x="1256" y="5232"/>
                    </a:cubicBezTo>
                    <a:cubicBezTo>
                      <a:pt x="1269" y="5232"/>
                      <a:pt x="1283" y="5232"/>
                      <a:pt x="1297" y="5231"/>
                    </a:cubicBezTo>
                    <a:lnTo>
                      <a:pt x="4253" y="5049"/>
                    </a:lnTo>
                    <a:cubicBezTo>
                      <a:pt x="4867" y="5027"/>
                      <a:pt x="5276" y="4549"/>
                      <a:pt x="5254" y="3958"/>
                    </a:cubicBezTo>
                    <a:lnTo>
                      <a:pt x="5095" y="1002"/>
                    </a:lnTo>
                    <a:cubicBezTo>
                      <a:pt x="5050" y="404"/>
                      <a:pt x="4597" y="0"/>
                      <a:pt x="4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4"/>
              <p:cNvSpPr/>
              <p:nvPr/>
            </p:nvSpPr>
            <p:spPr>
              <a:xfrm>
                <a:off x="3070950" y="3148250"/>
                <a:ext cx="131900" cy="130875"/>
              </a:xfrm>
              <a:custGeom>
                <a:avLst/>
                <a:gdLst/>
                <a:ahLst/>
                <a:cxnLst/>
                <a:rect l="l" t="t" r="r" b="b"/>
                <a:pathLst>
                  <a:path w="5276" h="5235" extrusionOk="0">
                    <a:moveTo>
                      <a:pt x="4024" y="0"/>
                    </a:moveTo>
                    <a:cubicBezTo>
                      <a:pt x="4009" y="0"/>
                      <a:pt x="3994" y="0"/>
                      <a:pt x="3980" y="1"/>
                    </a:cubicBezTo>
                    <a:lnTo>
                      <a:pt x="1023" y="183"/>
                    </a:lnTo>
                    <a:cubicBezTo>
                      <a:pt x="409" y="206"/>
                      <a:pt x="0" y="683"/>
                      <a:pt x="23" y="1297"/>
                    </a:cubicBezTo>
                    <a:lnTo>
                      <a:pt x="182" y="4253"/>
                    </a:lnTo>
                    <a:cubicBezTo>
                      <a:pt x="247" y="4816"/>
                      <a:pt x="683" y="5234"/>
                      <a:pt x="1214" y="5234"/>
                    </a:cubicBezTo>
                    <a:cubicBezTo>
                      <a:pt x="1241" y="5234"/>
                      <a:pt x="1269" y="5233"/>
                      <a:pt x="1296" y="5231"/>
                    </a:cubicBezTo>
                    <a:lnTo>
                      <a:pt x="4252" y="5072"/>
                    </a:lnTo>
                    <a:cubicBezTo>
                      <a:pt x="4844" y="5049"/>
                      <a:pt x="5276" y="4549"/>
                      <a:pt x="5253" y="3958"/>
                    </a:cubicBezTo>
                    <a:lnTo>
                      <a:pt x="5071" y="1001"/>
                    </a:lnTo>
                    <a:cubicBezTo>
                      <a:pt x="5049" y="425"/>
                      <a:pt x="4595" y="0"/>
                      <a:pt x="4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4"/>
              <p:cNvSpPr/>
              <p:nvPr/>
            </p:nvSpPr>
            <p:spPr>
              <a:xfrm>
                <a:off x="2299500" y="2276750"/>
                <a:ext cx="899375" cy="317825"/>
              </a:xfrm>
              <a:custGeom>
                <a:avLst/>
                <a:gdLst/>
                <a:ahLst/>
                <a:cxnLst/>
                <a:rect l="l" t="t" r="r" b="b"/>
                <a:pathLst>
                  <a:path w="35975" h="12713" extrusionOk="0">
                    <a:moveTo>
                      <a:pt x="35338" y="1"/>
                    </a:moveTo>
                    <a:lnTo>
                      <a:pt x="0" y="2093"/>
                    </a:lnTo>
                    <a:lnTo>
                      <a:pt x="637" y="12712"/>
                    </a:lnTo>
                    <a:lnTo>
                      <a:pt x="35975" y="10620"/>
                    </a:lnTo>
                    <a:lnTo>
                      <a:pt x="353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4"/>
              <p:cNvSpPr/>
              <p:nvPr/>
            </p:nvSpPr>
            <p:spPr>
              <a:xfrm>
                <a:off x="2286975" y="2253950"/>
                <a:ext cx="924400" cy="362950"/>
              </a:xfrm>
              <a:custGeom>
                <a:avLst/>
                <a:gdLst/>
                <a:ahLst/>
                <a:cxnLst/>
                <a:rect l="l" t="t" r="r" b="b"/>
                <a:pathLst>
                  <a:path w="36976" h="14518" extrusionOk="0">
                    <a:moveTo>
                      <a:pt x="33870" y="1524"/>
                    </a:moveTo>
                    <a:cubicBezTo>
                      <a:pt x="34431" y="1524"/>
                      <a:pt x="34930" y="1985"/>
                      <a:pt x="34952" y="2550"/>
                    </a:cubicBezTo>
                    <a:lnTo>
                      <a:pt x="35384" y="9963"/>
                    </a:lnTo>
                    <a:cubicBezTo>
                      <a:pt x="35452" y="10577"/>
                      <a:pt x="34952" y="11100"/>
                      <a:pt x="34361" y="11146"/>
                    </a:cubicBezTo>
                    <a:lnTo>
                      <a:pt x="3162" y="12988"/>
                    </a:lnTo>
                    <a:cubicBezTo>
                      <a:pt x="3134" y="12990"/>
                      <a:pt x="3107" y="12991"/>
                      <a:pt x="3081" y="12991"/>
                    </a:cubicBezTo>
                    <a:cubicBezTo>
                      <a:pt x="2502" y="12991"/>
                      <a:pt x="2023" y="12529"/>
                      <a:pt x="1979" y="11964"/>
                    </a:cubicBezTo>
                    <a:lnTo>
                      <a:pt x="1570" y="4551"/>
                    </a:lnTo>
                    <a:cubicBezTo>
                      <a:pt x="1524" y="3937"/>
                      <a:pt x="1979" y="3414"/>
                      <a:pt x="2593" y="3369"/>
                    </a:cubicBezTo>
                    <a:lnTo>
                      <a:pt x="33792" y="1527"/>
                    </a:lnTo>
                    <a:cubicBezTo>
                      <a:pt x="33818" y="1525"/>
                      <a:pt x="33844" y="1524"/>
                      <a:pt x="33870" y="1524"/>
                    </a:cubicBezTo>
                    <a:close/>
                    <a:moveTo>
                      <a:pt x="35264" y="0"/>
                    </a:moveTo>
                    <a:cubicBezTo>
                      <a:pt x="35236" y="0"/>
                      <a:pt x="35208" y="1"/>
                      <a:pt x="35179" y="3"/>
                    </a:cubicBezTo>
                    <a:lnTo>
                      <a:pt x="1047" y="2004"/>
                    </a:lnTo>
                    <a:cubicBezTo>
                      <a:pt x="456" y="2050"/>
                      <a:pt x="1" y="2573"/>
                      <a:pt x="23" y="3187"/>
                    </a:cubicBezTo>
                    <a:lnTo>
                      <a:pt x="615" y="13488"/>
                    </a:lnTo>
                    <a:cubicBezTo>
                      <a:pt x="657" y="14082"/>
                      <a:pt x="1116" y="14518"/>
                      <a:pt x="1676" y="14518"/>
                    </a:cubicBezTo>
                    <a:cubicBezTo>
                      <a:pt x="1716" y="14518"/>
                      <a:pt x="1756" y="14516"/>
                      <a:pt x="1797" y="14511"/>
                    </a:cubicBezTo>
                    <a:lnTo>
                      <a:pt x="35930" y="12510"/>
                    </a:lnTo>
                    <a:cubicBezTo>
                      <a:pt x="36521" y="12465"/>
                      <a:pt x="36976" y="11942"/>
                      <a:pt x="36953" y="11328"/>
                    </a:cubicBezTo>
                    <a:lnTo>
                      <a:pt x="36362" y="1026"/>
                    </a:lnTo>
                    <a:cubicBezTo>
                      <a:pt x="36318" y="441"/>
                      <a:pt x="35841" y="0"/>
                      <a:pt x="35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4"/>
              <p:cNvSpPr/>
              <p:nvPr/>
            </p:nvSpPr>
            <p:spPr>
              <a:xfrm>
                <a:off x="2414325" y="2681500"/>
                <a:ext cx="150100" cy="40525"/>
              </a:xfrm>
              <a:custGeom>
                <a:avLst/>
                <a:gdLst/>
                <a:ahLst/>
                <a:cxnLst/>
                <a:rect l="l" t="t" r="r" b="b"/>
                <a:pathLst>
                  <a:path w="6004" h="1621" extrusionOk="0">
                    <a:moveTo>
                      <a:pt x="5318" y="0"/>
                    </a:moveTo>
                    <a:cubicBezTo>
                      <a:pt x="5304" y="0"/>
                      <a:pt x="5290" y="1"/>
                      <a:pt x="5276" y="2"/>
                    </a:cubicBezTo>
                    <a:lnTo>
                      <a:pt x="637" y="297"/>
                    </a:lnTo>
                    <a:cubicBezTo>
                      <a:pt x="273" y="320"/>
                      <a:pt x="0" y="638"/>
                      <a:pt x="23" y="1002"/>
                    </a:cubicBezTo>
                    <a:cubicBezTo>
                      <a:pt x="44" y="1341"/>
                      <a:pt x="322" y="1621"/>
                      <a:pt x="654" y="1621"/>
                    </a:cubicBezTo>
                    <a:cubicBezTo>
                      <a:pt x="678" y="1621"/>
                      <a:pt x="703" y="1619"/>
                      <a:pt x="728" y="1616"/>
                    </a:cubicBezTo>
                    <a:lnTo>
                      <a:pt x="5367" y="1343"/>
                    </a:lnTo>
                    <a:cubicBezTo>
                      <a:pt x="5731" y="1320"/>
                      <a:pt x="6004" y="979"/>
                      <a:pt x="5981" y="638"/>
                    </a:cubicBezTo>
                    <a:cubicBezTo>
                      <a:pt x="5959" y="267"/>
                      <a:pt x="5664" y="0"/>
                      <a:pt x="5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4"/>
              <p:cNvSpPr/>
              <p:nvPr/>
            </p:nvSpPr>
            <p:spPr>
              <a:xfrm>
                <a:off x="2964050" y="2647375"/>
                <a:ext cx="150700" cy="40550"/>
              </a:xfrm>
              <a:custGeom>
                <a:avLst/>
                <a:gdLst/>
                <a:ahLst/>
                <a:cxnLst/>
                <a:rect l="l" t="t" r="r" b="b"/>
                <a:pathLst>
                  <a:path w="6028" h="1622" extrusionOk="0">
                    <a:moveTo>
                      <a:pt x="5342" y="1"/>
                    </a:moveTo>
                    <a:cubicBezTo>
                      <a:pt x="5328" y="1"/>
                      <a:pt x="5314" y="1"/>
                      <a:pt x="5299" y="2"/>
                    </a:cubicBezTo>
                    <a:lnTo>
                      <a:pt x="660" y="298"/>
                    </a:lnTo>
                    <a:cubicBezTo>
                      <a:pt x="297" y="321"/>
                      <a:pt x="1" y="639"/>
                      <a:pt x="24" y="1003"/>
                    </a:cubicBezTo>
                    <a:cubicBezTo>
                      <a:pt x="66" y="1342"/>
                      <a:pt x="325" y="1621"/>
                      <a:pt x="673" y="1621"/>
                    </a:cubicBezTo>
                    <a:cubicBezTo>
                      <a:pt x="699" y="1621"/>
                      <a:pt x="725" y="1620"/>
                      <a:pt x="751" y="1617"/>
                    </a:cubicBezTo>
                    <a:lnTo>
                      <a:pt x="5368" y="1344"/>
                    </a:lnTo>
                    <a:cubicBezTo>
                      <a:pt x="5754" y="1321"/>
                      <a:pt x="6027" y="980"/>
                      <a:pt x="6004" y="639"/>
                    </a:cubicBezTo>
                    <a:cubicBezTo>
                      <a:pt x="5982" y="267"/>
                      <a:pt x="5688" y="1"/>
                      <a:pt x="5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74"/>
            <p:cNvGrpSpPr/>
            <p:nvPr/>
          </p:nvGrpSpPr>
          <p:grpSpPr>
            <a:xfrm>
              <a:off x="2823409" y="2980488"/>
              <a:ext cx="1074500" cy="1398225"/>
              <a:chOff x="2214250" y="2150425"/>
              <a:chExt cx="1074500" cy="1398225"/>
            </a:xfrm>
          </p:grpSpPr>
          <p:sp>
            <p:nvSpPr>
              <p:cNvPr id="4440" name="Google Shape;4440;p74"/>
              <p:cNvSpPr/>
              <p:nvPr/>
            </p:nvSpPr>
            <p:spPr>
              <a:xfrm>
                <a:off x="3032325" y="2968750"/>
                <a:ext cx="144425" cy="142725"/>
              </a:xfrm>
              <a:custGeom>
                <a:avLst/>
                <a:gdLst/>
                <a:ahLst/>
                <a:cxnLst/>
                <a:rect l="l" t="t" r="r" b="b"/>
                <a:pathLst>
                  <a:path w="5777" h="5709" extrusionOk="0">
                    <a:moveTo>
                      <a:pt x="4298" y="478"/>
                    </a:moveTo>
                    <a:cubicBezTo>
                      <a:pt x="4708" y="478"/>
                      <a:pt x="5094" y="819"/>
                      <a:pt x="5117" y="1251"/>
                    </a:cubicBezTo>
                    <a:lnTo>
                      <a:pt x="5276" y="4208"/>
                    </a:lnTo>
                    <a:cubicBezTo>
                      <a:pt x="5276" y="4435"/>
                      <a:pt x="5231" y="4640"/>
                      <a:pt x="5094" y="4799"/>
                    </a:cubicBezTo>
                    <a:cubicBezTo>
                      <a:pt x="4935" y="4981"/>
                      <a:pt x="4753" y="5049"/>
                      <a:pt x="4526" y="5095"/>
                    </a:cubicBezTo>
                    <a:lnTo>
                      <a:pt x="1570" y="5254"/>
                    </a:lnTo>
                    <a:cubicBezTo>
                      <a:pt x="1342" y="5254"/>
                      <a:pt x="1138" y="5208"/>
                      <a:pt x="956" y="5049"/>
                    </a:cubicBezTo>
                    <a:cubicBezTo>
                      <a:pt x="797" y="4913"/>
                      <a:pt x="706" y="4708"/>
                      <a:pt x="683" y="4481"/>
                    </a:cubicBezTo>
                    <a:lnTo>
                      <a:pt x="501" y="1524"/>
                    </a:lnTo>
                    <a:cubicBezTo>
                      <a:pt x="478" y="1047"/>
                      <a:pt x="819" y="683"/>
                      <a:pt x="1274" y="660"/>
                    </a:cubicBezTo>
                    <a:lnTo>
                      <a:pt x="4230" y="478"/>
                    </a:lnTo>
                    <a:close/>
                    <a:moveTo>
                      <a:pt x="4252" y="0"/>
                    </a:moveTo>
                    <a:cubicBezTo>
                      <a:pt x="4237" y="0"/>
                      <a:pt x="4222" y="0"/>
                      <a:pt x="4208" y="1"/>
                    </a:cubicBezTo>
                    <a:lnTo>
                      <a:pt x="1251" y="160"/>
                    </a:lnTo>
                    <a:cubicBezTo>
                      <a:pt x="546" y="228"/>
                      <a:pt x="1" y="819"/>
                      <a:pt x="23" y="1524"/>
                    </a:cubicBezTo>
                    <a:lnTo>
                      <a:pt x="205" y="4481"/>
                    </a:lnTo>
                    <a:cubicBezTo>
                      <a:pt x="228" y="4822"/>
                      <a:pt x="364" y="5140"/>
                      <a:pt x="615" y="5367"/>
                    </a:cubicBezTo>
                    <a:cubicBezTo>
                      <a:pt x="887" y="5595"/>
                      <a:pt x="1183" y="5708"/>
                      <a:pt x="1501" y="5708"/>
                    </a:cubicBezTo>
                    <a:lnTo>
                      <a:pt x="1592" y="5708"/>
                    </a:lnTo>
                    <a:lnTo>
                      <a:pt x="4549" y="5549"/>
                    </a:lnTo>
                    <a:cubicBezTo>
                      <a:pt x="4890" y="5504"/>
                      <a:pt x="5208" y="5367"/>
                      <a:pt x="5435" y="5117"/>
                    </a:cubicBezTo>
                    <a:cubicBezTo>
                      <a:pt x="5663" y="4867"/>
                      <a:pt x="5777" y="4526"/>
                      <a:pt x="5731" y="4185"/>
                    </a:cubicBezTo>
                    <a:lnTo>
                      <a:pt x="5572" y="1229"/>
                    </a:lnTo>
                    <a:cubicBezTo>
                      <a:pt x="5505" y="516"/>
                      <a:pt x="4937" y="0"/>
                      <a:pt x="4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74"/>
              <p:cNvGrpSpPr/>
              <p:nvPr/>
            </p:nvGrpSpPr>
            <p:grpSpPr>
              <a:xfrm>
                <a:off x="2214250" y="2150425"/>
                <a:ext cx="1074500" cy="1398225"/>
                <a:chOff x="2214250" y="2150425"/>
                <a:chExt cx="1074500" cy="1398225"/>
              </a:xfrm>
            </p:grpSpPr>
            <p:sp>
              <p:nvSpPr>
                <p:cNvPr id="4442" name="Google Shape;4442;p74"/>
                <p:cNvSpPr/>
                <p:nvPr/>
              </p:nvSpPr>
              <p:spPr>
                <a:xfrm>
                  <a:off x="2214250" y="2150425"/>
                  <a:ext cx="1074500" cy="1398225"/>
                </a:xfrm>
                <a:custGeom>
                  <a:avLst/>
                  <a:gdLst/>
                  <a:ahLst/>
                  <a:cxnLst/>
                  <a:rect l="l" t="t" r="r" b="b"/>
                  <a:pathLst>
                    <a:path w="42980" h="55929" extrusionOk="0">
                      <a:moveTo>
                        <a:pt x="37317" y="534"/>
                      </a:moveTo>
                      <a:cubicBezTo>
                        <a:pt x="37886" y="534"/>
                        <a:pt x="38409" y="716"/>
                        <a:pt x="38841" y="1103"/>
                      </a:cubicBezTo>
                      <a:cubicBezTo>
                        <a:pt x="39295" y="1489"/>
                        <a:pt x="39546" y="2058"/>
                        <a:pt x="39591" y="2649"/>
                      </a:cubicBezTo>
                      <a:lnTo>
                        <a:pt x="40660" y="20477"/>
                      </a:lnTo>
                      <a:cubicBezTo>
                        <a:pt x="40660" y="20500"/>
                        <a:pt x="40614" y="21205"/>
                        <a:pt x="34770" y="22092"/>
                      </a:cubicBezTo>
                      <a:cubicBezTo>
                        <a:pt x="31223" y="22637"/>
                        <a:pt x="26402" y="23092"/>
                        <a:pt x="21263" y="23410"/>
                      </a:cubicBezTo>
                      <a:cubicBezTo>
                        <a:pt x="17535" y="23624"/>
                        <a:pt x="13984" y="23731"/>
                        <a:pt x="10955" y="23731"/>
                      </a:cubicBezTo>
                      <a:cubicBezTo>
                        <a:pt x="9790" y="23731"/>
                        <a:pt x="8701" y="23715"/>
                        <a:pt x="7710" y="23683"/>
                      </a:cubicBezTo>
                      <a:cubicBezTo>
                        <a:pt x="2934" y="23547"/>
                        <a:pt x="1934" y="23047"/>
                        <a:pt x="1729" y="22842"/>
                      </a:cubicBezTo>
                      <a:lnTo>
                        <a:pt x="660" y="4923"/>
                      </a:lnTo>
                      <a:cubicBezTo>
                        <a:pt x="569" y="3672"/>
                        <a:pt x="1547" y="2604"/>
                        <a:pt x="2798" y="2535"/>
                      </a:cubicBezTo>
                      <a:lnTo>
                        <a:pt x="37181" y="534"/>
                      </a:lnTo>
                      <a:close/>
                      <a:moveTo>
                        <a:pt x="40683" y="21091"/>
                      </a:moveTo>
                      <a:lnTo>
                        <a:pt x="42388" y="50107"/>
                      </a:lnTo>
                      <a:cubicBezTo>
                        <a:pt x="42502" y="51881"/>
                        <a:pt x="41115" y="53427"/>
                        <a:pt x="39318" y="53541"/>
                      </a:cubicBezTo>
                      <a:lnTo>
                        <a:pt x="6868" y="55451"/>
                      </a:lnTo>
                      <a:cubicBezTo>
                        <a:pt x="6800" y="55455"/>
                        <a:pt x="6733" y="55457"/>
                        <a:pt x="6665" y="55457"/>
                      </a:cubicBezTo>
                      <a:cubicBezTo>
                        <a:pt x="4957" y="55457"/>
                        <a:pt x="3521" y="54088"/>
                        <a:pt x="3412" y="52381"/>
                      </a:cubicBezTo>
                      <a:lnTo>
                        <a:pt x="1706" y="23433"/>
                      </a:lnTo>
                      <a:lnTo>
                        <a:pt x="1706" y="23433"/>
                      </a:lnTo>
                      <a:cubicBezTo>
                        <a:pt x="2411" y="23752"/>
                        <a:pt x="4003" y="24047"/>
                        <a:pt x="7619" y="24161"/>
                      </a:cubicBezTo>
                      <a:cubicBezTo>
                        <a:pt x="8574" y="24206"/>
                        <a:pt x="9665" y="24229"/>
                        <a:pt x="10802" y="24229"/>
                      </a:cubicBezTo>
                      <a:cubicBezTo>
                        <a:pt x="13872" y="24229"/>
                        <a:pt x="17465" y="24115"/>
                        <a:pt x="21240" y="23888"/>
                      </a:cubicBezTo>
                      <a:cubicBezTo>
                        <a:pt x="26402" y="23570"/>
                        <a:pt x="31223" y="23115"/>
                        <a:pt x="34793" y="22569"/>
                      </a:cubicBezTo>
                      <a:cubicBezTo>
                        <a:pt x="38545" y="22001"/>
                        <a:pt x="40091" y="21500"/>
                        <a:pt x="40683" y="21091"/>
                      </a:cubicBezTo>
                      <a:close/>
                      <a:moveTo>
                        <a:pt x="37409" y="1"/>
                      </a:moveTo>
                      <a:cubicBezTo>
                        <a:pt x="37333" y="1"/>
                        <a:pt x="37257" y="4"/>
                        <a:pt x="37181" y="11"/>
                      </a:cubicBezTo>
                      <a:lnTo>
                        <a:pt x="2730" y="2035"/>
                      </a:lnTo>
                      <a:lnTo>
                        <a:pt x="2684" y="2035"/>
                      </a:lnTo>
                      <a:cubicBezTo>
                        <a:pt x="1161" y="2103"/>
                        <a:pt x="1" y="3422"/>
                        <a:pt x="92" y="4923"/>
                      </a:cubicBezTo>
                      <a:lnTo>
                        <a:pt x="1138" y="22751"/>
                      </a:lnTo>
                      <a:cubicBezTo>
                        <a:pt x="1138" y="22819"/>
                        <a:pt x="1138" y="22887"/>
                        <a:pt x="1183" y="23001"/>
                      </a:cubicBezTo>
                      <a:lnTo>
                        <a:pt x="2889" y="52381"/>
                      </a:lnTo>
                      <a:cubicBezTo>
                        <a:pt x="3003" y="54359"/>
                        <a:pt x="4685" y="55928"/>
                        <a:pt x="6641" y="55928"/>
                      </a:cubicBezTo>
                      <a:lnTo>
                        <a:pt x="6868" y="55928"/>
                      </a:lnTo>
                      <a:lnTo>
                        <a:pt x="39318" y="54018"/>
                      </a:lnTo>
                      <a:cubicBezTo>
                        <a:pt x="41410" y="53905"/>
                        <a:pt x="42979" y="52108"/>
                        <a:pt x="42866" y="50039"/>
                      </a:cubicBezTo>
                      <a:lnTo>
                        <a:pt x="40091" y="2604"/>
                      </a:lnTo>
                      <a:cubicBezTo>
                        <a:pt x="40023" y="1853"/>
                        <a:pt x="39705" y="1171"/>
                        <a:pt x="39182" y="693"/>
                      </a:cubicBezTo>
                      <a:cubicBezTo>
                        <a:pt x="38692" y="265"/>
                        <a:pt x="38073" y="1"/>
                        <a:pt x="37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4"/>
                <p:cNvSpPr/>
                <p:nvPr/>
              </p:nvSpPr>
              <p:spPr>
                <a:xfrm>
                  <a:off x="2345575" y="2841900"/>
                  <a:ext cx="144425" cy="142225"/>
                </a:xfrm>
                <a:custGeom>
                  <a:avLst/>
                  <a:gdLst/>
                  <a:ahLst/>
                  <a:cxnLst/>
                  <a:rect l="l" t="t" r="r" b="b"/>
                  <a:pathLst>
                    <a:path w="5777" h="5689" extrusionOk="0">
                      <a:moveTo>
                        <a:pt x="4276" y="436"/>
                      </a:moveTo>
                      <a:cubicBezTo>
                        <a:pt x="4458" y="436"/>
                        <a:pt x="4662" y="527"/>
                        <a:pt x="4799" y="641"/>
                      </a:cubicBezTo>
                      <a:cubicBezTo>
                        <a:pt x="4981" y="777"/>
                        <a:pt x="5072" y="982"/>
                        <a:pt x="5095" y="1209"/>
                      </a:cubicBezTo>
                      <a:lnTo>
                        <a:pt x="5276" y="4165"/>
                      </a:lnTo>
                      <a:cubicBezTo>
                        <a:pt x="5299" y="4620"/>
                        <a:pt x="4958" y="4984"/>
                        <a:pt x="4503" y="5007"/>
                      </a:cubicBezTo>
                      <a:lnTo>
                        <a:pt x="1547" y="5188"/>
                      </a:lnTo>
                      <a:cubicBezTo>
                        <a:pt x="1533" y="5189"/>
                        <a:pt x="1518" y="5190"/>
                        <a:pt x="1504" y="5190"/>
                      </a:cubicBezTo>
                      <a:cubicBezTo>
                        <a:pt x="1070" y="5190"/>
                        <a:pt x="727" y="4856"/>
                        <a:pt x="683" y="4415"/>
                      </a:cubicBezTo>
                      <a:lnTo>
                        <a:pt x="524" y="1459"/>
                      </a:lnTo>
                      <a:cubicBezTo>
                        <a:pt x="456" y="1255"/>
                        <a:pt x="547" y="1073"/>
                        <a:pt x="683" y="891"/>
                      </a:cubicBezTo>
                      <a:cubicBezTo>
                        <a:pt x="842" y="731"/>
                        <a:pt x="1024" y="641"/>
                        <a:pt x="1251" y="618"/>
                      </a:cubicBezTo>
                      <a:lnTo>
                        <a:pt x="4208" y="436"/>
                      </a:lnTo>
                      <a:close/>
                      <a:moveTo>
                        <a:pt x="4294" y="1"/>
                      </a:moveTo>
                      <a:cubicBezTo>
                        <a:pt x="4265" y="1"/>
                        <a:pt x="4236" y="2"/>
                        <a:pt x="4208" y="4"/>
                      </a:cubicBezTo>
                      <a:lnTo>
                        <a:pt x="1251" y="186"/>
                      </a:lnTo>
                      <a:cubicBezTo>
                        <a:pt x="547" y="231"/>
                        <a:pt x="1" y="845"/>
                        <a:pt x="24" y="1550"/>
                      </a:cubicBezTo>
                      <a:lnTo>
                        <a:pt x="205" y="4506"/>
                      </a:lnTo>
                      <a:cubicBezTo>
                        <a:pt x="228" y="5166"/>
                        <a:pt x="797" y="5689"/>
                        <a:pt x="1479" y="5689"/>
                      </a:cubicBezTo>
                      <a:lnTo>
                        <a:pt x="1570" y="5689"/>
                      </a:lnTo>
                      <a:lnTo>
                        <a:pt x="4526" y="5530"/>
                      </a:lnTo>
                      <a:cubicBezTo>
                        <a:pt x="5231" y="5461"/>
                        <a:pt x="5777" y="4870"/>
                        <a:pt x="5754" y="4165"/>
                      </a:cubicBezTo>
                      <a:lnTo>
                        <a:pt x="5572" y="1209"/>
                      </a:lnTo>
                      <a:cubicBezTo>
                        <a:pt x="5549" y="868"/>
                        <a:pt x="5413" y="550"/>
                        <a:pt x="5140" y="322"/>
                      </a:cubicBezTo>
                      <a:cubicBezTo>
                        <a:pt x="4911" y="114"/>
                        <a:pt x="4605" y="1"/>
                        <a:pt x="4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4"/>
                <p:cNvSpPr/>
                <p:nvPr/>
              </p:nvSpPr>
              <p:spPr>
                <a:xfrm>
                  <a:off x="2356375" y="3010575"/>
                  <a:ext cx="143300" cy="142975"/>
                </a:xfrm>
                <a:custGeom>
                  <a:avLst/>
                  <a:gdLst/>
                  <a:ahLst/>
                  <a:cxnLst/>
                  <a:rect l="l" t="t" r="r" b="b"/>
                  <a:pathLst>
                    <a:path w="5732" h="5719" extrusionOk="0">
                      <a:moveTo>
                        <a:pt x="4208" y="465"/>
                      </a:moveTo>
                      <a:cubicBezTo>
                        <a:pt x="4435" y="465"/>
                        <a:pt x="4640" y="511"/>
                        <a:pt x="4799" y="647"/>
                      </a:cubicBezTo>
                      <a:cubicBezTo>
                        <a:pt x="4981" y="806"/>
                        <a:pt x="5072" y="988"/>
                        <a:pt x="5095" y="1216"/>
                      </a:cubicBezTo>
                      <a:lnTo>
                        <a:pt x="5254" y="4172"/>
                      </a:lnTo>
                      <a:cubicBezTo>
                        <a:pt x="5299" y="4627"/>
                        <a:pt x="4958" y="5013"/>
                        <a:pt x="4503" y="5036"/>
                      </a:cubicBezTo>
                      <a:lnTo>
                        <a:pt x="1547" y="5195"/>
                      </a:lnTo>
                      <a:cubicBezTo>
                        <a:pt x="1520" y="5198"/>
                        <a:pt x="1493" y="5199"/>
                        <a:pt x="1466" y="5199"/>
                      </a:cubicBezTo>
                      <a:cubicBezTo>
                        <a:pt x="1047" y="5199"/>
                        <a:pt x="704" y="4872"/>
                        <a:pt x="683" y="4445"/>
                      </a:cubicBezTo>
                      <a:lnTo>
                        <a:pt x="524" y="1489"/>
                      </a:lnTo>
                      <a:cubicBezTo>
                        <a:pt x="456" y="1284"/>
                        <a:pt x="547" y="1079"/>
                        <a:pt x="683" y="920"/>
                      </a:cubicBezTo>
                      <a:cubicBezTo>
                        <a:pt x="819" y="738"/>
                        <a:pt x="1024" y="647"/>
                        <a:pt x="1252" y="625"/>
                      </a:cubicBezTo>
                      <a:lnTo>
                        <a:pt x="4208" y="465"/>
                      </a:lnTo>
                      <a:close/>
                      <a:moveTo>
                        <a:pt x="4334" y="1"/>
                      </a:moveTo>
                      <a:cubicBezTo>
                        <a:pt x="4285" y="1"/>
                        <a:pt x="4235" y="4"/>
                        <a:pt x="4185" y="11"/>
                      </a:cubicBezTo>
                      <a:lnTo>
                        <a:pt x="1229" y="170"/>
                      </a:lnTo>
                      <a:cubicBezTo>
                        <a:pt x="888" y="192"/>
                        <a:pt x="569" y="329"/>
                        <a:pt x="342" y="602"/>
                      </a:cubicBezTo>
                      <a:cubicBezTo>
                        <a:pt x="115" y="852"/>
                        <a:pt x="1" y="1193"/>
                        <a:pt x="24" y="1534"/>
                      </a:cubicBezTo>
                      <a:lnTo>
                        <a:pt x="206" y="4490"/>
                      </a:lnTo>
                      <a:cubicBezTo>
                        <a:pt x="206" y="5172"/>
                        <a:pt x="797" y="5718"/>
                        <a:pt x="1479" y="5718"/>
                      </a:cubicBezTo>
                      <a:lnTo>
                        <a:pt x="1570" y="5718"/>
                      </a:lnTo>
                      <a:lnTo>
                        <a:pt x="4503" y="5514"/>
                      </a:lnTo>
                      <a:cubicBezTo>
                        <a:pt x="5208" y="5468"/>
                        <a:pt x="5731" y="4854"/>
                        <a:pt x="5709" y="4149"/>
                      </a:cubicBezTo>
                      <a:lnTo>
                        <a:pt x="5549" y="1193"/>
                      </a:lnTo>
                      <a:cubicBezTo>
                        <a:pt x="5504" y="852"/>
                        <a:pt x="5367" y="534"/>
                        <a:pt x="5117" y="306"/>
                      </a:cubicBezTo>
                      <a:cubicBezTo>
                        <a:pt x="4904" y="112"/>
                        <a:pt x="4624" y="1"/>
                        <a:pt x="4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4"/>
                <p:cNvSpPr/>
                <p:nvPr/>
              </p:nvSpPr>
              <p:spPr>
                <a:xfrm>
                  <a:off x="2365475" y="3179075"/>
                  <a:ext cx="144425" cy="142750"/>
                </a:xfrm>
                <a:custGeom>
                  <a:avLst/>
                  <a:gdLst/>
                  <a:ahLst/>
                  <a:cxnLst/>
                  <a:rect l="l" t="t" r="r" b="b"/>
                  <a:pathLst>
                    <a:path w="5777" h="5710" extrusionOk="0">
                      <a:moveTo>
                        <a:pt x="4321" y="502"/>
                      </a:moveTo>
                      <a:cubicBezTo>
                        <a:pt x="4753" y="502"/>
                        <a:pt x="5117" y="843"/>
                        <a:pt x="5140" y="1275"/>
                      </a:cubicBezTo>
                      <a:lnTo>
                        <a:pt x="5322" y="4231"/>
                      </a:lnTo>
                      <a:cubicBezTo>
                        <a:pt x="5299" y="4413"/>
                        <a:pt x="5231" y="4640"/>
                        <a:pt x="5094" y="4800"/>
                      </a:cubicBezTo>
                      <a:cubicBezTo>
                        <a:pt x="4958" y="4982"/>
                        <a:pt x="4753" y="5050"/>
                        <a:pt x="4526" y="5095"/>
                      </a:cubicBezTo>
                      <a:lnTo>
                        <a:pt x="1570" y="5254"/>
                      </a:lnTo>
                      <a:cubicBezTo>
                        <a:pt x="1555" y="5255"/>
                        <a:pt x="1541" y="5255"/>
                        <a:pt x="1527" y="5255"/>
                      </a:cubicBezTo>
                      <a:cubicBezTo>
                        <a:pt x="1092" y="5255"/>
                        <a:pt x="750" y="4922"/>
                        <a:pt x="728" y="4481"/>
                      </a:cubicBezTo>
                      <a:lnTo>
                        <a:pt x="546" y="1525"/>
                      </a:lnTo>
                      <a:cubicBezTo>
                        <a:pt x="524" y="1070"/>
                        <a:pt x="865" y="706"/>
                        <a:pt x="1320" y="684"/>
                      </a:cubicBezTo>
                      <a:lnTo>
                        <a:pt x="4276" y="502"/>
                      </a:lnTo>
                      <a:close/>
                      <a:moveTo>
                        <a:pt x="4253" y="1"/>
                      </a:moveTo>
                      <a:cubicBezTo>
                        <a:pt x="4238" y="1"/>
                        <a:pt x="4223" y="1"/>
                        <a:pt x="4208" y="2"/>
                      </a:cubicBezTo>
                      <a:lnTo>
                        <a:pt x="1251" y="161"/>
                      </a:lnTo>
                      <a:cubicBezTo>
                        <a:pt x="546" y="229"/>
                        <a:pt x="1" y="820"/>
                        <a:pt x="46" y="1525"/>
                      </a:cubicBezTo>
                      <a:lnTo>
                        <a:pt x="205" y="4481"/>
                      </a:lnTo>
                      <a:cubicBezTo>
                        <a:pt x="274" y="5163"/>
                        <a:pt x="842" y="5709"/>
                        <a:pt x="1524" y="5709"/>
                      </a:cubicBezTo>
                      <a:lnTo>
                        <a:pt x="1592" y="5709"/>
                      </a:lnTo>
                      <a:lnTo>
                        <a:pt x="4549" y="5550"/>
                      </a:lnTo>
                      <a:cubicBezTo>
                        <a:pt x="4890" y="5505"/>
                        <a:pt x="5208" y="5368"/>
                        <a:pt x="5436" y="5118"/>
                      </a:cubicBezTo>
                      <a:cubicBezTo>
                        <a:pt x="5663" y="4868"/>
                        <a:pt x="5777" y="4527"/>
                        <a:pt x="5754" y="4186"/>
                      </a:cubicBezTo>
                      <a:lnTo>
                        <a:pt x="5572" y="1229"/>
                      </a:lnTo>
                      <a:cubicBezTo>
                        <a:pt x="5550" y="517"/>
                        <a:pt x="4961"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4"/>
                <p:cNvSpPr/>
                <p:nvPr/>
              </p:nvSpPr>
              <p:spPr>
                <a:xfrm>
                  <a:off x="2515000" y="2830600"/>
                  <a:ext cx="143850" cy="143300"/>
                </a:xfrm>
                <a:custGeom>
                  <a:avLst/>
                  <a:gdLst/>
                  <a:ahLst/>
                  <a:cxnLst/>
                  <a:rect l="l" t="t" r="r" b="b"/>
                  <a:pathLst>
                    <a:path w="5754" h="5732" extrusionOk="0">
                      <a:moveTo>
                        <a:pt x="4253" y="501"/>
                      </a:moveTo>
                      <a:cubicBezTo>
                        <a:pt x="4685" y="501"/>
                        <a:pt x="5049" y="820"/>
                        <a:pt x="5071" y="1252"/>
                      </a:cubicBezTo>
                      <a:lnTo>
                        <a:pt x="5253" y="4208"/>
                      </a:lnTo>
                      <a:cubicBezTo>
                        <a:pt x="5276" y="4663"/>
                        <a:pt x="4935" y="5049"/>
                        <a:pt x="4480" y="5072"/>
                      </a:cubicBezTo>
                      <a:lnTo>
                        <a:pt x="1524" y="5231"/>
                      </a:lnTo>
                      <a:cubicBezTo>
                        <a:pt x="1296" y="5231"/>
                        <a:pt x="1092" y="5186"/>
                        <a:pt x="933" y="5049"/>
                      </a:cubicBezTo>
                      <a:cubicBezTo>
                        <a:pt x="751" y="4890"/>
                        <a:pt x="682" y="4708"/>
                        <a:pt x="637" y="4481"/>
                      </a:cubicBezTo>
                      <a:lnTo>
                        <a:pt x="478" y="1525"/>
                      </a:lnTo>
                      <a:cubicBezTo>
                        <a:pt x="455" y="1070"/>
                        <a:pt x="796" y="683"/>
                        <a:pt x="1251" y="660"/>
                      </a:cubicBezTo>
                      <a:lnTo>
                        <a:pt x="4207" y="501"/>
                      </a:lnTo>
                      <a:close/>
                      <a:moveTo>
                        <a:pt x="4250" y="0"/>
                      </a:moveTo>
                      <a:cubicBezTo>
                        <a:pt x="4236" y="0"/>
                        <a:pt x="4221" y="1"/>
                        <a:pt x="4207" y="1"/>
                      </a:cubicBezTo>
                      <a:lnTo>
                        <a:pt x="1251" y="183"/>
                      </a:lnTo>
                      <a:cubicBezTo>
                        <a:pt x="523" y="228"/>
                        <a:pt x="0" y="820"/>
                        <a:pt x="23" y="1547"/>
                      </a:cubicBezTo>
                      <a:lnTo>
                        <a:pt x="205" y="4504"/>
                      </a:lnTo>
                      <a:cubicBezTo>
                        <a:pt x="228" y="4845"/>
                        <a:pt x="364" y="5163"/>
                        <a:pt x="614" y="5368"/>
                      </a:cubicBezTo>
                      <a:cubicBezTo>
                        <a:pt x="842" y="5618"/>
                        <a:pt x="1160" y="5731"/>
                        <a:pt x="1478" y="5731"/>
                      </a:cubicBezTo>
                      <a:lnTo>
                        <a:pt x="1569" y="5731"/>
                      </a:lnTo>
                      <a:lnTo>
                        <a:pt x="4526" y="5550"/>
                      </a:lnTo>
                      <a:cubicBezTo>
                        <a:pt x="5230" y="5504"/>
                        <a:pt x="5753" y="4890"/>
                        <a:pt x="5731" y="4185"/>
                      </a:cubicBezTo>
                      <a:lnTo>
                        <a:pt x="5572" y="1229"/>
                      </a:lnTo>
                      <a:cubicBezTo>
                        <a:pt x="5505" y="538"/>
                        <a:pt x="4936" y="0"/>
                        <a:pt x="4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4"/>
                <p:cNvSpPr/>
                <p:nvPr/>
              </p:nvSpPr>
              <p:spPr>
                <a:xfrm>
                  <a:off x="2525800" y="2999950"/>
                  <a:ext cx="143850" cy="142800"/>
                </a:xfrm>
                <a:custGeom>
                  <a:avLst/>
                  <a:gdLst/>
                  <a:ahLst/>
                  <a:cxnLst/>
                  <a:rect l="l" t="t" r="r" b="b"/>
                  <a:pathLst>
                    <a:path w="5754" h="5712" extrusionOk="0">
                      <a:moveTo>
                        <a:pt x="4230" y="481"/>
                      </a:moveTo>
                      <a:cubicBezTo>
                        <a:pt x="4662" y="481"/>
                        <a:pt x="5026" y="822"/>
                        <a:pt x="5049" y="1254"/>
                      </a:cubicBezTo>
                      <a:lnTo>
                        <a:pt x="5231" y="4210"/>
                      </a:lnTo>
                      <a:cubicBezTo>
                        <a:pt x="5231" y="4438"/>
                        <a:pt x="5162" y="4642"/>
                        <a:pt x="5026" y="4802"/>
                      </a:cubicBezTo>
                      <a:cubicBezTo>
                        <a:pt x="4889" y="4983"/>
                        <a:pt x="4685" y="5052"/>
                        <a:pt x="4457" y="5097"/>
                      </a:cubicBezTo>
                      <a:lnTo>
                        <a:pt x="1501" y="5256"/>
                      </a:lnTo>
                      <a:cubicBezTo>
                        <a:pt x="1274" y="5256"/>
                        <a:pt x="1069" y="5211"/>
                        <a:pt x="910" y="5052"/>
                      </a:cubicBezTo>
                      <a:cubicBezTo>
                        <a:pt x="728" y="4915"/>
                        <a:pt x="637" y="4711"/>
                        <a:pt x="614" y="4483"/>
                      </a:cubicBezTo>
                      <a:lnTo>
                        <a:pt x="432" y="1527"/>
                      </a:lnTo>
                      <a:cubicBezTo>
                        <a:pt x="455" y="1072"/>
                        <a:pt x="796" y="686"/>
                        <a:pt x="1206" y="663"/>
                      </a:cubicBezTo>
                      <a:lnTo>
                        <a:pt x="4162" y="481"/>
                      </a:lnTo>
                      <a:close/>
                      <a:moveTo>
                        <a:pt x="4269" y="1"/>
                      </a:moveTo>
                      <a:cubicBezTo>
                        <a:pt x="4241" y="1"/>
                        <a:pt x="4213" y="2"/>
                        <a:pt x="4185" y="3"/>
                      </a:cubicBezTo>
                      <a:lnTo>
                        <a:pt x="1251" y="163"/>
                      </a:lnTo>
                      <a:cubicBezTo>
                        <a:pt x="523" y="231"/>
                        <a:pt x="0" y="822"/>
                        <a:pt x="23" y="1527"/>
                      </a:cubicBezTo>
                      <a:lnTo>
                        <a:pt x="182" y="4483"/>
                      </a:lnTo>
                      <a:cubicBezTo>
                        <a:pt x="228" y="4824"/>
                        <a:pt x="364" y="5143"/>
                        <a:pt x="614" y="5370"/>
                      </a:cubicBezTo>
                      <a:cubicBezTo>
                        <a:pt x="842" y="5597"/>
                        <a:pt x="1137" y="5711"/>
                        <a:pt x="1478" y="5711"/>
                      </a:cubicBezTo>
                      <a:lnTo>
                        <a:pt x="1547" y="5711"/>
                      </a:lnTo>
                      <a:lnTo>
                        <a:pt x="4503" y="5552"/>
                      </a:lnTo>
                      <a:cubicBezTo>
                        <a:pt x="5231" y="5484"/>
                        <a:pt x="5754" y="4893"/>
                        <a:pt x="5731" y="4188"/>
                      </a:cubicBezTo>
                      <a:lnTo>
                        <a:pt x="5572" y="1209"/>
                      </a:lnTo>
                      <a:cubicBezTo>
                        <a:pt x="5506" y="531"/>
                        <a:pt x="4958" y="1"/>
                        <a:pt x="4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4"/>
                <p:cNvSpPr/>
                <p:nvPr/>
              </p:nvSpPr>
              <p:spPr>
                <a:xfrm>
                  <a:off x="2534900" y="3168800"/>
                  <a:ext cx="143275" cy="142225"/>
                </a:xfrm>
                <a:custGeom>
                  <a:avLst/>
                  <a:gdLst/>
                  <a:ahLst/>
                  <a:cxnLst/>
                  <a:rect l="l" t="t" r="r" b="b"/>
                  <a:pathLst>
                    <a:path w="5731" h="5689" extrusionOk="0">
                      <a:moveTo>
                        <a:pt x="4275" y="503"/>
                      </a:moveTo>
                      <a:cubicBezTo>
                        <a:pt x="4480" y="503"/>
                        <a:pt x="4685" y="572"/>
                        <a:pt x="4821" y="685"/>
                      </a:cubicBezTo>
                      <a:cubicBezTo>
                        <a:pt x="5003" y="845"/>
                        <a:pt x="5071" y="1026"/>
                        <a:pt x="5117" y="1254"/>
                      </a:cubicBezTo>
                      <a:lnTo>
                        <a:pt x="5276" y="4210"/>
                      </a:lnTo>
                      <a:cubicBezTo>
                        <a:pt x="5276" y="4415"/>
                        <a:pt x="5230" y="4619"/>
                        <a:pt x="5094" y="4779"/>
                      </a:cubicBezTo>
                      <a:cubicBezTo>
                        <a:pt x="4935" y="4960"/>
                        <a:pt x="4753" y="5051"/>
                        <a:pt x="4525" y="5074"/>
                      </a:cubicBezTo>
                      <a:lnTo>
                        <a:pt x="1569" y="5233"/>
                      </a:lnTo>
                      <a:cubicBezTo>
                        <a:pt x="1540" y="5236"/>
                        <a:pt x="1512" y="5238"/>
                        <a:pt x="1484" y="5238"/>
                      </a:cubicBezTo>
                      <a:cubicBezTo>
                        <a:pt x="1290" y="5238"/>
                        <a:pt x="1114" y="5171"/>
                        <a:pt x="955" y="5051"/>
                      </a:cubicBezTo>
                      <a:cubicBezTo>
                        <a:pt x="796" y="4892"/>
                        <a:pt x="705" y="4710"/>
                        <a:pt x="682" y="4483"/>
                      </a:cubicBezTo>
                      <a:lnTo>
                        <a:pt x="500" y="1527"/>
                      </a:lnTo>
                      <a:cubicBezTo>
                        <a:pt x="478" y="1072"/>
                        <a:pt x="819" y="685"/>
                        <a:pt x="1274" y="663"/>
                      </a:cubicBezTo>
                      <a:lnTo>
                        <a:pt x="4230" y="503"/>
                      </a:lnTo>
                      <a:close/>
                      <a:moveTo>
                        <a:pt x="4293" y="0"/>
                      </a:moveTo>
                      <a:cubicBezTo>
                        <a:pt x="4264" y="0"/>
                        <a:pt x="4236" y="1"/>
                        <a:pt x="4207" y="3"/>
                      </a:cubicBezTo>
                      <a:lnTo>
                        <a:pt x="1251" y="185"/>
                      </a:lnTo>
                      <a:cubicBezTo>
                        <a:pt x="546" y="231"/>
                        <a:pt x="0" y="845"/>
                        <a:pt x="23" y="1550"/>
                      </a:cubicBezTo>
                      <a:lnTo>
                        <a:pt x="205" y="4506"/>
                      </a:lnTo>
                      <a:cubicBezTo>
                        <a:pt x="228" y="4847"/>
                        <a:pt x="364" y="5165"/>
                        <a:pt x="614" y="5393"/>
                      </a:cubicBezTo>
                      <a:cubicBezTo>
                        <a:pt x="842" y="5574"/>
                        <a:pt x="1160" y="5688"/>
                        <a:pt x="1478" y="5688"/>
                      </a:cubicBezTo>
                      <a:lnTo>
                        <a:pt x="1569" y="5688"/>
                      </a:lnTo>
                      <a:lnTo>
                        <a:pt x="4525" y="5529"/>
                      </a:lnTo>
                      <a:cubicBezTo>
                        <a:pt x="4867" y="5506"/>
                        <a:pt x="5162" y="5347"/>
                        <a:pt x="5390" y="5097"/>
                      </a:cubicBezTo>
                      <a:cubicBezTo>
                        <a:pt x="5617" y="4847"/>
                        <a:pt x="5731" y="4506"/>
                        <a:pt x="5708" y="4165"/>
                      </a:cubicBezTo>
                      <a:lnTo>
                        <a:pt x="5549" y="1208"/>
                      </a:lnTo>
                      <a:cubicBezTo>
                        <a:pt x="5571" y="867"/>
                        <a:pt x="5390" y="549"/>
                        <a:pt x="5139" y="322"/>
                      </a:cubicBezTo>
                      <a:cubicBezTo>
                        <a:pt x="4910" y="113"/>
                        <a:pt x="4605" y="0"/>
                        <a:pt x="4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4"/>
                <p:cNvSpPr/>
                <p:nvPr/>
              </p:nvSpPr>
              <p:spPr>
                <a:xfrm>
                  <a:off x="2683275" y="2820325"/>
                  <a:ext cx="144425" cy="142775"/>
                </a:xfrm>
                <a:custGeom>
                  <a:avLst/>
                  <a:gdLst/>
                  <a:ahLst/>
                  <a:cxnLst/>
                  <a:rect l="l" t="t" r="r" b="b"/>
                  <a:pathLst>
                    <a:path w="5777" h="5711" extrusionOk="0">
                      <a:moveTo>
                        <a:pt x="4230" y="480"/>
                      </a:moveTo>
                      <a:cubicBezTo>
                        <a:pt x="4457" y="480"/>
                        <a:pt x="4662" y="526"/>
                        <a:pt x="4844" y="662"/>
                      </a:cubicBezTo>
                      <a:cubicBezTo>
                        <a:pt x="5003" y="821"/>
                        <a:pt x="5094" y="1003"/>
                        <a:pt x="5117" y="1231"/>
                      </a:cubicBezTo>
                      <a:lnTo>
                        <a:pt x="5299" y="4210"/>
                      </a:lnTo>
                      <a:cubicBezTo>
                        <a:pt x="5299" y="4437"/>
                        <a:pt x="5230" y="4619"/>
                        <a:pt x="5094" y="4801"/>
                      </a:cubicBezTo>
                      <a:cubicBezTo>
                        <a:pt x="4958" y="4960"/>
                        <a:pt x="4753" y="5051"/>
                        <a:pt x="4526" y="5074"/>
                      </a:cubicBezTo>
                      <a:lnTo>
                        <a:pt x="1569" y="5256"/>
                      </a:lnTo>
                      <a:cubicBezTo>
                        <a:pt x="1555" y="5256"/>
                        <a:pt x="1541" y="5257"/>
                        <a:pt x="1527" y="5257"/>
                      </a:cubicBezTo>
                      <a:cubicBezTo>
                        <a:pt x="1092" y="5257"/>
                        <a:pt x="749" y="4923"/>
                        <a:pt x="705" y="4482"/>
                      </a:cubicBezTo>
                      <a:lnTo>
                        <a:pt x="546" y="1526"/>
                      </a:lnTo>
                      <a:cubicBezTo>
                        <a:pt x="478" y="1071"/>
                        <a:pt x="819" y="662"/>
                        <a:pt x="1274" y="639"/>
                      </a:cubicBezTo>
                      <a:lnTo>
                        <a:pt x="4230" y="480"/>
                      </a:lnTo>
                      <a:close/>
                      <a:moveTo>
                        <a:pt x="4289" y="0"/>
                      </a:moveTo>
                      <a:cubicBezTo>
                        <a:pt x="4262" y="0"/>
                        <a:pt x="4235" y="1"/>
                        <a:pt x="4207" y="3"/>
                      </a:cubicBezTo>
                      <a:lnTo>
                        <a:pt x="1251" y="162"/>
                      </a:lnTo>
                      <a:cubicBezTo>
                        <a:pt x="546" y="230"/>
                        <a:pt x="0" y="821"/>
                        <a:pt x="23" y="1526"/>
                      </a:cubicBezTo>
                      <a:lnTo>
                        <a:pt x="205" y="4482"/>
                      </a:lnTo>
                      <a:cubicBezTo>
                        <a:pt x="250" y="5165"/>
                        <a:pt x="819" y="5710"/>
                        <a:pt x="1501" y="5710"/>
                      </a:cubicBezTo>
                      <a:lnTo>
                        <a:pt x="1592" y="5710"/>
                      </a:lnTo>
                      <a:lnTo>
                        <a:pt x="4548" y="5528"/>
                      </a:lnTo>
                      <a:cubicBezTo>
                        <a:pt x="4889" y="5506"/>
                        <a:pt x="5208" y="5369"/>
                        <a:pt x="5435" y="5119"/>
                      </a:cubicBezTo>
                      <a:cubicBezTo>
                        <a:pt x="5663" y="4846"/>
                        <a:pt x="5776" y="4505"/>
                        <a:pt x="5754" y="4164"/>
                      </a:cubicBezTo>
                      <a:lnTo>
                        <a:pt x="5572" y="1208"/>
                      </a:lnTo>
                      <a:cubicBezTo>
                        <a:pt x="5528" y="530"/>
                        <a:pt x="4959" y="0"/>
                        <a:pt x="4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4"/>
                <p:cNvSpPr/>
                <p:nvPr/>
              </p:nvSpPr>
              <p:spPr>
                <a:xfrm>
                  <a:off x="2695200" y="2989200"/>
                  <a:ext cx="143875" cy="142750"/>
                </a:xfrm>
                <a:custGeom>
                  <a:avLst/>
                  <a:gdLst/>
                  <a:ahLst/>
                  <a:cxnLst/>
                  <a:rect l="l" t="t" r="r" b="b"/>
                  <a:pathLst>
                    <a:path w="5755" h="5710" extrusionOk="0">
                      <a:moveTo>
                        <a:pt x="4230" y="479"/>
                      </a:moveTo>
                      <a:cubicBezTo>
                        <a:pt x="4663" y="479"/>
                        <a:pt x="5049" y="820"/>
                        <a:pt x="5072" y="1252"/>
                      </a:cubicBezTo>
                      <a:lnTo>
                        <a:pt x="5231" y="4208"/>
                      </a:lnTo>
                      <a:cubicBezTo>
                        <a:pt x="5277" y="4663"/>
                        <a:pt x="4913" y="5027"/>
                        <a:pt x="4481" y="5072"/>
                      </a:cubicBezTo>
                      <a:lnTo>
                        <a:pt x="1524" y="5232"/>
                      </a:lnTo>
                      <a:cubicBezTo>
                        <a:pt x="1510" y="5232"/>
                        <a:pt x="1496" y="5233"/>
                        <a:pt x="1482" y="5233"/>
                      </a:cubicBezTo>
                      <a:cubicBezTo>
                        <a:pt x="1046" y="5233"/>
                        <a:pt x="682" y="4899"/>
                        <a:pt x="660" y="4458"/>
                      </a:cubicBezTo>
                      <a:lnTo>
                        <a:pt x="501" y="1502"/>
                      </a:lnTo>
                      <a:cubicBezTo>
                        <a:pt x="433" y="1298"/>
                        <a:pt x="524" y="1116"/>
                        <a:pt x="660" y="934"/>
                      </a:cubicBezTo>
                      <a:cubicBezTo>
                        <a:pt x="797" y="775"/>
                        <a:pt x="1001" y="684"/>
                        <a:pt x="1229" y="661"/>
                      </a:cubicBezTo>
                      <a:lnTo>
                        <a:pt x="4185" y="479"/>
                      </a:lnTo>
                      <a:close/>
                      <a:moveTo>
                        <a:pt x="4229" y="1"/>
                      </a:moveTo>
                      <a:cubicBezTo>
                        <a:pt x="4215" y="1"/>
                        <a:pt x="4200" y="1"/>
                        <a:pt x="4185" y="1"/>
                      </a:cubicBezTo>
                      <a:lnTo>
                        <a:pt x="1229" y="161"/>
                      </a:lnTo>
                      <a:cubicBezTo>
                        <a:pt x="888" y="206"/>
                        <a:pt x="569" y="343"/>
                        <a:pt x="342" y="593"/>
                      </a:cubicBezTo>
                      <a:cubicBezTo>
                        <a:pt x="115" y="843"/>
                        <a:pt x="1" y="1184"/>
                        <a:pt x="24" y="1525"/>
                      </a:cubicBezTo>
                      <a:lnTo>
                        <a:pt x="206" y="4481"/>
                      </a:lnTo>
                      <a:cubicBezTo>
                        <a:pt x="206" y="5186"/>
                        <a:pt x="774" y="5709"/>
                        <a:pt x="1456" y="5709"/>
                      </a:cubicBezTo>
                      <a:lnTo>
                        <a:pt x="1547" y="5709"/>
                      </a:lnTo>
                      <a:lnTo>
                        <a:pt x="4503" y="5550"/>
                      </a:lnTo>
                      <a:cubicBezTo>
                        <a:pt x="5208" y="5482"/>
                        <a:pt x="5754" y="4890"/>
                        <a:pt x="5731" y="4186"/>
                      </a:cubicBezTo>
                      <a:lnTo>
                        <a:pt x="5549" y="1229"/>
                      </a:lnTo>
                      <a:cubicBezTo>
                        <a:pt x="5505" y="517"/>
                        <a:pt x="4915" y="1"/>
                        <a:pt x="4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4"/>
                <p:cNvSpPr/>
                <p:nvPr/>
              </p:nvSpPr>
              <p:spPr>
                <a:xfrm>
                  <a:off x="2704875" y="3158400"/>
                  <a:ext cx="143850" cy="142950"/>
                </a:xfrm>
                <a:custGeom>
                  <a:avLst/>
                  <a:gdLst/>
                  <a:ahLst/>
                  <a:cxnLst/>
                  <a:rect l="l" t="t" r="r" b="b"/>
                  <a:pathLst>
                    <a:path w="5754" h="5718" extrusionOk="0">
                      <a:moveTo>
                        <a:pt x="4276" y="465"/>
                      </a:moveTo>
                      <a:cubicBezTo>
                        <a:pt x="4480" y="465"/>
                        <a:pt x="4685" y="533"/>
                        <a:pt x="4821" y="647"/>
                      </a:cubicBezTo>
                      <a:cubicBezTo>
                        <a:pt x="4980" y="806"/>
                        <a:pt x="5071" y="988"/>
                        <a:pt x="5094" y="1215"/>
                      </a:cubicBezTo>
                      <a:lnTo>
                        <a:pt x="5276" y="4171"/>
                      </a:lnTo>
                      <a:cubicBezTo>
                        <a:pt x="5253" y="4399"/>
                        <a:pt x="5185" y="4603"/>
                        <a:pt x="5049" y="4785"/>
                      </a:cubicBezTo>
                      <a:cubicBezTo>
                        <a:pt x="4912" y="4944"/>
                        <a:pt x="4708" y="5035"/>
                        <a:pt x="4480" y="5058"/>
                      </a:cubicBezTo>
                      <a:lnTo>
                        <a:pt x="1524" y="5240"/>
                      </a:lnTo>
                      <a:cubicBezTo>
                        <a:pt x="1510" y="5241"/>
                        <a:pt x="1495" y="5241"/>
                        <a:pt x="1481" y="5241"/>
                      </a:cubicBezTo>
                      <a:cubicBezTo>
                        <a:pt x="1047" y="5241"/>
                        <a:pt x="705" y="4907"/>
                        <a:pt x="683" y="4467"/>
                      </a:cubicBezTo>
                      <a:lnTo>
                        <a:pt x="501" y="1511"/>
                      </a:lnTo>
                      <a:cubicBezTo>
                        <a:pt x="501" y="1283"/>
                        <a:pt x="569" y="1079"/>
                        <a:pt x="705" y="919"/>
                      </a:cubicBezTo>
                      <a:cubicBezTo>
                        <a:pt x="842" y="738"/>
                        <a:pt x="1046" y="647"/>
                        <a:pt x="1274" y="624"/>
                      </a:cubicBezTo>
                      <a:lnTo>
                        <a:pt x="4230" y="465"/>
                      </a:lnTo>
                      <a:close/>
                      <a:moveTo>
                        <a:pt x="4311" y="0"/>
                      </a:moveTo>
                      <a:cubicBezTo>
                        <a:pt x="4261" y="0"/>
                        <a:pt x="4212" y="3"/>
                        <a:pt x="4162" y="10"/>
                      </a:cubicBezTo>
                      <a:lnTo>
                        <a:pt x="1206" y="169"/>
                      </a:lnTo>
                      <a:cubicBezTo>
                        <a:pt x="865" y="192"/>
                        <a:pt x="569" y="351"/>
                        <a:pt x="342" y="601"/>
                      </a:cubicBezTo>
                      <a:cubicBezTo>
                        <a:pt x="114" y="851"/>
                        <a:pt x="0" y="1192"/>
                        <a:pt x="23" y="1533"/>
                      </a:cubicBezTo>
                      <a:lnTo>
                        <a:pt x="182" y="4490"/>
                      </a:lnTo>
                      <a:cubicBezTo>
                        <a:pt x="251" y="5172"/>
                        <a:pt x="819" y="5718"/>
                        <a:pt x="1501" y="5718"/>
                      </a:cubicBezTo>
                      <a:lnTo>
                        <a:pt x="1592" y="5718"/>
                      </a:lnTo>
                      <a:lnTo>
                        <a:pt x="4548" y="5536"/>
                      </a:lnTo>
                      <a:cubicBezTo>
                        <a:pt x="4890" y="5513"/>
                        <a:pt x="5185" y="5376"/>
                        <a:pt x="5413" y="5126"/>
                      </a:cubicBezTo>
                      <a:cubicBezTo>
                        <a:pt x="5640" y="4853"/>
                        <a:pt x="5754" y="4512"/>
                        <a:pt x="5731" y="4171"/>
                      </a:cubicBezTo>
                      <a:lnTo>
                        <a:pt x="5572" y="1215"/>
                      </a:lnTo>
                      <a:cubicBezTo>
                        <a:pt x="5526" y="851"/>
                        <a:pt x="5367" y="533"/>
                        <a:pt x="5117" y="306"/>
                      </a:cubicBezTo>
                      <a:cubicBezTo>
                        <a:pt x="4884" y="111"/>
                        <a:pt x="4601" y="0"/>
                        <a:pt x="43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4"/>
                <p:cNvSpPr/>
                <p:nvPr/>
              </p:nvSpPr>
              <p:spPr>
                <a:xfrm>
                  <a:off x="2853250" y="2810075"/>
                  <a:ext cx="144425" cy="142225"/>
                </a:xfrm>
                <a:custGeom>
                  <a:avLst/>
                  <a:gdLst/>
                  <a:ahLst/>
                  <a:cxnLst/>
                  <a:rect l="l" t="t" r="r" b="b"/>
                  <a:pathLst>
                    <a:path w="5777" h="5689" extrusionOk="0">
                      <a:moveTo>
                        <a:pt x="4207" y="458"/>
                      </a:moveTo>
                      <a:cubicBezTo>
                        <a:pt x="4435" y="458"/>
                        <a:pt x="4640" y="526"/>
                        <a:pt x="4799" y="663"/>
                      </a:cubicBezTo>
                      <a:cubicBezTo>
                        <a:pt x="4981" y="799"/>
                        <a:pt x="5049" y="1004"/>
                        <a:pt x="5094" y="1231"/>
                      </a:cubicBezTo>
                      <a:lnTo>
                        <a:pt x="5253" y="4188"/>
                      </a:lnTo>
                      <a:cubicBezTo>
                        <a:pt x="5276" y="4642"/>
                        <a:pt x="4935" y="5006"/>
                        <a:pt x="4480" y="5029"/>
                      </a:cubicBezTo>
                      <a:lnTo>
                        <a:pt x="1524" y="5211"/>
                      </a:lnTo>
                      <a:cubicBezTo>
                        <a:pt x="1510" y="5212"/>
                        <a:pt x="1495" y="5212"/>
                        <a:pt x="1481" y="5212"/>
                      </a:cubicBezTo>
                      <a:cubicBezTo>
                        <a:pt x="1047" y="5212"/>
                        <a:pt x="705" y="4878"/>
                        <a:pt x="683" y="4438"/>
                      </a:cubicBezTo>
                      <a:lnTo>
                        <a:pt x="501" y="1481"/>
                      </a:lnTo>
                      <a:cubicBezTo>
                        <a:pt x="455" y="1049"/>
                        <a:pt x="796" y="663"/>
                        <a:pt x="1251" y="640"/>
                      </a:cubicBezTo>
                      <a:lnTo>
                        <a:pt x="4207" y="458"/>
                      </a:lnTo>
                      <a:close/>
                      <a:moveTo>
                        <a:pt x="4293" y="1"/>
                      </a:moveTo>
                      <a:cubicBezTo>
                        <a:pt x="4265" y="1"/>
                        <a:pt x="4236" y="1"/>
                        <a:pt x="4207" y="3"/>
                      </a:cubicBezTo>
                      <a:lnTo>
                        <a:pt x="1251" y="185"/>
                      </a:lnTo>
                      <a:cubicBezTo>
                        <a:pt x="546" y="231"/>
                        <a:pt x="1" y="822"/>
                        <a:pt x="23" y="1550"/>
                      </a:cubicBezTo>
                      <a:lnTo>
                        <a:pt x="205" y="4506"/>
                      </a:lnTo>
                      <a:cubicBezTo>
                        <a:pt x="228" y="5188"/>
                        <a:pt x="796" y="5688"/>
                        <a:pt x="1479" y="5688"/>
                      </a:cubicBezTo>
                      <a:lnTo>
                        <a:pt x="1570" y="5688"/>
                      </a:lnTo>
                      <a:lnTo>
                        <a:pt x="4526" y="5529"/>
                      </a:lnTo>
                      <a:cubicBezTo>
                        <a:pt x="5231" y="5461"/>
                        <a:pt x="5776" y="4870"/>
                        <a:pt x="5731" y="4165"/>
                      </a:cubicBezTo>
                      <a:lnTo>
                        <a:pt x="5572" y="1209"/>
                      </a:lnTo>
                      <a:cubicBezTo>
                        <a:pt x="5549" y="868"/>
                        <a:pt x="5390" y="549"/>
                        <a:pt x="5140" y="322"/>
                      </a:cubicBezTo>
                      <a:cubicBezTo>
                        <a:pt x="4911" y="113"/>
                        <a:pt x="4605" y="1"/>
                        <a:pt x="4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4"/>
                <p:cNvSpPr/>
                <p:nvPr/>
              </p:nvSpPr>
              <p:spPr>
                <a:xfrm>
                  <a:off x="2862925" y="2978350"/>
                  <a:ext cx="154650" cy="311625"/>
                </a:xfrm>
                <a:custGeom>
                  <a:avLst/>
                  <a:gdLst/>
                  <a:ahLst/>
                  <a:cxnLst/>
                  <a:rect l="l" t="t" r="r" b="b"/>
                  <a:pathLst>
                    <a:path w="6186" h="12465" extrusionOk="0">
                      <a:moveTo>
                        <a:pt x="4275" y="458"/>
                      </a:moveTo>
                      <a:cubicBezTo>
                        <a:pt x="4457" y="458"/>
                        <a:pt x="4662" y="549"/>
                        <a:pt x="4798" y="663"/>
                      </a:cubicBezTo>
                      <a:cubicBezTo>
                        <a:pt x="4980" y="799"/>
                        <a:pt x="5071" y="1004"/>
                        <a:pt x="5094" y="1231"/>
                      </a:cubicBezTo>
                      <a:lnTo>
                        <a:pt x="5685" y="10941"/>
                      </a:lnTo>
                      <a:cubicBezTo>
                        <a:pt x="5731" y="11419"/>
                        <a:pt x="5389" y="11805"/>
                        <a:pt x="4935" y="11828"/>
                      </a:cubicBezTo>
                      <a:lnTo>
                        <a:pt x="1979" y="12010"/>
                      </a:lnTo>
                      <a:cubicBezTo>
                        <a:pt x="1751" y="12010"/>
                        <a:pt x="1546" y="11942"/>
                        <a:pt x="1365" y="11805"/>
                      </a:cubicBezTo>
                      <a:cubicBezTo>
                        <a:pt x="1205" y="11669"/>
                        <a:pt x="1114" y="11464"/>
                        <a:pt x="1092" y="11237"/>
                      </a:cubicBezTo>
                      <a:lnTo>
                        <a:pt x="500" y="1504"/>
                      </a:lnTo>
                      <a:cubicBezTo>
                        <a:pt x="500" y="1277"/>
                        <a:pt x="546" y="1095"/>
                        <a:pt x="682" y="913"/>
                      </a:cubicBezTo>
                      <a:cubicBezTo>
                        <a:pt x="842" y="754"/>
                        <a:pt x="1023" y="663"/>
                        <a:pt x="1251" y="640"/>
                      </a:cubicBezTo>
                      <a:lnTo>
                        <a:pt x="4207" y="458"/>
                      </a:lnTo>
                      <a:close/>
                      <a:moveTo>
                        <a:pt x="4270" y="1"/>
                      </a:moveTo>
                      <a:cubicBezTo>
                        <a:pt x="4242" y="1"/>
                        <a:pt x="4213" y="1"/>
                        <a:pt x="4184" y="3"/>
                      </a:cubicBezTo>
                      <a:lnTo>
                        <a:pt x="1228" y="185"/>
                      </a:lnTo>
                      <a:cubicBezTo>
                        <a:pt x="887" y="208"/>
                        <a:pt x="569" y="344"/>
                        <a:pt x="341" y="595"/>
                      </a:cubicBezTo>
                      <a:cubicBezTo>
                        <a:pt x="114" y="867"/>
                        <a:pt x="0" y="1209"/>
                        <a:pt x="46" y="1550"/>
                      </a:cubicBezTo>
                      <a:lnTo>
                        <a:pt x="637" y="11260"/>
                      </a:lnTo>
                      <a:cubicBezTo>
                        <a:pt x="660" y="11601"/>
                        <a:pt x="796" y="11919"/>
                        <a:pt x="1069" y="12146"/>
                      </a:cubicBezTo>
                      <a:cubicBezTo>
                        <a:pt x="1296" y="12351"/>
                        <a:pt x="1592" y="12465"/>
                        <a:pt x="1910" y="12465"/>
                      </a:cubicBezTo>
                      <a:lnTo>
                        <a:pt x="2001" y="12465"/>
                      </a:lnTo>
                      <a:lnTo>
                        <a:pt x="4957" y="12283"/>
                      </a:lnTo>
                      <a:cubicBezTo>
                        <a:pt x="5299" y="12260"/>
                        <a:pt x="5617" y="12124"/>
                        <a:pt x="5844" y="11874"/>
                      </a:cubicBezTo>
                      <a:cubicBezTo>
                        <a:pt x="6072" y="11601"/>
                        <a:pt x="6185" y="11260"/>
                        <a:pt x="6140" y="10918"/>
                      </a:cubicBezTo>
                      <a:lnTo>
                        <a:pt x="5549" y="1209"/>
                      </a:lnTo>
                      <a:cubicBezTo>
                        <a:pt x="5549" y="890"/>
                        <a:pt x="5389" y="549"/>
                        <a:pt x="5117" y="322"/>
                      </a:cubicBezTo>
                      <a:cubicBezTo>
                        <a:pt x="4887" y="113"/>
                        <a:pt x="4582" y="1"/>
                        <a:pt x="4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4"/>
                <p:cNvSpPr/>
                <p:nvPr/>
              </p:nvSpPr>
              <p:spPr>
                <a:xfrm>
                  <a:off x="3023225" y="2800225"/>
                  <a:ext cx="143300" cy="142400"/>
                </a:xfrm>
                <a:custGeom>
                  <a:avLst/>
                  <a:gdLst/>
                  <a:ahLst/>
                  <a:cxnLst/>
                  <a:rect l="l" t="t" r="r" b="b"/>
                  <a:pathLst>
                    <a:path w="5732" h="5696" extrusionOk="0">
                      <a:moveTo>
                        <a:pt x="4230" y="420"/>
                      </a:moveTo>
                      <a:cubicBezTo>
                        <a:pt x="4435" y="420"/>
                        <a:pt x="4617" y="511"/>
                        <a:pt x="4753" y="625"/>
                      </a:cubicBezTo>
                      <a:cubicBezTo>
                        <a:pt x="4935" y="761"/>
                        <a:pt x="5026" y="966"/>
                        <a:pt x="5049" y="1193"/>
                      </a:cubicBezTo>
                      <a:lnTo>
                        <a:pt x="5231" y="4149"/>
                      </a:lnTo>
                      <a:cubicBezTo>
                        <a:pt x="5254" y="4604"/>
                        <a:pt x="4913" y="4968"/>
                        <a:pt x="4458" y="5014"/>
                      </a:cubicBezTo>
                      <a:lnTo>
                        <a:pt x="1502" y="5173"/>
                      </a:lnTo>
                      <a:cubicBezTo>
                        <a:pt x="1274" y="5173"/>
                        <a:pt x="1070" y="5127"/>
                        <a:pt x="910" y="4968"/>
                      </a:cubicBezTo>
                      <a:cubicBezTo>
                        <a:pt x="728" y="4832"/>
                        <a:pt x="638" y="4627"/>
                        <a:pt x="615" y="4400"/>
                      </a:cubicBezTo>
                      <a:lnTo>
                        <a:pt x="456" y="1443"/>
                      </a:lnTo>
                      <a:cubicBezTo>
                        <a:pt x="410" y="1262"/>
                        <a:pt x="501" y="1057"/>
                        <a:pt x="638" y="875"/>
                      </a:cubicBezTo>
                      <a:cubicBezTo>
                        <a:pt x="797" y="716"/>
                        <a:pt x="979" y="625"/>
                        <a:pt x="1206" y="602"/>
                      </a:cubicBezTo>
                      <a:lnTo>
                        <a:pt x="4162" y="420"/>
                      </a:lnTo>
                      <a:close/>
                      <a:moveTo>
                        <a:pt x="4311" y="1"/>
                      </a:moveTo>
                      <a:cubicBezTo>
                        <a:pt x="4262" y="1"/>
                        <a:pt x="4212" y="4"/>
                        <a:pt x="4162" y="11"/>
                      </a:cubicBezTo>
                      <a:lnTo>
                        <a:pt x="1206" y="170"/>
                      </a:lnTo>
                      <a:cubicBezTo>
                        <a:pt x="865" y="193"/>
                        <a:pt x="569" y="329"/>
                        <a:pt x="342" y="602"/>
                      </a:cubicBezTo>
                      <a:cubicBezTo>
                        <a:pt x="114" y="852"/>
                        <a:pt x="1" y="1193"/>
                        <a:pt x="24" y="1534"/>
                      </a:cubicBezTo>
                      <a:lnTo>
                        <a:pt x="183" y="4491"/>
                      </a:lnTo>
                      <a:cubicBezTo>
                        <a:pt x="228" y="4832"/>
                        <a:pt x="365" y="5150"/>
                        <a:pt x="615" y="5377"/>
                      </a:cubicBezTo>
                      <a:cubicBezTo>
                        <a:pt x="819" y="5582"/>
                        <a:pt x="1138" y="5696"/>
                        <a:pt x="1433" y="5696"/>
                      </a:cubicBezTo>
                      <a:lnTo>
                        <a:pt x="1524" y="5696"/>
                      </a:lnTo>
                      <a:lnTo>
                        <a:pt x="4481" y="5514"/>
                      </a:lnTo>
                      <a:cubicBezTo>
                        <a:pt x="5185" y="5468"/>
                        <a:pt x="5731" y="4854"/>
                        <a:pt x="5709" y="4149"/>
                      </a:cubicBezTo>
                      <a:lnTo>
                        <a:pt x="5527" y="1193"/>
                      </a:lnTo>
                      <a:cubicBezTo>
                        <a:pt x="5504" y="852"/>
                        <a:pt x="5367" y="534"/>
                        <a:pt x="5117" y="306"/>
                      </a:cubicBezTo>
                      <a:cubicBezTo>
                        <a:pt x="4884" y="112"/>
                        <a:pt x="4601" y="1"/>
                        <a:pt x="4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4"/>
                <p:cNvSpPr/>
                <p:nvPr/>
              </p:nvSpPr>
              <p:spPr>
                <a:xfrm>
                  <a:off x="3042000" y="3137025"/>
                  <a:ext cx="144425" cy="142150"/>
                </a:xfrm>
                <a:custGeom>
                  <a:avLst/>
                  <a:gdLst/>
                  <a:ahLst/>
                  <a:cxnLst/>
                  <a:rect l="l" t="t" r="r" b="b"/>
                  <a:pathLst>
                    <a:path w="5777" h="5686" extrusionOk="0">
                      <a:moveTo>
                        <a:pt x="4326" y="520"/>
                      </a:moveTo>
                      <a:cubicBezTo>
                        <a:pt x="4710" y="520"/>
                        <a:pt x="5073" y="847"/>
                        <a:pt x="5094" y="1274"/>
                      </a:cubicBezTo>
                      <a:lnTo>
                        <a:pt x="5276" y="4230"/>
                      </a:lnTo>
                      <a:cubicBezTo>
                        <a:pt x="5299" y="4412"/>
                        <a:pt x="5230" y="4640"/>
                        <a:pt x="5094" y="4799"/>
                      </a:cubicBezTo>
                      <a:cubicBezTo>
                        <a:pt x="4958" y="4981"/>
                        <a:pt x="4753" y="5072"/>
                        <a:pt x="4525" y="5094"/>
                      </a:cubicBezTo>
                      <a:lnTo>
                        <a:pt x="1569" y="5254"/>
                      </a:lnTo>
                      <a:cubicBezTo>
                        <a:pt x="1342" y="5254"/>
                        <a:pt x="1137" y="5208"/>
                        <a:pt x="978" y="5072"/>
                      </a:cubicBezTo>
                      <a:cubicBezTo>
                        <a:pt x="796" y="4913"/>
                        <a:pt x="728" y="4731"/>
                        <a:pt x="682" y="4503"/>
                      </a:cubicBezTo>
                      <a:lnTo>
                        <a:pt x="523" y="1547"/>
                      </a:lnTo>
                      <a:cubicBezTo>
                        <a:pt x="500" y="1092"/>
                        <a:pt x="842" y="706"/>
                        <a:pt x="1296" y="683"/>
                      </a:cubicBezTo>
                      <a:lnTo>
                        <a:pt x="4253" y="524"/>
                      </a:lnTo>
                      <a:cubicBezTo>
                        <a:pt x="4277" y="521"/>
                        <a:pt x="4302" y="520"/>
                        <a:pt x="4326" y="520"/>
                      </a:cubicBezTo>
                      <a:close/>
                      <a:moveTo>
                        <a:pt x="4251" y="0"/>
                      </a:moveTo>
                      <a:cubicBezTo>
                        <a:pt x="4236" y="0"/>
                        <a:pt x="4222" y="0"/>
                        <a:pt x="4207" y="1"/>
                      </a:cubicBezTo>
                      <a:lnTo>
                        <a:pt x="1251" y="183"/>
                      </a:lnTo>
                      <a:cubicBezTo>
                        <a:pt x="546" y="228"/>
                        <a:pt x="0" y="819"/>
                        <a:pt x="46" y="1547"/>
                      </a:cubicBezTo>
                      <a:lnTo>
                        <a:pt x="205" y="4503"/>
                      </a:lnTo>
                      <a:cubicBezTo>
                        <a:pt x="228" y="4844"/>
                        <a:pt x="387" y="5140"/>
                        <a:pt x="637" y="5367"/>
                      </a:cubicBezTo>
                      <a:cubicBezTo>
                        <a:pt x="864" y="5572"/>
                        <a:pt x="1183" y="5686"/>
                        <a:pt x="1478" y="5686"/>
                      </a:cubicBezTo>
                      <a:lnTo>
                        <a:pt x="1569" y="5686"/>
                      </a:lnTo>
                      <a:lnTo>
                        <a:pt x="4525" y="5527"/>
                      </a:lnTo>
                      <a:cubicBezTo>
                        <a:pt x="5230" y="5458"/>
                        <a:pt x="5776" y="4867"/>
                        <a:pt x="5753" y="4162"/>
                      </a:cubicBezTo>
                      <a:lnTo>
                        <a:pt x="5571" y="1206"/>
                      </a:lnTo>
                      <a:cubicBezTo>
                        <a:pt x="5549" y="538"/>
                        <a:pt x="4959" y="0"/>
                        <a:pt x="4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4"/>
                <p:cNvSpPr/>
                <p:nvPr/>
              </p:nvSpPr>
              <p:spPr>
                <a:xfrm>
                  <a:off x="2385375" y="2670275"/>
                  <a:ext cx="163175" cy="52350"/>
                </a:xfrm>
                <a:custGeom>
                  <a:avLst/>
                  <a:gdLst/>
                  <a:ahLst/>
                  <a:cxnLst/>
                  <a:rect l="l" t="t" r="r" b="b"/>
                  <a:pathLst>
                    <a:path w="6527" h="2094" extrusionOk="0">
                      <a:moveTo>
                        <a:pt x="5572" y="479"/>
                      </a:moveTo>
                      <a:cubicBezTo>
                        <a:pt x="5799" y="479"/>
                        <a:pt x="6004" y="661"/>
                        <a:pt x="6004" y="888"/>
                      </a:cubicBezTo>
                      <a:cubicBezTo>
                        <a:pt x="6004" y="1002"/>
                        <a:pt x="5981" y="1116"/>
                        <a:pt x="5890" y="1184"/>
                      </a:cubicBezTo>
                      <a:cubicBezTo>
                        <a:pt x="5799" y="1275"/>
                        <a:pt x="5731" y="1343"/>
                        <a:pt x="5617" y="1343"/>
                      </a:cubicBezTo>
                      <a:lnTo>
                        <a:pt x="978" y="1616"/>
                      </a:lnTo>
                      <a:cubicBezTo>
                        <a:pt x="865" y="1616"/>
                        <a:pt x="751" y="1593"/>
                        <a:pt x="660" y="1502"/>
                      </a:cubicBezTo>
                      <a:cubicBezTo>
                        <a:pt x="569" y="1457"/>
                        <a:pt x="524" y="1343"/>
                        <a:pt x="524" y="1229"/>
                      </a:cubicBezTo>
                      <a:cubicBezTo>
                        <a:pt x="524" y="1116"/>
                        <a:pt x="546" y="1002"/>
                        <a:pt x="637" y="911"/>
                      </a:cubicBezTo>
                      <a:cubicBezTo>
                        <a:pt x="706" y="820"/>
                        <a:pt x="796" y="775"/>
                        <a:pt x="910" y="775"/>
                      </a:cubicBezTo>
                      <a:lnTo>
                        <a:pt x="5549" y="479"/>
                      </a:lnTo>
                      <a:close/>
                      <a:moveTo>
                        <a:pt x="5571" y="0"/>
                      </a:moveTo>
                      <a:cubicBezTo>
                        <a:pt x="5556" y="0"/>
                        <a:pt x="5541" y="1"/>
                        <a:pt x="5526" y="1"/>
                      </a:cubicBezTo>
                      <a:lnTo>
                        <a:pt x="887" y="274"/>
                      </a:lnTo>
                      <a:cubicBezTo>
                        <a:pt x="637" y="320"/>
                        <a:pt x="433" y="388"/>
                        <a:pt x="273" y="593"/>
                      </a:cubicBezTo>
                      <a:cubicBezTo>
                        <a:pt x="92" y="775"/>
                        <a:pt x="1" y="1025"/>
                        <a:pt x="46" y="1252"/>
                      </a:cubicBezTo>
                      <a:cubicBezTo>
                        <a:pt x="69" y="1502"/>
                        <a:pt x="160" y="1707"/>
                        <a:pt x="342" y="1866"/>
                      </a:cubicBezTo>
                      <a:cubicBezTo>
                        <a:pt x="524" y="2025"/>
                        <a:pt x="728" y="2093"/>
                        <a:pt x="956" y="2093"/>
                      </a:cubicBezTo>
                      <a:lnTo>
                        <a:pt x="1001" y="2093"/>
                      </a:lnTo>
                      <a:lnTo>
                        <a:pt x="5640" y="1821"/>
                      </a:lnTo>
                      <a:cubicBezTo>
                        <a:pt x="5890" y="1798"/>
                        <a:pt x="6095" y="1707"/>
                        <a:pt x="6254" y="1502"/>
                      </a:cubicBezTo>
                      <a:cubicBezTo>
                        <a:pt x="6436" y="1343"/>
                        <a:pt x="6527" y="1070"/>
                        <a:pt x="6481" y="843"/>
                      </a:cubicBezTo>
                      <a:cubicBezTo>
                        <a:pt x="6459" y="357"/>
                        <a:pt x="6052" y="0"/>
                        <a:pt x="55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4"/>
                <p:cNvSpPr/>
                <p:nvPr/>
              </p:nvSpPr>
              <p:spPr>
                <a:xfrm>
                  <a:off x="2936250" y="2636000"/>
                  <a:ext cx="162625" cy="52525"/>
                </a:xfrm>
                <a:custGeom>
                  <a:avLst/>
                  <a:gdLst/>
                  <a:ahLst/>
                  <a:cxnLst/>
                  <a:rect l="l" t="t" r="r" b="b"/>
                  <a:pathLst>
                    <a:path w="6505" h="2101" extrusionOk="0">
                      <a:moveTo>
                        <a:pt x="5572" y="486"/>
                      </a:moveTo>
                      <a:cubicBezTo>
                        <a:pt x="5799" y="486"/>
                        <a:pt x="6004" y="645"/>
                        <a:pt x="6004" y="895"/>
                      </a:cubicBezTo>
                      <a:cubicBezTo>
                        <a:pt x="6004" y="1009"/>
                        <a:pt x="5981" y="1122"/>
                        <a:pt x="5890" y="1190"/>
                      </a:cubicBezTo>
                      <a:cubicBezTo>
                        <a:pt x="5799" y="1281"/>
                        <a:pt x="5708" y="1350"/>
                        <a:pt x="5595" y="1350"/>
                      </a:cubicBezTo>
                      <a:lnTo>
                        <a:pt x="978" y="1623"/>
                      </a:lnTo>
                      <a:cubicBezTo>
                        <a:pt x="865" y="1623"/>
                        <a:pt x="751" y="1600"/>
                        <a:pt x="660" y="1509"/>
                      </a:cubicBezTo>
                      <a:cubicBezTo>
                        <a:pt x="569" y="1418"/>
                        <a:pt x="524" y="1350"/>
                        <a:pt x="524" y="1213"/>
                      </a:cubicBezTo>
                      <a:cubicBezTo>
                        <a:pt x="524" y="1100"/>
                        <a:pt x="546" y="1009"/>
                        <a:pt x="615" y="918"/>
                      </a:cubicBezTo>
                      <a:cubicBezTo>
                        <a:pt x="706" y="827"/>
                        <a:pt x="796" y="781"/>
                        <a:pt x="910" y="781"/>
                      </a:cubicBezTo>
                      <a:lnTo>
                        <a:pt x="5549" y="486"/>
                      </a:lnTo>
                      <a:close/>
                      <a:moveTo>
                        <a:pt x="5631" y="1"/>
                      </a:moveTo>
                      <a:cubicBezTo>
                        <a:pt x="5597" y="1"/>
                        <a:pt x="5562" y="3"/>
                        <a:pt x="5526" y="8"/>
                      </a:cubicBezTo>
                      <a:lnTo>
                        <a:pt x="887" y="281"/>
                      </a:lnTo>
                      <a:cubicBezTo>
                        <a:pt x="637" y="326"/>
                        <a:pt x="433" y="395"/>
                        <a:pt x="251" y="599"/>
                      </a:cubicBezTo>
                      <a:cubicBezTo>
                        <a:pt x="92" y="781"/>
                        <a:pt x="1" y="1031"/>
                        <a:pt x="23" y="1259"/>
                      </a:cubicBezTo>
                      <a:cubicBezTo>
                        <a:pt x="69" y="1509"/>
                        <a:pt x="137" y="1713"/>
                        <a:pt x="342" y="1873"/>
                      </a:cubicBezTo>
                      <a:cubicBezTo>
                        <a:pt x="524" y="2032"/>
                        <a:pt x="706" y="2100"/>
                        <a:pt x="933" y="2100"/>
                      </a:cubicBezTo>
                      <a:lnTo>
                        <a:pt x="1001" y="2100"/>
                      </a:lnTo>
                      <a:lnTo>
                        <a:pt x="5640" y="1827"/>
                      </a:lnTo>
                      <a:cubicBezTo>
                        <a:pt x="5890" y="1804"/>
                        <a:pt x="6095" y="1713"/>
                        <a:pt x="6254" y="1509"/>
                      </a:cubicBezTo>
                      <a:cubicBezTo>
                        <a:pt x="6436" y="1350"/>
                        <a:pt x="6504" y="1077"/>
                        <a:pt x="6481" y="849"/>
                      </a:cubicBezTo>
                      <a:cubicBezTo>
                        <a:pt x="6460" y="386"/>
                        <a:pt x="6069" y="1"/>
                        <a:pt x="5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4"/>
                <p:cNvSpPr/>
                <p:nvPr/>
              </p:nvSpPr>
              <p:spPr>
                <a:xfrm>
                  <a:off x="2258025" y="2242150"/>
                  <a:ext cx="937475" cy="376450"/>
                </a:xfrm>
                <a:custGeom>
                  <a:avLst/>
                  <a:gdLst/>
                  <a:ahLst/>
                  <a:cxnLst/>
                  <a:rect l="l" t="t" r="r" b="b"/>
                  <a:pathLst>
                    <a:path w="37499" h="15058" extrusionOk="0">
                      <a:moveTo>
                        <a:pt x="35498" y="526"/>
                      </a:moveTo>
                      <a:cubicBezTo>
                        <a:pt x="35725" y="526"/>
                        <a:pt x="35953" y="572"/>
                        <a:pt x="36112" y="754"/>
                      </a:cubicBezTo>
                      <a:cubicBezTo>
                        <a:pt x="36294" y="913"/>
                        <a:pt x="36407" y="1118"/>
                        <a:pt x="36407" y="1345"/>
                      </a:cubicBezTo>
                      <a:lnTo>
                        <a:pt x="36999" y="11669"/>
                      </a:lnTo>
                      <a:cubicBezTo>
                        <a:pt x="36999" y="11896"/>
                        <a:pt x="36930" y="12124"/>
                        <a:pt x="36771" y="12283"/>
                      </a:cubicBezTo>
                      <a:cubicBezTo>
                        <a:pt x="36635" y="12465"/>
                        <a:pt x="36407" y="12578"/>
                        <a:pt x="36180" y="12578"/>
                      </a:cubicBezTo>
                      <a:lnTo>
                        <a:pt x="2070" y="14557"/>
                      </a:lnTo>
                      <a:cubicBezTo>
                        <a:pt x="2046" y="14559"/>
                        <a:pt x="2021" y="14560"/>
                        <a:pt x="1997" y="14560"/>
                      </a:cubicBezTo>
                      <a:cubicBezTo>
                        <a:pt x="1570" y="14560"/>
                        <a:pt x="1182" y="14191"/>
                        <a:pt x="1161" y="13761"/>
                      </a:cubicBezTo>
                      <a:lnTo>
                        <a:pt x="547" y="3460"/>
                      </a:lnTo>
                      <a:cubicBezTo>
                        <a:pt x="524" y="2960"/>
                        <a:pt x="888" y="2573"/>
                        <a:pt x="1342" y="2550"/>
                      </a:cubicBezTo>
                      <a:lnTo>
                        <a:pt x="35498" y="526"/>
                      </a:lnTo>
                      <a:close/>
                      <a:moveTo>
                        <a:pt x="35515" y="0"/>
                      </a:moveTo>
                      <a:cubicBezTo>
                        <a:pt x="35487" y="0"/>
                        <a:pt x="35458" y="1"/>
                        <a:pt x="35430" y="3"/>
                      </a:cubicBezTo>
                      <a:lnTo>
                        <a:pt x="1320" y="2027"/>
                      </a:lnTo>
                      <a:cubicBezTo>
                        <a:pt x="569" y="2095"/>
                        <a:pt x="1" y="2709"/>
                        <a:pt x="69" y="3460"/>
                      </a:cubicBezTo>
                      <a:lnTo>
                        <a:pt x="660" y="13761"/>
                      </a:lnTo>
                      <a:cubicBezTo>
                        <a:pt x="706" y="14489"/>
                        <a:pt x="1297" y="15057"/>
                        <a:pt x="2002" y="15057"/>
                      </a:cubicBezTo>
                      <a:lnTo>
                        <a:pt x="2093" y="15057"/>
                      </a:lnTo>
                      <a:lnTo>
                        <a:pt x="36226" y="13033"/>
                      </a:lnTo>
                      <a:cubicBezTo>
                        <a:pt x="36567" y="13010"/>
                        <a:pt x="36885" y="12851"/>
                        <a:pt x="37135" y="12578"/>
                      </a:cubicBezTo>
                      <a:cubicBezTo>
                        <a:pt x="37363" y="12328"/>
                        <a:pt x="37499" y="11942"/>
                        <a:pt x="37476" y="11601"/>
                      </a:cubicBezTo>
                      <a:lnTo>
                        <a:pt x="36862" y="1299"/>
                      </a:lnTo>
                      <a:cubicBezTo>
                        <a:pt x="36817" y="913"/>
                        <a:pt x="36680" y="617"/>
                        <a:pt x="36407" y="344"/>
                      </a:cubicBezTo>
                      <a:cubicBezTo>
                        <a:pt x="36136" y="115"/>
                        <a:pt x="35827" y="0"/>
                        <a:pt x="35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4"/>
                <p:cNvSpPr/>
                <p:nvPr/>
              </p:nvSpPr>
              <p:spPr>
                <a:xfrm>
                  <a:off x="2296700" y="2281375"/>
                  <a:ext cx="860725" cy="299125"/>
                </a:xfrm>
                <a:custGeom>
                  <a:avLst/>
                  <a:gdLst/>
                  <a:ahLst/>
                  <a:cxnLst/>
                  <a:rect l="l" t="t" r="r" b="b"/>
                  <a:pathLst>
                    <a:path w="34429" h="11965" extrusionOk="0">
                      <a:moveTo>
                        <a:pt x="32582" y="457"/>
                      </a:moveTo>
                      <a:cubicBezTo>
                        <a:pt x="33021" y="457"/>
                        <a:pt x="33429" y="813"/>
                        <a:pt x="33451" y="1254"/>
                      </a:cubicBezTo>
                      <a:lnTo>
                        <a:pt x="33883" y="8667"/>
                      </a:lnTo>
                      <a:cubicBezTo>
                        <a:pt x="33905" y="9190"/>
                        <a:pt x="33542" y="9577"/>
                        <a:pt x="33087" y="9622"/>
                      </a:cubicBezTo>
                      <a:lnTo>
                        <a:pt x="1865" y="11464"/>
                      </a:lnTo>
                      <a:cubicBezTo>
                        <a:pt x="1637" y="11464"/>
                        <a:pt x="1410" y="11396"/>
                        <a:pt x="1251" y="11237"/>
                      </a:cubicBezTo>
                      <a:cubicBezTo>
                        <a:pt x="1092" y="11055"/>
                        <a:pt x="978" y="10873"/>
                        <a:pt x="978" y="10646"/>
                      </a:cubicBezTo>
                      <a:lnTo>
                        <a:pt x="546" y="3210"/>
                      </a:lnTo>
                      <a:cubicBezTo>
                        <a:pt x="500" y="2732"/>
                        <a:pt x="887" y="2346"/>
                        <a:pt x="1342" y="2300"/>
                      </a:cubicBezTo>
                      <a:lnTo>
                        <a:pt x="32541" y="458"/>
                      </a:lnTo>
                      <a:cubicBezTo>
                        <a:pt x="32555" y="457"/>
                        <a:pt x="32568" y="457"/>
                        <a:pt x="32582" y="457"/>
                      </a:cubicBezTo>
                      <a:close/>
                      <a:moveTo>
                        <a:pt x="32602" y="1"/>
                      </a:moveTo>
                      <a:cubicBezTo>
                        <a:pt x="32574" y="1"/>
                        <a:pt x="32546" y="2"/>
                        <a:pt x="32518" y="3"/>
                      </a:cubicBezTo>
                      <a:lnTo>
                        <a:pt x="1296" y="1845"/>
                      </a:lnTo>
                      <a:cubicBezTo>
                        <a:pt x="569" y="1914"/>
                        <a:pt x="0" y="2527"/>
                        <a:pt x="68" y="3278"/>
                      </a:cubicBezTo>
                      <a:lnTo>
                        <a:pt x="478" y="10691"/>
                      </a:lnTo>
                      <a:cubicBezTo>
                        <a:pt x="523" y="11055"/>
                        <a:pt x="660" y="11373"/>
                        <a:pt x="932" y="11623"/>
                      </a:cubicBezTo>
                      <a:cubicBezTo>
                        <a:pt x="1205" y="11851"/>
                        <a:pt x="1501" y="11965"/>
                        <a:pt x="1819" y="11965"/>
                      </a:cubicBezTo>
                      <a:lnTo>
                        <a:pt x="1910" y="11965"/>
                      </a:lnTo>
                      <a:lnTo>
                        <a:pt x="33110" y="10123"/>
                      </a:lnTo>
                      <a:cubicBezTo>
                        <a:pt x="33860" y="10077"/>
                        <a:pt x="34428" y="9440"/>
                        <a:pt x="34360" y="8690"/>
                      </a:cubicBezTo>
                      <a:lnTo>
                        <a:pt x="33951" y="1277"/>
                      </a:lnTo>
                      <a:cubicBezTo>
                        <a:pt x="33885" y="555"/>
                        <a:pt x="33314" y="1"/>
                        <a:pt x="32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60" name="Google Shape;4460;p74"/>
          <p:cNvGrpSpPr/>
          <p:nvPr/>
        </p:nvGrpSpPr>
        <p:grpSpPr>
          <a:xfrm>
            <a:off x="4562849" y="2607427"/>
            <a:ext cx="579982" cy="1759046"/>
            <a:chOff x="4431668" y="2952000"/>
            <a:chExt cx="479800" cy="1455200"/>
          </a:xfrm>
        </p:grpSpPr>
        <p:grpSp>
          <p:nvGrpSpPr>
            <p:cNvPr id="4461" name="Google Shape;4461;p74"/>
            <p:cNvGrpSpPr/>
            <p:nvPr/>
          </p:nvGrpSpPr>
          <p:grpSpPr>
            <a:xfrm>
              <a:off x="4462318" y="2963025"/>
              <a:ext cx="449150" cy="1442300"/>
              <a:chOff x="5205650" y="2133500"/>
              <a:chExt cx="449150" cy="1442300"/>
            </a:xfrm>
          </p:grpSpPr>
          <p:sp>
            <p:nvSpPr>
              <p:cNvPr id="4462" name="Google Shape;4462;p74"/>
              <p:cNvSpPr/>
              <p:nvPr/>
            </p:nvSpPr>
            <p:spPr>
              <a:xfrm>
                <a:off x="5235225" y="2373400"/>
                <a:ext cx="388300" cy="1202400"/>
              </a:xfrm>
              <a:custGeom>
                <a:avLst/>
                <a:gdLst/>
                <a:ahLst/>
                <a:cxnLst/>
                <a:rect l="l" t="t" r="r" b="b"/>
                <a:pathLst>
                  <a:path w="15532" h="48096" extrusionOk="0">
                    <a:moveTo>
                      <a:pt x="5367" y="1"/>
                    </a:moveTo>
                    <a:lnTo>
                      <a:pt x="0" y="46936"/>
                    </a:lnTo>
                    <a:lnTo>
                      <a:pt x="10165" y="48095"/>
                    </a:lnTo>
                    <a:lnTo>
                      <a:pt x="15531" y="1160"/>
                    </a:lnTo>
                    <a:lnTo>
                      <a:pt x="53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4"/>
              <p:cNvSpPr/>
              <p:nvPr/>
            </p:nvSpPr>
            <p:spPr>
              <a:xfrm>
                <a:off x="5296600" y="2133500"/>
                <a:ext cx="341125" cy="1043200"/>
              </a:xfrm>
              <a:custGeom>
                <a:avLst/>
                <a:gdLst/>
                <a:ahLst/>
                <a:cxnLst/>
                <a:rect l="l" t="t" r="r" b="b"/>
                <a:pathLst>
                  <a:path w="13645" h="41728" extrusionOk="0">
                    <a:moveTo>
                      <a:pt x="13645" y="0"/>
                    </a:moveTo>
                    <a:lnTo>
                      <a:pt x="5868" y="1433"/>
                    </a:lnTo>
                    <a:cubicBezTo>
                      <a:pt x="5982" y="1660"/>
                      <a:pt x="6027" y="1888"/>
                      <a:pt x="5982" y="2115"/>
                    </a:cubicBezTo>
                    <a:cubicBezTo>
                      <a:pt x="5940" y="2788"/>
                      <a:pt x="5373" y="3285"/>
                      <a:pt x="4713" y="3285"/>
                    </a:cubicBezTo>
                    <a:cubicBezTo>
                      <a:pt x="4659" y="3285"/>
                      <a:pt x="4604" y="3282"/>
                      <a:pt x="4549" y="3275"/>
                    </a:cubicBezTo>
                    <a:cubicBezTo>
                      <a:pt x="4458" y="3275"/>
                      <a:pt x="4344" y="3252"/>
                      <a:pt x="4253" y="3229"/>
                    </a:cubicBezTo>
                    <a:lnTo>
                      <a:pt x="1" y="40705"/>
                    </a:lnTo>
                    <a:lnTo>
                      <a:pt x="8892" y="41728"/>
                    </a:lnTo>
                    <a:lnTo>
                      <a:pt x="136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4"/>
              <p:cNvSpPr/>
              <p:nvPr/>
            </p:nvSpPr>
            <p:spPr>
              <a:xfrm>
                <a:off x="5391550" y="2261975"/>
                <a:ext cx="246175" cy="1287100"/>
              </a:xfrm>
              <a:custGeom>
                <a:avLst/>
                <a:gdLst/>
                <a:ahLst/>
                <a:cxnLst/>
                <a:rect l="l" t="t" r="r" b="b"/>
                <a:pathLst>
                  <a:path w="9847" h="51484" extrusionOk="0">
                    <a:moveTo>
                      <a:pt x="5822" y="1"/>
                    </a:moveTo>
                    <a:lnTo>
                      <a:pt x="1" y="51006"/>
                    </a:lnTo>
                    <a:lnTo>
                      <a:pt x="4276" y="51483"/>
                    </a:lnTo>
                    <a:lnTo>
                      <a:pt x="9779" y="3184"/>
                    </a:lnTo>
                    <a:cubicBezTo>
                      <a:pt x="9847" y="2707"/>
                      <a:pt x="9619" y="2252"/>
                      <a:pt x="9210" y="2024"/>
                    </a:cubicBezTo>
                    <a:lnTo>
                      <a:pt x="58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4"/>
              <p:cNvSpPr/>
              <p:nvPr/>
            </p:nvSpPr>
            <p:spPr>
              <a:xfrm>
                <a:off x="5464325" y="2415475"/>
                <a:ext cx="190475" cy="1133600"/>
              </a:xfrm>
              <a:custGeom>
                <a:avLst/>
                <a:gdLst/>
                <a:ahLst/>
                <a:cxnLst/>
                <a:rect l="l" t="t" r="r" b="b"/>
                <a:pathLst>
                  <a:path w="7619" h="45344" extrusionOk="0">
                    <a:moveTo>
                      <a:pt x="5139" y="0"/>
                    </a:moveTo>
                    <a:lnTo>
                      <a:pt x="0" y="45048"/>
                    </a:lnTo>
                    <a:lnTo>
                      <a:pt x="2638" y="45343"/>
                    </a:lnTo>
                    <a:lnTo>
                      <a:pt x="7573" y="1979"/>
                    </a:lnTo>
                    <a:cubicBezTo>
                      <a:pt x="7618" y="1683"/>
                      <a:pt x="7459" y="1410"/>
                      <a:pt x="7209" y="1251"/>
                    </a:cubicBezTo>
                    <a:lnTo>
                      <a:pt x="51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4"/>
              <p:cNvSpPr/>
              <p:nvPr/>
            </p:nvSpPr>
            <p:spPr>
              <a:xfrm>
                <a:off x="5235775" y="2255725"/>
                <a:ext cx="252450" cy="1275150"/>
              </a:xfrm>
              <a:custGeom>
                <a:avLst/>
                <a:gdLst/>
                <a:ahLst/>
                <a:cxnLst/>
                <a:rect l="l" t="t" r="r" b="b"/>
                <a:pathLst>
                  <a:path w="10098" h="51006" extrusionOk="0">
                    <a:moveTo>
                      <a:pt x="10097" y="0"/>
                    </a:moveTo>
                    <a:lnTo>
                      <a:pt x="6345" y="1228"/>
                    </a:lnTo>
                    <a:cubicBezTo>
                      <a:pt x="5890" y="1388"/>
                      <a:pt x="5572" y="1774"/>
                      <a:pt x="5527" y="2252"/>
                    </a:cubicBezTo>
                    <a:lnTo>
                      <a:pt x="1" y="50551"/>
                    </a:lnTo>
                    <a:lnTo>
                      <a:pt x="4276" y="51006"/>
                    </a:lnTo>
                    <a:lnTo>
                      <a:pt x="100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4"/>
              <p:cNvSpPr/>
              <p:nvPr/>
            </p:nvSpPr>
            <p:spPr>
              <a:xfrm>
                <a:off x="5205650" y="2393875"/>
                <a:ext cx="193875" cy="1125625"/>
              </a:xfrm>
              <a:custGeom>
                <a:avLst/>
                <a:gdLst/>
                <a:ahLst/>
                <a:cxnLst/>
                <a:rect l="l" t="t" r="r" b="b"/>
                <a:pathLst>
                  <a:path w="7755" h="45025" extrusionOk="0">
                    <a:moveTo>
                      <a:pt x="7755" y="0"/>
                    </a:moveTo>
                    <a:lnTo>
                      <a:pt x="5458" y="728"/>
                    </a:lnTo>
                    <a:cubicBezTo>
                      <a:pt x="5163" y="819"/>
                      <a:pt x="4958" y="1069"/>
                      <a:pt x="4935" y="1365"/>
                    </a:cubicBezTo>
                    <a:lnTo>
                      <a:pt x="1" y="44729"/>
                    </a:lnTo>
                    <a:lnTo>
                      <a:pt x="2616" y="45025"/>
                    </a:lnTo>
                    <a:lnTo>
                      <a:pt x="77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4"/>
              <p:cNvSpPr/>
              <p:nvPr/>
            </p:nvSpPr>
            <p:spPr>
              <a:xfrm>
                <a:off x="5314225" y="3021400"/>
                <a:ext cx="207525" cy="196900"/>
              </a:xfrm>
              <a:custGeom>
                <a:avLst/>
                <a:gdLst/>
                <a:ahLst/>
                <a:cxnLst/>
                <a:rect l="l" t="t" r="r" b="b"/>
                <a:pathLst>
                  <a:path w="8301" h="7876" extrusionOk="0">
                    <a:moveTo>
                      <a:pt x="4113" y="0"/>
                    </a:moveTo>
                    <a:cubicBezTo>
                      <a:pt x="2141" y="0"/>
                      <a:pt x="439" y="1477"/>
                      <a:pt x="228" y="3483"/>
                    </a:cubicBezTo>
                    <a:cubicBezTo>
                      <a:pt x="1" y="5621"/>
                      <a:pt x="1524" y="7576"/>
                      <a:pt x="3685" y="7849"/>
                    </a:cubicBezTo>
                    <a:cubicBezTo>
                      <a:pt x="3837" y="7867"/>
                      <a:pt x="3988" y="7875"/>
                      <a:pt x="4138" y="7875"/>
                    </a:cubicBezTo>
                    <a:cubicBezTo>
                      <a:pt x="6115" y="7875"/>
                      <a:pt x="7838" y="6378"/>
                      <a:pt x="8028" y="4370"/>
                    </a:cubicBezTo>
                    <a:cubicBezTo>
                      <a:pt x="8301" y="2210"/>
                      <a:pt x="6732" y="254"/>
                      <a:pt x="4572" y="27"/>
                    </a:cubicBezTo>
                    <a:cubicBezTo>
                      <a:pt x="4418" y="9"/>
                      <a:pt x="4265" y="0"/>
                      <a:pt x="4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9" name="Google Shape;4469;p74"/>
            <p:cNvSpPr/>
            <p:nvPr/>
          </p:nvSpPr>
          <p:spPr>
            <a:xfrm>
              <a:off x="4431668" y="2952000"/>
              <a:ext cx="463925" cy="1455200"/>
            </a:xfrm>
            <a:custGeom>
              <a:avLst/>
              <a:gdLst/>
              <a:ahLst/>
              <a:cxnLst/>
              <a:rect l="l" t="t" r="r" b="b"/>
              <a:pathLst>
                <a:path w="18557" h="58208" extrusionOk="0">
                  <a:moveTo>
                    <a:pt x="17351" y="538"/>
                  </a:moveTo>
                  <a:lnTo>
                    <a:pt x="16942" y="4313"/>
                  </a:lnTo>
                  <a:lnTo>
                    <a:pt x="11893" y="5291"/>
                  </a:lnTo>
                  <a:cubicBezTo>
                    <a:pt x="11955" y="5105"/>
                    <a:pt x="11849" y="4920"/>
                    <a:pt x="11660" y="4920"/>
                  </a:cubicBezTo>
                  <a:cubicBezTo>
                    <a:pt x="11640" y="4920"/>
                    <a:pt x="11620" y="4922"/>
                    <a:pt x="11598" y="4927"/>
                  </a:cubicBezTo>
                  <a:lnTo>
                    <a:pt x="8210" y="6018"/>
                  </a:lnTo>
                  <a:lnTo>
                    <a:pt x="8460" y="3767"/>
                  </a:lnTo>
                  <a:cubicBezTo>
                    <a:pt x="8549" y="3785"/>
                    <a:pt x="8638" y="3793"/>
                    <a:pt x="8726" y="3793"/>
                  </a:cubicBezTo>
                  <a:cubicBezTo>
                    <a:pt x="9664" y="3793"/>
                    <a:pt x="10462" y="2838"/>
                    <a:pt x="10233" y="1902"/>
                  </a:cubicBezTo>
                  <a:lnTo>
                    <a:pt x="17351" y="538"/>
                  </a:lnTo>
                  <a:close/>
                  <a:moveTo>
                    <a:pt x="16873" y="4836"/>
                  </a:moveTo>
                  <a:lnTo>
                    <a:pt x="16646" y="6905"/>
                  </a:lnTo>
                  <a:lnTo>
                    <a:pt x="14031" y="5359"/>
                  </a:lnTo>
                  <a:lnTo>
                    <a:pt x="16873" y="4836"/>
                  </a:lnTo>
                  <a:close/>
                  <a:moveTo>
                    <a:pt x="13326" y="5518"/>
                  </a:moveTo>
                  <a:lnTo>
                    <a:pt x="12894" y="9293"/>
                  </a:lnTo>
                  <a:lnTo>
                    <a:pt x="11393" y="9566"/>
                  </a:lnTo>
                  <a:lnTo>
                    <a:pt x="11393" y="9566"/>
                  </a:lnTo>
                  <a:lnTo>
                    <a:pt x="11825" y="5791"/>
                  </a:lnTo>
                  <a:lnTo>
                    <a:pt x="13326" y="5518"/>
                  </a:lnTo>
                  <a:close/>
                  <a:moveTo>
                    <a:pt x="12849" y="9770"/>
                  </a:moveTo>
                  <a:lnTo>
                    <a:pt x="12416" y="13545"/>
                  </a:lnTo>
                  <a:lnTo>
                    <a:pt x="10916" y="13841"/>
                  </a:lnTo>
                  <a:lnTo>
                    <a:pt x="11325" y="10066"/>
                  </a:lnTo>
                  <a:lnTo>
                    <a:pt x="12849" y="9770"/>
                  </a:lnTo>
                  <a:close/>
                  <a:moveTo>
                    <a:pt x="12348" y="14068"/>
                  </a:moveTo>
                  <a:lnTo>
                    <a:pt x="11939" y="17843"/>
                  </a:lnTo>
                  <a:lnTo>
                    <a:pt x="10415" y="18139"/>
                  </a:lnTo>
                  <a:lnTo>
                    <a:pt x="10847" y="14341"/>
                  </a:lnTo>
                  <a:lnTo>
                    <a:pt x="12348" y="14068"/>
                  </a:lnTo>
                  <a:close/>
                  <a:moveTo>
                    <a:pt x="11871" y="18366"/>
                  </a:moveTo>
                  <a:lnTo>
                    <a:pt x="11439" y="22141"/>
                  </a:lnTo>
                  <a:lnTo>
                    <a:pt x="9938" y="22414"/>
                  </a:lnTo>
                  <a:lnTo>
                    <a:pt x="9938" y="22414"/>
                  </a:lnTo>
                  <a:lnTo>
                    <a:pt x="10370" y="18639"/>
                  </a:lnTo>
                  <a:lnTo>
                    <a:pt x="11871" y="18366"/>
                  </a:lnTo>
                  <a:close/>
                  <a:moveTo>
                    <a:pt x="11370" y="22641"/>
                  </a:moveTo>
                  <a:lnTo>
                    <a:pt x="10938" y="26439"/>
                  </a:lnTo>
                  <a:lnTo>
                    <a:pt x="9438" y="26711"/>
                  </a:lnTo>
                  <a:lnTo>
                    <a:pt x="9847" y="22937"/>
                  </a:lnTo>
                  <a:lnTo>
                    <a:pt x="11370" y="22641"/>
                  </a:lnTo>
                  <a:close/>
                  <a:moveTo>
                    <a:pt x="10870" y="26916"/>
                  </a:moveTo>
                  <a:lnTo>
                    <a:pt x="10461" y="30691"/>
                  </a:lnTo>
                  <a:lnTo>
                    <a:pt x="8937" y="30987"/>
                  </a:lnTo>
                  <a:lnTo>
                    <a:pt x="9369" y="27189"/>
                  </a:lnTo>
                  <a:lnTo>
                    <a:pt x="10870" y="26916"/>
                  </a:lnTo>
                  <a:close/>
                  <a:moveTo>
                    <a:pt x="10393" y="31191"/>
                  </a:moveTo>
                  <a:lnTo>
                    <a:pt x="9961" y="34989"/>
                  </a:lnTo>
                  <a:lnTo>
                    <a:pt x="8460" y="35262"/>
                  </a:lnTo>
                  <a:lnTo>
                    <a:pt x="8460" y="35262"/>
                  </a:lnTo>
                  <a:lnTo>
                    <a:pt x="8892" y="31487"/>
                  </a:lnTo>
                  <a:lnTo>
                    <a:pt x="10393" y="31191"/>
                  </a:lnTo>
                  <a:close/>
                  <a:moveTo>
                    <a:pt x="9915" y="35489"/>
                  </a:moveTo>
                  <a:lnTo>
                    <a:pt x="9870" y="35648"/>
                  </a:lnTo>
                  <a:cubicBezTo>
                    <a:pt x="9824" y="35603"/>
                    <a:pt x="9733" y="35603"/>
                    <a:pt x="9665" y="35580"/>
                  </a:cubicBezTo>
                  <a:cubicBezTo>
                    <a:pt x="9619" y="35580"/>
                    <a:pt x="9574" y="35557"/>
                    <a:pt x="9551" y="35557"/>
                  </a:cubicBezTo>
                  <a:lnTo>
                    <a:pt x="9915" y="35489"/>
                  </a:lnTo>
                  <a:close/>
                  <a:moveTo>
                    <a:pt x="8883" y="35967"/>
                  </a:moveTo>
                  <a:cubicBezTo>
                    <a:pt x="13523" y="35967"/>
                    <a:pt x="13783" y="43348"/>
                    <a:pt x="8796" y="43348"/>
                  </a:cubicBezTo>
                  <a:cubicBezTo>
                    <a:pt x="8672" y="43348"/>
                    <a:pt x="8545" y="43344"/>
                    <a:pt x="8414" y="43334"/>
                  </a:cubicBezTo>
                  <a:cubicBezTo>
                    <a:pt x="4367" y="42925"/>
                    <a:pt x="4003" y="36967"/>
                    <a:pt x="7959" y="36058"/>
                  </a:cubicBezTo>
                  <a:cubicBezTo>
                    <a:pt x="8284" y="35996"/>
                    <a:pt x="8592" y="35967"/>
                    <a:pt x="8883" y="35967"/>
                  </a:cubicBezTo>
                  <a:close/>
                  <a:moveTo>
                    <a:pt x="6368" y="11476"/>
                  </a:moveTo>
                  <a:lnTo>
                    <a:pt x="1365" y="55250"/>
                  </a:lnTo>
                  <a:lnTo>
                    <a:pt x="592" y="55159"/>
                  </a:lnTo>
                  <a:lnTo>
                    <a:pt x="5504" y="12044"/>
                  </a:lnTo>
                  <a:cubicBezTo>
                    <a:pt x="5526" y="11635"/>
                    <a:pt x="6049" y="11567"/>
                    <a:pt x="6368" y="11476"/>
                  </a:cubicBezTo>
                  <a:close/>
                  <a:moveTo>
                    <a:pt x="11370" y="5518"/>
                  </a:moveTo>
                  <a:lnTo>
                    <a:pt x="7914" y="35580"/>
                  </a:lnTo>
                  <a:cubicBezTo>
                    <a:pt x="7277" y="35716"/>
                    <a:pt x="6641" y="36035"/>
                    <a:pt x="6095" y="36490"/>
                  </a:cubicBezTo>
                  <a:cubicBezTo>
                    <a:pt x="3798" y="38309"/>
                    <a:pt x="4344" y="42266"/>
                    <a:pt x="7004" y="43448"/>
                  </a:cubicBezTo>
                  <a:lnTo>
                    <a:pt x="5594" y="55909"/>
                  </a:lnTo>
                  <a:lnTo>
                    <a:pt x="1774" y="55477"/>
                  </a:lnTo>
                  <a:lnTo>
                    <a:pt x="7300" y="7405"/>
                  </a:lnTo>
                  <a:cubicBezTo>
                    <a:pt x="7345" y="7019"/>
                    <a:pt x="7618" y="6700"/>
                    <a:pt x="7982" y="6587"/>
                  </a:cubicBezTo>
                  <a:lnTo>
                    <a:pt x="11370" y="5518"/>
                  </a:lnTo>
                  <a:close/>
                  <a:moveTo>
                    <a:pt x="13781" y="5791"/>
                  </a:moveTo>
                  <a:lnTo>
                    <a:pt x="16669" y="7519"/>
                  </a:lnTo>
                  <a:cubicBezTo>
                    <a:pt x="17101" y="7701"/>
                    <a:pt x="17396" y="8088"/>
                    <a:pt x="17328" y="8542"/>
                  </a:cubicBezTo>
                  <a:cubicBezTo>
                    <a:pt x="16441" y="16206"/>
                    <a:pt x="12780" y="48337"/>
                    <a:pt x="11848" y="56592"/>
                  </a:cubicBezTo>
                  <a:lnTo>
                    <a:pt x="8028" y="56160"/>
                  </a:lnTo>
                  <a:lnTo>
                    <a:pt x="9460" y="43789"/>
                  </a:lnTo>
                  <a:cubicBezTo>
                    <a:pt x="13576" y="43312"/>
                    <a:pt x="14281" y="37172"/>
                    <a:pt x="10370" y="35785"/>
                  </a:cubicBezTo>
                  <a:lnTo>
                    <a:pt x="13781" y="5791"/>
                  </a:lnTo>
                  <a:close/>
                  <a:moveTo>
                    <a:pt x="17328" y="12727"/>
                  </a:moveTo>
                  <a:cubicBezTo>
                    <a:pt x="17578" y="12908"/>
                    <a:pt x="18101" y="13068"/>
                    <a:pt x="18010" y="13477"/>
                  </a:cubicBezTo>
                  <a:lnTo>
                    <a:pt x="13099" y="56614"/>
                  </a:lnTo>
                  <a:lnTo>
                    <a:pt x="12325" y="56523"/>
                  </a:lnTo>
                  <a:lnTo>
                    <a:pt x="17328" y="12727"/>
                  </a:lnTo>
                  <a:close/>
                  <a:moveTo>
                    <a:pt x="7505" y="43630"/>
                  </a:moveTo>
                  <a:cubicBezTo>
                    <a:pt x="7959" y="43766"/>
                    <a:pt x="8460" y="43857"/>
                    <a:pt x="8937" y="43857"/>
                  </a:cubicBezTo>
                  <a:cubicBezTo>
                    <a:pt x="9005" y="44062"/>
                    <a:pt x="7345" y="56387"/>
                    <a:pt x="7573" y="56523"/>
                  </a:cubicBezTo>
                  <a:cubicBezTo>
                    <a:pt x="7618" y="56592"/>
                    <a:pt x="7664" y="56614"/>
                    <a:pt x="7732" y="56614"/>
                  </a:cubicBezTo>
                  <a:lnTo>
                    <a:pt x="11530" y="57046"/>
                  </a:lnTo>
                  <a:lnTo>
                    <a:pt x="11439" y="57660"/>
                  </a:lnTo>
                  <a:lnTo>
                    <a:pt x="1774" y="56569"/>
                  </a:lnTo>
                  <a:lnTo>
                    <a:pt x="1865" y="55932"/>
                  </a:lnTo>
                  <a:cubicBezTo>
                    <a:pt x="1974" y="55932"/>
                    <a:pt x="5480" y="56367"/>
                    <a:pt x="5878" y="56367"/>
                  </a:cubicBezTo>
                  <a:cubicBezTo>
                    <a:pt x="5897" y="56367"/>
                    <a:pt x="5909" y="56366"/>
                    <a:pt x="5913" y="56364"/>
                  </a:cubicBezTo>
                  <a:cubicBezTo>
                    <a:pt x="6322" y="56296"/>
                    <a:pt x="7323" y="43835"/>
                    <a:pt x="7505" y="43630"/>
                  </a:cubicBezTo>
                  <a:close/>
                  <a:moveTo>
                    <a:pt x="17631" y="0"/>
                  </a:moveTo>
                  <a:cubicBezTo>
                    <a:pt x="17615" y="0"/>
                    <a:pt x="17597" y="5"/>
                    <a:pt x="17578" y="15"/>
                  </a:cubicBezTo>
                  <a:lnTo>
                    <a:pt x="9847" y="1493"/>
                  </a:lnTo>
                  <a:cubicBezTo>
                    <a:pt x="9415" y="1652"/>
                    <a:pt x="9847" y="2107"/>
                    <a:pt x="9779" y="2380"/>
                  </a:cubicBezTo>
                  <a:cubicBezTo>
                    <a:pt x="9621" y="3181"/>
                    <a:pt x="9191" y="3282"/>
                    <a:pt x="8790" y="3282"/>
                  </a:cubicBezTo>
                  <a:cubicBezTo>
                    <a:pt x="8654" y="3282"/>
                    <a:pt x="8521" y="3271"/>
                    <a:pt x="8403" y="3271"/>
                  </a:cubicBezTo>
                  <a:cubicBezTo>
                    <a:pt x="8218" y="3271"/>
                    <a:pt x="8070" y="3300"/>
                    <a:pt x="8005" y="3449"/>
                  </a:cubicBezTo>
                  <a:lnTo>
                    <a:pt x="7687" y="6200"/>
                  </a:lnTo>
                  <a:cubicBezTo>
                    <a:pt x="6345" y="6564"/>
                    <a:pt x="6686" y="9975"/>
                    <a:pt x="6413" y="10930"/>
                  </a:cubicBezTo>
                  <a:cubicBezTo>
                    <a:pt x="5867" y="11135"/>
                    <a:pt x="5071" y="11271"/>
                    <a:pt x="5026" y="11999"/>
                  </a:cubicBezTo>
                  <a:lnTo>
                    <a:pt x="69" y="55364"/>
                  </a:lnTo>
                  <a:cubicBezTo>
                    <a:pt x="0" y="55818"/>
                    <a:pt x="1092" y="55637"/>
                    <a:pt x="1319" y="55773"/>
                  </a:cubicBezTo>
                  <a:cubicBezTo>
                    <a:pt x="1319" y="55796"/>
                    <a:pt x="1342" y="55818"/>
                    <a:pt x="1388" y="55841"/>
                  </a:cubicBezTo>
                  <a:cubicBezTo>
                    <a:pt x="1433" y="56069"/>
                    <a:pt x="1046" y="57024"/>
                    <a:pt x="1501" y="57046"/>
                  </a:cubicBezTo>
                  <a:lnTo>
                    <a:pt x="11666" y="58206"/>
                  </a:lnTo>
                  <a:cubicBezTo>
                    <a:pt x="11676" y="58207"/>
                    <a:pt x="11686" y="58208"/>
                    <a:pt x="11696" y="58208"/>
                  </a:cubicBezTo>
                  <a:cubicBezTo>
                    <a:pt x="12092" y="58208"/>
                    <a:pt x="11963" y="57314"/>
                    <a:pt x="12030" y="57115"/>
                  </a:cubicBezTo>
                  <a:cubicBezTo>
                    <a:pt x="12121" y="57115"/>
                    <a:pt x="12212" y="57092"/>
                    <a:pt x="12257" y="57001"/>
                  </a:cubicBezTo>
                  <a:cubicBezTo>
                    <a:pt x="12274" y="56996"/>
                    <a:pt x="12295" y="56994"/>
                    <a:pt x="12319" y="56994"/>
                  </a:cubicBezTo>
                  <a:cubicBezTo>
                    <a:pt x="12518" y="56994"/>
                    <a:pt x="12958" y="57137"/>
                    <a:pt x="13261" y="57137"/>
                  </a:cubicBezTo>
                  <a:cubicBezTo>
                    <a:pt x="13438" y="57137"/>
                    <a:pt x="13568" y="57088"/>
                    <a:pt x="13576" y="56933"/>
                  </a:cubicBezTo>
                  <a:lnTo>
                    <a:pt x="18511" y="13545"/>
                  </a:lnTo>
                  <a:cubicBezTo>
                    <a:pt x="18556" y="13136"/>
                    <a:pt x="18352" y="12749"/>
                    <a:pt x="18010" y="12567"/>
                  </a:cubicBezTo>
                  <a:lnTo>
                    <a:pt x="17396" y="12181"/>
                  </a:lnTo>
                  <a:cubicBezTo>
                    <a:pt x="17328" y="11067"/>
                    <a:pt x="18488" y="7815"/>
                    <a:pt x="17078" y="7178"/>
                  </a:cubicBezTo>
                  <a:cubicBezTo>
                    <a:pt x="16901" y="7067"/>
                    <a:pt x="18257" y="0"/>
                    <a:pt x="176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 name="Google Shape;4470;p74"/>
          <p:cNvGrpSpPr/>
          <p:nvPr/>
        </p:nvGrpSpPr>
        <p:grpSpPr>
          <a:xfrm>
            <a:off x="7138829" y="2383361"/>
            <a:ext cx="1474041" cy="2207178"/>
            <a:chOff x="7361645" y="2766638"/>
            <a:chExt cx="1219425" cy="1825925"/>
          </a:xfrm>
        </p:grpSpPr>
        <p:grpSp>
          <p:nvGrpSpPr>
            <p:cNvPr id="4471" name="Google Shape;4471;p74"/>
            <p:cNvGrpSpPr/>
            <p:nvPr/>
          </p:nvGrpSpPr>
          <p:grpSpPr>
            <a:xfrm>
              <a:off x="7395720" y="2777838"/>
              <a:ext cx="1185350" cy="1814725"/>
              <a:chOff x="3725850" y="1947650"/>
              <a:chExt cx="1185350" cy="1814725"/>
            </a:xfrm>
          </p:grpSpPr>
          <p:sp>
            <p:nvSpPr>
              <p:cNvPr id="4472" name="Google Shape;4472;p74"/>
              <p:cNvSpPr/>
              <p:nvPr/>
            </p:nvSpPr>
            <p:spPr>
              <a:xfrm>
                <a:off x="4015775" y="2425125"/>
                <a:ext cx="895425" cy="1251650"/>
              </a:xfrm>
              <a:custGeom>
                <a:avLst/>
                <a:gdLst/>
                <a:ahLst/>
                <a:cxnLst/>
                <a:rect l="l" t="t" r="r" b="b"/>
                <a:pathLst>
                  <a:path w="35817" h="50066" extrusionOk="0">
                    <a:moveTo>
                      <a:pt x="2684" y="1"/>
                    </a:moveTo>
                    <a:lnTo>
                      <a:pt x="1" y="1479"/>
                    </a:lnTo>
                    <a:lnTo>
                      <a:pt x="5800" y="12076"/>
                    </a:lnTo>
                    <a:lnTo>
                      <a:pt x="26493" y="49778"/>
                    </a:lnTo>
                    <a:cubicBezTo>
                      <a:pt x="26605" y="49961"/>
                      <a:pt x="26795" y="50065"/>
                      <a:pt x="26983" y="50065"/>
                    </a:cubicBezTo>
                    <a:cubicBezTo>
                      <a:pt x="27100" y="50065"/>
                      <a:pt x="27216" y="50025"/>
                      <a:pt x="27312" y="49937"/>
                    </a:cubicBezTo>
                    <a:cubicBezTo>
                      <a:pt x="35816" y="43661"/>
                      <a:pt x="18898" y="11166"/>
                      <a:pt x="7846" y="9415"/>
                    </a:cubicBezTo>
                    <a:lnTo>
                      <a:pt x="26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4"/>
              <p:cNvSpPr/>
              <p:nvPr/>
            </p:nvSpPr>
            <p:spPr>
              <a:xfrm>
                <a:off x="3725850" y="2060675"/>
                <a:ext cx="494225" cy="602125"/>
              </a:xfrm>
              <a:custGeom>
                <a:avLst/>
                <a:gdLst/>
                <a:ahLst/>
                <a:cxnLst/>
                <a:rect l="l" t="t" r="r" b="b"/>
                <a:pathLst>
                  <a:path w="19769" h="24085" extrusionOk="0">
                    <a:moveTo>
                      <a:pt x="8575" y="4611"/>
                    </a:moveTo>
                    <a:cubicBezTo>
                      <a:pt x="9967" y="4611"/>
                      <a:pt x="10976" y="5925"/>
                      <a:pt x="11893" y="7621"/>
                    </a:cubicBezTo>
                    <a:cubicBezTo>
                      <a:pt x="13076" y="9804"/>
                      <a:pt x="13713" y="11782"/>
                      <a:pt x="11507" y="13010"/>
                    </a:cubicBezTo>
                    <a:cubicBezTo>
                      <a:pt x="10968" y="13296"/>
                      <a:pt x="10460" y="13426"/>
                      <a:pt x="9984" y="13426"/>
                    </a:cubicBezTo>
                    <a:cubicBezTo>
                      <a:pt x="8533" y="13426"/>
                      <a:pt x="7372" y="12221"/>
                      <a:pt x="6481" y="10577"/>
                    </a:cubicBezTo>
                    <a:cubicBezTo>
                      <a:pt x="5299" y="8371"/>
                      <a:pt x="4958" y="6211"/>
                      <a:pt x="7141" y="5028"/>
                    </a:cubicBezTo>
                    <a:cubicBezTo>
                      <a:pt x="7663" y="4740"/>
                      <a:pt x="8137" y="4611"/>
                      <a:pt x="8575" y="4611"/>
                    </a:cubicBezTo>
                    <a:close/>
                    <a:moveTo>
                      <a:pt x="8439" y="0"/>
                    </a:moveTo>
                    <a:cubicBezTo>
                      <a:pt x="7305" y="0"/>
                      <a:pt x="6121" y="301"/>
                      <a:pt x="4912" y="958"/>
                    </a:cubicBezTo>
                    <a:cubicBezTo>
                      <a:pt x="478" y="3391"/>
                      <a:pt x="0" y="8325"/>
                      <a:pt x="2456" y="12760"/>
                    </a:cubicBezTo>
                    <a:cubicBezTo>
                      <a:pt x="4166" y="15920"/>
                      <a:pt x="6587" y="18107"/>
                      <a:pt x="9721" y="18107"/>
                    </a:cubicBezTo>
                    <a:cubicBezTo>
                      <a:pt x="10172" y="18107"/>
                      <a:pt x="10639" y="18062"/>
                      <a:pt x="11120" y="17967"/>
                    </a:cubicBezTo>
                    <a:lnTo>
                      <a:pt x="14327" y="23811"/>
                    </a:lnTo>
                    <a:cubicBezTo>
                      <a:pt x="14433" y="24002"/>
                      <a:pt x="14661" y="24085"/>
                      <a:pt x="14962" y="24085"/>
                    </a:cubicBezTo>
                    <a:cubicBezTo>
                      <a:pt x="16455" y="24085"/>
                      <a:pt x="19768" y="22051"/>
                      <a:pt x="19238" y="21105"/>
                    </a:cubicBezTo>
                    <a:lnTo>
                      <a:pt x="16009" y="15238"/>
                    </a:lnTo>
                    <a:cubicBezTo>
                      <a:pt x="18625" y="12419"/>
                      <a:pt x="17874" y="8917"/>
                      <a:pt x="15918" y="5369"/>
                    </a:cubicBezTo>
                    <a:cubicBezTo>
                      <a:pt x="14132" y="2143"/>
                      <a:pt x="11466" y="0"/>
                      <a:pt x="8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4"/>
              <p:cNvSpPr/>
              <p:nvPr/>
            </p:nvSpPr>
            <p:spPr>
              <a:xfrm>
                <a:off x="4053300" y="2372275"/>
                <a:ext cx="355875" cy="1390100"/>
              </a:xfrm>
              <a:custGeom>
                <a:avLst/>
                <a:gdLst/>
                <a:ahLst/>
                <a:cxnLst/>
                <a:rect l="l" t="t" r="r" b="b"/>
                <a:pathLst>
                  <a:path w="14235" h="55604" extrusionOk="0">
                    <a:moveTo>
                      <a:pt x="10779" y="0"/>
                    </a:moveTo>
                    <a:lnTo>
                      <a:pt x="7732" y="205"/>
                    </a:lnTo>
                    <a:lnTo>
                      <a:pt x="8414" y="10961"/>
                    </a:lnTo>
                    <a:cubicBezTo>
                      <a:pt x="1" y="18351"/>
                      <a:pt x="3093" y="54848"/>
                      <a:pt x="13622" y="55599"/>
                    </a:cubicBezTo>
                    <a:cubicBezTo>
                      <a:pt x="13645" y="55602"/>
                      <a:pt x="13668" y="55604"/>
                      <a:pt x="13691" y="55604"/>
                    </a:cubicBezTo>
                    <a:cubicBezTo>
                      <a:pt x="13999" y="55604"/>
                      <a:pt x="14234" y="55325"/>
                      <a:pt x="14213" y="55008"/>
                    </a:cubicBezTo>
                    <a:lnTo>
                      <a:pt x="11553" y="12098"/>
                    </a:lnTo>
                    <a:lnTo>
                      <a:pt x="107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4"/>
              <p:cNvSpPr/>
              <p:nvPr/>
            </p:nvSpPr>
            <p:spPr>
              <a:xfrm>
                <a:off x="4306275" y="2658225"/>
                <a:ext cx="102350" cy="1103500"/>
              </a:xfrm>
              <a:custGeom>
                <a:avLst/>
                <a:gdLst/>
                <a:ahLst/>
                <a:cxnLst/>
                <a:rect l="l" t="t" r="r" b="b"/>
                <a:pathLst>
                  <a:path w="4094" h="44140" extrusionOk="0">
                    <a:moveTo>
                      <a:pt x="1343" y="0"/>
                    </a:moveTo>
                    <a:cubicBezTo>
                      <a:pt x="888" y="46"/>
                      <a:pt x="433" y="137"/>
                      <a:pt x="1" y="319"/>
                    </a:cubicBezTo>
                    <a:lnTo>
                      <a:pt x="2707" y="43638"/>
                    </a:lnTo>
                    <a:cubicBezTo>
                      <a:pt x="2707" y="43774"/>
                      <a:pt x="2684" y="43888"/>
                      <a:pt x="2593" y="44002"/>
                    </a:cubicBezTo>
                    <a:cubicBezTo>
                      <a:pt x="2889" y="44093"/>
                      <a:pt x="3162" y="44138"/>
                      <a:pt x="3480" y="44138"/>
                    </a:cubicBezTo>
                    <a:cubicBezTo>
                      <a:pt x="3493" y="44139"/>
                      <a:pt x="3507" y="44139"/>
                      <a:pt x="3520" y="44139"/>
                    </a:cubicBezTo>
                    <a:cubicBezTo>
                      <a:pt x="3842" y="44139"/>
                      <a:pt x="4093" y="43875"/>
                      <a:pt x="4071" y="43547"/>
                    </a:cubicBezTo>
                    <a:lnTo>
                      <a:pt x="13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4"/>
              <p:cNvSpPr/>
              <p:nvPr/>
            </p:nvSpPr>
            <p:spPr>
              <a:xfrm>
                <a:off x="4223850" y="2761675"/>
                <a:ext cx="56300" cy="55200"/>
              </a:xfrm>
              <a:custGeom>
                <a:avLst/>
                <a:gdLst/>
                <a:ahLst/>
                <a:cxnLst/>
                <a:rect l="l" t="t" r="r" b="b"/>
                <a:pathLst>
                  <a:path w="2252" h="2208" extrusionOk="0">
                    <a:moveTo>
                      <a:pt x="1114" y="0"/>
                    </a:moveTo>
                    <a:cubicBezTo>
                      <a:pt x="1099" y="0"/>
                      <a:pt x="1084" y="0"/>
                      <a:pt x="1069" y="1"/>
                    </a:cubicBezTo>
                    <a:cubicBezTo>
                      <a:pt x="455" y="69"/>
                      <a:pt x="1" y="569"/>
                      <a:pt x="46" y="1183"/>
                    </a:cubicBezTo>
                    <a:cubicBezTo>
                      <a:pt x="91" y="1760"/>
                      <a:pt x="590" y="2207"/>
                      <a:pt x="1163" y="2207"/>
                    </a:cubicBezTo>
                    <a:cubicBezTo>
                      <a:pt x="1178" y="2207"/>
                      <a:pt x="1192" y="2207"/>
                      <a:pt x="1206" y="2207"/>
                    </a:cubicBezTo>
                    <a:cubicBezTo>
                      <a:pt x="1797" y="2138"/>
                      <a:pt x="2252" y="1638"/>
                      <a:pt x="2229" y="1024"/>
                    </a:cubicBezTo>
                    <a:cubicBezTo>
                      <a:pt x="2207" y="447"/>
                      <a:pt x="1708"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4"/>
              <p:cNvSpPr/>
              <p:nvPr/>
            </p:nvSpPr>
            <p:spPr>
              <a:xfrm>
                <a:off x="4076050" y="1947650"/>
                <a:ext cx="399100" cy="638450"/>
              </a:xfrm>
              <a:custGeom>
                <a:avLst/>
                <a:gdLst/>
                <a:ahLst/>
                <a:cxnLst/>
                <a:rect l="l" t="t" r="r" b="b"/>
                <a:pathLst>
                  <a:path w="15964" h="25538" extrusionOk="0">
                    <a:moveTo>
                      <a:pt x="7879" y="4626"/>
                    </a:moveTo>
                    <a:cubicBezTo>
                      <a:pt x="10147" y="4626"/>
                      <a:pt x="10967" y="6584"/>
                      <a:pt x="11097" y="8981"/>
                    </a:cubicBezTo>
                    <a:cubicBezTo>
                      <a:pt x="11257" y="11459"/>
                      <a:pt x="10665" y="13529"/>
                      <a:pt x="8141" y="13688"/>
                    </a:cubicBezTo>
                    <a:cubicBezTo>
                      <a:pt x="8036" y="13695"/>
                      <a:pt x="7935" y="13699"/>
                      <a:pt x="7837" y="13699"/>
                    </a:cubicBezTo>
                    <a:cubicBezTo>
                      <a:pt x="5595" y="13699"/>
                      <a:pt x="5087" y="11741"/>
                      <a:pt x="4935" y="9345"/>
                    </a:cubicBezTo>
                    <a:cubicBezTo>
                      <a:pt x="4753" y="6843"/>
                      <a:pt x="5071" y="4774"/>
                      <a:pt x="7573" y="4637"/>
                    </a:cubicBezTo>
                    <a:cubicBezTo>
                      <a:pt x="7678" y="4630"/>
                      <a:pt x="7780" y="4626"/>
                      <a:pt x="7879" y="4626"/>
                    </a:cubicBezTo>
                    <a:close/>
                    <a:moveTo>
                      <a:pt x="7883" y="1"/>
                    </a:moveTo>
                    <a:cubicBezTo>
                      <a:pt x="7685" y="1"/>
                      <a:pt x="7482" y="7"/>
                      <a:pt x="7277" y="21"/>
                    </a:cubicBezTo>
                    <a:cubicBezTo>
                      <a:pt x="2229" y="340"/>
                      <a:pt x="0" y="4569"/>
                      <a:pt x="341" y="9617"/>
                    </a:cubicBezTo>
                    <a:cubicBezTo>
                      <a:pt x="614" y="13665"/>
                      <a:pt x="1819" y="17053"/>
                      <a:pt x="5549" y="18008"/>
                    </a:cubicBezTo>
                    <a:lnTo>
                      <a:pt x="5981" y="24717"/>
                    </a:lnTo>
                    <a:cubicBezTo>
                      <a:pt x="6020" y="25285"/>
                      <a:pt x="7083" y="25537"/>
                      <a:pt x="8272" y="25537"/>
                    </a:cubicBezTo>
                    <a:cubicBezTo>
                      <a:pt x="9840" y="25537"/>
                      <a:pt x="11627" y="25100"/>
                      <a:pt x="11575" y="24376"/>
                    </a:cubicBezTo>
                    <a:lnTo>
                      <a:pt x="11143" y="17690"/>
                    </a:lnTo>
                    <a:cubicBezTo>
                      <a:pt x="14781" y="16280"/>
                      <a:pt x="15964" y="12755"/>
                      <a:pt x="15691" y="8662"/>
                    </a:cubicBezTo>
                    <a:cubicBezTo>
                      <a:pt x="15407" y="3819"/>
                      <a:pt x="12590" y="1"/>
                      <a:pt x="78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74"/>
            <p:cNvGrpSpPr/>
            <p:nvPr/>
          </p:nvGrpSpPr>
          <p:grpSpPr>
            <a:xfrm>
              <a:off x="7361645" y="2766638"/>
              <a:ext cx="1051200" cy="1825375"/>
              <a:chOff x="3691775" y="1936450"/>
              <a:chExt cx="1051200" cy="1825375"/>
            </a:xfrm>
          </p:grpSpPr>
          <p:sp>
            <p:nvSpPr>
              <p:cNvPr id="4479" name="Google Shape;4479;p74"/>
              <p:cNvSpPr/>
              <p:nvPr/>
            </p:nvSpPr>
            <p:spPr>
              <a:xfrm>
                <a:off x="4168200" y="2051475"/>
                <a:ext cx="171700" cy="240225"/>
              </a:xfrm>
              <a:custGeom>
                <a:avLst/>
                <a:gdLst/>
                <a:ahLst/>
                <a:cxnLst/>
                <a:rect l="l" t="t" r="r" b="b"/>
                <a:pathLst>
                  <a:path w="6868" h="9609" extrusionOk="0">
                    <a:moveTo>
                      <a:pt x="3275" y="490"/>
                    </a:moveTo>
                    <a:cubicBezTo>
                      <a:pt x="4252" y="490"/>
                      <a:pt x="4957" y="854"/>
                      <a:pt x="5435" y="1582"/>
                    </a:cubicBezTo>
                    <a:cubicBezTo>
                      <a:pt x="5935" y="2264"/>
                      <a:pt x="6208" y="3287"/>
                      <a:pt x="6299" y="4629"/>
                    </a:cubicBezTo>
                    <a:cubicBezTo>
                      <a:pt x="6367" y="5948"/>
                      <a:pt x="6231" y="7016"/>
                      <a:pt x="5844" y="7744"/>
                    </a:cubicBezTo>
                    <a:cubicBezTo>
                      <a:pt x="5389" y="8608"/>
                      <a:pt x="4639" y="9063"/>
                      <a:pt x="3570" y="9108"/>
                    </a:cubicBezTo>
                    <a:cubicBezTo>
                      <a:pt x="3474" y="9115"/>
                      <a:pt x="3381" y="9119"/>
                      <a:pt x="3291" y="9119"/>
                    </a:cubicBezTo>
                    <a:cubicBezTo>
                      <a:pt x="1293" y="9119"/>
                      <a:pt x="766" y="7451"/>
                      <a:pt x="614" y="4993"/>
                    </a:cubicBezTo>
                    <a:cubicBezTo>
                      <a:pt x="432" y="2377"/>
                      <a:pt x="819" y="649"/>
                      <a:pt x="3024" y="490"/>
                    </a:cubicBezTo>
                    <a:close/>
                    <a:moveTo>
                      <a:pt x="3287" y="1"/>
                    </a:moveTo>
                    <a:cubicBezTo>
                      <a:pt x="3179" y="1"/>
                      <a:pt x="3069" y="5"/>
                      <a:pt x="2956" y="12"/>
                    </a:cubicBezTo>
                    <a:cubicBezTo>
                      <a:pt x="1706" y="103"/>
                      <a:pt x="887" y="604"/>
                      <a:pt x="432" y="1627"/>
                    </a:cubicBezTo>
                    <a:cubicBezTo>
                      <a:pt x="91" y="2400"/>
                      <a:pt x="0" y="3446"/>
                      <a:pt x="91" y="4993"/>
                    </a:cubicBezTo>
                    <a:cubicBezTo>
                      <a:pt x="273" y="7266"/>
                      <a:pt x="773" y="9609"/>
                      <a:pt x="3297" y="9609"/>
                    </a:cubicBezTo>
                    <a:lnTo>
                      <a:pt x="3593" y="9609"/>
                    </a:lnTo>
                    <a:cubicBezTo>
                      <a:pt x="4844" y="9518"/>
                      <a:pt x="5753" y="8972"/>
                      <a:pt x="6254" y="7971"/>
                    </a:cubicBezTo>
                    <a:cubicBezTo>
                      <a:pt x="6686" y="7153"/>
                      <a:pt x="6867" y="6016"/>
                      <a:pt x="6777" y="4583"/>
                    </a:cubicBezTo>
                    <a:cubicBezTo>
                      <a:pt x="6686" y="3173"/>
                      <a:pt x="6367" y="2059"/>
                      <a:pt x="5844" y="1286"/>
                    </a:cubicBezTo>
                    <a:cubicBezTo>
                      <a:pt x="5242" y="435"/>
                      <a:pt x="4413"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4"/>
              <p:cNvSpPr/>
              <p:nvPr/>
            </p:nvSpPr>
            <p:spPr>
              <a:xfrm>
                <a:off x="3835050" y="2164350"/>
                <a:ext cx="220600" cy="233100"/>
              </a:xfrm>
              <a:custGeom>
                <a:avLst/>
                <a:gdLst/>
                <a:ahLst/>
                <a:cxnLst/>
                <a:rect l="l" t="t" r="r" b="b"/>
                <a:pathLst>
                  <a:path w="8824" h="9324" extrusionOk="0">
                    <a:moveTo>
                      <a:pt x="3343" y="478"/>
                    </a:moveTo>
                    <a:cubicBezTo>
                      <a:pt x="4594" y="478"/>
                      <a:pt x="5503" y="1637"/>
                      <a:pt x="6459" y="3343"/>
                    </a:cubicBezTo>
                    <a:cubicBezTo>
                      <a:pt x="7687" y="5617"/>
                      <a:pt x="8096" y="7368"/>
                      <a:pt x="6140" y="8436"/>
                    </a:cubicBezTo>
                    <a:cubicBezTo>
                      <a:pt x="5641" y="8710"/>
                      <a:pt x="5167" y="8847"/>
                      <a:pt x="4711" y="8847"/>
                    </a:cubicBezTo>
                    <a:cubicBezTo>
                      <a:pt x="4294" y="8847"/>
                      <a:pt x="3893" y="8733"/>
                      <a:pt x="3502" y="8505"/>
                    </a:cubicBezTo>
                    <a:cubicBezTo>
                      <a:pt x="2797" y="8073"/>
                      <a:pt x="2092" y="7277"/>
                      <a:pt x="1456" y="6117"/>
                    </a:cubicBezTo>
                    <a:cubicBezTo>
                      <a:pt x="796" y="4935"/>
                      <a:pt x="501" y="3911"/>
                      <a:pt x="546" y="3093"/>
                    </a:cubicBezTo>
                    <a:cubicBezTo>
                      <a:pt x="569" y="2138"/>
                      <a:pt x="1092" y="1410"/>
                      <a:pt x="2024" y="887"/>
                    </a:cubicBezTo>
                    <a:cubicBezTo>
                      <a:pt x="2502" y="614"/>
                      <a:pt x="2934" y="478"/>
                      <a:pt x="3343" y="478"/>
                    </a:cubicBezTo>
                    <a:close/>
                    <a:moveTo>
                      <a:pt x="3325" y="1"/>
                    </a:moveTo>
                    <a:cubicBezTo>
                      <a:pt x="2852" y="1"/>
                      <a:pt x="2338" y="139"/>
                      <a:pt x="1774" y="455"/>
                    </a:cubicBezTo>
                    <a:cubicBezTo>
                      <a:pt x="660" y="1046"/>
                      <a:pt x="91" y="1933"/>
                      <a:pt x="46" y="3070"/>
                    </a:cubicBezTo>
                    <a:cubicBezTo>
                      <a:pt x="0" y="3979"/>
                      <a:pt x="319" y="5094"/>
                      <a:pt x="1001" y="6344"/>
                    </a:cubicBezTo>
                    <a:cubicBezTo>
                      <a:pt x="1683" y="7595"/>
                      <a:pt x="2456" y="8459"/>
                      <a:pt x="3252" y="8914"/>
                    </a:cubicBezTo>
                    <a:cubicBezTo>
                      <a:pt x="3730" y="9210"/>
                      <a:pt x="4207" y="9323"/>
                      <a:pt x="4685" y="9323"/>
                    </a:cubicBezTo>
                    <a:cubicBezTo>
                      <a:pt x="5231" y="9323"/>
                      <a:pt x="5799" y="9141"/>
                      <a:pt x="6368" y="8823"/>
                    </a:cubicBezTo>
                    <a:cubicBezTo>
                      <a:pt x="8824" y="7504"/>
                      <a:pt x="8005" y="5207"/>
                      <a:pt x="6868" y="3093"/>
                    </a:cubicBezTo>
                    <a:cubicBezTo>
                      <a:pt x="5994" y="1520"/>
                      <a:pt x="4892" y="1"/>
                      <a:pt x="3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4"/>
              <p:cNvSpPr/>
              <p:nvPr/>
            </p:nvSpPr>
            <p:spPr>
              <a:xfrm>
                <a:off x="4195475" y="2750375"/>
                <a:ext cx="69375" cy="67175"/>
              </a:xfrm>
              <a:custGeom>
                <a:avLst/>
                <a:gdLst/>
                <a:ahLst/>
                <a:cxnLst/>
                <a:rect l="l" t="t" r="r" b="b"/>
                <a:pathLst>
                  <a:path w="2775" h="2687" extrusionOk="0">
                    <a:moveTo>
                      <a:pt x="1388" y="481"/>
                    </a:moveTo>
                    <a:cubicBezTo>
                      <a:pt x="1592" y="481"/>
                      <a:pt x="1797" y="572"/>
                      <a:pt x="1956" y="686"/>
                    </a:cubicBezTo>
                    <a:cubicBezTo>
                      <a:pt x="2138" y="868"/>
                      <a:pt x="2252" y="1050"/>
                      <a:pt x="2252" y="1277"/>
                    </a:cubicBezTo>
                    <a:cubicBezTo>
                      <a:pt x="2275" y="1777"/>
                      <a:pt x="1911" y="2164"/>
                      <a:pt x="1456" y="2187"/>
                    </a:cubicBezTo>
                    <a:cubicBezTo>
                      <a:pt x="1430" y="2189"/>
                      <a:pt x="1405" y="2190"/>
                      <a:pt x="1379" y="2190"/>
                    </a:cubicBezTo>
                    <a:cubicBezTo>
                      <a:pt x="935" y="2190"/>
                      <a:pt x="568" y="1821"/>
                      <a:pt x="546" y="1391"/>
                    </a:cubicBezTo>
                    <a:cubicBezTo>
                      <a:pt x="501" y="913"/>
                      <a:pt x="887" y="527"/>
                      <a:pt x="1342" y="481"/>
                    </a:cubicBezTo>
                    <a:close/>
                    <a:moveTo>
                      <a:pt x="1392" y="1"/>
                    </a:moveTo>
                    <a:cubicBezTo>
                      <a:pt x="1361" y="1"/>
                      <a:pt x="1329" y="2"/>
                      <a:pt x="1297" y="4"/>
                    </a:cubicBezTo>
                    <a:cubicBezTo>
                      <a:pt x="569" y="72"/>
                      <a:pt x="1" y="686"/>
                      <a:pt x="46" y="1436"/>
                    </a:cubicBezTo>
                    <a:cubicBezTo>
                      <a:pt x="114" y="2141"/>
                      <a:pt x="683" y="2687"/>
                      <a:pt x="1388" y="2687"/>
                    </a:cubicBezTo>
                    <a:lnTo>
                      <a:pt x="1479" y="2687"/>
                    </a:lnTo>
                    <a:cubicBezTo>
                      <a:pt x="2206" y="2619"/>
                      <a:pt x="2775" y="2005"/>
                      <a:pt x="2729" y="1254"/>
                    </a:cubicBezTo>
                    <a:cubicBezTo>
                      <a:pt x="2707" y="913"/>
                      <a:pt x="2525" y="572"/>
                      <a:pt x="2275" y="345"/>
                    </a:cubicBezTo>
                    <a:cubicBezTo>
                      <a:pt x="2045" y="116"/>
                      <a:pt x="1740" y="1"/>
                      <a:pt x="1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4"/>
              <p:cNvSpPr/>
              <p:nvPr/>
            </p:nvSpPr>
            <p:spPr>
              <a:xfrm>
                <a:off x="3691775" y="1936450"/>
                <a:ext cx="1051200" cy="1825375"/>
              </a:xfrm>
              <a:custGeom>
                <a:avLst/>
                <a:gdLst/>
                <a:ahLst/>
                <a:cxnLst/>
                <a:rect l="l" t="t" r="r" b="b"/>
                <a:pathLst>
                  <a:path w="42048" h="73015" extrusionOk="0">
                    <a:moveTo>
                      <a:pt x="22377" y="475"/>
                    </a:moveTo>
                    <a:cubicBezTo>
                      <a:pt x="27266" y="475"/>
                      <a:pt x="29699" y="4636"/>
                      <a:pt x="29949" y="8911"/>
                    </a:cubicBezTo>
                    <a:cubicBezTo>
                      <a:pt x="30154" y="12072"/>
                      <a:pt x="29563" y="16165"/>
                      <a:pt x="25561" y="17689"/>
                    </a:cubicBezTo>
                    <a:cubicBezTo>
                      <a:pt x="25470" y="17734"/>
                      <a:pt x="25379" y="17825"/>
                      <a:pt x="25401" y="17916"/>
                    </a:cubicBezTo>
                    <a:lnTo>
                      <a:pt x="25834" y="24602"/>
                    </a:lnTo>
                    <a:cubicBezTo>
                      <a:pt x="25834" y="24784"/>
                      <a:pt x="25606" y="24966"/>
                      <a:pt x="25151" y="25148"/>
                    </a:cubicBezTo>
                    <a:cubicBezTo>
                      <a:pt x="25038" y="25170"/>
                      <a:pt x="24947" y="25238"/>
                      <a:pt x="24810" y="25261"/>
                    </a:cubicBezTo>
                    <a:lnTo>
                      <a:pt x="24469" y="25352"/>
                    </a:lnTo>
                    <a:lnTo>
                      <a:pt x="24446" y="25352"/>
                    </a:lnTo>
                    <a:cubicBezTo>
                      <a:pt x="24333" y="25375"/>
                      <a:pt x="24219" y="25398"/>
                      <a:pt x="24105" y="25398"/>
                    </a:cubicBezTo>
                    <a:lnTo>
                      <a:pt x="24060" y="25398"/>
                    </a:lnTo>
                    <a:cubicBezTo>
                      <a:pt x="23969" y="25420"/>
                      <a:pt x="23855" y="25420"/>
                      <a:pt x="23696" y="25466"/>
                    </a:cubicBezTo>
                    <a:lnTo>
                      <a:pt x="23673" y="25466"/>
                    </a:lnTo>
                    <a:cubicBezTo>
                      <a:pt x="23560" y="25466"/>
                      <a:pt x="23446" y="25489"/>
                      <a:pt x="23332" y="25489"/>
                    </a:cubicBezTo>
                    <a:lnTo>
                      <a:pt x="23309" y="25489"/>
                    </a:lnTo>
                    <a:cubicBezTo>
                      <a:pt x="23196" y="25489"/>
                      <a:pt x="23082" y="25489"/>
                      <a:pt x="22923" y="25511"/>
                    </a:cubicBezTo>
                    <a:lnTo>
                      <a:pt x="22513" y="25511"/>
                    </a:lnTo>
                    <a:cubicBezTo>
                      <a:pt x="22400" y="25511"/>
                      <a:pt x="22309" y="25511"/>
                      <a:pt x="22195" y="25489"/>
                    </a:cubicBezTo>
                    <a:lnTo>
                      <a:pt x="22104" y="25489"/>
                    </a:lnTo>
                    <a:cubicBezTo>
                      <a:pt x="22036" y="25489"/>
                      <a:pt x="21945" y="25466"/>
                      <a:pt x="21854" y="25466"/>
                    </a:cubicBezTo>
                    <a:cubicBezTo>
                      <a:pt x="21695" y="25420"/>
                      <a:pt x="21513" y="25398"/>
                      <a:pt x="21399" y="25375"/>
                    </a:cubicBezTo>
                    <a:cubicBezTo>
                      <a:pt x="20944" y="25261"/>
                      <a:pt x="20694" y="25079"/>
                      <a:pt x="20649" y="24920"/>
                    </a:cubicBezTo>
                    <a:lnTo>
                      <a:pt x="20239" y="18212"/>
                    </a:lnTo>
                    <a:cubicBezTo>
                      <a:pt x="20239" y="18098"/>
                      <a:pt x="20149" y="18007"/>
                      <a:pt x="20058" y="17985"/>
                    </a:cubicBezTo>
                    <a:cubicBezTo>
                      <a:pt x="19330" y="17780"/>
                      <a:pt x="18693" y="17507"/>
                      <a:pt x="18125" y="17120"/>
                    </a:cubicBezTo>
                    <a:lnTo>
                      <a:pt x="18102" y="17098"/>
                    </a:lnTo>
                    <a:cubicBezTo>
                      <a:pt x="16624" y="16074"/>
                      <a:pt x="15714" y="14369"/>
                      <a:pt x="15259" y="11867"/>
                    </a:cubicBezTo>
                    <a:cubicBezTo>
                      <a:pt x="15259" y="11777"/>
                      <a:pt x="15237" y="11731"/>
                      <a:pt x="15237" y="11640"/>
                    </a:cubicBezTo>
                    <a:cubicBezTo>
                      <a:pt x="15191" y="11526"/>
                      <a:pt x="15191" y="11390"/>
                      <a:pt x="15168" y="11276"/>
                    </a:cubicBezTo>
                    <a:cubicBezTo>
                      <a:pt x="15146" y="11140"/>
                      <a:pt x="15146" y="10981"/>
                      <a:pt x="15123" y="10867"/>
                    </a:cubicBezTo>
                    <a:cubicBezTo>
                      <a:pt x="15123" y="10799"/>
                      <a:pt x="15078" y="10685"/>
                      <a:pt x="15078" y="10594"/>
                    </a:cubicBezTo>
                    <a:cubicBezTo>
                      <a:pt x="15055" y="10344"/>
                      <a:pt x="15032" y="10071"/>
                      <a:pt x="15032" y="9821"/>
                    </a:cubicBezTo>
                    <a:cubicBezTo>
                      <a:pt x="15009" y="9548"/>
                      <a:pt x="15009" y="9252"/>
                      <a:pt x="15009" y="9002"/>
                    </a:cubicBezTo>
                    <a:lnTo>
                      <a:pt x="15009" y="8820"/>
                    </a:lnTo>
                    <a:cubicBezTo>
                      <a:pt x="15055" y="8638"/>
                      <a:pt x="15055" y="8411"/>
                      <a:pt x="15055" y="8206"/>
                    </a:cubicBezTo>
                    <a:cubicBezTo>
                      <a:pt x="15055" y="8093"/>
                      <a:pt x="15055" y="8002"/>
                      <a:pt x="15100" y="7888"/>
                    </a:cubicBezTo>
                    <a:cubicBezTo>
                      <a:pt x="15237" y="6160"/>
                      <a:pt x="15692" y="4636"/>
                      <a:pt x="16510" y="3431"/>
                    </a:cubicBezTo>
                    <a:cubicBezTo>
                      <a:pt x="17670" y="1657"/>
                      <a:pt x="19535" y="634"/>
                      <a:pt x="21809" y="498"/>
                    </a:cubicBezTo>
                    <a:cubicBezTo>
                      <a:pt x="21990" y="498"/>
                      <a:pt x="22172" y="475"/>
                      <a:pt x="22377" y="475"/>
                    </a:cubicBezTo>
                    <a:close/>
                    <a:moveTo>
                      <a:pt x="8963" y="4994"/>
                    </a:moveTo>
                    <a:cubicBezTo>
                      <a:pt x="10988" y="4994"/>
                      <a:pt x="12939" y="5979"/>
                      <a:pt x="14600" y="7888"/>
                    </a:cubicBezTo>
                    <a:lnTo>
                      <a:pt x="14600" y="8093"/>
                    </a:lnTo>
                    <a:cubicBezTo>
                      <a:pt x="14600" y="8320"/>
                      <a:pt x="14577" y="8547"/>
                      <a:pt x="14577" y="8729"/>
                    </a:cubicBezTo>
                    <a:lnTo>
                      <a:pt x="14577" y="8911"/>
                    </a:lnTo>
                    <a:cubicBezTo>
                      <a:pt x="14577" y="9230"/>
                      <a:pt x="14577" y="9503"/>
                      <a:pt x="14600" y="9821"/>
                    </a:cubicBezTo>
                    <a:cubicBezTo>
                      <a:pt x="14623" y="10117"/>
                      <a:pt x="14623" y="10367"/>
                      <a:pt x="14668" y="10617"/>
                    </a:cubicBezTo>
                    <a:cubicBezTo>
                      <a:pt x="14668" y="10685"/>
                      <a:pt x="14691" y="10753"/>
                      <a:pt x="14691" y="10821"/>
                    </a:cubicBezTo>
                    <a:cubicBezTo>
                      <a:pt x="14714" y="11026"/>
                      <a:pt x="14759" y="11254"/>
                      <a:pt x="14782" y="11435"/>
                    </a:cubicBezTo>
                    <a:cubicBezTo>
                      <a:pt x="14782" y="11504"/>
                      <a:pt x="14805" y="11549"/>
                      <a:pt x="14805" y="11595"/>
                    </a:cubicBezTo>
                    <a:cubicBezTo>
                      <a:pt x="14896" y="12095"/>
                      <a:pt x="14964" y="12618"/>
                      <a:pt x="15123" y="13073"/>
                    </a:cubicBezTo>
                    <a:cubicBezTo>
                      <a:pt x="15168" y="13300"/>
                      <a:pt x="15259" y="13527"/>
                      <a:pt x="15328" y="13755"/>
                    </a:cubicBezTo>
                    <a:cubicBezTo>
                      <a:pt x="15532" y="14392"/>
                      <a:pt x="15805" y="15006"/>
                      <a:pt x="16101" y="15506"/>
                    </a:cubicBezTo>
                    <a:cubicBezTo>
                      <a:pt x="16101" y="15529"/>
                      <a:pt x="16146" y="15529"/>
                      <a:pt x="16146" y="15574"/>
                    </a:cubicBezTo>
                    <a:cubicBezTo>
                      <a:pt x="16260" y="15733"/>
                      <a:pt x="16351" y="15870"/>
                      <a:pt x="16465" y="16052"/>
                    </a:cubicBezTo>
                    <a:lnTo>
                      <a:pt x="16465" y="16074"/>
                    </a:lnTo>
                    <a:lnTo>
                      <a:pt x="16806" y="16506"/>
                    </a:lnTo>
                    <a:lnTo>
                      <a:pt x="16942" y="16643"/>
                    </a:lnTo>
                    <a:cubicBezTo>
                      <a:pt x="16988" y="16734"/>
                      <a:pt x="17079" y="16779"/>
                      <a:pt x="17147" y="16870"/>
                    </a:cubicBezTo>
                    <a:cubicBezTo>
                      <a:pt x="17192" y="16938"/>
                      <a:pt x="17283" y="16984"/>
                      <a:pt x="17329" y="17075"/>
                    </a:cubicBezTo>
                    <a:cubicBezTo>
                      <a:pt x="17397" y="17098"/>
                      <a:pt x="17420" y="17166"/>
                      <a:pt x="17488" y="17189"/>
                    </a:cubicBezTo>
                    <a:cubicBezTo>
                      <a:pt x="17556" y="17234"/>
                      <a:pt x="17647" y="17325"/>
                      <a:pt x="17738" y="17393"/>
                    </a:cubicBezTo>
                    <a:cubicBezTo>
                      <a:pt x="17488" y="18257"/>
                      <a:pt x="17033" y="19053"/>
                      <a:pt x="16351" y="19804"/>
                    </a:cubicBezTo>
                    <a:cubicBezTo>
                      <a:pt x="16260" y="19895"/>
                      <a:pt x="16260" y="20008"/>
                      <a:pt x="16305" y="20077"/>
                    </a:cubicBezTo>
                    <a:lnTo>
                      <a:pt x="19512" y="26034"/>
                    </a:lnTo>
                    <a:cubicBezTo>
                      <a:pt x="19626" y="26216"/>
                      <a:pt x="19421" y="26603"/>
                      <a:pt x="18898" y="27012"/>
                    </a:cubicBezTo>
                    <a:cubicBezTo>
                      <a:pt x="18648" y="27240"/>
                      <a:pt x="18352" y="27444"/>
                      <a:pt x="18011" y="27649"/>
                    </a:cubicBezTo>
                    <a:cubicBezTo>
                      <a:pt x="17920" y="27694"/>
                      <a:pt x="17806" y="27763"/>
                      <a:pt x="17693" y="27808"/>
                    </a:cubicBezTo>
                    <a:lnTo>
                      <a:pt x="17670" y="27854"/>
                    </a:lnTo>
                    <a:lnTo>
                      <a:pt x="17329" y="28013"/>
                    </a:lnTo>
                    <a:lnTo>
                      <a:pt x="16988" y="28172"/>
                    </a:lnTo>
                    <a:lnTo>
                      <a:pt x="16965" y="28172"/>
                    </a:lnTo>
                    <a:cubicBezTo>
                      <a:pt x="16738" y="28263"/>
                      <a:pt x="16533" y="28354"/>
                      <a:pt x="16305" y="28445"/>
                    </a:cubicBezTo>
                    <a:cubicBezTo>
                      <a:pt x="15947" y="28576"/>
                      <a:pt x="15646" y="28639"/>
                      <a:pt x="15423" y="28639"/>
                    </a:cubicBezTo>
                    <a:cubicBezTo>
                      <a:pt x="15222" y="28639"/>
                      <a:pt x="15086" y="28587"/>
                      <a:pt x="15032" y="28490"/>
                    </a:cubicBezTo>
                    <a:lnTo>
                      <a:pt x="11826" y="22623"/>
                    </a:lnTo>
                    <a:cubicBezTo>
                      <a:pt x="11758" y="22532"/>
                      <a:pt x="11712" y="22487"/>
                      <a:pt x="11621" y="22487"/>
                    </a:cubicBezTo>
                    <a:lnTo>
                      <a:pt x="11553" y="22487"/>
                    </a:lnTo>
                    <a:cubicBezTo>
                      <a:pt x="11082" y="22582"/>
                      <a:pt x="10629" y="22626"/>
                      <a:pt x="10195" y="22626"/>
                    </a:cubicBezTo>
                    <a:cubicBezTo>
                      <a:pt x="6774" y="22626"/>
                      <a:pt x="4491" y="19878"/>
                      <a:pt x="3139" y="17416"/>
                    </a:cubicBezTo>
                    <a:cubicBezTo>
                      <a:pt x="1024" y="13527"/>
                      <a:pt x="933" y="8457"/>
                      <a:pt x="5527" y="5932"/>
                    </a:cubicBezTo>
                    <a:cubicBezTo>
                      <a:pt x="6670" y="5304"/>
                      <a:pt x="7828" y="4994"/>
                      <a:pt x="8963" y="4994"/>
                    </a:cubicBezTo>
                    <a:close/>
                    <a:moveTo>
                      <a:pt x="18125" y="17734"/>
                    </a:moveTo>
                    <a:cubicBezTo>
                      <a:pt x="18648" y="18030"/>
                      <a:pt x="19193" y="18257"/>
                      <a:pt x="19807" y="18462"/>
                    </a:cubicBezTo>
                    <a:lnTo>
                      <a:pt x="20217" y="25011"/>
                    </a:lnTo>
                    <a:cubicBezTo>
                      <a:pt x="20239" y="25511"/>
                      <a:pt x="20831" y="25830"/>
                      <a:pt x="21604" y="25943"/>
                    </a:cubicBezTo>
                    <a:lnTo>
                      <a:pt x="21740" y="28058"/>
                    </a:lnTo>
                    <a:cubicBezTo>
                      <a:pt x="21513" y="28286"/>
                      <a:pt x="21263" y="28513"/>
                      <a:pt x="21058" y="28809"/>
                    </a:cubicBezTo>
                    <a:cubicBezTo>
                      <a:pt x="20717" y="28695"/>
                      <a:pt x="20399" y="28604"/>
                      <a:pt x="20103" y="28559"/>
                    </a:cubicBezTo>
                    <a:lnTo>
                      <a:pt x="19375" y="27262"/>
                    </a:lnTo>
                    <a:cubicBezTo>
                      <a:pt x="19898" y="26762"/>
                      <a:pt x="20217" y="26216"/>
                      <a:pt x="19944" y="25807"/>
                    </a:cubicBezTo>
                    <a:lnTo>
                      <a:pt x="16806" y="20054"/>
                    </a:lnTo>
                    <a:cubicBezTo>
                      <a:pt x="17420" y="19349"/>
                      <a:pt x="17875" y="18576"/>
                      <a:pt x="18125" y="17734"/>
                    </a:cubicBezTo>
                    <a:close/>
                    <a:moveTo>
                      <a:pt x="18989" y="27558"/>
                    </a:moveTo>
                    <a:lnTo>
                      <a:pt x="19694" y="28877"/>
                    </a:lnTo>
                    <a:cubicBezTo>
                      <a:pt x="19716" y="28922"/>
                      <a:pt x="19807" y="28991"/>
                      <a:pt x="19876" y="28991"/>
                    </a:cubicBezTo>
                    <a:cubicBezTo>
                      <a:pt x="20126" y="29013"/>
                      <a:pt x="20399" y="29104"/>
                      <a:pt x="20717" y="29172"/>
                    </a:cubicBezTo>
                    <a:cubicBezTo>
                      <a:pt x="20649" y="29241"/>
                      <a:pt x="20626" y="29332"/>
                      <a:pt x="20581" y="29377"/>
                    </a:cubicBezTo>
                    <a:cubicBezTo>
                      <a:pt x="19944" y="30287"/>
                      <a:pt x="19375" y="31401"/>
                      <a:pt x="18898" y="32697"/>
                    </a:cubicBezTo>
                    <a:lnTo>
                      <a:pt x="18102" y="31287"/>
                    </a:lnTo>
                    <a:cubicBezTo>
                      <a:pt x="18102" y="31265"/>
                      <a:pt x="18079" y="31265"/>
                      <a:pt x="18034" y="31219"/>
                    </a:cubicBezTo>
                    <a:lnTo>
                      <a:pt x="16738" y="28831"/>
                    </a:lnTo>
                    <a:cubicBezTo>
                      <a:pt x="16760" y="28831"/>
                      <a:pt x="16783" y="28809"/>
                      <a:pt x="16783" y="28809"/>
                    </a:cubicBezTo>
                    <a:cubicBezTo>
                      <a:pt x="16851" y="28786"/>
                      <a:pt x="16942" y="28763"/>
                      <a:pt x="16988" y="28718"/>
                    </a:cubicBezTo>
                    <a:cubicBezTo>
                      <a:pt x="17033" y="28718"/>
                      <a:pt x="17056" y="28695"/>
                      <a:pt x="17079" y="28695"/>
                    </a:cubicBezTo>
                    <a:cubicBezTo>
                      <a:pt x="17170" y="28672"/>
                      <a:pt x="17215" y="28649"/>
                      <a:pt x="17306" y="28581"/>
                    </a:cubicBezTo>
                    <a:cubicBezTo>
                      <a:pt x="17329" y="28581"/>
                      <a:pt x="17329" y="28559"/>
                      <a:pt x="17352" y="28559"/>
                    </a:cubicBezTo>
                    <a:cubicBezTo>
                      <a:pt x="17533" y="28468"/>
                      <a:pt x="17715" y="28377"/>
                      <a:pt x="17852" y="28308"/>
                    </a:cubicBezTo>
                    <a:cubicBezTo>
                      <a:pt x="18238" y="28081"/>
                      <a:pt x="18648" y="27854"/>
                      <a:pt x="18989" y="27558"/>
                    </a:cubicBezTo>
                    <a:close/>
                    <a:moveTo>
                      <a:pt x="25515" y="32015"/>
                    </a:moveTo>
                    <a:lnTo>
                      <a:pt x="25515" y="32015"/>
                    </a:lnTo>
                    <a:cubicBezTo>
                      <a:pt x="33520" y="38791"/>
                      <a:pt x="41638" y="54800"/>
                      <a:pt x="41479" y="63601"/>
                    </a:cubicBezTo>
                    <a:cubicBezTo>
                      <a:pt x="41410" y="66193"/>
                      <a:pt x="40683" y="68035"/>
                      <a:pt x="39273" y="69081"/>
                    </a:cubicBezTo>
                    <a:cubicBezTo>
                      <a:pt x="39222" y="69132"/>
                      <a:pt x="39158" y="69158"/>
                      <a:pt x="39091" y="69158"/>
                    </a:cubicBezTo>
                    <a:cubicBezTo>
                      <a:pt x="39068" y="69158"/>
                      <a:pt x="39045" y="69155"/>
                      <a:pt x="39023" y="69149"/>
                    </a:cubicBezTo>
                    <a:cubicBezTo>
                      <a:pt x="38932" y="69126"/>
                      <a:pt x="38841" y="69058"/>
                      <a:pt x="38795" y="68967"/>
                    </a:cubicBezTo>
                    <a:lnTo>
                      <a:pt x="26425" y="46432"/>
                    </a:lnTo>
                    <a:lnTo>
                      <a:pt x="26061" y="40542"/>
                    </a:lnTo>
                    <a:lnTo>
                      <a:pt x="25515" y="32015"/>
                    </a:lnTo>
                    <a:close/>
                    <a:moveTo>
                      <a:pt x="24674" y="25852"/>
                    </a:moveTo>
                    <a:lnTo>
                      <a:pt x="24833" y="28490"/>
                    </a:lnTo>
                    <a:cubicBezTo>
                      <a:pt x="24424" y="28559"/>
                      <a:pt x="24014" y="28649"/>
                      <a:pt x="23628" y="28786"/>
                    </a:cubicBezTo>
                    <a:cubicBezTo>
                      <a:pt x="23537" y="28809"/>
                      <a:pt x="23446" y="28922"/>
                      <a:pt x="23469" y="29013"/>
                    </a:cubicBezTo>
                    <a:lnTo>
                      <a:pt x="26175" y="72333"/>
                    </a:lnTo>
                    <a:cubicBezTo>
                      <a:pt x="26175" y="72355"/>
                      <a:pt x="26175" y="72355"/>
                      <a:pt x="26152" y="72378"/>
                    </a:cubicBezTo>
                    <a:cubicBezTo>
                      <a:pt x="23696" y="71559"/>
                      <a:pt x="21536" y="68581"/>
                      <a:pt x="19921" y="63805"/>
                    </a:cubicBezTo>
                    <a:cubicBezTo>
                      <a:pt x="18056" y="58166"/>
                      <a:pt x="17101" y="50639"/>
                      <a:pt x="17442" y="43658"/>
                    </a:cubicBezTo>
                    <a:cubicBezTo>
                      <a:pt x="17647" y="39519"/>
                      <a:pt x="18238" y="35994"/>
                      <a:pt x="19216" y="33266"/>
                    </a:cubicBezTo>
                    <a:cubicBezTo>
                      <a:pt x="19239" y="33197"/>
                      <a:pt x="19262" y="33084"/>
                      <a:pt x="19307" y="32993"/>
                    </a:cubicBezTo>
                    <a:cubicBezTo>
                      <a:pt x="19330" y="32879"/>
                      <a:pt x="19375" y="32788"/>
                      <a:pt x="19421" y="32697"/>
                    </a:cubicBezTo>
                    <a:lnTo>
                      <a:pt x="19580" y="32288"/>
                    </a:lnTo>
                    <a:cubicBezTo>
                      <a:pt x="19603" y="32197"/>
                      <a:pt x="19671" y="32083"/>
                      <a:pt x="19694" y="31992"/>
                    </a:cubicBezTo>
                    <a:cubicBezTo>
                      <a:pt x="19716" y="31901"/>
                      <a:pt x="19762" y="31856"/>
                      <a:pt x="19785" y="31765"/>
                    </a:cubicBezTo>
                    <a:cubicBezTo>
                      <a:pt x="19807" y="31674"/>
                      <a:pt x="19853" y="31606"/>
                      <a:pt x="19898" y="31515"/>
                    </a:cubicBezTo>
                    <a:cubicBezTo>
                      <a:pt x="19921" y="31424"/>
                      <a:pt x="19967" y="31333"/>
                      <a:pt x="20035" y="31265"/>
                    </a:cubicBezTo>
                    <a:cubicBezTo>
                      <a:pt x="20080" y="31174"/>
                      <a:pt x="20126" y="31060"/>
                      <a:pt x="20171" y="30969"/>
                    </a:cubicBezTo>
                    <a:cubicBezTo>
                      <a:pt x="20239" y="30855"/>
                      <a:pt x="20285" y="30742"/>
                      <a:pt x="20353" y="30651"/>
                    </a:cubicBezTo>
                    <a:cubicBezTo>
                      <a:pt x="20376" y="30605"/>
                      <a:pt x="20399" y="30582"/>
                      <a:pt x="20421" y="30514"/>
                    </a:cubicBezTo>
                    <a:cubicBezTo>
                      <a:pt x="20490" y="30400"/>
                      <a:pt x="20581" y="30287"/>
                      <a:pt x="20626" y="30173"/>
                    </a:cubicBezTo>
                    <a:cubicBezTo>
                      <a:pt x="20649" y="30150"/>
                      <a:pt x="20649" y="30128"/>
                      <a:pt x="20694" y="30082"/>
                    </a:cubicBezTo>
                    <a:cubicBezTo>
                      <a:pt x="20899" y="29809"/>
                      <a:pt x="21081" y="29514"/>
                      <a:pt x="21286" y="29263"/>
                    </a:cubicBezTo>
                    <a:cubicBezTo>
                      <a:pt x="21536" y="28922"/>
                      <a:pt x="21831" y="28649"/>
                      <a:pt x="22104" y="28377"/>
                    </a:cubicBezTo>
                    <a:cubicBezTo>
                      <a:pt x="22172" y="28331"/>
                      <a:pt x="22195" y="28263"/>
                      <a:pt x="22195" y="28195"/>
                    </a:cubicBezTo>
                    <a:lnTo>
                      <a:pt x="22059" y="26034"/>
                    </a:lnTo>
                    <a:cubicBezTo>
                      <a:pt x="22172" y="26034"/>
                      <a:pt x="22263" y="26057"/>
                      <a:pt x="22354" y="26057"/>
                    </a:cubicBezTo>
                    <a:lnTo>
                      <a:pt x="23332" y="26057"/>
                    </a:lnTo>
                    <a:cubicBezTo>
                      <a:pt x="23764" y="26034"/>
                      <a:pt x="24242" y="25966"/>
                      <a:pt x="24674" y="25852"/>
                    </a:cubicBezTo>
                    <a:close/>
                    <a:moveTo>
                      <a:pt x="24878" y="28945"/>
                    </a:moveTo>
                    <a:lnTo>
                      <a:pt x="24901" y="29332"/>
                    </a:lnTo>
                    <a:lnTo>
                      <a:pt x="27539" y="72242"/>
                    </a:lnTo>
                    <a:cubicBezTo>
                      <a:pt x="27539" y="72333"/>
                      <a:pt x="27516" y="72424"/>
                      <a:pt x="27448" y="72492"/>
                    </a:cubicBezTo>
                    <a:cubicBezTo>
                      <a:pt x="27403" y="72560"/>
                      <a:pt x="27289" y="72583"/>
                      <a:pt x="27198" y="72583"/>
                    </a:cubicBezTo>
                    <a:cubicBezTo>
                      <a:pt x="27107" y="72583"/>
                      <a:pt x="26993" y="72560"/>
                      <a:pt x="26925" y="72560"/>
                    </a:cubicBezTo>
                    <a:lnTo>
                      <a:pt x="26857" y="72560"/>
                    </a:lnTo>
                    <a:cubicBezTo>
                      <a:pt x="26766" y="72560"/>
                      <a:pt x="26720" y="72515"/>
                      <a:pt x="26629" y="72515"/>
                    </a:cubicBezTo>
                    <a:lnTo>
                      <a:pt x="26607" y="72515"/>
                    </a:lnTo>
                    <a:cubicBezTo>
                      <a:pt x="26607" y="72469"/>
                      <a:pt x="26629" y="72378"/>
                      <a:pt x="26607" y="72333"/>
                    </a:cubicBezTo>
                    <a:lnTo>
                      <a:pt x="23969" y="29150"/>
                    </a:lnTo>
                    <a:cubicBezTo>
                      <a:pt x="24242" y="29059"/>
                      <a:pt x="24560" y="28991"/>
                      <a:pt x="24878" y="28945"/>
                    </a:cubicBezTo>
                    <a:close/>
                    <a:moveTo>
                      <a:pt x="22354" y="0"/>
                    </a:moveTo>
                    <a:cubicBezTo>
                      <a:pt x="22159" y="0"/>
                      <a:pt x="21962" y="7"/>
                      <a:pt x="21763" y="20"/>
                    </a:cubicBezTo>
                    <a:cubicBezTo>
                      <a:pt x="19330" y="156"/>
                      <a:pt x="17374" y="1271"/>
                      <a:pt x="16078" y="3135"/>
                    </a:cubicBezTo>
                    <a:cubicBezTo>
                      <a:pt x="15328" y="4272"/>
                      <a:pt x="14873" y="5705"/>
                      <a:pt x="14668" y="7274"/>
                    </a:cubicBezTo>
                    <a:cubicBezTo>
                      <a:pt x="12953" y="5445"/>
                      <a:pt x="10978" y="4505"/>
                      <a:pt x="8933" y="4505"/>
                    </a:cubicBezTo>
                    <a:cubicBezTo>
                      <a:pt x="7725" y="4505"/>
                      <a:pt x="6493" y="4833"/>
                      <a:pt x="5277" y="5500"/>
                    </a:cubicBezTo>
                    <a:cubicBezTo>
                      <a:pt x="1047" y="7843"/>
                      <a:pt x="1" y="12732"/>
                      <a:pt x="2707" y="17643"/>
                    </a:cubicBezTo>
                    <a:cubicBezTo>
                      <a:pt x="4695" y="21242"/>
                      <a:pt x="7240" y="23103"/>
                      <a:pt x="10174" y="23103"/>
                    </a:cubicBezTo>
                    <a:cubicBezTo>
                      <a:pt x="10596" y="23103"/>
                      <a:pt x="11025" y="23064"/>
                      <a:pt x="11462" y="22987"/>
                    </a:cubicBezTo>
                    <a:lnTo>
                      <a:pt x="14577" y="28695"/>
                    </a:lnTo>
                    <a:cubicBezTo>
                      <a:pt x="14714" y="28991"/>
                      <a:pt x="15032" y="29104"/>
                      <a:pt x="15441" y="29104"/>
                    </a:cubicBezTo>
                    <a:cubicBezTo>
                      <a:pt x="15692" y="29104"/>
                      <a:pt x="15964" y="29036"/>
                      <a:pt x="16260" y="28945"/>
                    </a:cubicBezTo>
                    <a:lnTo>
                      <a:pt x="17647" y="31492"/>
                    </a:lnTo>
                    <a:cubicBezTo>
                      <a:pt x="17647" y="31515"/>
                      <a:pt x="17670" y="31515"/>
                      <a:pt x="17715" y="31537"/>
                    </a:cubicBezTo>
                    <a:lnTo>
                      <a:pt x="18670" y="33311"/>
                    </a:lnTo>
                    <a:cubicBezTo>
                      <a:pt x="16010" y="41338"/>
                      <a:pt x="16465" y="54937"/>
                      <a:pt x="19466" y="63896"/>
                    </a:cubicBezTo>
                    <a:cubicBezTo>
                      <a:pt x="21286" y="69354"/>
                      <a:pt x="23787" y="72469"/>
                      <a:pt x="26675" y="72947"/>
                    </a:cubicBezTo>
                    <a:lnTo>
                      <a:pt x="26720" y="72947"/>
                    </a:lnTo>
                    <a:cubicBezTo>
                      <a:pt x="26857" y="72992"/>
                      <a:pt x="26993" y="73015"/>
                      <a:pt x="27175" y="73015"/>
                    </a:cubicBezTo>
                    <a:lnTo>
                      <a:pt x="27221" y="73015"/>
                    </a:lnTo>
                    <a:cubicBezTo>
                      <a:pt x="27425" y="73015"/>
                      <a:pt x="27653" y="72924"/>
                      <a:pt x="27789" y="72787"/>
                    </a:cubicBezTo>
                    <a:cubicBezTo>
                      <a:pt x="27971" y="72605"/>
                      <a:pt x="28039" y="72378"/>
                      <a:pt x="28017" y="72151"/>
                    </a:cubicBezTo>
                    <a:lnTo>
                      <a:pt x="26493" y="47523"/>
                    </a:lnTo>
                    <a:lnTo>
                      <a:pt x="38363" y="69149"/>
                    </a:lnTo>
                    <a:cubicBezTo>
                      <a:pt x="38477" y="69354"/>
                      <a:pt x="38682" y="69490"/>
                      <a:pt x="38909" y="69536"/>
                    </a:cubicBezTo>
                    <a:cubicBezTo>
                      <a:pt x="38954" y="69536"/>
                      <a:pt x="39023" y="69581"/>
                      <a:pt x="39068" y="69581"/>
                    </a:cubicBezTo>
                    <a:cubicBezTo>
                      <a:pt x="39250" y="69581"/>
                      <a:pt x="39409" y="69513"/>
                      <a:pt x="39568" y="69399"/>
                    </a:cubicBezTo>
                    <a:cubicBezTo>
                      <a:pt x="41092" y="68262"/>
                      <a:pt x="41888" y="66284"/>
                      <a:pt x="41956" y="63510"/>
                    </a:cubicBezTo>
                    <a:cubicBezTo>
                      <a:pt x="42047" y="59166"/>
                      <a:pt x="40160" y="52913"/>
                      <a:pt x="36771" y="46387"/>
                    </a:cubicBezTo>
                    <a:cubicBezTo>
                      <a:pt x="33474" y="39974"/>
                      <a:pt x="29358" y="34516"/>
                      <a:pt x="25470" y="31378"/>
                    </a:cubicBezTo>
                    <a:lnTo>
                      <a:pt x="25356" y="29377"/>
                    </a:lnTo>
                    <a:lnTo>
                      <a:pt x="25356" y="29286"/>
                    </a:lnTo>
                    <a:lnTo>
                      <a:pt x="25129" y="25693"/>
                    </a:lnTo>
                    <a:cubicBezTo>
                      <a:pt x="25811" y="25466"/>
                      <a:pt x="26311" y="25125"/>
                      <a:pt x="26288" y="24602"/>
                    </a:cubicBezTo>
                    <a:lnTo>
                      <a:pt x="25902" y="18098"/>
                    </a:lnTo>
                    <a:cubicBezTo>
                      <a:pt x="29154" y="16757"/>
                      <a:pt x="30723" y="13573"/>
                      <a:pt x="30450" y="8889"/>
                    </a:cubicBezTo>
                    <a:cubicBezTo>
                      <a:pt x="30123" y="3525"/>
                      <a:pt x="26889" y="0"/>
                      <a:pt x="223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3" name="Google Shape;4483;p74"/>
          <p:cNvGrpSpPr/>
          <p:nvPr/>
        </p:nvGrpSpPr>
        <p:grpSpPr>
          <a:xfrm>
            <a:off x="6267809" y="2370154"/>
            <a:ext cx="567592" cy="2233590"/>
            <a:chOff x="6374761" y="2755713"/>
            <a:chExt cx="469550" cy="1847775"/>
          </a:xfrm>
        </p:grpSpPr>
        <p:grpSp>
          <p:nvGrpSpPr>
            <p:cNvPr id="4484" name="Google Shape;4484;p74"/>
            <p:cNvGrpSpPr/>
            <p:nvPr/>
          </p:nvGrpSpPr>
          <p:grpSpPr>
            <a:xfrm>
              <a:off x="6403136" y="2766388"/>
              <a:ext cx="441175" cy="1835625"/>
              <a:chOff x="6943550" y="1936675"/>
              <a:chExt cx="441175" cy="1835625"/>
            </a:xfrm>
          </p:grpSpPr>
          <p:sp>
            <p:nvSpPr>
              <p:cNvPr id="4485" name="Google Shape;4485;p74"/>
              <p:cNvSpPr/>
              <p:nvPr/>
            </p:nvSpPr>
            <p:spPr>
              <a:xfrm>
                <a:off x="7180625" y="1936675"/>
                <a:ext cx="204100" cy="423725"/>
              </a:xfrm>
              <a:custGeom>
                <a:avLst/>
                <a:gdLst/>
                <a:ahLst/>
                <a:cxnLst/>
                <a:rect l="l" t="t" r="r" b="b"/>
                <a:pathLst>
                  <a:path w="8164" h="16949" extrusionOk="0">
                    <a:moveTo>
                      <a:pt x="6477" y="1"/>
                    </a:moveTo>
                    <a:cubicBezTo>
                      <a:pt x="6432" y="1"/>
                      <a:pt x="6384" y="24"/>
                      <a:pt x="6345" y="74"/>
                    </a:cubicBezTo>
                    <a:cubicBezTo>
                      <a:pt x="5389" y="1597"/>
                      <a:pt x="1137" y="8305"/>
                      <a:pt x="614" y="10898"/>
                    </a:cubicBezTo>
                    <a:cubicBezTo>
                      <a:pt x="0" y="13786"/>
                      <a:pt x="1092" y="16492"/>
                      <a:pt x="3024" y="16901"/>
                    </a:cubicBezTo>
                    <a:cubicBezTo>
                      <a:pt x="3185" y="16933"/>
                      <a:pt x="3347" y="16948"/>
                      <a:pt x="3509" y="16948"/>
                    </a:cubicBezTo>
                    <a:cubicBezTo>
                      <a:pt x="5307" y="16948"/>
                      <a:pt x="7077" y="15024"/>
                      <a:pt x="7641" y="12353"/>
                    </a:cubicBezTo>
                    <a:cubicBezTo>
                      <a:pt x="8164" y="9784"/>
                      <a:pt x="6913" y="1938"/>
                      <a:pt x="6617" y="119"/>
                    </a:cubicBezTo>
                    <a:cubicBezTo>
                      <a:pt x="6592" y="42"/>
                      <a:pt x="6536" y="1"/>
                      <a:pt x="6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4"/>
              <p:cNvSpPr/>
              <p:nvPr/>
            </p:nvSpPr>
            <p:spPr>
              <a:xfrm>
                <a:off x="6943550" y="2326250"/>
                <a:ext cx="368975" cy="1446050"/>
              </a:xfrm>
              <a:custGeom>
                <a:avLst/>
                <a:gdLst/>
                <a:ahLst/>
                <a:cxnLst/>
                <a:rect l="l" t="t" r="r" b="b"/>
                <a:pathLst>
                  <a:path w="14759" h="57842" extrusionOk="0">
                    <a:moveTo>
                      <a:pt x="11456" y="0"/>
                    </a:moveTo>
                    <a:cubicBezTo>
                      <a:pt x="10987" y="0"/>
                      <a:pt x="10560" y="323"/>
                      <a:pt x="10461" y="818"/>
                    </a:cubicBezTo>
                    <a:lnTo>
                      <a:pt x="91" y="56644"/>
                    </a:lnTo>
                    <a:cubicBezTo>
                      <a:pt x="1" y="57190"/>
                      <a:pt x="342" y="57713"/>
                      <a:pt x="887" y="57826"/>
                    </a:cubicBezTo>
                    <a:cubicBezTo>
                      <a:pt x="950" y="57837"/>
                      <a:pt x="1012" y="57842"/>
                      <a:pt x="1073" y="57842"/>
                    </a:cubicBezTo>
                    <a:cubicBezTo>
                      <a:pt x="1543" y="57842"/>
                      <a:pt x="1946" y="57542"/>
                      <a:pt x="2047" y="57099"/>
                    </a:cubicBezTo>
                    <a:lnTo>
                      <a:pt x="14622" y="1705"/>
                    </a:lnTo>
                    <a:cubicBezTo>
                      <a:pt x="14759" y="1136"/>
                      <a:pt x="14395" y="590"/>
                      <a:pt x="13849" y="477"/>
                    </a:cubicBezTo>
                    <a:lnTo>
                      <a:pt x="11666" y="22"/>
                    </a:lnTo>
                    <a:cubicBezTo>
                      <a:pt x="11596" y="7"/>
                      <a:pt x="11525" y="0"/>
                      <a:pt x="1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4"/>
              <p:cNvSpPr/>
              <p:nvPr/>
            </p:nvSpPr>
            <p:spPr>
              <a:xfrm>
                <a:off x="7174350" y="2305550"/>
                <a:ext cx="146700" cy="216825"/>
              </a:xfrm>
              <a:custGeom>
                <a:avLst/>
                <a:gdLst/>
                <a:ahLst/>
                <a:cxnLst/>
                <a:rect l="l" t="t" r="r" b="b"/>
                <a:pathLst>
                  <a:path w="5868" h="8673" extrusionOk="0">
                    <a:moveTo>
                      <a:pt x="2341" y="1"/>
                    </a:moveTo>
                    <a:cubicBezTo>
                      <a:pt x="1810" y="1"/>
                      <a:pt x="1417" y="103"/>
                      <a:pt x="1365" y="350"/>
                    </a:cubicBezTo>
                    <a:lnTo>
                      <a:pt x="1" y="7831"/>
                    </a:lnTo>
                    <a:cubicBezTo>
                      <a:pt x="10" y="7794"/>
                      <a:pt x="94" y="7777"/>
                      <a:pt x="232" y="7777"/>
                    </a:cubicBezTo>
                    <a:cubicBezTo>
                      <a:pt x="1102" y="7777"/>
                      <a:pt x="4120" y="8435"/>
                      <a:pt x="4072" y="8671"/>
                    </a:cubicBezTo>
                    <a:lnTo>
                      <a:pt x="4072" y="8671"/>
                    </a:lnTo>
                    <a:lnTo>
                      <a:pt x="5754" y="1259"/>
                    </a:lnTo>
                    <a:cubicBezTo>
                      <a:pt x="5868" y="642"/>
                      <a:pt x="3670" y="1"/>
                      <a:pt x="2341" y="1"/>
                    </a:cubicBezTo>
                    <a:close/>
                    <a:moveTo>
                      <a:pt x="4072" y="8671"/>
                    </a:moveTo>
                    <a:lnTo>
                      <a:pt x="4071" y="8672"/>
                    </a:lnTo>
                    <a:cubicBezTo>
                      <a:pt x="4071" y="8672"/>
                      <a:pt x="4072" y="8672"/>
                      <a:pt x="4072" y="867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4"/>
              <p:cNvSpPr/>
              <p:nvPr/>
            </p:nvSpPr>
            <p:spPr>
              <a:xfrm>
                <a:off x="7195400" y="2299825"/>
                <a:ext cx="133800" cy="93100"/>
              </a:xfrm>
              <a:custGeom>
                <a:avLst/>
                <a:gdLst/>
                <a:ahLst/>
                <a:cxnLst/>
                <a:rect l="l" t="t" r="r" b="b"/>
                <a:pathLst>
                  <a:path w="5352" h="3724" extrusionOk="0">
                    <a:moveTo>
                      <a:pt x="1114" y="0"/>
                    </a:moveTo>
                    <a:cubicBezTo>
                      <a:pt x="675" y="0"/>
                      <a:pt x="374" y="70"/>
                      <a:pt x="341" y="238"/>
                    </a:cubicBezTo>
                    <a:lnTo>
                      <a:pt x="0" y="2671"/>
                    </a:lnTo>
                    <a:cubicBezTo>
                      <a:pt x="0" y="2762"/>
                      <a:pt x="182" y="2853"/>
                      <a:pt x="410" y="2966"/>
                    </a:cubicBezTo>
                    <a:lnTo>
                      <a:pt x="4048" y="3694"/>
                    </a:lnTo>
                    <a:cubicBezTo>
                      <a:pt x="4161" y="3713"/>
                      <a:pt x="4266" y="3724"/>
                      <a:pt x="4352" y="3724"/>
                    </a:cubicBezTo>
                    <a:cubicBezTo>
                      <a:pt x="4474" y="3724"/>
                      <a:pt x="4558" y="3702"/>
                      <a:pt x="4571" y="3649"/>
                    </a:cubicBezTo>
                    <a:lnTo>
                      <a:pt x="5231" y="1261"/>
                    </a:lnTo>
                    <a:cubicBezTo>
                      <a:pt x="5352" y="723"/>
                      <a:pt x="2523" y="0"/>
                      <a:pt x="1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9" name="Google Shape;4489;p74"/>
            <p:cNvSpPr/>
            <p:nvPr/>
          </p:nvSpPr>
          <p:spPr>
            <a:xfrm>
              <a:off x="6374761" y="2755713"/>
              <a:ext cx="453125" cy="1847775"/>
            </a:xfrm>
            <a:custGeom>
              <a:avLst/>
              <a:gdLst/>
              <a:ahLst/>
              <a:cxnLst/>
              <a:rect l="l" t="t" r="r" b="b"/>
              <a:pathLst>
                <a:path w="18125" h="73911" extrusionOk="0">
                  <a:moveTo>
                    <a:pt x="16168" y="552"/>
                  </a:moveTo>
                  <a:cubicBezTo>
                    <a:pt x="16487" y="2712"/>
                    <a:pt x="17624" y="10102"/>
                    <a:pt x="17146" y="12536"/>
                  </a:cubicBezTo>
                  <a:cubicBezTo>
                    <a:pt x="16873" y="13764"/>
                    <a:pt x="16373" y="14855"/>
                    <a:pt x="15691" y="15651"/>
                  </a:cubicBezTo>
                  <a:lnTo>
                    <a:pt x="15668" y="15606"/>
                  </a:lnTo>
                  <a:cubicBezTo>
                    <a:pt x="15600" y="15560"/>
                    <a:pt x="15555" y="15492"/>
                    <a:pt x="15464" y="15446"/>
                  </a:cubicBezTo>
                  <a:lnTo>
                    <a:pt x="15418" y="15424"/>
                  </a:lnTo>
                  <a:cubicBezTo>
                    <a:pt x="15395" y="15378"/>
                    <a:pt x="15350" y="15355"/>
                    <a:pt x="15282" y="15333"/>
                  </a:cubicBezTo>
                  <a:cubicBezTo>
                    <a:pt x="15236" y="15310"/>
                    <a:pt x="15213" y="15264"/>
                    <a:pt x="15145" y="15242"/>
                  </a:cubicBezTo>
                  <a:cubicBezTo>
                    <a:pt x="15145" y="15242"/>
                    <a:pt x="15122" y="15242"/>
                    <a:pt x="15122" y="15219"/>
                  </a:cubicBezTo>
                  <a:lnTo>
                    <a:pt x="14941" y="15128"/>
                  </a:lnTo>
                  <a:cubicBezTo>
                    <a:pt x="14941" y="15128"/>
                    <a:pt x="14918" y="15128"/>
                    <a:pt x="14918" y="15105"/>
                  </a:cubicBezTo>
                  <a:cubicBezTo>
                    <a:pt x="14850" y="15082"/>
                    <a:pt x="14804" y="15037"/>
                    <a:pt x="14713" y="15014"/>
                  </a:cubicBezTo>
                  <a:cubicBezTo>
                    <a:pt x="14713" y="15014"/>
                    <a:pt x="14690" y="15014"/>
                    <a:pt x="14690" y="14992"/>
                  </a:cubicBezTo>
                  <a:lnTo>
                    <a:pt x="14440" y="14901"/>
                  </a:lnTo>
                  <a:cubicBezTo>
                    <a:pt x="14395" y="14901"/>
                    <a:pt x="14395" y="14901"/>
                    <a:pt x="14372" y="14878"/>
                  </a:cubicBezTo>
                  <a:lnTo>
                    <a:pt x="14122" y="14787"/>
                  </a:lnTo>
                  <a:lnTo>
                    <a:pt x="14054" y="14787"/>
                  </a:lnTo>
                  <a:cubicBezTo>
                    <a:pt x="13985" y="14764"/>
                    <a:pt x="13872" y="14741"/>
                    <a:pt x="13758" y="14696"/>
                  </a:cubicBezTo>
                  <a:cubicBezTo>
                    <a:pt x="13713" y="14696"/>
                    <a:pt x="13690" y="14696"/>
                    <a:pt x="13667" y="14673"/>
                  </a:cubicBezTo>
                  <a:lnTo>
                    <a:pt x="13326" y="14582"/>
                  </a:lnTo>
                  <a:lnTo>
                    <a:pt x="13258" y="14582"/>
                  </a:lnTo>
                  <a:cubicBezTo>
                    <a:pt x="13144" y="14559"/>
                    <a:pt x="13030" y="14537"/>
                    <a:pt x="12917" y="14537"/>
                  </a:cubicBezTo>
                  <a:cubicBezTo>
                    <a:pt x="12894" y="14537"/>
                    <a:pt x="12848" y="14537"/>
                    <a:pt x="12803" y="14514"/>
                  </a:cubicBezTo>
                  <a:cubicBezTo>
                    <a:pt x="12689" y="14469"/>
                    <a:pt x="12621" y="14469"/>
                    <a:pt x="12530" y="14446"/>
                  </a:cubicBezTo>
                  <a:lnTo>
                    <a:pt x="12462" y="14446"/>
                  </a:lnTo>
                  <a:cubicBezTo>
                    <a:pt x="12394" y="14446"/>
                    <a:pt x="12303" y="14423"/>
                    <a:pt x="12212" y="14423"/>
                  </a:cubicBezTo>
                  <a:lnTo>
                    <a:pt x="12121" y="14423"/>
                  </a:lnTo>
                  <a:cubicBezTo>
                    <a:pt x="12053" y="14423"/>
                    <a:pt x="11962" y="14400"/>
                    <a:pt x="11893" y="14400"/>
                  </a:cubicBezTo>
                  <a:lnTo>
                    <a:pt x="11211" y="14400"/>
                  </a:lnTo>
                  <a:cubicBezTo>
                    <a:pt x="11166" y="14400"/>
                    <a:pt x="11097" y="14400"/>
                    <a:pt x="11052" y="14423"/>
                  </a:cubicBezTo>
                  <a:lnTo>
                    <a:pt x="11029" y="14423"/>
                  </a:lnTo>
                  <a:cubicBezTo>
                    <a:pt x="10916" y="14446"/>
                    <a:pt x="10802" y="14469"/>
                    <a:pt x="10711" y="14514"/>
                  </a:cubicBezTo>
                  <a:cubicBezTo>
                    <a:pt x="10393" y="13491"/>
                    <a:pt x="10347" y="12285"/>
                    <a:pt x="10597" y="11058"/>
                  </a:cubicBezTo>
                  <a:cubicBezTo>
                    <a:pt x="11097" y="8624"/>
                    <a:pt x="15054" y="2280"/>
                    <a:pt x="16168" y="552"/>
                  </a:cubicBezTo>
                  <a:close/>
                  <a:moveTo>
                    <a:pt x="11407" y="15032"/>
                  </a:moveTo>
                  <a:cubicBezTo>
                    <a:pt x="11811" y="15032"/>
                    <a:pt x="12420" y="15092"/>
                    <a:pt x="13167" y="15242"/>
                  </a:cubicBezTo>
                  <a:cubicBezTo>
                    <a:pt x="14418" y="15492"/>
                    <a:pt x="15168" y="15833"/>
                    <a:pt x="15327" y="16015"/>
                  </a:cubicBezTo>
                  <a:lnTo>
                    <a:pt x="14690" y="18198"/>
                  </a:lnTo>
                  <a:lnTo>
                    <a:pt x="14577" y="18198"/>
                  </a:lnTo>
                  <a:cubicBezTo>
                    <a:pt x="14554" y="18198"/>
                    <a:pt x="14486" y="18198"/>
                    <a:pt x="14440" y="18175"/>
                  </a:cubicBezTo>
                  <a:lnTo>
                    <a:pt x="12303" y="17743"/>
                  </a:lnTo>
                  <a:lnTo>
                    <a:pt x="10802" y="17425"/>
                  </a:lnTo>
                  <a:lnTo>
                    <a:pt x="10779" y="17425"/>
                  </a:lnTo>
                  <a:cubicBezTo>
                    <a:pt x="10734" y="17425"/>
                    <a:pt x="10688" y="17402"/>
                    <a:pt x="10665" y="17402"/>
                  </a:cubicBezTo>
                  <a:cubicBezTo>
                    <a:pt x="10620" y="17402"/>
                    <a:pt x="10574" y="17379"/>
                    <a:pt x="10552" y="17379"/>
                  </a:cubicBezTo>
                  <a:lnTo>
                    <a:pt x="10847" y="15219"/>
                  </a:lnTo>
                  <a:lnTo>
                    <a:pt x="10893" y="15105"/>
                  </a:lnTo>
                  <a:cubicBezTo>
                    <a:pt x="10957" y="15059"/>
                    <a:pt x="11135" y="15032"/>
                    <a:pt x="11407" y="15032"/>
                  </a:cubicBezTo>
                  <a:close/>
                  <a:moveTo>
                    <a:pt x="10665" y="17879"/>
                  </a:moveTo>
                  <a:cubicBezTo>
                    <a:pt x="10688" y="17879"/>
                    <a:pt x="10711" y="17879"/>
                    <a:pt x="10711" y="17925"/>
                  </a:cubicBezTo>
                  <a:lnTo>
                    <a:pt x="13281" y="18448"/>
                  </a:lnTo>
                  <a:lnTo>
                    <a:pt x="14327" y="18675"/>
                  </a:lnTo>
                  <a:cubicBezTo>
                    <a:pt x="14349" y="18675"/>
                    <a:pt x="14372" y="18675"/>
                    <a:pt x="14418" y="18721"/>
                  </a:cubicBezTo>
                  <a:lnTo>
                    <a:pt x="13394" y="23292"/>
                  </a:lnTo>
                  <a:cubicBezTo>
                    <a:pt x="13076" y="23178"/>
                    <a:pt x="12530" y="22996"/>
                    <a:pt x="11620" y="22814"/>
                  </a:cubicBezTo>
                  <a:cubicBezTo>
                    <a:pt x="10688" y="22609"/>
                    <a:pt x="10120" y="22541"/>
                    <a:pt x="9779" y="22518"/>
                  </a:cubicBezTo>
                  <a:lnTo>
                    <a:pt x="10620" y="17879"/>
                  </a:lnTo>
                  <a:close/>
                  <a:moveTo>
                    <a:pt x="9756" y="22996"/>
                  </a:moveTo>
                  <a:cubicBezTo>
                    <a:pt x="9892" y="22996"/>
                    <a:pt x="10051" y="23041"/>
                    <a:pt x="10256" y="23064"/>
                  </a:cubicBezTo>
                  <a:lnTo>
                    <a:pt x="10279" y="23064"/>
                  </a:lnTo>
                  <a:cubicBezTo>
                    <a:pt x="10324" y="23064"/>
                    <a:pt x="10370" y="23064"/>
                    <a:pt x="10438" y="23087"/>
                  </a:cubicBezTo>
                  <a:cubicBezTo>
                    <a:pt x="11075" y="23201"/>
                    <a:pt x="11984" y="23383"/>
                    <a:pt x="12644" y="23542"/>
                  </a:cubicBezTo>
                  <a:lnTo>
                    <a:pt x="12667" y="23542"/>
                  </a:lnTo>
                  <a:cubicBezTo>
                    <a:pt x="12735" y="23542"/>
                    <a:pt x="12757" y="23564"/>
                    <a:pt x="12780" y="23564"/>
                  </a:cubicBezTo>
                  <a:cubicBezTo>
                    <a:pt x="12962" y="23633"/>
                    <a:pt x="13099" y="23655"/>
                    <a:pt x="13212" y="23724"/>
                  </a:cubicBezTo>
                  <a:lnTo>
                    <a:pt x="2070" y="72842"/>
                  </a:lnTo>
                  <a:cubicBezTo>
                    <a:pt x="1986" y="73198"/>
                    <a:pt x="1632" y="73438"/>
                    <a:pt x="1256" y="73438"/>
                  </a:cubicBezTo>
                  <a:cubicBezTo>
                    <a:pt x="1224" y="73438"/>
                    <a:pt x="1192" y="73436"/>
                    <a:pt x="1160" y="73433"/>
                  </a:cubicBezTo>
                  <a:cubicBezTo>
                    <a:pt x="774" y="73342"/>
                    <a:pt x="478" y="72955"/>
                    <a:pt x="569" y="72546"/>
                  </a:cubicBezTo>
                  <a:lnTo>
                    <a:pt x="9756" y="22996"/>
                  </a:lnTo>
                  <a:close/>
                  <a:moveTo>
                    <a:pt x="16207" y="1"/>
                  </a:moveTo>
                  <a:cubicBezTo>
                    <a:pt x="16075" y="1"/>
                    <a:pt x="15953" y="54"/>
                    <a:pt x="15896" y="188"/>
                  </a:cubicBezTo>
                  <a:cubicBezTo>
                    <a:pt x="14668" y="2075"/>
                    <a:pt x="10620" y="8511"/>
                    <a:pt x="10120" y="11103"/>
                  </a:cubicBezTo>
                  <a:cubicBezTo>
                    <a:pt x="9801" y="12536"/>
                    <a:pt x="9915" y="13991"/>
                    <a:pt x="10393" y="15196"/>
                  </a:cubicBezTo>
                  <a:lnTo>
                    <a:pt x="10097" y="17402"/>
                  </a:lnTo>
                  <a:cubicBezTo>
                    <a:pt x="10051" y="17516"/>
                    <a:pt x="10120" y="17607"/>
                    <a:pt x="10211" y="17698"/>
                  </a:cubicBezTo>
                  <a:lnTo>
                    <a:pt x="9256" y="22791"/>
                  </a:lnTo>
                  <a:cubicBezTo>
                    <a:pt x="9256" y="22860"/>
                    <a:pt x="9256" y="22950"/>
                    <a:pt x="9301" y="22973"/>
                  </a:cubicBezTo>
                  <a:lnTo>
                    <a:pt x="114" y="72432"/>
                  </a:lnTo>
                  <a:cubicBezTo>
                    <a:pt x="0" y="73092"/>
                    <a:pt x="432" y="73728"/>
                    <a:pt x="1069" y="73888"/>
                  </a:cubicBezTo>
                  <a:cubicBezTo>
                    <a:pt x="1160" y="73910"/>
                    <a:pt x="1251" y="73910"/>
                    <a:pt x="1342" y="73910"/>
                  </a:cubicBezTo>
                  <a:cubicBezTo>
                    <a:pt x="1911" y="73910"/>
                    <a:pt x="2411" y="73524"/>
                    <a:pt x="2547" y="72955"/>
                  </a:cubicBezTo>
                  <a:lnTo>
                    <a:pt x="13667" y="23883"/>
                  </a:lnTo>
                  <a:cubicBezTo>
                    <a:pt x="13735" y="23860"/>
                    <a:pt x="13758" y="23792"/>
                    <a:pt x="13781" y="23746"/>
                  </a:cubicBezTo>
                  <a:lnTo>
                    <a:pt x="14918" y="18675"/>
                  </a:lnTo>
                  <a:cubicBezTo>
                    <a:pt x="15009" y="18653"/>
                    <a:pt x="15100" y="18607"/>
                    <a:pt x="15122" y="18493"/>
                  </a:cubicBezTo>
                  <a:lnTo>
                    <a:pt x="15714" y="16333"/>
                  </a:lnTo>
                  <a:cubicBezTo>
                    <a:pt x="16623" y="15446"/>
                    <a:pt x="17283" y="14127"/>
                    <a:pt x="17601" y="12695"/>
                  </a:cubicBezTo>
                  <a:cubicBezTo>
                    <a:pt x="18124" y="10080"/>
                    <a:pt x="16964" y="2576"/>
                    <a:pt x="16601" y="324"/>
                  </a:cubicBezTo>
                  <a:cubicBezTo>
                    <a:pt x="16578" y="142"/>
                    <a:pt x="16464" y="29"/>
                    <a:pt x="16282" y="6"/>
                  </a:cubicBezTo>
                  <a:cubicBezTo>
                    <a:pt x="16257" y="2"/>
                    <a:pt x="16232" y="1"/>
                    <a:pt x="16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0" name="Google Shape;4490;p74"/>
          <p:cNvGrpSpPr/>
          <p:nvPr/>
        </p:nvGrpSpPr>
        <p:grpSpPr>
          <a:xfrm>
            <a:off x="5446259" y="2519109"/>
            <a:ext cx="518122" cy="1935682"/>
            <a:chOff x="5428802" y="2878938"/>
            <a:chExt cx="428625" cy="1601325"/>
          </a:xfrm>
        </p:grpSpPr>
        <p:grpSp>
          <p:nvGrpSpPr>
            <p:cNvPr id="4491" name="Google Shape;4491;p74"/>
            <p:cNvGrpSpPr/>
            <p:nvPr/>
          </p:nvGrpSpPr>
          <p:grpSpPr>
            <a:xfrm>
              <a:off x="5457752" y="2889588"/>
              <a:ext cx="399675" cy="1590675"/>
              <a:chOff x="6099325" y="2059025"/>
              <a:chExt cx="399675" cy="1590675"/>
            </a:xfrm>
          </p:grpSpPr>
          <p:sp>
            <p:nvSpPr>
              <p:cNvPr id="4492" name="Google Shape;4492;p74"/>
              <p:cNvSpPr/>
              <p:nvPr/>
            </p:nvSpPr>
            <p:spPr>
              <a:xfrm>
                <a:off x="6119225" y="3508675"/>
                <a:ext cx="20500" cy="138750"/>
              </a:xfrm>
              <a:custGeom>
                <a:avLst/>
                <a:gdLst/>
                <a:ahLst/>
                <a:cxnLst/>
                <a:rect l="l" t="t" r="r" b="b"/>
                <a:pathLst>
                  <a:path w="820" h="5550" extrusionOk="0">
                    <a:moveTo>
                      <a:pt x="1" y="5549"/>
                    </a:moveTo>
                    <a:lnTo>
                      <a:pt x="819" y="1"/>
                    </a:lnTo>
                  </a:path>
                </a:pathLst>
              </a:custGeom>
              <a:solidFill>
                <a:srgbClr val="00B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4"/>
              <p:cNvSpPr/>
              <p:nvPr/>
            </p:nvSpPr>
            <p:spPr>
              <a:xfrm>
                <a:off x="6460325" y="3510950"/>
                <a:ext cx="18775" cy="138750"/>
              </a:xfrm>
              <a:custGeom>
                <a:avLst/>
                <a:gdLst/>
                <a:ahLst/>
                <a:cxnLst/>
                <a:rect l="l" t="t" r="r" b="b"/>
                <a:pathLst>
                  <a:path w="751" h="5550" extrusionOk="0">
                    <a:moveTo>
                      <a:pt x="751" y="5549"/>
                    </a:moveTo>
                    <a:lnTo>
                      <a:pt x="1" y="1"/>
                    </a:lnTo>
                  </a:path>
                </a:pathLst>
              </a:custGeom>
              <a:solidFill>
                <a:srgbClr val="00B9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4"/>
              <p:cNvSpPr/>
              <p:nvPr/>
            </p:nvSpPr>
            <p:spPr>
              <a:xfrm>
                <a:off x="6099325" y="2369625"/>
                <a:ext cx="242200" cy="1183800"/>
              </a:xfrm>
              <a:custGeom>
                <a:avLst/>
                <a:gdLst/>
                <a:ahLst/>
                <a:cxnLst/>
                <a:rect l="l" t="t" r="r" b="b"/>
                <a:pathLst>
                  <a:path w="9688" h="47352" extrusionOk="0">
                    <a:moveTo>
                      <a:pt x="8120" y="1"/>
                    </a:moveTo>
                    <a:cubicBezTo>
                      <a:pt x="7404" y="1"/>
                      <a:pt x="6767" y="538"/>
                      <a:pt x="6664" y="1266"/>
                    </a:cubicBezTo>
                    <a:lnTo>
                      <a:pt x="114" y="45654"/>
                    </a:lnTo>
                    <a:cubicBezTo>
                      <a:pt x="1" y="46450"/>
                      <a:pt x="569" y="47223"/>
                      <a:pt x="1365" y="47337"/>
                    </a:cubicBezTo>
                    <a:cubicBezTo>
                      <a:pt x="1435" y="47346"/>
                      <a:pt x="1505" y="47351"/>
                      <a:pt x="1574" y="47351"/>
                    </a:cubicBezTo>
                    <a:cubicBezTo>
                      <a:pt x="2308" y="47351"/>
                      <a:pt x="2944" y="46814"/>
                      <a:pt x="3048" y="46086"/>
                    </a:cubicBezTo>
                    <a:lnTo>
                      <a:pt x="9574" y="1698"/>
                    </a:lnTo>
                    <a:cubicBezTo>
                      <a:pt x="9688" y="902"/>
                      <a:pt x="9119" y="129"/>
                      <a:pt x="8324" y="15"/>
                    </a:cubicBezTo>
                    <a:cubicBezTo>
                      <a:pt x="8255" y="5"/>
                      <a:pt x="8187" y="1"/>
                      <a:pt x="8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4"/>
              <p:cNvSpPr/>
              <p:nvPr/>
            </p:nvSpPr>
            <p:spPr>
              <a:xfrm>
                <a:off x="6272150" y="2369850"/>
                <a:ext cx="226850" cy="1185150"/>
              </a:xfrm>
              <a:custGeom>
                <a:avLst/>
                <a:gdLst/>
                <a:ahLst/>
                <a:cxnLst/>
                <a:rect l="l" t="t" r="r" b="b"/>
                <a:pathLst>
                  <a:path w="9074" h="47406" extrusionOk="0">
                    <a:moveTo>
                      <a:pt x="1495" y="1"/>
                    </a:moveTo>
                    <a:cubicBezTo>
                      <a:pt x="1452" y="1"/>
                      <a:pt x="1408" y="2"/>
                      <a:pt x="1365" y="6"/>
                    </a:cubicBezTo>
                    <a:cubicBezTo>
                      <a:pt x="569" y="120"/>
                      <a:pt x="1" y="870"/>
                      <a:pt x="92" y="1666"/>
                    </a:cubicBezTo>
                    <a:lnTo>
                      <a:pt x="6049" y="46122"/>
                    </a:lnTo>
                    <a:cubicBezTo>
                      <a:pt x="6155" y="46862"/>
                      <a:pt x="6811" y="47405"/>
                      <a:pt x="7542" y="47405"/>
                    </a:cubicBezTo>
                    <a:cubicBezTo>
                      <a:pt x="7597" y="47405"/>
                      <a:pt x="7653" y="47402"/>
                      <a:pt x="7709" y="47396"/>
                    </a:cubicBezTo>
                    <a:cubicBezTo>
                      <a:pt x="8505" y="47282"/>
                      <a:pt x="9074" y="46554"/>
                      <a:pt x="8983" y="45759"/>
                    </a:cubicBezTo>
                    <a:lnTo>
                      <a:pt x="3002" y="1302"/>
                    </a:lnTo>
                    <a:cubicBezTo>
                      <a:pt x="2895" y="550"/>
                      <a:pt x="2238" y="1"/>
                      <a:pt x="1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4"/>
              <p:cNvSpPr/>
              <p:nvPr/>
            </p:nvSpPr>
            <p:spPr>
              <a:xfrm>
                <a:off x="6268750" y="2059025"/>
                <a:ext cx="84150" cy="335425"/>
              </a:xfrm>
              <a:custGeom>
                <a:avLst/>
                <a:gdLst/>
                <a:ahLst/>
                <a:cxnLst/>
                <a:rect l="l" t="t" r="r" b="b"/>
                <a:pathLst>
                  <a:path w="3366" h="13417" extrusionOk="0">
                    <a:moveTo>
                      <a:pt x="1728" y="0"/>
                    </a:moveTo>
                    <a:cubicBezTo>
                      <a:pt x="819" y="0"/>
                      <a:pt x="68" y="751"/>
                      <a:pt x="68" y="1660"/>
                    </a:cubicBezTo>
                    <a:lnTo>
                      <a:pt x="0" y="13394"/>
                    </a:lnTo>
                    <a:lnTo>
                      <a:pt x="3298" y="13417"/>
                    </a:lnTo>
                    <a:lnTo>
                      <a:pt x="3366" y="1660"/>
                    </a:lnTo>
                    <a:cubicBezTo>
                      <a:pt x="3366" y="751"/>
                      <a:pt x="2638" y="0"/>
                      <a:pt x="17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4"/>
              <p:cNvSpPr/>
              <p:nvPr/>
            </p:nvSpPr>
            <p:spPr>
              <a:xfrm>
                <a:off x="6230075" y="2272775"/>
                <a:ext cx="159225" cy="232550"/>
              </a:xfrm>
              <a:custGeom>
                <a:avLst/>
                <a:gdLst/>
                <a:ahLst/>
                <a:cxnLst/>
                <a:rect l="l" t="t" r="r" b="b"/>
                <a:pathLst>
                  <a:path w="6369" h="9302" extrusionOk="0">
                    <a:moveTo>
                      <a:pt x="69" y="1"/>
                    </a:moveTo>
                    <a:lnTo>
                      <a:pt x="24" y="6118"/>
                    </a:lnTo>
                    <a:cubicBezTo>
                      <a:pt x="1" y="7891"/>
                      <a:pt x="1434" y="9301"/>
                      <a:pt x="3162" y="9301"/>
                    </a:cubicBezTo>
                    <a:cubicBezTo>
                      <a:pt x="4913" y="9301"/>
                      <a:pt x="6345" y="7914"/>
                      <a:pt x="6345" y="6140"/>
                    </a:cubicBezTo>
                    <a:lnTo>
                      <a:pt x="6368" y="46"/>
                    </a:lnTo>
                    <a:lnTo>
                      <a:pt x="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4"/>
              <p:cNvSpPr/>
              <p:nvPr/>
            </p:nvSpPr>
            <p:spPr>
              <a:xfrm>
                <a:off x="6274425" y="2356925"/>
                <a:ext cx="67100" cy="67675"/>
              </a:xfrm>
              <a:custGeom>
                <a:avLst/>
                <a:gdLst/>
                <a:ahLst/>
                <a:cxnLst/>
                <a:rect l="l" t="t" r="r" b="b"/>
                <a:pathLst>
                  <a:path w="2684" h="2707" extrusionOk="0">
                    <a:moveTo>
                      <a:pt x="1365" y="0"/>
                    </a:moveTo>
                    <a:cubicBezTo>
                      <a:pt x="592" y="0"/>
                      <a:pt x="1" y="591"/>
                      <a:pt x="1" y="1342"/>
                    </a:cubicBezTo>
                    <a:cubicBezTo>
                      <a:pt x="1" y="2092"/>
                      <a:pt x="592" y="2706"/>
                      <a:pt x="1320" y="2706"/>
                    </a:cubicBezTo>
                    <a:cubicBezTo>
                      <a:pt x="2093" y="2706"/>
                      <a:pt x="2684" y="2092"/>
                      <a:pt x="2684" y="1365"/>
                    </a:cubicBezTo>
                    <a:cubicBezTo>
                      <a:pt x="2684" y="614"/>
                      <a:pt x="2093" y="23"/>
                      <a:pt x="1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74"/>
            <p:cNvGrpSpPr/>
            <p:nvPr/>
          </p:nvGrpSpPr>
          <p:grpSpPr>
            <a:xfrm>
              <a:off x="5428802" y="2878938"/>
              <a:ext cx="411050" cy="1595200"/>
              <a:chOff x="6070375" y="2048375"/>
              <a:chExt cx="411050" cy="1595200"/>
            </a:xfrm>
          </p:grpSpPr>
          <p:sp>
            <p:nvSpPr>
              <p:cNvPr id="4500" name="Google Shape;4500;p74"/>
              <p:cNvSpPr/>
              <p:nvPr/>
            </p:nvSpPr>
            <p:spPr>
              <a:xfrm>
                <a:off x="6070375" y="2048375"/>
                <a:ext cx="411050" cy="1595200"/>
              </a:xfrm>
              <a:custGeom>
                <a:avLst/>
                <a:gdLst/>
                <a:ahLst/>
                <a:cxnLst/>
                <a:rect l="l" t="t" r="r" b="b"/>
                <a:pathLst>
                  <a:path w="16442" h="63808" extrusionOk="0">
                    <a:moveTo>
                      <a:pt x="8801" y="523"/>
                    </a:moveTo>
                    <a:cubicBezTo>
                      <a:pt x="9165" y="523"/>
                      <a:pt x="9552" y="660"/>
                      <a:pt x="9802" y="932"/>
                    </a:cubicBezTo>
                    <a:cubicBezTo>
                      <a:pt x="10052" y="1205"/>
                      <a:pt x="10188" y="1569"/>
                      <a:pt x="10188" y="1933"/>
                    </a:cubicBezTo>
                    <a:lnTo>
                      <a:pt x="10166" y="8596"/>
                    </a:lnTo>
                    <a:lnTo>
                      <a:pt x="7346" y="8550"/>
                    </a:lnTo>
                    <a:lnTo>
                      <a:pt x="7391" y="1910"/>
                    </a:lnTo>
                    <a:cubicBezTo>
                      <a:pt x="7391" y="1546"/>
                      <a:pt x="7528" y="1160"/>
                      <a:pt x="7801" y="910"/>
                    </a:cubicBezTo>
                    <a:cubicBezTo>
                      <a:pt x="8074" y="660"/>
                      <a:pt x="8437" y="523"/>
                      <a:pt x="8801" y="523"/>
                    </a:cubicBezTo>
                    <a:close/>
                    <a:moveTo>
                      <a:pt x="7096" y="9005"/>
                    </a:moveTo>
                    <a:lnTo>
                      <a:pt x="10393" y="9050"/>
                    </a:lnTo>
                    <a:lnTo>
                      <a:pt x="11666" y="9050"/>
                    </a:lnTo>
                    <a:lnTo>
                      <a:pt x="11644" y="14895"/>
                    </a:lnTo>
                    <a:cubicBezTo>
                      <a:pt x="11644" y="15872"/>
                      <a:pt x="11166" y="16714"/>
                      <a:pt x="10416" y="17260"/>
                    </a:cubicBezTo>
                    <a:cubicBezTo>
                      <a:pt x="10393" y="17282"/>
                      <a:pt x="10370" y="17282"/>
                      <a:pt x="10370" y="17305"/>
                    </a:cubicBezTo>
                    <a:cubicBezTo>
                      <a:pt x="10279" y="17373"/>
                      <a:pt x="10234" y="17396"/>
                      <a:pt x="10143" y="17441"/>
                    </a:cubicBezTo>
                    <a:lnTo>
                      <a:pt x="10120" y="17441"/>
                    </a:lnTo>
                    <a:cubicBezTo>
                      <a:pt x="10029" y="17487"/>
                      <a:pt x="9961" y="17532"/>
                      <a:pt x="9893" y="17578"/>
                    </a:cubicBezTo>
                    <a:cubicBezTo>
                      <a:pt x="9847" y="17578"/>
                      <a:pt x="9847" y="17578"/>
                      <a:pt x="9824" y="17601"/>
                    </a:cubicBezTo>
                    <a:cubicBezTo>
                      <a:pt x="9779" y="17623"/>
                      <a:pt x="9688" y="17646"/>
                      <a:pt x="9620" y="17669"/>
                    </a:cubicBezTo>
                    <a:cubicBezTo>
                      <a:pt x="9597" y="17669"/>
                      <a:pt x="9597" y="17669"/>
                      <a:pt x="9574" y="17714"/>
                    </a:cubicBezTo>
                    <a:cubicBezTo>
                      <a:pt x="9506" y="17737"/>
                      <a:pt x="9415" y="17737"/>
                      <a:pt x="9370" y="17760"/>
                    </a:cubicBezTo>
                    <a:cubicBezTo>
                      <a:pt x="9347" y="17760"/>
                      <a:pt x="9301" y="17760"/>
                      <a:pt x="9301" y="17783"/>
                    </a:cubicBezTo>
                    <a:cubicBezTo>
                      <a:pt x="9256" y="17783"/>
                      <a:pt x="9165" y="17828"/>
                      <a:pt x="9120" y="17828"/>
                    </a:cubicBezTo>
                    <a:lnTo>
                      <a:pt x="8733" y="17828"/>
                    </a:lnTo>
                    <a:cubicBezTo>
                      <a:pt x="8665" y="17828"/>
                      <a:pt x="8574" y="17828"/>
                      <a:pt x="8483" y="17783"/>
                    </a:cubicBezTo>
                    <a:lnTo>
                      <a:pt x="8392" y="17783"/>
                    </a:lnTo>
                    <a:cubicBezTo>
                      <a:pt x="8346" y="17783"/>
                      <a:pt x="8278" y="17760"/>
                      <a:pt x="8233" y="17760"/>
                    </a:cubicBezTo>
                    <a:cubicBezTo>
                      <a:pt x="8210" y="17760"/>
                      <a:pt x="8164" y="17760"/>
                      <a:pt x="8142" y="17737"/>
                    </a:cubicBezTo>
                    <a:cubicBezTo>
                      <a:pt x="8051" y="17714"/>
                      <a:pt x="7983" y="17714"/>
                      <a:pt x="7914" y="17669"/>
                    </a:cubicBezTo>
                    <a:cubicBezTo>
                      <a:pt x="7801" y="17646"/>
                      <a:pt x="7710" y="17601"/>
                      <a:pt x="7596" y="17555"/>
                    </a:cubicBezTo>
                    <a:cubicBezTo>
                      <a:pt x="7596" y="17555"/>
                      <a:pt x="7573" y="17555"/>
                      <a:pt x="7573" y="17532"/>
                    </a:cubicBezTo>
                    <a:cubicBezTo>
                      <a:pt x="7482" y="17510"/>
                      <a:pt x="7414" y="17441"/>
                      <a:pt x="7323" y="17396"/>
                    </a:cubicBezTo>
                    <a:cubicBezTo>
                      <a:pt x="7300" y="17396"/>
                      <a:pt x="7300" y="17373"/>
                      <a:pt x="7255" y="17373"/>
                    </a:cubicBezTo>
                    <a:cubicBezTo>
                      <a:pt x="7187" y="17305"/>
                      <a:pt x="7096" y="17260"/>
                      <a:pt x="7027" y="17191"/>
                    </a:cubicBezTo>
                    <a:lnTo>
                      <a:pt x="7005" y="17169"/>
                    </a:lnTo>
                    <a:cubicBezTo>
                      <a:pt x="6914" y="17123"/>
                      <a:pt x="6846" y="17032"/>
                      <a:pt x="6755" y="16941"/>
                    </a:cubicBezTo>
                    <a:lnTo>
                      <a:pt x="6732" y="16941"/>
                    </a:lnTo>
                    <a:cubicBezTo>
                      <a:pt x="6186" y="16395"/>
                      <a:pt x="5868" y="15668"/>
                      <a:pt x="5868" y="14872"/>
                    </a:cubicBezTo>
                    <a:lnTo>
                      <a:pt x="5822" y="9005"/>
                    </a:lnTo>
                    <a:close/>
                    <a:moveTo>
                      <a:pt x="6641" y="17646"/>
                    </a:moveTo>
                    <a:cubicBezTo>
                      <a:pt x="6664" y="17692"/>
                      <a:pt x="6664" y="17692"/>
                      <a:pt x="6709" y="17692"/>
                    </a:cubicBezTo>
                    <a:cubicBezTo>
                      <a:pt x="6755" y="17714"/>
                      <a:pt x="6777" y="17737"/>
                      <a:pt x="6846" y="17760"/>
                    </a:cubicBezTo>
                    <a:cubicBezTo>
                      <a:pt x="6868" y="17805"/>
                      <a:pt x="6891" y="17805"/>
                      <a:pt x="6937" y="17828"/>
                    </a:cubicBezTo>
                    <a:cubicBezTo>
                      <a:pt x="7005" y="17874"/>
                      <a:pt x="7118" y="17942"/>
                      <a:pt x="7232" y="17987"/>
                    </a:cubicBezTo>
                    <a:cubicBezTo>
                      <a:pt x="7278" y="18010"/>
                      <a:pt x="7300" y="18010"/>
                      <a:pt x="7346" y="18055"/>
                    </a:cubicBezTo>
                    <a:cubicBezTo>
                      <a:pt x="7414" y="18078"/>
                      <a:pt x="7437" y="18078"/>
                      <a:pt x="7505" y="18101"/>
                    </a:cubicBezTo>
                    <a:cubicBezTo>
                      <a:pt x="7528" y="18101"/>
                      <a:pt x="7528" y="18146"/>
                      <a:pt x="7550" y="18146"/>
                    </a:cubicBezTo>
                    <a:lnTo>
                      <a:pt x="8301" y="23604"/>
                    </a:lnTo>
                    <a:lnTo>
                      <a:pt x="3093" y="58691"/>
                    </a:lnTo>
                    <a:cubicBezTo>
                      <a:pt x="3003" y="59328"/>
                      <a:pt x="2457" y="59738"/>
                      <a:pt x="1843" y="59738"/>
                    </a:cubicBezTo>
                    <a:lnTo>
                      <a:pt x="2116" y="58282"/>
                    </a:lnTo>
                    <a:lnTo>
                      <a:pt x="2116" y="58237"/>
                    </a:lnTo>
                    <a:cubicBezTo>
                      <a:pt x="2116" y="58100"/>
                      <a:pt x="2047" y="57987"/>
                      <a:pt x="1888" y="57987"/>
                    </a:cubicBezTo>
                    <a:cubicBezTo>
                      <a:pt x="1752" y="57987"/>
                      <a:pt x="1638" y="58078"/>
                      <a:pt x="1638" y="58214"/>
                    </a:cubicBezTo>
                    <a:lnTo>
                      <a:pt x="1502" y="59715"/>
                    </a:lnTo>
                    <a:cubicBezTo>
                      <a:pt x="933" y="59556"/>
                      <a:pt x="569" y="58987"/>
                      <a:pt x="638" y="58350"/>
                    </a:cubicBezTo>
                    <a:lnTo>
                      <a:pt x="6641" y="17646"/>
                    </a:lnTo>
                    <a:close/>
                    <a:moveTo>
                      <a:pt x="10507" y="17828"/>
                    </a:moveTo>
                    <a:lnTo>
                      <a:pt x="15964" y="58441"/>
                    </a:lnTo>
                    <a:cubicBezTo>
                      <a:pt x="15964" y="58760"/>
                      <a:pt x="15873" y="59078"/>
                      <a:pt x="15691" y="59328"/>
                    </a:cubicBezTo>
                    <a:cubicBezTo>
                      <a:pt x="15532" y="59533"/>
                      <a:pt x="15305" y="59669"/>
                      <a:pt x="15077" y="59760"/>
                    </a:cubicBezTo>
                    <a:lnTo>
                      <a:pt x="14941" y="58237"/>
                    </a:lnTo>
                    <a:lnTo>
                      <a:pt x="14941" y="58214"/>
                    </a:lnTo>
                    <a:cubicBezTo>
                      <a:pt x="14921" y="58092"/>
                      <a:pt x="14827" y="58006"/>
                      <a:pt x="14710" y="58006"/>
                    </a:cubicBezTo>
                    <a:cubicBezTo>
                      <a:pt x="14696" y="58006"/>
                      <a:pt x="14682" y="58007"/>
                      <a:pt x="14668" y="58009"/>
                    </a:cubicBezTo>
                    <a:cubicBezTo>
                      <a:pt x="14509" y="58055"/>
                      <a:pt x="14441" y="58168"/>
                      <a:pt x="14463" y="58305"/>
                    </a:cubicBezTo>
                    <a:lnTo>
                      <a:pt x="14714" y="59783"/>
                    </a:lnTo>
                    <a:cubicBezTo>
                      <a:pt x="14418" y="59783"/>
                      <a:pt x="14145" y="59692"/>
                      <a:pt x="13918" y="59533"/>
                    </a:cubicBezTo>
                    <a:cubicBezTo>
                      <a:pt x="13668" y="59328"/>
                      <a:pt x="13486" y="59033"/>
                      <a:pt x="13440" y="58691"/>
                    </a:cubicBezTo>
                    <a:lnTo>
                      <a:pt x="8756" y="23536"/>
                    </a:lnTo>
                    <a:lnTo>
                      <a:pt x="8028" y="18260"/>
                    </a:lnTo>
                    <a:lnTo>
                      <a:pt x="8119" y="18260"/>
                    </a:lnTo>
                    <a:cubicBezTo>
                      <a:pt x="8142" y="18260"/>
                      <a:pt x="8210" y="18260"/>
                      <a:pt x="8233" y="18283"/>
                    </a:cubicBezTo>
                    <a:lnTo>
                      <a:pt x="8346" y="18283"/>
                    </a:lnTo>
                    <a:cubicBezTo>
                      <a:pt x="8460" y="18283"/>
                      <a:pt x="8551" y="18306"/>
                      <a:pt x="8665" y="18306"/>
                    </a:cubicBezTo>
                    <a:lnTo>
                      <a:pt x="9120" y="18306"/>
                    </a:lnTo>
                    <a:cubicBezTo>
                      <a:pt x="9165" y="18306"/>
                      <a:pt x="9211" y="18306"/>
                      <a:pt x="9256" y="18283"/>
                    </a:cubicBezTo>
                    <a:cubicBezTo>
                      <a:pt x="9347" y="18260"/>
                      <a:pt x="9461" y="18260"/>
                      <a:pt x="9552" y="18215"/>
                    </a:cubicBezTo>
                    <a:cubicBezTo>
                      <a:pt x="9597" y="18215"/>
                      <a:pt x="9620" y="18192"/>
                      <a:pt x="9688" y="18192"/>
                    </a:cubicBezTo>
                    <a:cubicBezTo>
                      <a:pt x="9802" y="18169"/>
                      <a:pt x="9938" y="18101"/>
                      <a:pt x="10052" y="18055"/>
                    </a:cubicBezTo>
                    <a:cubicBezTo>
                      <a:pt x="10075" y="18033"/>
                      <a:pt x="10120" y="18033"/>
                      <a:pt x="10166" y="17987"/>
                    </a:cubicBezTo>
                    <a:cubicBezTo>
                      <a:pt x="10257" y="17942"/>
                      <a:pt x="10348" y="17919"/>
                      <a:pt x="10438" y="17851"/>
                    </a:cubicBezTo>
                    <a:cubicBezTo>
                      <a:pt x="10484" y="17851"/>
                      <a:pt x="10484" y="17828"/>
                      <a:pt x="10507" y="17828"/>
                    </a:cubicBezTo>
                    <a:close/>
                    <a:moveTo>
                      <a:pt x="8778" y="0"/>
                    </a:moveTo>
                    <a:cubicBezTo>
                      <a:pt x="8255" y="0"/>
                      <a:pt x="7801" y="205"/>
                      <a:pt x="7437" y="546"/>
                    </a:cubicBezTo>
                    <a:cubicBezTo>
                      <a:pt x="7073" y="887"/>
                      <a:pt x="6868" y="1364"/>
                      <a:pt x="6868" y="1887"/>
                    </a:cubicBezTo>
                    <a:lnTo>
                      <a:pt x="6846" y="8527"/>
                    </a:lnTo>
                    <a:lnTo>
                      <a:pt x="5572" y="8527"/>
                    </a:lnTo>
                    <a:cubicBezTo>
                      <a:pt x="5504" y="8527"/>
                      <a:pt x="5458" y="8550"/>
                      <a:pt x="5390" y="8596"/>
                    </a:cubicBezTo>
                    <a:cubicBezTo>
                      <a:pt x="5345" y="8618"/>
                      <a:pt x="5299" y="8709"/>
                      <a:pt x="5299" y="8755"/>
                    </a:cubicBezTo>
                    <a:lnTo>
                      <a:pt x="5277" y="14872"/>
                    </a:lnTo>
                    <a:cubicBezTo>
                      <a:pt x="5277" y="15736"/>
                      <a:pt x="5595" y="16577"/>
                      <a:pt x="6186" y="17191"/>
                    </a:cubicBezTo>
                    <a:lnTo>
                      <a:pt x="137" y="58237"/>
                    </a:lnTo>
                    <a:cubicBezTo>
                      <a:pt x="1" y="59124"/>
                      <a:pt x="569" y="59942"/>
                      <a:pt x="1411" y="60147"/>
                    </a:cubicBezTo>
                    <a:lnTo>
                      <a:pt x="1047" y="63740"/>
                    </a:lnTo>
                    <a:lnTo>
                      <a:pt x="1752" y="60215"/>
                    </a:lnTo>
                    <a:lnTo>
                      <a:pt x="1866" y="60215"/>
                    </a:lnTo>
                    <a:cubicBezTo>
                      <a:pt x="2229" y="60215"/>
                      <a:pt x="2570" y="60101"/>
                      <a:pt x="2889" y="59874"/>
                    </a:cubicBezTo>
                    <a:cubicBezTo>
                      <a:pt x="3253" y="59578"/>
                      <a:pt x="3480" y="59192"/>
                      <a:pt x="3571" y="58737"/>
                    </a:cubicBezTo>
                    <a:lnTo>
                      <a:pt x="8483" y="25264"/>
                    </a:lnTo>
                    <a:lnTo>
                      <a:pt x="12985" y="58782"/>
                    </a:lnTo>
                    <a:cubicBezTo>
                      <a:pt x="13031" y="59237"/>
                      <a:pt x="13258" y="59647"/>
                      <a:pt x="13622" y="59919"/>
                    </a:cubicBezTo>
                    <a:cubicBezTo>
                      <a:pt x="13940" y="60147"/>
                      <a:pt x="14282" y="60261"/>
                      <a:pt x="14691" y="60261"/>
                    </a:cubicBezTo>
                    <a:lnTo>
                      <a:pt x="14827" y="60261"/>
                    </a:lnTo>
                    <a:lnTo>
                      <a:pt x="15464" y="63808"/>
                    </a:lnTo>
                    <a:lnTo>
                      <a:pt x="15100" y="60215"/>
                    </a:lnTo>
                    <a:cubicBezTo>
                      <a:pt x="15487" y="60124"/>
                      <a:pt x="15782" y="59897"/>
                      <a:pt x="16055" y="59578"/>
                    </a:cubicBezTo>
                    <a:cubicBezTo>
                      <a:pt x="16328" y="59260"/>
                      <a:pt x="16442" y="58805"/>
                      <a:pt x="16396" y="58350"/>
                    </a:cubicBezTo>
                    <a:lnTo>
                      <a:pt x="10916" y="17487"/>
                    </a:lnTo>
                    <a:cubicBezTo>
                      <a:pt x="11621" y="16850"/>
                      <a:pt x="12076" y="15941"/>
                      <a:pt x="12098" y="14917"/>
                    </a:cubicBezTo>
                    <a:lnTo>
                      <a:pt x="12121" y="8823"/>
                    </a:lnTo>
                    <a:cubicBezTo>
                      <a:pt x="12121" y="8664"/>
                      <a:pt x="12008" y="8550"/>
                      <a:pt x="11894" y="8550"/>
                    </a:cubicBezTo>
                    <a:lnTo>
                      <a:pt x="10620" y="8550"/>
                    </a:lnTo>
                    <a:lnTo>
                      <a:pt x="10643" y="1910"/>
                    </a:lnTo>
                    <a:cubicBezTo>
                      <a:pt x="10643" y="1387"/>
                      <a:pt x="10461" y="932"/>
                      <a:pt x="10120" y="569"/>
                    </a:cubicBezTo>
                    <a:cubicBezTo>
                      <a:pt x="9779" y="205"/>
                      <a:pt x="9279" y="0"/>
                      <a:pt x="8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4"/>
              <p:cNvSpPr/>
              <p:nvPr/>
            </p:nvSpPr>
            <p:spPr>
              <a:xfrm>
                <a:off x="6246625" y="2346250"/>
                <a:ext cx="79600" cy="79625"/>
              </a:xfrm>
              <a:custGeom>
                <a:avLst/>
                <a:gdLst/>
                <a:ahLst/>
                <a:cxnLst/>
                <a:rect l="l" t="t" r="r" b="b"/>
                <a:pathLst>
                  <a:path w="3184" h="3185" extrusionOk="0">
                    <a:moveTo>
                      <a:pt x="1592" y="478"/>
                    </a:moveTo>
                    <a:cubicBezTo>
                      <a:pt x="1865" y="478"/>
                      <a:pt x="2161" y="592"/>
                      <a:pt x="2342" y="819"/>
                    </a:cubicBezTo>
                    <a:cubicBezTo>
                      <a:pt x="2547" y="1024"/>
                      <a:pt x="2661" y="1297"/>
                      <a:pt x="2661" y="1593"/>
                    </a:cubicBezTo>
                    <a:cubicBezTo>
                      <a:pt x="2661" y="2184"/>
                      <a:pt x="2183" y="2661"/>
                      <a:pt x="1547" y="2661"/>
                    </a:cubicBezTo>
                    <a:cubicBezTo>
                      <a:pt x="955" y="2661"/>
                      <a:pt x="455" y="2161"/>
                      <a:pt x="478" y="1547"/>
                    </a:cubicBezTo>
                    <a:cubicBezTo>
                      <a:pt x="478" y="1274"/>
                      <a:pt x="591" y="1024"/>
                      <a:pt x="819" y="797"/>
                    </a:cubicBezTo>
                    <a:cubicBezTo>
                      <a:pt x="1024" y="592"/>
                      <a:pt x="1296" y="478"/>
                      <a:pt x="1592" y="478"/>
                    </a:cubicBezTo>
                    <a:close/>
                    <a:moveTo>
                      <a:pt x="1615" y="1"/>
                    </a:moveTo>
                    <a:cubicBezTo>
                      <a:pt x="1183" y="1"/>
                      <a:pt x="796" y="160"/>
                      <a:pt x="478" y="456"/>
                    </a:cubicBezTo>
                    <a:cubicBezTo>
                      <a:pt x="159" y="728"/>
                      <a:pt x="23" y="1138"/>
                      <a:pt x="0" y="1547"/>
                    </a:cubicBezTo>
                    <a:cubicBezTo>
                      <a:pt x="0" y="2434"/>
                      <a:pt x="705" y="3162"/>
                      <a:pt x="1592" y="3184"/>
                    </a:cubicBezTo>
                    <a:cubicBezTo>
                      <a:pt x="2456" y="3184"/>
                      <a:pt x="3184" y="2479"/>
                      <a:pt x="3184" y="1615"/>
                    </a:cubicBezTo>
                    <a:cubicBezTo>
                      <a:pt x="3184" y="1183"/>
                      <a:pt x="3002" y="797"/>
                      <a:pt x="2729" y="478"/>
                    </a:cubicBezTo>
                    <a:cubicBezTo>
                      <a:pt x="2433" y="160"/>
                      <a:pt x="2047" y="23"/>
                      <a:pt x="1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505"/>
        <p:cNvGrpSpPr/>
        <p:nvPr/>
      </p:nvGrpSpPr>
      <p:grpSpPr>
        <a:xfrm>
          <a:off x="0" y="0"/>
          <a:ext cx="0" cy="0"/>
          <a:chOff x="0" y="0"/>
          <a:chExt cx="0" cy="0"/>
        </a:xfrm>
      </p:grpSpPr>
      <p:sp>
        <p:nvSpPr>
          <p:cNvPr id="4506" name="Google Shape;4506;p75"/>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en"/>
              <a:t>Resources</a:t>
            </a:r>
            <a:endParaRPr/>
          </a:p>
        </p:txBody>
      </p:sp>
      <p:sp>
        <p:nvSpPr>
          <p:cNvPr id="4507" name="Google Shape;4507;p75"/>
          <p:cNvSpPr txBox="1">
            <a:spLocks noGrp="1"/>
          </p:cNvSpPr>
          <p:nvPr>
            <p:ph type="body" idx="1"/>
          </p:nvPr>
        </p:nvSpPr>
        <p:spPr>
          <a:xfrm>
            <a:off x="720000" y="1216800"/>
            <a:ext cx="3852000" cy="33867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b="1"/>
              <a:t>Did you like the resources on this template? Get them for free at our other websites:</a:t>
            </a:r>
            <a:endParaRPr/>
          </a:p>
          <a:p>
            <a:pPr marL="0" lvl="0" indent="0" algn="l" rtl="0">
              <a:spcBef>
                <a:spcPts val="1000"/>
              </a:spcBef>
              <a:spcAft>
                <a:spcPts val="0"/>
              </a:spcAft>
              <a:buNone/>
            </a:pPr>
            <a:r>
              <a:rPr lang="en" sz="2200">
                <a:solidFill>
                  <a:schemeClr val="lt1"/>
                </a:solidFill>
                <a:latin typeface="Exo 2 Black"/>
                <a:ea typeface="Exo 2 Black"/>
                <a:cs typeface="Exo 2 Black"/>
                <a:sym typeface="Exo 2 Black"/>
              </a:rPr>
              <a:t>Photos</a:t>
            </a:r>
            <a:endParaRPr sz="2200">
              <a:latin typeface="Exo 2 Black"/>
              <a:ea typeface="Exo 2 Black"/>
              <a:cs typeface="Exo 2 Black"/>
              <a:sym typeface="Exo 2 Black"/>
            </a:endParaRPr>
          </a:p>
          <a:p>
            <a:pPr marL="360000" lvl="0" indent="-256200" algn="l" rtl="0">
              <a:spcBef>
                <a:spcPts val="0"/>
              </a:spcBef>
              <a:spcAft>
                <a:spcPts val="0"/>
              </a:spcAft>
              <a:buClr>
                <a:schemeClr val="lt1"/>
              </a:buClr>
              <a:buSzPts val="1200"/>
              <a:buFont typeface="Montserrat Medium"/>
              <a:buChar char="●"/>
            </a:pPr>
            <a:r>
              <a:rPr lang="en">
                <a:uFill>
                  <a:noFill/>
                </a:uFill>
                <a:hlinkClick r:id="rId3"/>
              </a:rPr>
              <a:t>Portrait young entrepreneur woman</a:t>
            </a:r>
            <a:endParaRPr/>
          </a:p>
          <a:p>
            <a:pPr marL="360000" lvl="0" indent="-256200" algn="l" rtl="0">
              <a:spcBef>
                <a:spcPts val="0"/>
              </a:spcBef>
              <a:spcAft>
                <a:spcPts val="0"/>
              </a:spcAft>
              <a:buClr>
                <a:schemeClr val="lt1"/>
              </a:buClr>
              <a:buSzPts val="1200"/>
              <a:buFont typeface="Montserrat Medium"/>
              <a:buChar char="●"/>
            </a:pPr>
            <a:r>
              <a:rPr lang="en">
                <a:uFill>
                  <a:noFill/>
                </a:uFill>
                <a:hlinkClick r:id="rId4"/>
              </a:rPr>
              <a:t>Portrait man working on laptop</a:t>
            </a:r>
            <a:endParaRPr/>
          </a:p>
          <a:p>
            <a:pPr marL="360000" lvl="0" indent="-256200" algn="l" rtl="0">
              <a:spcBef>
                <a:spcPts val="0"/>
              </a:spcBef>
              <a:spcAft>
                <a:spcPts val="0"/>
              </a:spcAft>
              <a:buClr>
                <a:schemeClr val="lt1"/>
              </a:buClr>
              <a:buSzPts val="1200"/>
              <a:buFont typeface="Montserrat Medium"/>
              <a:buChar char="●"/>
            </a:pPr>
            <a:r>
              <a:rPr lang="en">
                <a:uFill>
                  <a:noFill/>
                </a:uFill>
                <a:hlinkClick r:id="rId5"/>
              </a:rPr>
              <a:t>Geometrics arrangement with 3d shapes I</a:t>
            </a:r>
            <a:endParaRPr/>
          </a:p>
          <a:p>
            <a:pPr marL="360000" lvl="0" indent="-256200" algn="l" rtl="0">
              <a:spcBef>
                <a:spcPts val="0"/>
              </a:spcBef>
              <a:spcAft>
                <a:spcPts val="0"/>
              </a:spcAft>
              <a:buClr>
                <a:schemeClr val="lt1"/>
              </a:buClr>
              <a:buSzPts val="1200"/>
              <a:buFont typeface="Montserrat Medium"/>
              <a:buChar char="●"/>
            </a:pPr>
            <a:r>
              <a:rPr lang="en">
                <a:uFill>
                  <a:noFill/>
                </a:uFill>
                <a:hlinkClick r:id="rId6"/>
              </a:rPr>
              <a:t>Geometrics arrangement with 3d shapes II</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4508" name="Google Shape;4508;p75"/>
          <p:cNvSpPr txBox="1">
            <a:spLocks noGrp="1"/>
          </p:cNvSpPr>
          <p:nvPr>
            <p:ph type="body" idx="2"/>
          </p:nvPr>
        </p:nvSpPr>
        <p:spPr>
          <a:xfrm>
            <a:off x="4572000" y="1719575"/>
            <a:ext cx="3852000" cy="2884200"/>
          </a:xfrm>
          <a:prstGeom prst="rect">
            <a:avLst/>
          </a:prstGeom>
        </p:spPr>
        <p:txBody>
          <a:bodyPr spcFirstLastPara="1" wrap="square" lIns="90000" tIns="91425" rIns="90000" bIns="91425" anchor="t" anchorCtr="0">
            <a:noAutofit/>
          </a:bodyPr>
          <a:lstStyle/>
          <a:p>
            <a:pPr marL="0" lvl="0" indent="0" algn="l" rtl="0">
              <a:spcBef>
                <a:spcPts val="0"/>
              </a:spcBef>
              <a:spcAft>
                <a:spcPts val="0"/>
              </a:spcAft>
              <a:buNone/>
            </a:pPr>
            <a:r>
              <a:rPr lang="en"/>
              <a:t>Icons</a:t>
            </a:r>
            <a:endParaRPr sz="1200" b="1">
              <a:solidFill>
                <a:schemeClr val="dk1"/>
              </a:solidFill>
              <a:latin typeface="Montserrat Medium"/>
              <a:ea typeface="Montserrat Medium"/>
              <a:cs typeface="Montserrat Medium"/>
              <a:sym typeface="Montserrat Medium"/>
            </a:endParaRPr>
          </a:p>
          <a:p>
            <a:pPr marL="360000" lvl="0" indent="-256200" algn="l" rtl="0">
              <a:spcBef>
                <a:spcPts val="0"/>
              </a:spcBef>
              <a:spcAft>
                <a:spcPts val="0"/>
              </a:spcAft>
              <a:buSzPts val="1200"/>
              <a:buChar char="●"/>
            </a:pPr>
            <a:r>
              <a:rPr lang="en" sz="1200">
                <a:solidFill>
                  <a:schemeClr val="dk1"/>
                </a:solidFill>
                <a:uFill>
                  <a:noFill/>
                </a:uFill>
                <a:latin typeface="Montserrat Medium"/>
                <a:ea typeface="Montserrat Medium"/>
                <a:cs typeface="Montserrat Medium"/>
                <a:sym typeface="Montserrat Medium"/>
                <a:hlinkClick r:id="rId7">
                  <a:extLst>
                    <a:ext uri="{A12FA001-AC4F-418D-AE19-62706E023703}">
                      <ahyp:hlinkClr xmlns:ahyp="http://schemas.microsoft.com/office/drawing/2018/hyperlinkcolor" val="tx"/>
                    </a:ext>
                  </a:extLst>
                </a:hlinkClick>
              </a:rPr>
              <a:t>Icon Pack: Maths</a:t>
            </a:r>
            <a:endParaRPr sz="1200">
              <a:latin typeface="Montserrat Medium"/>
              <a:ea typeface="Montserrat Medium"/>
              <a:cs typeface="Montserrat Medium"/>
              <a:sym typeface="Montserrat Medium"/>
            </a:endParaRPr>
          </a:p>
          <a:p>
            <a:pPr marL="0" lvl="0" indent="0" algn="l" rtl="0">
              <a:spcBef>
                <a:spcPts val="1000"/>
              </a:spcBef>
              <a:spcAft>
                <a:spcPts val="0"/>
              </a:spcAft>
              <a:buNone/>
            </a:pPr>
            <a:r>
              <a:rPr lang="en"/>
              <a:t>Vectors</a:t>
            </a:r>
            <a:endParaRPr/>
          </a:p>
          <a:p>
            <a:pPr marL="360000" lvl="0" indent="-256200" algn="l" rtl="0">
              <a:spcBef>
                <a:spcPts val="0"/>
              </a:spcBef>
              <a:spcAft>
                <a:spcPts val="0"/>
              </a:spcAft>
              <a:buSzPts val="1200"/>
              <a:buChar char="●"/>
            </a:pPr>
            <a:r>
              <a:rPr lang="en" sz="1200">
                <a:solidFill>
                  <a:schemeClr val="dk1"/>
                </a:solidFill>
                <a:uFill>
                  <a:noFill/>
                </a:uFill>
                <a:latin typeface="Montserrat Medium"/>
                <a:ea typeface="Montserrat Medium"/>
                <a:cs typeface="Montserrat Medium"/>
                <a:sym typeface="Montserrat Medium"/>
                <a:hlinkClick r:id="rId8">
                  <a:extLst>
                    <a:ext uri="{A12FA001-AC4F-418D-AE19-62706E023703}">
                      <ahyp:hlinkClr xmlns:ahyp="http://schemas.microsoft.com/office/drawing/2018/hyperlinkcolor" val="tx"/>
                    </a:ext>
                  </a:extLst>
                </a:hlinkClick>
              </a:rPr>
              <a:t>Cartoon math elements background</a:t>
            </a:r>
            <a:endParaRPr sz="1200">
              <a:solidFill>
                <a:schemeClr val="dk1"/>
              </a:solidFill>
              <a:latin typeface="Montserrat Medium"/>
              <a:ea typeface="Montserrat Medium"/>
              <a:cs typeface="Montserrat Medium"/>
              <a:sym typeface="Montserrat Medium"/>
            </a:endParaRPr>
          </a:p>
        </p:txBody>
      </p:sp>
      <p:grpSp>
        <p:nvGrpSpPr>
          <p:cNvPr id="4509" name="Google Shape;4509;p75"/>
          <p:cNvGrpSpPr/>
          <p:nvPr/>
        </p:nvGrpSpPr>
        <p:grpSpPr>
          <a:xfrm>
            <a:off x="7533293" y="3611398"/>
            <a:ext cx="242585" cy="475038"/>
            <a:chOff x="6833975" y="3957025"/>
            <a:chExt cx="346550" cy="678625"/>
          </a:xfrm>
        </p:grpSpPr>
        <p:sp>
          <p:nvSpPr>
            <p:cNvPr id="4510" name="Google Shape;4510;p75"/>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5"/>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5"/>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75"/>
          <p:cNvGrpSpPr/>
          <p:nvPr/>
        </p:nvGrpSpPr>
        <p:grpSpPr>
          <a:xfrm>
            <a:off x="6100822" y="4453927"/>
            <a:ext cx="1675047" cy="149573"/>
            <a:chOff x="4790625" y="1824675"/>
            <a:chExt cx="2392925" cy="213675"/>
          </a:xfrm>
        </p:grpSpPr>
        <p:sp>
          <p:nvSpPr>
            <p:cNvPr id="4514" name="Google Shape;4514;p75"/>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5"/>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5"/>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5"/>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5"/>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75"/>
          <p:cNvGrpSpPr/>
          <p:nvPr/>
        </p:nvGrpSpPr>
        <p:grpSpPr>
          <a:xfrm>
            <a:off x="8852895" y="3132230"/>
            <a:ext cx="214918" cy="250565"/>
            <a:chOff x="6571050" y="2495000"/>
            <a:chExt cx="307025" cy="357950"/>
          </a:xfrm>
        </p:grpSpPr>
        <p:sp>
          <p:nvSpPr>
            <p:cNvPr id="4520" name="Google Shape;4520;p75"/>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5"/>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5"/>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75"/>
          <p:cNvGrpSpPr/>
          <p:nvPr/>
        </p:nvGrpSpPr>
        <p:grpSpPr>
          <a:xfrm>
            <a:off x="8077160" y="1573710"/>
            <a:ext cx="346832" cy="1809080"/>
            <a:chOff x="4713875" y="2486650"/>
            <a:chExt cx="495475" cy="2584400"/>
          </a:xfrm>
        </p:grpSpPr>
        <p:sp>
          <p:nvSpPr>
            <p:cNvPr id="4524" name="Google Shape;4524;p75"/>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5"/>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5"/>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5"/>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5"/>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5"/>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5"/>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5"/>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5"/>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5"/>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5"/>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5"/>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5"/>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5"/>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5"/>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75"/>
          <p:cNvGrpSpPr/>
          <p:nvPr/>
        </p:nvGrpSpPr>
        <p:grpSpPr>
          <a:xfrm>
            <a:off x="8004465" y="3610800"/>
            <a:ext cx="1063335" cy="1454810"/>
            <a:chOff x="3064150" y="3027700"/>
            <a:chExt cx="1519050" cy="2078300"/>
          </a:xfrm>
        </p:grpSpPr>
        <p:sp>
          <p:nvSpPr>
            <p:cNvPr id="4540" name="Google Shape;4540;p75"/>
            <p:cNvSpPr/>
            <p:nvPr/>
          </p:nvSpPr>
          <p:spPr>
            <a:xfrm>
              <a:off x="3118875" y="3080875"/>
              <a:ext cx="1464325" cy="2025125"/>
            </a:xfrm>
            <a:custGeom>
              <a:avLst/>
              <a:gdLst/>
              <a:ahLst/>
              <a:cxnLst/>
              <a:rect l="l" t="t" r="r" b="b"/>
              <a:pathLst>
                <a:path w="58573" h="81005" extrusionOk="0">
                  <a:moveTo>
                    <a:pt x="5107" y="1"/>
                  </a:moveTo>
                  <a:cubicBezTo>
                    <a:pt x="2280" y="1"/>
                    <a:pt x="0" y="2280"/>
                    <a:pt x="0" y="5107"/>
                  </a:cubicBezTo>
                  <a:lnTo>
                    <a:pt x="0" y="75929"/>
                  </a:lnTo>
                  <a:cubicBezTo>
                    <a:pt x="0" y="78725"/>
                    <a:pt x="2280" y="81005"/>
                    <a:pt x="5107" y="81005"/>
                  </a:cubicBezTo>
                  <a:lnTo>
                    <a:pt x="53466" y="81005"/>
                  </a:lnTo>
                  <a:cubicBezTo>
                    <a:pt x="56293" y="81005"/>
                    <a:pt x="58573" y="78725"/>
                    <a:pt x="58573" y="75929"/>
                  </a:cubicBezTo>
                  <a:lnTo>
                    <a:pt x="58573" y="5107"/>
                  </a:lnTo>
                  <a:cubicBezTo>
                    <a:pt x="58573" y="2280"/>
                    <a:pt x="56293" y="1"/>
                    <a:pt x="53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5"/>
            <p:cNvSpPr/>
            <p:nvPr/>
          </p:nvSpPr>
          <p:spPr>
            <a:xfrm>
              <a:off x="32024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5"/>
            <p:cNvSpPr/>
            <p:nvPr/>
          </p:nvSpPr>
          <p:spPr>
            <a:xfrm>
              <a:off x="3542875"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02" y="10031"/>
                  </a:lnTo>
                  <a:cubicBezTo>
                    <a:pt x="9880" y="10031"/>
                    <a:pt x="10335" y="9575"/>
                    <a:pt x="10335" y="8998"/>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5"/>
            <p:cNvSpPr/>
            <p:nvPr/>
          </p:nvSpPr>
          <p:spPr>
            <a:xfrm>
              <a:off x="3882550" y="3658400"/>
              <a:ext cx="258400" cy="250775"/>
            </a:xfrm>
            <a:custGeom>
              <a:avLst/>
              <a:gdLst/>
              <a:ahLst/>
              <a:cxnLst/>
              <a:rect l="l" t="t" r="r" b="b"/>
              <a:pathLst>
                <a:path w="10336" h="10031" extrusionOk="0">
                  <a:moveTo>
                    <a:pt x="1034" y="0"/>
                  </a:moveTo>
                  <a:cubicBezTo>
                    <a:pt x="457" y="0"/>
                    <a:pt x="1" y="456"/>
                    <a:pt x="1" y="1034"/>
                  </a:cubicBezTo>
                  <a:lnTo>
                    <a:pt x="1" y="8998"/>
                  </a:lnTo>
                  <a:cubicBezTo>
                    <a:pt x="1" y="9575"/>
                    <a:pt x="457" y="10031"/>
                    <a:pt x="1034" y="10031"/>
                  </a:cubicBezTo>
                  <a:lnTo>
                    <a:pt x="9332" y="10031"/>
                  </a:lnTo>
                  <a:cubicBezTo>
                    <a:pt x="9879" y="10031"/>
                    <a:pt x="10335" y="9575"/>
                    <a:pt x="10335" y="8998"/>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5"/>
            <p:cNvSpPr/>
            <p:nvPr/>
          </p:nvSpPr>
          <p:spPr>
            <a:xfrm>
              <a:off x="4223000" y="3658400"/>
              <a:ext cx="258375" cy="250775"/>
            </a:xfrm>
            <a:custGeom>
              <a:avLst/>
              <a:gdLst/>
              <a:ahLst/>
              <a:cxnLst/>
              <a:rect l="l" t="t" r="r" b="b"/>
              <a:pathLst>
                <a:path w="10335" h="10031" extrusionOk="0">
                  <a:moveTo>
                    <a:pt x="1034" y="0"/>
                  </a:moveTo>
                  <a:cubicBezTo>
                    <a:pt x="456" y="0"/>
                    <a:pt x="0" y="456"/>
                    <a:pt x="0" y="1034"/>
                  </a:cubicBezTo>
                  <a:lnTo>
                    <a:pt x="0" y="8998"/>
                  </a:lnTo>
                  <a:cubicBezTo>
                    <a:pt x="0" y="9575"/>
                    <a:pt x="456" y="10031"/>
                    <a:pt x="1034" y="10031"/>
                  </a:cubicBezTo>
                  <a:lnTo>
                    <a:pt x="9301" y="10031"/>
                  </a:lnTo>
                  <a:cubicBezTo>
                    <a:pt x="9879" y="10031"/>
                    <a:pt x="10335" y="9575"/>
                    <a:pt x="10335" y="8998"/>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5"/>
            <p:cNvSpPr/>
            <p:nvPr/>
          </p:nvSpPr>
          <p:spPr>
            <a:xfrm>
              <a:off x="32024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5"/>
            <p:cNvSpPr/>
            <p:nvPr/>
          </p:nvSpPr>
          <p:spPr>
            <a:xfrm>
              <a:off x="3542875"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5"/>
            <p:cNvSpPr/>
            <p:nvPr/>
          </p:nvSpPr>
          <p:spPr>
            <a:xfrm>
              <a:off x="3882550" y="399580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5"/>
            <p:cNvSpPr/>
            <p:nvPr/>
          </p:nvSpPr>
          <p:spPr>
            <a:xfrm>
              <a:off x="4223000" y="399580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5"/>
            <p:cNvSpPr/>
            <p:nvPr/>
          </p:nvSpPr>
          <p:spPr>
            <a:xfrm>
              <a:off x="32024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5"/>
            <p:cNvSpPr/>
            <p:nvPr/>
          </p:nvSpPr>
          <p:spPr>
            <a:xfrm>
              <a:off x="3542875"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02" y="10031"/>
                  </a:lnTo>
                  <a:cubicBezTo>
                    <a:pt x="9880" y="10031"/>
                    <a:pt x="10335" y="9575"/>
                    <a:pt x="10335" y="8997"/>
                  </a:cubicBezTo>
                  <a:lnTo>
                    <a:pt x="10335" y="1034"/>
                  </a:lnTo>
                  <a:cubicBezTo>
                    <a:pt x="10335" y="456"/>
                    <a:pt x="9880" y="0"/>
                    <a:pt x="9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5"/>
            <p:cNvSpPr/>
            <p:nvPr/>
          </p:nvSpPr>
          <p:spPr>
            <a:xfrm>
              <a:off x="3882550" y="4333950"/>
              <a:ext cx="258400" cy="250775"/>
            </a:xfrm>
            <a:custGeom>
              <a:avLst/>
              <a:gdLst/>
              <a:ahLst/>
              <a:cxnLst/>
              <a:rect l="l" t="t" r="r" b="b"/>
              <a:pathLst>
                <a:path w="10336" h="10031" extrusionOk="0">
                  <a:moveTo>
                    <a:pt x="1034" y="0"/>
                  </a:moveTo>
                  <a:cubicBezTo>
                    <a:pt x="457" y="0"/>
                    <a:pt x="1" y="456"/>
                    <a:pt x="1" y="1034"/>
                  </a:cubicBezTo>
                  <a:lnTo>
                    <a:pt x="1" y="8997"/>
                  </a:lnTo>
                  <a:cubicBezTo>
                    <a:pt x="1" y="9575"/>
                    <a:pt x="457" y="10031"/>
                    <a:pt x="1034" y="10031"/>
                  </a:cubicBezTo>
                  <a:lnTo>
                    <a:pt x="9332" y="10031"/>
                  </a:lnTo>
                  <a:cubicBezTo>
                    <a:pt x="9879" y="10031"/>
                    <a:pt x="10335" y="9575"/>
                    <a:pt x="10335" y="8997"/>
                  </a:cubicBezTo>
                  <a:lnTo>
                    <a:pt x="10335" y="1034"/>
                  </a:lnTo>
                  <a:cubicBezTo>
                    <a:pt x="10335" y="456"/>
                    <a:pt x="9879" y="0"/>
                    <a:pt x="9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5"/>
            <p:cNvSpPr/>
            <p:nvPr/>
          </p:nvSpPr>
          <p:spPr>
            <a:xfrm>
              <a:off x="4223000" y="4333950"/>
              <a:ext cx="258375" cy="250775"/>
            </a:xfrm>
            <a:custGeom>
              <a:avLst/>
              <a:gdLst/>
              <a:ahLst/>
              <a:cxnLst/>
              <a:rect l="l" t="t" r="r" b="b"/>
              <a:pathLst>
                <a:path w="10335" h="10031" extrusionOk="0">
                  <a:moveTo>
                    <a:pt x="1034" y="0"/>
                  </a:moveTo>
                  <a:cubicBezTo>
                    <a:pt x="456" y="0"/>
                    <a:pt x="0" y="456"/>
                    <a:pt x="0" y="1034"/>
                  </a:cubicBezTo>
                  <a:lnTo>
                    <a:pt x="0" y="8997"/>
                  </a:lnTo>
                  <a:cubicBezTo>
                    <a:pt x="0" y="9575"/>
                    <a:pt x="456" y="10031"/>
                    <a:pt x="1034" y="10031"/>
                  </a:cubicBezTo>
                  <a:lnTo>
                    <a:pt x="9301" y="10031"/>
                  </a:lnTo>
                  <a:cubicBezTo>
                    <a:pt x="9879" y="10031"/>
                    <a:pt x="10335" y="9575"/>
                    <a:pt x="10335" y="8997"/>
                  </a:cubicBezTo>
                  <a:lnTo>
                    <a:pt x="10335" y="1034"/>
                  </a:lnTo>
                  <a:cubicBezTo>
                    <a:pt x="10335" y="456"/>
                    <a:pt x="9879" y="0"/>
                    <a:pt x="9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5"/>
            <p:cNvSpPr/>
            <p:nvPr/>
          </p:nvSpPr>
          <p:spPr>
            <a:xfrm>
              <a:off x="32024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5"/>
            <p:cNvSpPr/>
            <p:nvPr/>
          </p:nvSpPr>
          <p:spPr>
            <a:xfrm>
              <a:off x="3542875"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02" y="10031"/>
                  </a:lnTo>
                  <a:cubicBezTo>
                    <a:pt x="9880" y="10031"/>
                    <a:pt x="10335" y="9575"/>
                    <a:pt x="10335" y="8998"/>
                  </a:cubicBezTo>
                  <a:lnTo>
                    <a:pt x="10335" y="1004"/>
                  </a:lnTo>
                  <a:cubicBezTo>
                    <a:pt x="10335" y="457"/>
                    <a:pt x="9880" y="1"/>
                    <a:pt x="9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5"/>
            <p:cNvSpPr/>
            <p:nvPr/>
          </p:nvSpPr>
          <p:spPr>
            <a:xfrm>
              <a:off x="3882550" y="4671325"/>
              <a:ext cx="258400" cy="250800"/>
            </a:xfrm>
            <a:custGeom>
              <a:avLst/>
              <a:gdLst/>
              <a:ahLst/>
              <a:cxnLst/>
              <a:rect l="l" t="t" r="r" b="b"/>
              <a:pathLst>
                <a:path w="10336" h="10032" extrusionOk="0">
                  <a:moveTo>
                    <a:pt x="1034" y="1"/>
                  </a:moveTo>
                  <a:cubicBezTo>
                    <a:pt x="457" y="1"/>
                    <a:pt x="1" y="457"/>
                    <a:pt x="1" y="1004"/>
                  </a:cubicBezTo>
                  <a:lnTo>
                    <a:pt x="1" y="8998"/>
                  </a:lnTo>
                  <a:cubicBezTo>
                    <a:pt x="1" y="9575"/>
                    <a:pt x="457" y="10031"/>
                    <a:pt x="1034" y="10031"/>
                  </a:cubicBezTo>
                  <a:lnTo>
                    <a:pt x="9332" y="10031"/>
                  </a:lnTo>
                  <a:cubicBezTo>
                    <a:pt x="9879" y="10031"/>
                    <a:pt x="10335" y="9575"/>
                    <a:pt x="10335" y="8998"/>
                  </a:cubicBezTo>
                  <a:lnTo>
                    <a:pt x="10335" y="1004"/>
                  </a:lnTo>
                  <a:cubicBezTo>
                    <a:pt x="10335" y="457"/>
                    <a:pt x="9879" y="1"/>
                    <a:pt x="9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5"/>
            <p:cNvSpPr/>
            <p:nvPr/>
          </p:nvSpPr>
          <p:spPr>
            <a:xfrm>
              <a:off x="4223000" y="4671325"/>
              <a:ext cx="258375" cy="250800"/>
            </a:xfrm>
            <a:custGeom>
              <a:avLst/>
              <a:gdLst/>
              <a:ahLst/>
              <a:cxnLst/>
              <a:rect l="l" t="t" r="r" b="b"/>
              <a:pathLst>
                <a:path w="10335" h="10032" extrusionOk="0">
                  <a:moveTo>
                    <a:pt x="1034" y="1"/>
                  </a:moveTo>
                  <a:cubicBezTo>
                    <a:pt x="456" y="1"/>
                    <a:pt x="0" y="457"/>
                    <a:pt x="0" y="1004"/>
                  </a:cubicBezTo>
                  <a:lnTo>
                    <a:pt x="0" y="8998"/>
                  </a:lnTo>
                  <a:cubicBezTo>
                    <a:pt x="0" y="9575"/>
                    <a:pt x="456" y="10031"/>
                    <a:pt x="1034" y="10031"/>
                  </a:cubicBezTo>
                  <a:lnTo>
                    <a:pt x="9301" y="10031"/>
                  </a:lnTo>
                  <a:cubicBezTo>
                    <a:pt x="9879" y="10031"/>
                    <a:pt x="10335" y="9575"/>
                    <a:pt x="10335" y="8998"/>
                  </a:cubicBezTo>
                  <a:lnTo>
                    <a:pt x="10335" y="1004"/>
                  </a:lnTo>
                  <a:cubicBezTo>
                    <a:pt x="10335" y="457"/>
                    <a:pt x="9879" y="1"/>
                    <a:pt x="9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5"/>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5"/>
            <p:cNvSpPr/>
            <p:nvPr/>
          </p:nvSpPr>
          <p:spPr>
            <a:xfrm>
              <a:off x="3216900" y="3216900"/>
              <a:ext cx="1273600" cy="314625"/>
            </a:xfrm>
            <a:custGeom>
              <a:avLst/>
              <a:gdLst/>
              <a:ahLst/>
              <a:cxnLst/>
              <a:rect l="l" t="t" r="r" b="b"/>
              <a:pathLst>
                <a:path w="50944" h="12585" extrusionOk="0">
                  <a:moveTo>
                    <a:pt x="1338" y="1"/>
                  </a:moveTo>
                  <a:cubicBezTo>
                    <a:pt x="608" y="1"/>
                    <a:pt x="0" y="609"/>
                    <a:pt x="0" y="1308"/>
                  </a:cubicBezTo>
                  <a:lnTo>
                    <a:pt x="0" y="11247"/>
                  </a:lnTo>
                  <a:cubicBezTo>
                    <a:pt x="0" y="11946"/>
                    <a:pt x="608" y="12584"/>
                    <a:pt x="1338" y="12584"/>
                  </a:cubicBezTo>
                  <a:lnTo>
                    <a:pt x="49636" y="12584"/>
                  </a:lnTo>
                  <a:cubicBezTo>
                    <a:pt x="50335" y="12584"/>
                    <a:pt x="50943" y="11946"/>
                    <a:pt x="50943" y="11247"/>
                  </a:cubicBezTo>
                  <a:lnTo>
                    <a:pt x="50943" y="1308"/>
                  </a:lnTo>
                  <a:cubicBezTo>
                    <a:pt x="50943" y="609"/>
                    <a:pt x="50335" y="1"/>
                    <a:pt x="4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5"/>
            <p:cNvSpPr/>
            <p:nvPr/>
          </p:nvSpPr>
          <p:spPr>
            <a:xfrm>
              <a:off x="3159150" y="3160675"/>
              <a:ext cx="1302475" cy="343500"/>
            </a:xfrm>
            <a:custGeom>
              <a:avLst/>
              <a:gdLst/>
              <a:ahLst/>
              <a:cxnLst/>
              <a:rect l="l" t="t" r="r" b="b"/>
              <a:pathLst>
                <a:path w="52099" h="13740" extrusionOk="0">
                  <a:moveTo>
                    <a:pt x="50214" y="1155"/>
                  </a:moveTo>
                  <a:cubicBezTo>
                    <a:pt x="50609" y="1155"/>
                    <a:pt x="50943" y="1490"/>
                    <a:pt x="50943" y="1854"/>
                  </a:cubicBezTo>
                  <a:lnTo>
                    <a:pt x="50943" y="11885"/>
                  </a:lnTo>
                  <a:cubicBezTo>
                    <a:pt x="50943" y="12280"/>
                    <a:pt x="50609" y="12615"/>
                    <a:pt x="50214" y="12615"/>
                  </a:cubicBezTo>
                  <a:lnTo>
                    <a:pt x="1854" y="12615"/>
                  </a:lnTo>
                  <a:cubicBezTo>
                    <a:pt x="1459" y="12615"/>
                    <a:pt x="1125" y="12280"/>
                    <a:pt x="1125" y="11885"/>
                  </a:cubicBezTo>
                  <a:lnTo>
                    <a:pt x="1125" y="1854"/>
                  </a:lnTo>
                  <a:cubicBezTo>
                    <a:pt x="1125" y="1490"/>
                    <a:pt x="1459" y="1155"/>
                    <a:pt x="1854" y="1155"/>
                  </a:cubicBezTo>
                  <a:close/>
                  <a:moveTo>
                    <a:pt x="1854" y="0"/>
                  </a:moveTo>
                  <a:cubicBezTo>
                    <a:pt x="821" y="0"/>
                    <a:pt x="0" y="851"/>
                    <a:pt x="0" y="1854"/>
                  </a:cubicBezTo>
                  <a:lnTo>
                    <a:pt x="0" y="11885"/>
                  </a:lnTo>
                  <a:cubicBezTo>
                    <a:pt x="0" y="12918"/>
                    <a:pt x="821" y="13739"/>
                    <a:pt x="1854" y="13739"/>
                  </a:cubicBezTo>
                  <a:lnTo>
                    <a:pt x="50214" y="13739"/>
                  </a:lnTo>
                  <a:cubicBezTo>
                    <a:pt x="51247" y="13739"/>
                    <a:pt x="52098" y="12918"/>
                    <a:pt x="52098" y="11885"/>
                  </a:cubicBezTo>
                  <a:lnTo>
                    <a:pt x="52098" y="1854"/>
                  </a:lnTo>
                  <a:cubicBezTo>
                    <a:pt x="52098" y="851"/>
                    <a:pt x="51247" y="0"/>
                    <a:pt x="50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5"/>
            <p:cNvSpPr/>
            <p:nvPr/>
          </p:nvSpPr>
          <p:spPr>
            <a:xfrm>
              <a:off x="3159150" y="3615850"/>
              <a:ext cx="286500" cy="278900"/>
            </a:xfrm>
            <a:custGeom>
              <a:avLst/>
              <a:gdLst/>
              <a:ahLst/>
              <a:cxnLst/>
              <a:rect l="l" t="t" r="r" b="b"/>
              <a:pathLst>
                <a:path w="11460" h="11156" extrusionOk="0">
                  <a:moveTo>
                    <a:pt x="9909" y="1095"/>
                  </a:moveTo>
                  <a:cubicBezTo>
                    <a:pt x="10183" y="1095"/>
                    <a:pt x="10365" y="1277"/>
                    <a:pt x="10365" y="1550"/>
                  </a:cubicBezTo>
                  <a:lnTo>
                    <a:pt x="10365" y="9545"/>
                  </a:lnTo>
                  <a:cubicBezTo>
                    <a:pt x="10365" y="9788"/>
                    <a:pt x="10183" y="10000"/>
                    <a:pt x="9909" y="10000"/>
                  </a:cubicBezTo>
                  <a:lnTo>
                    <a:pt x="1641" y="10000"/>
                  </a:lnTo>
                  <a:cubicBezTo>
                    <a:pt x="1368" y="10000"/>
                    <a:pt x="1186" y="9788"/>
                    <a:pt x="1186" y="9545"/>
                  </a:cubicBezTo>
                  <a:lnTo>
                    <a:pt x="1186" y="1550"/>
                  </a:lnTo>
                  <a:cubicBezTo>
                    <a:pt x="1186" y="1277"/>
                    <a:pt x="1368" y="1095"/>
                    <a:pt x="1641" y="1095"/>
                  </a:cubicBezTo>
                  <a:close/>
                  <a:moveTo>
                    <a:pt x="1581" y="0"/>
                  </a:moveTo>
                  <a:cubicBezTo>
                    <a:pt x="699" y="0"/>
                    <a:pt x="0" y="730"/>
                    <a:pt x="0" y="1581"/>
                  </a:cubicBezTo>
                  <a:lnTo>
                    <a:pt x="0" y="9575"/>
                  </a:lnTo>
                  <a:cubicBezTo>
                    <a:pt x="0" y="10456"/>
                    <a:pt x="699" y="11155"/>
                    <a:pt x="1581" y="11155"/>
                  </a:cubicBezTo>
                  <a:lnTo>
                    <a:pt x="9879" y="11155"/>
                  </a:lnTo>
                  <a:cubicBezTo>
                    <a:pt x="10791" y="11155"/>
                    <a:pt x="11459" y="10456"/>
                    <a:pt x="11459" y="9575"/>
                  </a:cubicBezTo>
                  <a:lnTo>
                    <a:pt x="11459" y="158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5"/>
            <p:cNvSpPr/>
            <p:nvPr/>
          </p:nvSpPr>
          <p:spPr>
            <a:xfrm>
              <a:off x="3500325" y="3615850"/>
              <a:ext cx="286500" cy="278900"/>
            </a:xfrm>
            <a:custGeom>
              <a:avLst/>
              <a:gdLst/>
              <a:ahLst/>
              <a:cxnLst/>
              <a:rect l="l" t="t" r="r" b="b"/>
              <a:pathLst>
                <a:path w="11460" h="11156" extrusionOk="0">
                  <a:moveTo>
                    <a:pt x="9879" y="1095"/>
                  </a:moveTo>
                  <a:cubicBezTo>
                    <a:pt x="10123" y="1095"/>
                    <a:pt x="10335" y="1277"/>
                    <a:pt x="10335" y="1550"/>
                  </a:cubicBezTo>
                  <a:lnTo>
                    <a:pt x="10335" y="9545"/>
                  </a:lnTo>
                  <a:cubicBezTo>
                    <a:pt x="10335" y="9788"/>
                    <a:pt x="10123" y="10000"/>
                    <a:pt x="9879" y="10000"/>
                  </a:cubicBezTo>
                  <a:lnTo>
                    <a:pt x="1581" y="10000"/>
                  </a:lnTo>
                  <a:cubicBezTo>
                    <a:pt x="1308" y="10000"/>
                    <a:pt x="1125" y="9788"/>
                    <a:pt x="1125" y="9545"/>
                  </a:cubicBezTo>
                  <a:lnTo>
                    <a:pt x="1125" y="1550"/>
                  </a:lnTo>
                  <a:cubicBezTo>
                    <a:pt x="1125" y="1277"/>
                    <a:pt x="1308" y="1095"/>
                    <a:pt x="1581" y="1095"/>
                  </a:cubicBezTo>
                  <a:close/>
                  <a:moveTo>
                    <a:pt x="1581" y="0"/>
                  </a:moveTo>
                  <a:cubicBezTo>
                    <a:pt x="700" y="0"/>
                    <a:pt x="1" y="730"/>
                    <a:pt x="1" y="1581"/>
                  </a:cubicBezTo>
                  <a:lnTo>
                    <a:pt x="1" y="9575"/>
                  </a:lnTo>
                  <a:cubicBezTo>
                    <a:pt x="1" y="10456"/>
                    <a:pt x="700" y="11155"/>
                    <a:pt x="1581" y="11155"/>
                  </a:cubicBezTo>
                  <a:lnTo>
                    <a:pt x="9879" y="11155"/>
                  </a:lnTo>
                  <a:cubicBezTo>
                    <a:pt x="10730" y="11155"/>
                    <a:pt x="11460" y="10456"/>
                    <a:pt x="11460" y="9575"/>
                  </a:cubicBezTo>
                  <a:lnTo>
                    <a:pt x="11460" y="158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5"/>
            <p:cNvSpPr/>
            <p:nvPr/>
          </p:nvSpPr>
          <p:spPr>
            <a:xfrm>
              <a:off x="3840000" y="3615850"/>
              <a:ext cx="287275" cy="278900"/>
            </a:xfrm>
            <a:custGeom>
              <a:avLst/>
              <a:gdLst/>
              <a:ahLst/>
              <a:cxnLst/>
              <a:rect l="l" t="t" r="r" b="b"/>
              <a:pathLst>
                <a:path w="11491" h="11156" extrusionOk="0">
                  <a:moveTo>
                    <a:pt x="9879" y="1095"/>
                  </a:moveTo>
                  <a:cubicBezTo>
                    <a:pt x="10153" y="1095"/>
                    <a:pt x="10335" y="1277"/>
                    <a:pt x="10335" y="1550"/>
                  </a:cubicBezTo>
                  <a:lnTo>
                    <a:pt x="10335" y="9545"/>
                  </a:lnTo>
                  <a:cubicBezTo>
                    <a:pt x="10335" y="9788"/>
                    <a:pt x="10153" y="10000"/>
                    <a:pt x="9879" y="10000"/>
                  </a:cubicBezTo>
                  <a:lnTo>
                    <a:pt x="1612" y="10000"/>
                  </a:lnTo>
                  <a:cubicBezTo>
                    <a:pt x="1338" y="10000"/>
                    <a:pt x="1156" y="9788"/>
                    <a:pt x="1156" y="9545"/>
                  </a:cubicBezTo>
                  <a:lnTo>
                    <a:pt x="1156" y="1550"/>
                  </a:lnTo>
                  <a:cubicBezTo>
                    <a:pt x="1156" y="1277"/>
                    <a:pt x="1338" y="1095"/>
                    <a:pt x="1612" y="1095"/>
                  </a:cubicBezTo>
                  <a:close/>
                  <a:moveTo>
                    <a:pt x="1612" y="0"/>
                  </a:moveTo>
                  <a:cubicBezTo>
                    <a:pt x="730" y="0"/>
                    <a:pt x="1" y="730"/>
                    <a:pt x="1" y="1581"/>
                  </a:cubicBezTo>
                  <a:lnTo>
                    <a:pt x="1" y="9575"/>
                  </a:lnTo>
                  <a:cubicBezTo>
                    <a:pt x="1" y="10456"/>
                    <a:pt x="730" y="11155"/>
                    <a:pt x="1612" y="11155"/>
                  </a:cubicBezTo>
                  <a:lnTo>
                    <a:pt x="9879" y="11155"/>
                  </a:lnTo>
                  <a:cubicBezTo>
                    <a:pt x="10761" y="11155"/>
                    <a:pt x="11490" y="10456"/>
                    <a:pt x="11490" y="9575"/>
                  </a:cubicBezTo>
                  <a:lnTo>
                    <a:pt x="11490" y="158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5"/>
            <p:cNvSpPr/>
            <p:nvPr/>
          </p:nvSpPr>
          <p:spPr>
            <a:xfrm>
              <a:off x="4180425" y="3615850"/>
              <a:ext cx="286525" cy="278900"/>
            </a:xfrm>
            <a:custGeom>
              <a:avLst/>
              <a:gdLst/>
              <a:ahLst/>
              <a:cxnLst/>
              <a:rect l="l" t="t" r="r" b="b"/>
              <a:pathLst>
                <a:path w="11461" h="11156" extrusionOk="0">
                  <a:moveTo>
                    <a:pt x="9880" y="1095"/>
                  </a:moveTo>
                  <a:cubicBezTo>
                    <a:pt x="10123" y="1095"/>
                    <a:pt x="10335" y="1277"/>
                    <a:pt x="10335" y="1550"/>
                  </a:cubicBezTo>
                  <a:lnTo>
                    <a:pt x="10335" y="9545"/>
                  </a:lnTo>
                  <a:cubicBezTo>
                    <a:pt x="10335" y="9788"/>
                    <a:pt x="10123" y="10000"/>
                    <a:pt x="9880" y="10000"/>
                  </a:cubicBezTo>
                  <a:lnTo>
                    <a:pt x="1581" y="10000"/>
                  </a:lnTo>
                  <a:cubicBezTo>
                    <a:pt x="1308" y="10000"/>
                    <a:pt x="1126" y="9788"/>
                    <a:pt x="1126" y="9545"/>
                  </a:cubicBezTo>
                  <a:lnTo>
                    <a:pt x="1126" y="1550"/>
                  </a:lnTo>
                  <a:cubicBezTo>
                    <a:pt x="1126" y="1277"/>
                    <a:pt x="1308" y="1095"/>
                    <a:pt x="1581" y="1095"/>
                  </a:cubicBezTo>
                  <a:close/>
                  <a:moveTo>
                    <a:pt x="1581" y="0"/>
                  </a:moveTo>
                  <a:cubicBezTo>
                    <a:pt x="700" y="0"/>
                    <a:pt x="1" y="730"/>
                    <a:pt x="1" y="1581"/>
                  </a:cubicBezTo>
                  <a:lnTo>
                    <a:pt x="1" y="9575"/>
                  </a:lnTo>
                  <a:cubicBezTo>
                    <a:pt x="1" y="10456"/>
                    <a:pt x="700" y="11155"/>
                    <a:pt x="1581" y="11155"/>
                  </a:cubicBezTo>
                  <a:lnTo>
                    <a:pt x="9880" y="11155"/>
                  </a:lnTo>
                  <a:cubicBezTo>
                    <a:pt x="10731" y="11155"/>
                    <a:pt x="11460" y="10456"/>
                    <a:pt x="11460" y="9575"/>
                  </a:cubicBezTo>
                  <a:lnTo>
                    <a:pt x="11460" y="158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5"/>
            <p:cNvSpPr/>
            <p:nvPr/>
          </p:nvSpPr>
          <p:spPr>
            <a:xfrm>
              <a:off x="3159150" y="3953225"/>
              <a:ext cx="286500" cy="278925"/>
            </a:xfrm>
            <a:custGeom>
              <a:avLst/>
              <a:gdLst/>
              <a:ahLst/>
              <a:cxnLst/>
              <a:rect l="l" t="t" r="r" b="b"/>
              <a:pathLst>
                <a:path w="11460" h="11157" extrusionOk="0">
                  <a:moveTo>
                    <a:pt x="9909" y="1126"/>
                  </a:moveTo>
                  <a:cubicBezTo>
                    <a:pt x="10183" y="1126"/>
                    <a:pt x="10365" y="1308"/>
                    <a:pt x="10365" y="1581"/>
                  </a:cubicBezTo>
                  <a:lnTo>
                    <a:pt x="10365" y="9576"/>
                  </a:lnTo>
                  <a:cubicBezTo>
                    <a:pt x="10365" y="9819"/>
                    <a:pt x="10183" y="10031"/>
                    <a:pt x="9909" y="10031"/>
                  </a:cubicBezTo>
                  <a:lnTo>
                    <a:pt x="1641" y="10031"/>
                  </a:lnTo>
                  <a:cubicBezTo>
                    <a:pt x="1368" y="10031"/>
                    <a:pt x="1186" y="9819"/>
                    <a:pt x="1186" y="9576"/>
                  </a:cubicBezTo>
                  <a:lnTo>
                    <a:pt x="1186" y="1581"/>
                  </a:lnTo>
                  <a:cubicBezTo>
                    <a:pt x="1186" y="1308"/>
                    <a:pt x="1368" y="1126"/>
                    <a:pt x="1641" y="1126"/>
                  </a:cubicBezTo>
                  <a:close/>
                  <a:moveTo>
                    <a:pt x="1581" y="1"/>
                  </a:moveTo>
                  <a:cubicBezTo>
                    <a:pt x="699" y="1"/>
                    <a:pt x="0" y="700"/>
                    <a:pt x="0" y="1581"/>
                  </a:cubicBezTo>
                  <a:lnTo>
                    <a:pt x="0" y="9576"/>
                  </a:lnTo>
                  <a:cubicBezTo>
                    <a:pt x="0" y="10427"/>
                    <a:pt x="699" y="11156"/>
                    <a:pt x="1581" y="11156"/>
                  </a:cubicBezTo>
                  <a:lnTo>
                    <a:pt x="9879" y="11156"/>
                  </a:lnTo>
                  <a:cubicBezTo>
                    <a:pt x="10791" y="11156"/>
                    <a:pt x="11459" y="10487"/>
                    <a:pt x="11459" y="9576"/>
                  </a:cubicBezTo>
                  <a:lnTo>
                    <a:pt x="11459" y="1581"/>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5"/>
            <p:cNvSpPr/>
            <p:nvPr/>
          </p:nvSpPr>
          <p:spPr>
            <a:xfrm>
              <a:off x="3500325" y="3953225"/>
              <a:ext cx="286500" cy="278925"/>
            </a:xfrm>
            <a:custGeom>
              <a:avLst/>
              <a:gdLst/>
              <a:ahLst/>
              <a:cxnLst/>
              <a:rect l="l" t="t" r="r" b="b"/>
              <a:pathLst>
                <a:path w="11460" h="11157" extrusionOk="0">
                  <a:moveTo>
                    <a:pt x="9879" y="1126"/>
                  </a:moveTo>
                  <a:cubicBezTo>
                    <a:pt x="10123" y="1126"/>
                    <a:pt x="10335" y="1308"/>
                    <a:pt x="10335" y="1581"/>
                  </a:cubicBezTo>
                  <a:lnTo>
                    <a:pt x="10335" y="9576"/>
                  </a:lnTo>
                  <a:cubicBezTo>
                    <a:pt x="10335" y="9819"/>
                    <a:pt x="10123" y="10031"/>
                    <a:pt x="9879" y="10031"/>
                  </a:cubicBezTo>
                  <a:lnTo>
                    <a:pt x="1581" y="10031"/>
                  </a:lnTo>
                  <a:cubicBezTo>
                    <a:pt x="1308" y="10031"/>
                    <a:pt x="1125" y="9819"/>
                    <a:pt x="1125" y="9576"/>
                  </a:cubicBezTo>
                  <a:lnTo>
                    <a:pt x="1125" y="1581"/>
                  </a:lnTo>
                  <a:cubicBezTo>
                    <a:pt x="1125" y="1308"/>
                    <a:pt x="1308" y="1126"/>
                    <a:pt x="1581" y="1126"/>
                  </a:cubicBezTo>
                  <a:close/>
                  <a:moveTo>
                    <a:pt x="1581" y="1"/>
                  </a:moveTo>
                  <a:cubicBezTo>
                    <a:pt x="700" y="1"/>
                    <a:pt x="1" y="700"/>
                    <a:pt x="1" y="1581"/>
                  </a:cubicBezTo>
                  <a:lnTo>
                    <a:pt x="1" y="9576"/>
                  </a:lnTo>
                  <a:cubicBezTo>
                    <a:pt x="1" y="10427"/>
                    <a:pt x="700" y="11156"/>
                    <a:pt x="1581" y="11156"/>
                  </a:cubicBezTo>
                  <a:lnTo>
                    <a:pt x="9879" y="11156"/>
                  </a:lnTo>
                  <a:cubicBezTo>
                    <a:pt x="10730" y="11156"/>
                    <a:pt x="11460" y="10487"/>
                    <a:pt x="11460" y="9576"/>
                  </a:cubicBezTo>
                  <a:lnTo>
                    <a:pt x="11460" y="1581"/>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5"/>
            <p:cNvSpPr/>
            <p:nvPr/>
          </p:nvSpPr>
          <p:spPr>
            <a:xfrm>
              <a:off x="3840000" y="3953225"/>
              <a:ext cx="287275" cy="278925"/>
            </a:xfrm>
            <a:custGeom>
              <a:avLst/>
              <a:gdLst/>
              <a:ahLst/>
              <a:cxnLst/>
              <a:rect l="l" t="t" r="r" b="b"/>
              <a:pathLst>
                <a:path w="11491" h="11157" extrusionOk="0">
                  <a:moveTo>
                    <a:pt x="9879" y="1126"/>
                  </a:moveTo>
                  <a:cubicBezTo>
                    <a:pt x="10153" y="1126"/>
                    <a:pt x="10335" y="1308"/>
                    <a:pt x="10335" y="1581"/>
                  </a:cubicBezTo>
                  <a:lnTo>
                    <a:pt x="10335" y="9576"/>
                  </a:lnTo>
                  <a:cubicBezTo>
                    <a:pt x="10335" y="9819"/>
                    <a:pt x="10153" y="10031"/>
                    <a:pt x="9879" y="10031"/>
                  </a:cubicBezTo>
                  <a:lnTo>
                    <a:pt x="1612" y="10031"/>
                  </a:lnTo>
                  <a:cubicBezTo>
                    <a:pt x="1338" y="10031"/>
                    <a:pt x="1156" y="9819"/>
                    <a:pt x="1156" y="9576"/>
                  </a:cubicBezTo>
                  <a:lnTo>
                    <a:pt x="1156" y="1581"/>
                  </a:lnTo>
                  <a:cubicBezTo>
                    <a:pt x="1156" y="1308"/>
                    <a:pt x="1338" y="1126"/>
                    <a:pt x="1612" y="1126"/>
                  </a:cubicBezTo>
                  <a:close/>
                  <a:moveTo>
                    <a:pt x="1612" y="1"/>
                  </a:moveTo>
                  <a:cubicBezTo>
                    <a:pt x="730" y="1"/>
                    <a:pt x="1" y="700"/>
                    <a:pt x="1" y="1581"/>
                  </a:cubicBezTo>
                  <a:lnTo>
                    <a:pt x="1" y="9576"/>
                  </a:lnTo>
                  <a:cubicBezTo>
                    <a:pt x="1" y="10427"/>
                    <a:pt x="730" y="11156"/>
                    <a:pt x="1612" y="11156"/>
                  </a:cubicBezTo>
                  <a:lnTo>
                    <a:pt x="9879" y="11156"/>
                  </a:lnTo>
                  <a:cubicBezTo>
                    <a:pt x="10761" y="11156"/>
                    <a:pt x="11490" y="10487"/>
                    <a:pt x="11490" y="9576"/>
                  </a:cubicBezTo>
                  <a:lnTo>
                    <a:pt x="11490" y="1581"/>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5"/>
            <p:cNvSpPr/>
            <p:nvPr/>
          </p:nvSpPr>
          <p:spPr>
            <a:xfrm>
              <a:off x="4180425" y="3953225"/>
              <a:ext cx="286525" cy="278925"/>
            </a:xfrm>
            <a:custGeom>
              <a:avLst/>
              <a:gdLst/>
              <a:ahLst/>
              <a:cxnLst/>
              <a:rect l="l" t="t" r="r" b="b"/>
              <a:pathLst>
                <a:path w="11461" h="11157" extrusionOk="0">
                  <a:moveTo>
                    <a:pt x="9880" y="1126"/>
                  </a:moveTo>
                  <a:cubicBezTo>
                    <a:pt x="10123" y="1126"/>
                    <a:pt x="10335" y="1308"/>
                    <a:pt x="10335" y="1581"/>
                  </a:cubicBezTo>
                  <a:lnTo>
                    <a:pt x="10335" y="9576"/>
                  </a:lnTo>
                  <a:cubicBezTo>
                    <a:pt x="10335" y="9819"/>
                    <a:pt x="10123" y="10031"/>
                    <a:pt x="9880" y="10031"/>
                  </a:cubicBezTo>
                  <a:lnTo>
                    <a:pt x="1581" y="10031"/>
                  </a:lnTo>
                  <a:cubicBezTo>
                    <a:pt x="1308" y="10031"/>
                    <a:pt x="1126" y="9819"/>
                    <a:pt x="1126" y="9576"/>
                  </a:cubicBezTo>
                  <a:lnTo>
                    <a:pt x="1126" y="1581"/>
                  </a:lnTo>
                  <a:cubicBezTo>
                    <a:pt x="1126" y="1308"/>
                    <a:pt x="1308" y="1126"/>
                    <a:pt x="1581" y="1126"/>
                  </a:cubicBezTo>
                  <a:close/>
                  <a:moveTo>
                    <a:pt x="1581" y="1"/>
                  </a:moveTo>
                  <a:cubicBezTo>
                    <a:pt x="700" y="1"/>
                    <a:pt x="1" y="700"/>
                    <a:pt x="1" y="1581"/>
                  </a:cubicBezTo>
                  <a:lnTo>
                    <a:pt x="1" y="9576"/>
                  </a:lnTo>
                  <a:cubicBezTo>
                    <a:pt x="1" y="10427"/>
                    <a:pt x="700" y="11156"/>
                    <a:pt x="1581" y="11156"/>
                  </a:cubicBezTo>
                  <a:lnTo>
                    <a:pt x="9880" y="11156"/>
                  </a:lnTo>
                  <a:cubicBezTo>
                    <a:pt x="10731" y="11156"/>
                    <a:pt x="11460" y="10487"/>
                    <a:pt x="11460" y="9576"/>
                  </a:cubicBezTo>
                  <a:lnTo>
                    <a:pt x="11460" y="1581"/>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5"/>
            <p:cNvSpPr/>
            <p:nvPr/>
          </p:nvSpPr>
          <p:spPr>
            <a:xfrm>
              <a:off x="3159150" y="4291375"/>
              <a:ext cx="286500" cy="278925"/>
            </a:xfrm>
            <a:custGeom>
              <a:avLst/>
              <a:gdLst/>
              <a:ahLst/>
              <a:cxnLst/>
              <a:rect l="l" t="t" r="r" b="b"/>
              <a:pathLst>
                <a:path w="11460" h="11157" extrusionOk="0">
                  <a:moveTo>
                    <a:pt x="9909" y="1095"/>
                  </a:moveTo>
                  <a:cubicBezTo>
                    <a:pt x="10183" y="1095"/>
                    <a:pt x="10365" y="1278"/>
                    <a:pt x="10365" y="1551"/>
                  </a:cubicBezTo>
                  <a:lnTo>
                    <a:pt x="10365" y="9515"/>
                  </a:lnTo>
                  <a:cubicBezTo>
                    <a:pt x="10365" y="9788"/>
                    <a:pt x="10183" y="9971"/>
                    <a:pt x="9909" y="9971"/>
                  </a:cubicBezTo>
                  <a:lnTo>
                    <a:pt x="1641" y="9971"/>
                  </a:lnTo>
                  <a:cubicBezTo>
                    <a:pt x="1368" y="9971"/>
                    <a:pt x="1186" y="9788"/>
                    <a:pt x="1186" y="9515"/>
                  </a:cubicBezTo>
                  <a:lnTo>
                    <a:pt x="1186" y="1551"/>
                  </a:lnTo>
                  <a:cubicBezTo>
                    <a:pt x="1186" y="1278"/>
                    <a:pt x="1368" y="1095"/>
                    <a:pt x="1641" y="1095"/>
                  </a:cubicBezTo>
                  <a:close/>
                  <a:moveTo>
                    <a:pt x="1581" y="1"/>
                  </a:moveTo>
                  <a:cubicBezTo>
                    <a:pt x="699" y="1"/>
                    <a:pt x="0" y="700"/>
                    <a:pt x="0" y="1582"/>
                  </a:cubicBezTo>
                  <a:lnTo>
                    <a:pt x="0" y="9576"/>
                  </a:lnTo>
                  <a:cubicBezTo>
                    <a:pt x="0" y="10427"/>
                    <a:pt x="699" y="11156"/>
                    <a:pt x="1581" y="11156"/>
                  </a:cubicBezTo>
                  <a:lnTo>
                    <a:pt x="9879" y="11156"/>
                  </a:lnTo>
                  <a:cubicBezTo>
                    <a:pt x="10791" y="11156"/>
                    <a:pt x="11459" y="10427"/>
                    <a:pt x="11459" y="9576"/>
                  </a:cubicBezTo>
                  <a:lnTo>
                    <a:pt x="11459" y="1582"/>
                  </a:lnTo>
                  <a:cubicBezTo>
                    <a:pt x="11459" y="700"/>
                    <a:pt x="1076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5"/>
            <p:cNvSpPr/>
            <p:nvPr/>
          </p:nvSpPr>
          <p:spPr>
            <a:xfrm>
              <a:off x="3500325" y="4291375"/>
              <a:ext cx="286500" cy="278925"/>
            </a:xfrm>
            <a:custGeom>
              <a:avLst/>
              <a:gdLst/>
              <a:ahLst/>
              <a:cxnLst/>
              <a:rect l="l" t="t" r="r" b="b"/>
              <a:pathLst>
                <a:path w="11460" h="11157" extrusionOk="0">
                  <a:moveTo>
                    <a:pt x="9879" y="1095"/>
                  </a:moveTo>
                  <a:cubicBezTo>
                    <a:pt x="10123" y="1095"/>
                    <a:pt x="10335" y="1278"/>
                    <a:pt x="10335" y="1551"/>
                  </a:cubicBezTo>
                  <a:lnTo>
                    <a:pt x="10335" y="9515"/>
                  </a:lnTo>
                  <a:cubicBezTo>
                    <a:pt x="10335" y="9788"/>
                    <a:pt x="10123" y="9971"/>
                    <a:pt x="9879" y="9971"/>
                  </a:cubicBezTo>
                  <a:lnTo>
                    <a:pt x="1581" y="9971"/>
                  </a:lnTo>
                  <a:cubicBezTo>
                    <a:pt x="1308" y="9971"/>
                    <a:pt x="1125" y="9788"/>
                    <a:pt x="1125" y="9515"/>
                  </a:cubicBezTo>
                  <a:lnTo>
                    <a:pt x="1125" y="1551"/>
                  </a:lnTo>
                  <a:cubicBezTo>
                    <a:pt x="1125" y="1278"/>
                    <a:pt x="1308" y="1095"/>
                    <a:pt x="1581" y="1095"/>
                  </a:cubicBezTo>
                  <a:close/>
                  <a:moveTo>
                    <a:pt x="1581" y="1"/>
                  </a:moveTo>
                  <a:cubicBezTo>
                    <a:pt x="700" y="1"/>
                    <a:pt x="1" y="700"/>
                    <a:pt x="1" y="1582"/>
                  </a:cubicBezTo>
                  <a:lnTo>
                    <a:pt x="1" y="9576"/>
                  </a:lnTo>
                  <a:cubicBezTo>
                    <a:pt x="1" y="10427"/>
                    <a:pt x="700" y="11156"/>
                    <a:pt x="1581" y="11156"/>
                  </a:cubicBezTo>
                  <a:lnTo>
                    <a:pt x="9879" y="11156"/>
                  </a:lnTo>
                  <a:cubicBezTo>
                    <a:pt x="10730" y="11156"/>
                    <a:pt x="11460" y="10427"/>
                    <a:pt x="11460" y="9576"/>
                  </a:cubicBezTo>
                  <a:lnTo>
                    <a:pt x="11460" y="1582"/>
                  </a:lnTo>
                  <a:cubicBezTo>
                    <a:pt x="11460" y="700"/>
                    <a:pt x="10730"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5"/>
            <p:cNvSpPr/>
            <p:nvPr/>
          </p:nvSpPr>
          <p:spPr>
            <a:xfrm>
              <a:off x="3840000" y="4291375"/>
              <a:ext cx="287275" cy="278925"/>
            </a:xfrm>
            <a:custGeom>
              <a:avLst/>
              <a:gdLst/>
              <a:ahLst/>
              <a:cxnLst/>
              <a:rect l="l" t="t" r="r" b="b"/>
              <a:pathLst>
                <a:path w="11491" h="11157" extrusionOk="0">
                  <a:moveTo>
                    <a:pt x="9879" y="1095"/>
                  </a:moveTo>
                  <a:cubicBezTo>
                    <a:pt x="10153" y="1095"/>
                    <a:pt x="10335" y="1278"/>
                    <a:pt x="10335" y="1551"/>
                  </a:cubicBezTo>
                  <a:lnTo>
                    <a:pt x="10335" y="9515"/>
                  </a:lnTo>
                  <a:cubicBezTo>
                    <a:pt x="10335" y="9788"/>
                    <a:pt x="10153" y="9971"/>
                    <a:pt x="9879" y="9971"/>
                  </a:cubicBezTo>
                  <a:lnTo>
                    <a:pt x="1612" y="9971"/>
                  </a:lnTo>
                  <a:cubicBezTo>
                    <a:pt x="1338" y="9971"/>
                    <a:pt x="1156" y="9788"/>
                    <a:pt x="1156" y="9515"/>
                  </a:cubicBezTo>
                  <a:lnTo>
                    <a:pt x="1156" y="1551"/>
                  </a:lnTo>
                  <a:cubicBezTo>
                    <a:pt x="1156" y="1278"/>
                    <a:pt x="1338" y="1095"/>
                    <a:pt x="1612" y="1095"/>
                  </a:cubicBezTo>
                  <a:close/>
                  <a:moveTo>
                    <a:pt x="1612" y="1"/>
                  </a:moveTo>
                  <a:cubicBezTo>
                    <a:pt x="730" y="1"/>
                    <a:pt x="1" y="700"/>
                    <a:pt x="1" y="1582"/>
                  </a:cubicBezTo>
                  <a:lnTo>
                    <a:pt x="1" y="9576"/>
                  </a:lnTo>
                  <a:cubicBezTo>
                    <a:pt x="1" y="10427"/>
                    <a:pt x="730" y="11156"/>
                    <a:pt x="1612" y="11156"/>
                  </a:cubicBezTo>
                  <a:lnTo>
                    <a:pt x="9879" y="11156"/>
                  </a:lnTo>
                  <a:cubicBezTo>
                    <a:pt x="10761" y="11156"/>
                    <a:pt x="11490" y="10427"/>
                    <a:pt x="11490" y="9576"/>
                  </a:cubicBezTo>
                  <a:lnTo>
                    <a:pt x="11490" y="1582"/>
                  </a:lnTo>
                  <a:cubicBezTo>
                    <a:pt x="11490" y="700"/>
                    <a:pt x="10761" y="1"/>
                    <a:pt x="98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5"/>
            <p:cNvSpPr/>
            <p:nvPr/>
          </p:nvSpPr>
          <p:spPr>
            <a:xfrm>
              <a:off x="4180425" y="4291375"/>
              <a:ext cx="286525" cy="278925"/>
            </a:xfrm>
            <a:custGeom>
              <a:avLst/>
              <a:gdLst/>
              <a:ahLst/>
              <a:cxnLst/>
              <a:rect l="l" t="t" r="r" b="b"/>
              <a:pathLst>
                <a:path w="11461" h="11157" extrusionOk="0">
                  <a:moveTo>
                    <a:pt x="9880" y="1095"/>
                  </a:moveTo>
                  <a:cubicBezTo>
                    <a:pt x="10123" y="1095"/>
                    <a:pt x="10335" y="1278"/>
                    <a:pt x="10335" y="1551"/>
                  </a:cubicBezTo>
                  <a:lnTo>
                    <a:pt x="10335" y="9515"/>
                  </a:lnTo>
                  <a:cubicBezTo>
                    <a:pt x="10335" y="9788"/>
                    <a:pt x="10123" y="9971"/>
                    <a:pt x="9880" y="9971"/>
                  </a:cubicBezTo>
                  <a:lnTo>
                    <a:pt x="1581" y="9971"/>
                  </a:lnTo>
                  <a:cubicBezTo>
                    <a:pt x="1308" y="9971"/>
                    <a:pt x="1126" y="9788"/>
                    <a:pt x="1126" y="9515"/>
                  </a:cubicBezTo>
                  <a:lnTo>
                    <a:pt x="1126" y="1551"/>
                  </a:lnTo>
                  <a:cubicBezTo>
                    <a:pt x="1126" y="1278"/>
                    <a:pt x="1308" y="1095"/>
                    <a:pt x="1581" y="1095"/>
                  </a:cubicBezTo>
                  <a:close/>
                  <a:moveTo>
                    <a:pt x="1581" y="1"/>
                  </a:moveTo>
                  <a:cubicBezTo>
                    <a:pt x="700" y="1"/>
                    <a:pt x="1" y="700"/>
                    <a:pt x="1" y="1582"/>
                  </a:cubicBezTo>
                  <a:lnTo>
                    <a:pt x="1" y="9576"/>
                  </a:lnTo>
                  <a:cubicBezTo>
                    <a:pt x="1" y="10427"/>
                    <a:pt x="700" y="11156"/>
                    <a:pt x="1581" y="11156"/>
                  </a:cubicBezTo>
                  <a:lnTo>
                    <a:pt x="9880" y="11156"/>
                  </a:lnTo>
                  <a:cubicBezTo>
                    <a:pt x="10731" y="11156"/>
                    <a:pt x="11460" y="10427"/>
                    <a:pt x="11460" y="9576"/>
                  </a:cubicBezTo>
                  <a:lnTo>
                    <a:pt x="11460" y="1582"/>
                  </a:lnTo>
                  <a:cubicBezTo>
                    <a:pt x="11460" y="700"/>
                    <a:pt x="10731" y="1"/>
                    <a:pt x="98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5"/>
            <p:cNvSpPr/>
            <p:nvPr/>
          </p:nvSpPr>
          <p:spPr>
            <a:xfrm>
              <a:off x="3159150" y="4628025"/>
              <a:ext cx="286500" cy="279650"/>
            </a:xfrm>
            <a:custGeom>
              <a:avLst/>
              <a:gdLst/>
              <a:ahLst/>
              <a:cxnLst/>
              <a:rect l="l" t="t" r="r" b="b"/>
              <a:pathLst>
                <a:path w="11460" h="11186" extrusionOk="0">
                  <a:moveTo>
                    <a:pt x="9909" y="1155"/>
                  </a:moveTo>
                  <a:cubicBezTo>
                    <a:pt x="10183" y="1155"/>
                    <a:pt x="10365" y="1338"/>
                    <a:pt x="10365" y="1611"/>
                  </a:cubicBezTo>
                  <a:lnTo>
                    <a:pt x="10365" y="9575"/>
                  </a:lnTo>
                  <a:cubicBezTo>
                    <a:pt x="10365" y="9848"/>
                    <a:pt x="10183" y="10031"/>
                    <a:pt x="9909" y="10031"/>
                  </a:cubicBezTo>
                  <a:lnTo>
                    <a:pt x="1641" y="10031"/>
                  </a:lnTo>
                  <a:cubicBezTo>
                    <a:pt x="1368" y="10031"/>
                    <a:pt x="1186" y="9848"/>
                    <a:pt x="1186" y="9575"/>
                  </a:cubicBezTo>
                  <a:lnTo>
                    <a:pt x="1186" y="1611"/>
                  </a:lnTo>
                  <a:cubicBezTo>
                    <a:pt x="1186" y="1338"/>
                    <a:pt x="1368" y="1155"/>
                    <a:pt x="1641" y="1155"/>
                  </a:cubicBezTo>
                  <a:close/>
                  <a:moveTo>
                    <a:pt x="1581" y="0"/>
                  </a:moveTo>
                  <a:cubicBezTo>
                    <a:pt x="699" y="0"/>
                    <a:pt x="0" y="730"/>
                    <a:pt x="0" y="1611"/>
                  </a:cubicBezTo>
                  <a:lnTo>
                    <a:pt x="0" y="9575"/>
                  </a:lnTo>
                  <a:cubicBezTo>
                    <a:pt x="0" y="10456"/>
                    <a:pt x="699" y="11186"/>
                    <a:pt x="1581" y="11186"/>
                  </a:cubicBezTo>
                  <a:lnTo>
                    <a:pt x="9879" y="11186"/>
                  </a:lnTo>
                  <a:cubicBezTo>
                    <a:pt x="10791" y="11186"/>
                    <a:pt x="11459" y="10456"/>
                    <a:pt x="11459" y="9575"/>
                  </a:cubicBezTo>
                  <a:lnTo>
                    <a:pt x="11459" y="1611"/>
                  </a:lnTo>
                  <a:cubicBezTo>
                    <a:pt x="11459" y="730"/>
                    <a:pt x="1076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5"/>
            <p:cNvSpPr/>
            <p:nvPr/>
          </p:nvSpPr>
          <p:spPr>
            <a:xfrm>
              <a:off x="3500325" y="4628025"/>
              <a:ext cx="286500" cy="279650"/>
            </a:xfrm>
            <a:custGeom>
              <a:avLst/>
              <a:gdLst/>
              <a:ahLst/>
              <a:cxnLst/>
              <a:rect l="l" t="t" r="r" b="b"/>
              <a:pathLst>
                <a:path w="11460" h="11186" extrusionOk="0">
                  <a:moveTo>
                    <a:pt x="9879" y="1155"/>
                  </a:moveTo>
                  <a:cubicBezTo>
                    <a:pt x="10123" y="1155"/>
                    <a:pt x="10335" y="1338"/>
                    <a:pt x="10335" y="1611"/>
                  </a:cubicBezTo>
                  <a:lnTo>
                    <a:pt x="10335" y="9575"/>
                  </a:lnTo>
                  <a:cubicBezTo>
                    <a:pt x="10335" y="9848"/>
                    <a:pt x="10123" y="10031"/>
                    <a:pt x="9879" y="10031"/>
                  </a:cubicBezTo>
                  <a:lnTo>
                    <a:pt x="1581" y="10031"/>
                  </a:lnTo>
                  <a:cubicBezTo>
                    <a:pt x="1308" y="10031"/>
                    <a:pt x="1125" y="9848"/>
                    <a:pt x="1125" y="9575"/>
                  </a:cubicBezTo>
                  <a:lnTo>
                    <a:pt x="1125" y="1611"/>
                  </a:lnTo>
                  <a:cubicBezTo>
                    <a:pt x="1125" y="1338"/>
                    <a:pt x="1308" y="1155"/>
                    <a:pt x="1581" y="1155"/>
                  </a:cubicBezTo>
                  <a:close/>
                  <a:moveTo>
                    <a:pt x="1581" y="0"/>
                  </a:moveTo>
                  <a:cubicBezTo>
                    <a:pt x="700" y="0"/>
                    <a:pt x="1" y="730"/>
                    <a:pt x="1" y="1611"/>
                  </a:cubicBezTo>
                  <a:lnTo>
                    <a:pt x="1" y="9575"/>
                  </a:lnTo>
                  <a:cubicBezTo>
                    <a:pt x="1" y="10456"/>
                    <a:pt x="700" y="11186"/>
                    <a:pt x="1581" y="11186"/>
                  </a:cubicBezTo>
                  <a:lnTo>
                    <a:pt x="9879" y="11186"/>
                  </a:lnTo>
                  <a:cubicBezTo>
                    <a:pt x="10730" y="11186"/>
                    <a:pt x="11460" y="10456"/>
                    <a:pt x="11460" y="9575"/>
                  </a:cubicBezTo>
                  <a:lnTo>
                    <a:pt x="11460" y="1611"/>
                  </a:lnTo>
                  <a:cubicBezTo>
                    <a:pt x="11460" y="730"/>
                    <a:pt x="10730"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5"/>
            <p:cNvSpPr/>
            <p:nvPr/>
          </p:nvSpPr>
          <p:spPr>
            <a:xfrm>
              <a:off x="3840000" y="4628025"/>
              <a:ext cx="287275" cy="279650"/>
            </a:xfrm>
            <a:custGeom>
              <a:avLst/>
              <a:gdLst/>
              <a:ahLst/>
              <a:cxnLst/>
              <a:rect l="l" t="t" r="r" b="b"/>
              <a:pathLst>
                <a:path w="11491" h="11186" extrusionOk="0">
                  <a:moveTo>
                    <a:pt x="9879" y="1155"/>
                  </a:moveTo>
                  <a:cubicBezTo>
                    <a:pt x="10153" y="1155"/>
                    <a:pt x="10335" y="1338"/>
                    <a:pt x="10335" y="1611"/>
                  </a:cubicBezTo>
                  <a:lnTo>
                    <a:pt x="10335" y="9575"/>
                  </a:lnTo>
                  <a:cubicBezTo>
                    <a:pt x="10335" y="9848"/>
                    <a:pt x="10153" y="10031"/>
                    <a:pt x="9879" y="10031"/>
                  </a:cubicBezTo>
                  <a:lnTo>
                    <a:pt x="1612" y="10031"/>
                  </a:lnTo>
                  <a:cubicBezTo>
                    <a:pt x="1338" y="10031"/>
                    <a:pt x="1156" y="9848"/>
                    <a:pt x="1156" y="9575"/>
                  </a:cubicBezTo>
                  <a:lnTo>
                    <a:pt x="1156" y="1611"/>
                  </a:lnTo>
                  <a:cubicBezTo>
                    <a:pt x="1156" y="1338"/>
                    <a:pt x="1338" y="1155"/>
                    <a:pt x="1612" y="1155"/>
                  </a:cubicBezTo>
                  <a:close/>
                  <a:moveTo>
                    <a:pt x="1612" y="0"/>
                  </a:moveTo>
                  <a:cubicBezTo>
                    <a:pt x="730" y="0"/>
                    <a:pt x="1" y="730"/>
                    <a:pt x="1" y="1611"/>
                  </a:cubicBezTo>
                  <a:lnTo>
                    <a:pt x="1" y="9575"/>
                  </a:lnTo>
                  <a:cubicBezTo>
                    <a:pt x="1" y="10456"/>
                    <a:pt x="730" y="11186"/>
                    <a:pt x="1612" y="11186"/>
                  </a:cubicBezTo>
                  <a:lnTo>
                    <a:pt x="9879" y="11186"/>
                  </a:lnTo>
                  <a:cubicBezTo>
                    <a:pt x="10761" y="11186"/>
                    <a:pt x="11490" y="10456"/>
                    <a:pt x="11490" y="9575"/>
                  </a:cubicBezTo>
                  <a:lnTo>
                    <a:pt x="11490" y="1611"/>
                  </a:lnTo>
                  <a:cubicBezTo>
                    <a:pt x="11490" y="730"/>
                    <a:pt x="10761" y="0"/>
                    <a:pt x="9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5"/>
            <p:cNvSpPr/>
            <p:nvPr/>
          </p:nvSpPr>
          <p:spPr>
            <a:xfrm>
              <a:off x="4180425" y="4628025"/>
              <a:ext cx="286525" cy="279650"/>
            </a:xfrm>
            <a:custGeom>
              <a:avLst/>
              <a:gdLst/>
              <a:ahLst/>
              <a:cxnLst/>
              <a:rect l="l" t="t" r="r" b="b"/>
              <a:pathLst>
                <a:path w="11461" h="11186" extrusionOk="0">
                  <a:moveTo>
                    <a:pt x="9880" y="1155"/>
                  </a:moveTo>
                  <a:cubicBezTo>
                    <a:pt x="10123" y="1155"/>
                    <a:pt x="10335" y="1338"/>
                    <a:pt x="10335" y="1611"/>
                  </a:cubicBezTo>
                  <a:lnTo>
                    <a:pt x="10335" y="9575"/>
                  </a:lnTo>
                  <a:cubicBezTo>
                    <a:pt x="10335" y="9848"/>
                    <a:pt x="10123" y="10031"/>
                    <a:pt x="9880" y="10031"/>
                  </a:cubicBezTo>
                  <a:lnTo>
                    <a:pt x="1581" y="10031"/>
                  </a:lnTo>
                  <a:cubicBezTo>
                    <a:pt x="1308" y="10031"/>
                    <a:pt x="1126" y="9848"/>
                    <a:pt x="1126" y="9575"/>
                  </a:cubicBezTo>
                  <a:lnTo>
                    <a:pt x="1126" y="1611"/>
                  </a:lnTo>
                  <a:cubicBezTo>
                    <a:pt x="1126" y="1338"/>
                    <a:pt x="1308" y="1155"/>
                    <a:pt x="1581" y="1155"/>
                  </a:cubicBezTo>
                  <a:close/>
                  <a:moveTo>
                    <a:pt x="1581" y="0"/>
                  </a:moveTo>
                  <a:cubicBezTo>
                    <a:pt x="700" y="0"/>
                    <a:pt x="1" y="730"/>
                    <a:pt x="1" y="1611"/>
                  </a:cubicBezTo>
                  <a:lnTo>
                    <a:pt x="1" y="9575"/>
                  </a:lnTo>
                  <a:cubicBezTo>
                    <a:pt x="1" y="10456"/>
                    <a:pt x="700" y="11186"/>
                    <a:pt x="1581" y="11186"/>
                  </a:cubicBezTo>
                  <a:lnTo>
                    <a:pt x="9880" y="11186"/>
                  </a:lnTo>
                  <a:cubicBezTo>
                    <a:pt x="10731" y="11186"/>
                    <a:pt x="11460" y="10456"/>
                    <a:pt x="11460" y="9575"/>
                  </a:cubicBezTo>
                  <a:lnTo>
                    <a:pt x="11460" y="1611"/>
                  </a:lnTo>
                  <a:cubicBezTo>
                    <a:pt x="11460" y="730"/>
                    <a:pt x="10731" y="0"/>
                    <a:pt x="9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5"/>
            <p:cNvSpPr/>
            <p:nvPr/>
          </p:nvSpPr>
          <p:spPr>
            <a:xfrm>
              <a:off x="3064150" y="3027700"/>
              <a:ext cx="1492450" cy="2054000"/>
            </a:xfrm>
            <a:custGeom>
              <a:avLst/>
              <a:gdLst/>
              <a:ahLst/>
              <a:cxnLst/>
              <a:rect l="l" t="t" r="r" b="b"/>
              <a:pathLst>
                <a:path w="59698" h="82160" extrusionOk="0">
                  <a:moveTo>
                    <a:pt x="54014" y="1155"/>
                  </a:moveTo>
                  <a:cubicBezTo>
                    <a:pt x="56537" y="1155"/>
                    <a:pt x="58543" y="3161"/>
                    <a:pt x="58543" y="5654"/>
                  </a:cubicBezTo>
                  <a:lnTo>
                    <a:pt x="58543" y="76475"/>
                  </a:lnTo>
                  <a:cubicBezTo>
                    <a:pt x="58543" y="78998"/>
                    <a:pt x="56537" y="81004"/>
                    <a:pt x="54014" y="81004"/>
                  </a:cubicBezTo>
                  <a:lnTo>
                    <a:pt x="5654" y="81004"/>
                  </a:lnTo>
                  <a:cubicBezTo>
                    <a:pt x="3162" y="81004"/>
                    <a:pt x="1125" y="78998"/>
                    <a:pt x="1125" y="76475"/>
                  </a:cubicBezTo>
                  <a:lnTo>
                    <a:pt x="1125" y="5654"/>
                  </a:lnTo>
                  <a:cubicBezTo>
                    <a:pt x="1125" y="3161"/>
                    <a:pt x="3131" y="1155"/>
                    <a:pt x="5654" y="1155"/>
                  </a:cubicBezTo>
                  <a:close/>
                  <a:moveTo>
                    <a:pt x="5654" y="0"/>
                  </a:moveTo>
                  <a:cubicBezTo>
                    <a:pt x="2554" y="0"/>
                    <a:pt x="1" y="2553"/>
                    <a:pt x="1" y="5654"/>
                  </a:cubicBezTo>
                  <a:lnTo>
                    <a:pt x="1" y="76475"/>
                  </a:lnTo>
                  <a:cubicBezTo>
                    <a:pt x="1" y="79606"/>
                    <a:pt x="2554" y="82159"/>
                    <a:pt x="5654" y="82159"/>
                  </a:cubicBezTo>
                  <a:lnTo>
                    <a:pt x="54014" y="82159"/>
                  </a:lnTo>
                  <a:cubicBezTo>
                    <a:pt x="57145" y="82159"/>
                    <a:pt x="59698" y="79606"/>
                    <a:pt x="59698" y="76475"/>
                  </a:cubicBezTo>
                  <a:lnTo>
                    <a:pt x="59698" y="5654"/>
                  </a:lnTo>
                  <a:cubicBezTo>
                    <a:pt x="59698" y="2553"/>
                    <a:pt x="57145" y="0"/>
                    <a:pt x="54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80"/>
        <p:cNvGrpSpPr/>
        <p:nvPr/>
      </p:nvGrpSpPr>
      <p:grpSpPr>
        <a:xfrm>
          <a:off x="0" y="0"/>
          <a:ext cx="0" cy="0"/>
          <a:chOff x="0" y="0"/>
          <a:chExt cx="0" cy="0"/>
        </a:xfrm>
      </p:grpSpPr>
      <p:sp>
        <p:nvSpPr>
          <p:cNvPr id="4581" name="Google Shape;4581;p76"/>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3">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582" name="Google Shape;4582;p7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a:t>
            </a:r>
            <a:endParaRPr/>
          </a:p>
        </p:txBody>
      </p:sp>
      <p:sp>
        <p:nvSpPr>
          <p:cNvPr id="4583" name="Google Shape;4583;p76"/>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lang="en" sz="1000" b="1" u="sng">
                <a:solidFill>
                  <a:srgbClr val="869FB2"/>
                </a:solidFill>
                <a:hlinkClick r:id="rId5">
                  <a:extLst>
                    <a:ext uri="{A12FA001-AC4F-418D-AE19-62706E023703}">
                      <ahyp:hlinkClr xmlns:ahyp="http://schemas.microsoft.com/office/drawing/2018/hyperlinkcolor" val="tx"/>
                    </a:ext>
                  </a:extLst>
                </a:hlinkClick>
              </a:rPr>
              <a:t>Slidesgo</a:t>
            </a:r>
            <a:r>
              <a:rPr lang="en" sz="1000">
                <a:solidFill>
                  <a:srgbClr val="435D74"/>
                </a:solidFill>
              </a:rPr>
              <a:t> </a:t>
            </a:r>
            <a:r>
              <a:rPr lang="en" sz="1000">
                <a:solidFill>
                  <a:srgbClr val="FFFFFF"/>
                </a:solidFill>
              </a:rPr>
              <a:t>by keeping the </a:t>
            </a:r>
            <a:r>
              <a:rPr lang="en" sz="1000" b="1" u="sng">
                <a:solidFill>
                  <a:schemeClr val="hlink"/>
                </a:solidFill>
                <a:hlinkClick r:id="rId6" action="ppaction://hlinksldjump"/>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As a Free user, you are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Clr>
                <a:srgbClr val="000000"/>
              </a:buClr>
              <a:buSzPts val="1100"/>
              <a:buFont typeface="Arial"/>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57"/>
        <p:cNvGrpSpPr/>
        <p:nvPr/>
      </p:nvGrpSpPr>
      <p:grpSpPr>
        <a:xfrm>
          <a:off x="0" y="0"/>
          <a:ext cx="0" cy="0"/>
          <a:chOff x="0" y="0"/>
          <a:chExt cx="0" cy="0"/>
        </a:xfrm>
      </p:grpSpPr>
      <p:sp>
        <p:nvSpPr>
          <p:cNvPr id="1158" name="Google Shape;1158;p41"/>
          <p:cNvSpPr txBox="1">
            <a:spLocks noGrp="1"/>
          </p:cNvSpPr>
          <p:nvPr>
            <p:ph type="title"/>
          </p:nvPr>
        </p:nvSpPr>
        <p:spPr>
          <a:xfrm>
            <a:off x="621879" y="557260"/>
            <a:ext cx="5778000" cy="60805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sz="3500" dirty="0">
                <a:solidFill>
                  <a:schemeClr val="lt1"/>
                </a:solidFill>
              </a:rPr>
              <a:t>3. Chu vi và diện tích hình bình hành</a:t>
            </a:r>
            <a:endParaRPr sz="3500" dirty="0">
              <a:solidFill>
                <a:schemeClr val="lt1"/>
              </a:solidFill>
            </a:endParaRPr>
          </a:p>
        </p:txBody>
      </p:sp>
      <p:sp>
        <p:nvSpPr>
          <p:cNvPr id="1159" name="Google Shape;1159;p41"/>
          <p:cNvSpPr txBox="1">
            <a:spLocks noGrp="1"/>
          </p:cNvSpPr>
          <p:nvPr>
            <p:ph type="subTitle" idx="1"/>
          </p:nvPr>
        </p:nvSpPr>
        <p:spPr>
          <a:xfrm>
            <a:off x="1382707" y="1920300"/>
            <a:ext cx="6375586" cy="677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vi-VN" sz="2000" b="1" dirty="0"/>
              <a:t>Chuẩn bị ở nhà:</a:t>
            </a:r>
          </a:p>
          <a:p>
            <a:pPr marL="0" lvl="0" indent="0" rtl="0">
              <a:spcBef>
                <a:spcPts val="0"/>
              </a:spcBef>
              <a:spcAft>
                <a:spcPts val="0"/>
              </a:spcAft>
              <a:buNone/>
            </a:pPr>
            <a:r>
              <a:rPr lang="vi-VN" sz="2000" dirty="0"/>
              <a:t>Cắt 1 hình bình hành có cạnh là 5 cm và 3 cm bằng giấy thủ công. </a:t>
            </a:r>
            <a:endParaRPr sz="2000" dirty="0"/>
          </a:p>
        </p:txBody>
      </p:sp>
      <p:grpSp>
        <p:nvGrpSpPr>
          <p:cNvPr id="1160" name="Google Shape;1160;p41"/>
          <p:cNvGrpSpPr/>
          <p:nvPr/>
        </p:nvGrpSpPr>
        <p:grpSpPr>
          <a:xfrm>
            <a:off x="76212" y="3274972"/>
            <a:ext cx="1493135" cy="1792333"/>
            <a:chOff x="2444075" y="2506775"/>
            <a:chExt cx="2133050" cy="2560475"/>
          </a:xfrm>
        </p:grpSpPr>
        <p:sp>
          <p:nvSpPr>
            <p:cNvPr id="1161" name="Google Shape;1161;p41"/>
            <p:cNvSpPr/>
            <p:nvPr/>
          </p:nvSpPr>
          <p:spPr>
            <a:xfrm>
              <a:off x="4219950" y="2777675"/>
              <a:ext cx="307775" cy="56275"/>
            </a:xfrm>
            <a:custGeom>
              <a:avLst/>
              <a:gdLst/>
              <a:ahLst/>
              <a:cxnLst/>
              <a:rect l="l" t="t" r="r" b="b"/>
              <a:pathLst>
                <a:path w="12311" h="2251" extrusionOk="0">
                  <a:moveTo>
                    <a:pt x="0" y="1"/>
                  </a:moveTo>
                  <a:lnTo>
                    <a:pt x="0" y="2250"/>
                  </a:lnTo>
                  <a:lnTo>
                    <a:pt x="12311" y="2250"/>
                  </a:lnTo>
                  <a:lnTo>
                    <a:pt x="87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1"/>
            <p:cNvSpPr/>
            <p:nvPr/>
          </p:nvSpPr>
          <p:spPr>
            <a:xfrm>
              <a:off x="4205500" y="2764000"/>
              <a:ext cx="371625" cy="84375"/>
            </a:xfrm>
            <a:custGeom>
              <a:avLst/>
              <a:gdLst/>
              <a:ahLst/>
              <a:cxnLst/>
              <a:rect l="l" t="t" r="r" b="b"/>
              <a:pathLst>
                <a:path w="14865" h="3375" extrusionOk="0">
                  <a:moveTo>
                    <a:pt x="9150" y="1125"/>
                  </a:moveTo>
                  <a:lnTo>
                    <a:pt x="10913" y="2220"/>
                  </a:lnTo>
                  <a:lnTo>
                    <a:pt x="1186" y="2220"/>
                  </a:lnTo>
                  <a:lnTo>
                    <a:pt x="1186" y="1125"/>
                  </a:lnTo>
                  <a:close/>
                  <a:moveTo>
                    <a:pt x="1" y="1"/>
                  </a:moveTo>
                  <a:lnTo>
                    <a:pt x="1" y="3375"/>
                  </a:lnTo>
                  <a:lnTo>
                    <a:pt x="14864" y="3375"/>
                  </a:lnTo>
                  <a:lnTo>
                    <a:pt x="94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1"/>
            <p:cNvSpPr/>
            <p:nvPr/>
          </p:nvSpPr>
          <p:spPr>
            <a:xfrm>
              <a:off x="2826300" y="2722225"/>
              <a:ext cx="1393675" cy="111725"/>
            </a:xfrm>
            <a:custGeom>
              <a:avLst/>
              <a:gdLst/>
              <a:ahLst/>
              <a:cxnLst/>
              <a:rect l="l" t="t" r="r" b="b"/>
              <a:pathLst>
                <a:path w="55747" h="4469" extrusionOk="0">
                  <a:moveTo>
                    <a:pt x="1" y="0"/>
                  </a:moveTo>
                  <a:lnTo>
                    <a:pt x="1" y="4468"/>
                  </a:lnTo>
                  <a:lnTo>
                    <a:pt x="55746" y="4468"/>
                  </a:lnTo>
                  <a:lnTo>
                    <a:pt x="557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1"/>
            <p:cNvSpPr/>
            <p:nvPr/>
          </p:nvSpPr>
          <p:spPr>
            <a:xfrm>
              <a:off x="2812625" y="2707775"/>
              <a:ext cx="1421775" cy="140600"/>
            </a:xfrm>
            <a:custGeom>
              <a:avLst/>
              <a:gdLst/>
              <a:ahLst/>
              <a:cxnLst/>
              <a:rect l="l" t="t" r="r" b="b"/>
              <a:pathLst>
                <a:path w="56871" h="5624" extrusionOk="0">
                  <a:moveTo>
                    <a:pt x="55716" y="1125"/>
                  </a:moveTo>
                  <a:lnTo>
                    <a:pt x="55716" y="4469"/>
                  </a:lnTo>
                  <a:lnTo>
                    <a:pt x="1125" y="4469"/>
                  </a:lnTo>
                  <a:lnTo>
                    <a:pt x="1125" y="1125"/>
                  </a:lnTo>
                  <a:close/>
                  <a:moveTo>
                    <a:pt x="1" y="1"/>
                  </a:moveTo>
                  <a:lnTo>
                    <a:pt x="1" y="5624"/>
                  </a:lnTo>
                  <a:lnTo>
                    <a:pt x="56871" y="5624"/>
                  </a:lnTo>
                  <a:lnTo>
                    <a:pt x="568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1"/>
            <p:cNvSpPr/>
            <p:nvPr/>
          </p:nvSpPr>
          <p:spPr>
            <a:xfrm>
              <a:off x="2750325" y="2833925"/>
              <a:ext cx="120075" cy="1721925"/>
            </a:xfrm>
            <a:custGeom>
              <a:avLst/>
              <a:gdLst/>
              <a:ahLst/>
              <a:cxnLst/>
              <a:rect l="l" t="t" r="r" b="b"/>
              <a:pathLst>
                <a:path w="4803" h="68877" extrusionOk="0">
                  <a:moveTo>
                    <a:pt x="0" y="0"/>
                  </a:moveTo>
                  <a:lnTo>
                    <a:pt x="0" y="68877"/>
                  </a:lnTo>
                  <a:lnTo>
                    <a:pt x="4803" y="68877"/>
                  </a:lnTo>
                  <a:lnTo>
                    <a:pt x="48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1"/>
            <p:cNvSpPr/>
            <p:nvPr/>
          </p:nvSpPr>
          <p:spPr>
            <a:xfrm>
              <a:off x="2736650" y="2819475"/>
              <a:ext cx="148200" cy="1750825"/>
            </a:xfrm>
            <a:custGeom>
              <a:avLst/>
              <a:gdLst/>
              <a:ahLst/>
              <a:cxnLst/>
              <a:rect l="l" t="t" r="r" b="b"/>
              <a:pathLst>
                <a:path w="5928" h="70033" extrusionOk="0">
                  <a:moveTo>
                    <a:pt x="4772" y="1156"/>
                  </a:moveTo>
                  <a:lnTo>
                    <a:pt x="4772" y="68907"/>
                  </a:lnTo>
                  <a:lnTo>
                    <a:pt x="1125" y="68907"/>
                  </a:lnTo>
                  <a:lnTo>
                    <a:pt x="1125" y="1156"/>
                  </a:lnTo>
                  <a:close/>
                  <a:moveTo>
                    <a:pt x="0" y="1"/>
                  </a:moveTo>
                  <a:lnTo>
                    <a:pt x="0" y="70032"/>
                  </a:lnTo>
                  <a:lnTo>
                    <a:pt x="5927" y="70032"/>
                  </a:lnTo>
                  <a:lnTo>
                    <a:pt x="59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1"/>
            <p:cNvSpPr/>
            <p:nvPr/>
          </p:nvSpPr>
          <p:spPr>
            <a:xfrm>
              <a:off x="2667500" y="4102925"/>
              <a:ext cx="277375" cy="277400"/>
            </a:xfrm>
            <a:custGeom>
              <a:avLst/>
              <a:gdLst/>
              <a:ahLst/>
              <a:cxnLst/>
              <a:rect l="l" t="t" r="r" b="b"/>
              <a:pathLst>
                <a:path w="11095" h="11096" extrusionOk="0">
                  <a:moveTo>
                    <a:pt x="5562" y="1"/>
                  </a:moveTo>
                  <a:cubicBezTo>
                    <a:pt x="2493" y="1"/>
                    <a:pt x="0" y="2493"/>
                    <a:pt x="0" y="5563"/>
                  </a:cubicBezTo>
                  <a:cubicBezTo>
                    <a:pt x="0" y="8603"/>
                    <a:pt x="2493" y="11095"/>
                    <a:pt x="5562" y="11095"/>
                  </a:cubicBezTo>
                  <a:cubicBezTo>
                    <a:pt x="8632" y="11095"/>
                    <a:pt x="11094" y="8603"/>
                    <a:pt x="11094" y="5563"/>
                  </a:cubicBezTo>
                  <a:cubicBezTo>
                    <a:pt x="11094" y="2493"/>
                    <a:pt x="8632" y="1"/>
                    <a:pt x="5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1"/>
            <p:cNvSpPr/>
            <p:nvPr/>
          </p:nvSpPr>
          <p:spPr>
            <a:xfrm>
              <a:off x="2653800" y="4088500"/>
              <a:ext cx="307025" cy="306250"/>
            </a:xfrm>
            <a:custGeom>
              <a:avLst/>
              <a:gdLst/>
              <a:ahLst/>
              <a:cxnLst/>
              <a:rect l="l" t="t" r="r" b="b"/>
              <a:pathLst>
                <a:path w="12281" h="12250" extrusionOk="0">
                  <a:moveTo>
                    <a:pt x="6110" y="1155"/>
                  </a:moveTo>
                  <a:cubicBezTo>
                    <a:pt x="8876" y="1155"/>
                    <a:pt x="11095" y="3374"/>
                    <a:pt x="11095" y="6140"/>
                  </a:cubicBezTo>
                  <a:cubicBezTo>
                    <a:pt x="11095" y="8876"/>
                    <a:pt x="8846" y="11095"/>
                    <a:pt x="6110" y="11095"/>
                  </a:cubicBezTo>
                  <a:cubicBezTo>
                    <a:pt x="3375" y="11095"/>
                    <a:pt x="1126" y="8876"/>
                    <a:pt x="1126" y="6140"/>
                  </a:cubicBezTo>
                  <a:cubicBezTo>
                    <a:pt x="1126" y="3374"/>
                    <a:pt x="3375" y="1155"/>
                    <a:pt x="6110" y="1155"/>
                  </a:cubicBezTo>
                  <a:close/>
                  <a:moveTo>
                    <a:pt x="6110" y="0"/>
                  </a:moveTo>
                  <a:cubicBezTo>
                    <a:pt x="2737" y="0"/>
                    <a:pt x="1" y="2736"/>
                    <a:pt x="1" y="6140"/>
                  </a:cubicBezTo>
                  <a:cubicBezTo>
                    <a:pt x="1" y="9514"/>
                    <a:pt x="2737" y="12250"/>
                    <a:pt x="6110" y="12250"/>
                  </a:cubicBezTo>
                  <a:cubicBezTo>
                    <a:pt x="9484" y="12250"/>
                    <a:pt x="12281" y="9514"/>
                    <a:pt x="12220" y="6140"/>
                  </a:cubicBezTo>
                  <a:cubicBezTo>
                    <a:pt x="12220" y="2736"/>
                    <a:pt x="9484" y="0"/>
                    <a:pt x="61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1"/>
            <p:cNvSpPr/>
            <p:nvPr/>
          </p:nvSpPr>
          <p:spPr>
            <a:xfrm>
              <a:off x="3660675" y="2639375"/>
              <a:ext cx="277375" cy="277400"/>
            </a:xfrm>
            <a:custGeom>
              <a:avLst/>
              <a:gdLst/>
              <a:ahLst/>
              <a:cxnLst/>
              <a:rect l="l" t="t" r="r" b="b"/>
              <a:pathLst>
                <a:path w="11095" h="11096" extrusionOk="0">
                  <a:moveTo>
                    <a:pt x="5532" y="1"/>
                  </a:moveTo>
                  <a:cubicBezTo>
                    <a:pt x="2462" y="1"/>
                    <a:pt x="0" y="2463"/>
                    <a:pt x="0" y="5533"/>
                  </a:cubicBezTo>
                  <a:cubicBezTo>
                    <a:pt x="0" y="8603"/>
                    <a:pt x="2462" y="11095"/>
                    <a:pt x="5532" y="11095"/>
                  </a:cubicBezTo>
                  <a:cubicBezTo>
                    <a:pt x="8602" y="11095"/>
                    <a:pt x="11095" y="8603"/>
                    <a:pt x="11095" y="5533"/>
                  </a:cubicBezTo>
                  <a:cubicBezTo>
                    <a:pt x="11095" y="2463"/>
                    <a:pt x="8602"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1"/>
            <p:cNvSpPr/>
            <p:nvPr/>
          </p:nvSpPr>
          <p:spPr>
            <a:xfrm>
              <a:off x="3646225" y="2625700"/>
              <a:ext cx="306275" cy="306275"/>
            </a:xfrm>
            <a:custGeom>
              <a:avLst/>
              <a:gdLst/>
              <a:ahLst/>
              <a:cxnLst/>
              <a:rect l="l" t="t" r="r" b="b"/>
              <a:pathLst>
                <a:path w="12251" h="12251" extrusionOk="0">
                  <a:moveTo>
                    <a:pt x="6110" y="1125"/>
                  </a:moveTo>
                  <a:cubicBezTo>
                    <a:pt x="8846" y="1125"/>
                    <a:pt x="11095" y="3344"/>
                    <a:pt x="11095" y="6080"/>
                  </a:cubicBezTo>
                  <a:cubicBezTo>
                    <a:pt x="11095" y="8816"/>
                    <a:pt x="8846" y="11065"/>
                    <a:pt x="6110" y="11065"/>
                  </a:cubicBezTo>
                  <a:cubicBezTo>
                    <a:pt x="3375" y="11065"/>
                    <a:pt x="1125" y="8816"/>
                    <a:pt x="1125" y="6080"/>
                  </a:cubicBezTo>
                  <a:cubicBezTo>
                    <a:pt x="1125" y="3344"/>
                    <a:pt x="3375" y="1125"/>
                    <a:pt x="6110" y="1125"/>
                  </a:cubicBezTo>
                  <a:close/>
                  <a:moveTo>
                    <a:pt x="6110" y="1"/>
                  </a:moveTo>
                  <a:cubicBezTo>
                    <a:pt x="2736" y="1"/>
                    <a:pt x="1" y="2736"/>
                    <a:pt x="1" y="6141"/>
                  </a:cubicBezTo>
                  <a:cubicBezTo>
                    <a:pt x="1" y="9515"/>
                    <a:pt x="2736" y="12250"/>
                    <a:pt x="6110" y="12250"/>
                  </a:cubicBezTo>
                  <a:cubicBezTo>
                    <a:pt x="9515" y="12250"/>
                    <a:pt x="12250" y="9484"/>
                    <a:pt x="12250" y="6141"/>
                  </a:cubicBezTo>
                  <a:cubicBezTo>
                    <a:pt x="12250" y="2736"/>
                    <a:pt x="9484" y="1"/>
                    <a:pt x="61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1"/>
            <p:cNvSpPr/>
            <p:nvPr/>
          </p:nvSpPr>
          <p:spPr>
            <a:xfrm>
              <a:off x="2460050" y="2520650"/>
              <a:ext cx="351075" cy="340650"/>
            </a:xfrm>
            <a:custGeom>
              <a:avLst/>
              <a:gdLst/>
              <a:ahLst/>
              <a:cxnLst/>
              <a:rect l="l" t="t" r="r" b="b"/>
              <a:pathLst>
                <a:path w="14043" h="13626" extrusionOk="0">
                  <a:moveTo>
                    <a:pt x="4715" y="1"/>
                  </a:moveTo>
                  <a:cubicBezTo>
                    <a:pt x="3610" y="1"/>
                    <a:pt x="2508" y="419"/>
                    <a:pt x="1672" y="1254"/>
                  </a:cubicBezTo>
                  <a:cubicBezTo>
                    <a:pt x="0" y="2957"/>
                    <a:pt x="0" y="5692"/>
                    <a:pt x="1672" y="7364"/>
                  </a:cubicBezTo>
                  <a:lnTo>
                    <a:pt x="7933" y="13625"/>
                  </a:lnTo>
                  <a:lnTo>
                    <a:pt x="14043" y="7516"/>
                  </a:lnTo>
                  <a:lnTo>
                    <a:pt x="7781" y="1254"/>
                  </a:lnTo>
                  <a:cubicBezTo>
                    <a:pt x="6930" y="419"/>
                    <a:pt x="5821" y="1"/>
                    <a:pt x="4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1"/>
            <p:cNvSpPr/>
            <p:nvPr/>
          </p:nvSpPr>
          <p:spPr>
            <a:xfrm>
              <a:off x="2444075" y="2506775"/>
              <a:ext cx="387575" cy="375800"/>
            </a:xfrm>
            <a:custGeom>
              <a:avLst/>
              <a:gdLst/>
              <a:ahLst/>
              <a:cxnLst/>
              <a:rect l="l" t="t" r="r" b="b"/>
              <a:pathLst>
                <a:path w="15503" h="15032" extrusionOk="0">
                  <a:moveTo>
                    <a:pt x="5350" y="1110"/>
                  </a:moveTo>
                  <a:cubicBezTo>
                    <a:pt x="6323" y="1110"/>
                    <a:pt x="7296" y="1506"/>
                    <a:pt x="7995" y="2235"/>
                  </a:cubicBezTo>
                  <a:lnTo>
                    <a:pt x="13892" y="8101"/>
                  </a:lnTo>
                  <a:lnTo>
                    <a:pt x="8572" y="13421"/>
                  </a:lnTo>
                  <a:lnTo>
                    <a:pt x="2676" y="7554"/>
                  </a:lnTo>
                  <a:cubicBezTo>
                    <a:pt x="1247" y="6065"/>
                    <a:pt x="1247" y="3664"/>
                    <a:pt x="2676" y="2235"/>
                  </a:cubicBezTo>
                  <a:cubicBezTo>
                    <a:pt x="3405" y="1506"/>
                    <a:pt x="4408" y="1110"/>
                    <a:pt x="5350" y="1110"/>
                  </a:cubicBezTo>
                  <a:close/>
                  <a:moveTo>
                    <a:pt x="5350" y="1"/>
                  </a:moveTo>
                  <a:cubicBezTo>
                    <a:pt x="4097" y="1"/>
                    <a:pt x="2843" y="472"/>
                    <a:pt x="1885" y="1414"/>
                  </a:cubicBezTo>
                  <a:cubicBezTo>
                    <a:pt x="1" y="3329"/>
                    <a:pt x="1" y="6430"/>
                    <a:pt x="1885" y="8345"/>
                  </a:cubicBezTo>
                  <a:lnTo>
                    <a:pt x="8572" y="15032"/>
                  </a:lnTo>
                  <a:lnTo>
                    <a:pt x="15503" y="8101"/>
                  </a:lnTo>
                  <a:lnTo>
                    <a:pt x="8815" y="1414"/>
                  </a:lnTo>
                  <a:cubicBezTo>
                    <a:pt x="7858" y="472"/>
                    <a:pt x="6604" y="1"/>
                    <a:pt x="5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1"/>
            <p:cNvSpPr/>
            <p:nvPr/>
          </p:nvSpPr>
          <p:spPr>
            <a:xfrm>
              <a:off x="2779950" y="4555825"/>
              <a:ext cx="90450" cy="326025"/>
            </a:xfrm>
            <a:custGeom>
              <a:avLst/>
              <a:gdLst/>
              <a:ahLst/>
              <a:cxnLst/>
              <a:rect l="l" t="t" r="r" b="b"/>
              <a:pathLst>
                <a:path w="3618" h="13041" extrusionOk="0">
                  <a:moveTo>
                    <a:pt x="1" y="1"/>
                  </a:moveTo>
                  <a:lnTo>
                    <a:pt x="1" y="13040"/>
                  </a:lnTo>
                  <a:lnTo>
                    <a:pt x="3618" y="13040"/>
                  </a:lnTo>
                  <a:lnTo>
                    <a:pt x="36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1"/>
            <p:cNvSpPr/>
            <p:nvPr/>
          </p:nvSpPr>
          <p:spPr>
            <a:xfrm>
              <a:off x="2765525" y="4542150"/>
              <a:ext cx="119325" cy="354125"/>
            </a:xfrm>
            <a:custGeom>
              <a:avLst/>
              <a:gdLst/>
              <a:ahLst/>
              <a:cxnLst/>
              <a:rect l="l" t="t" r="r" b="b"/>
              <a:pathLst>
                <a:path w="4773" h="14165" extrusionOk="0">
                  <a:moveTo>
                    <a:pt x="3617" y="1125"/>
                  </a:moveTo>
                  <a:lnTo>
                    <a:pt x="3617" y="13010"/>
                  </a:lnTo>
                  <a:lnTo>
                    <a:pt x="1155" y="13010"/>
                  </a:lnTo>
                  <a:lnTo>
                    <a:pt x="1155" y="1125"/>
                  </a:lnTo>
                  <a:close/>
                  <a:moveTo>
                    <a:pt x="0" y="0"/>
                  </a:moveTo>
                  <a:lnTo>
                    <a:pt x="0" y="14165"/>
                  </a:lnTo>
                  <a:lnTo>
                    <a:pt x="4772" y="14165"/>
                  </a:lnTo>
                  <a:lnTo>
                    <a:pt x="47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1"/>
            <p:cNvSpPr/>
            <p:nvPr/>
          </p:nvSpPr>
          <p:spPr>
            <a:xfrm>
              <a:off x="2855950" y="4881825"/>
              <a:ext cx="28900" cy="185425"/>
            </a:xfrm>
            <a:custGeom>
              <a:avLst/>
              <a:gdLst/>
              <a:ahLst/>
              <a:cxnLst/>
              <a:rect l="l" t="t" r="r" b="b"/>
              <a:pathLst>
                <a:path w="1156" h="7417" extrusionOk="0">
                  <a:moveTo>
                    <a:pt x="0" y="0"/>
                  </a:moveTo>
                  <a:lnTo>
                    <a:pt x="0" y="7417"/>
                  </a:lnTo>
                  <a:lnTo>
                    <a:pt x="1155" y="7417"/>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1"/>
            <p:cNvSpPr/>
            <p:nvPr/>
          </p:nvSpPr>
          <p:spPr>
            <a:xfrm>
              <a:off x="2618850" y="2625700"/>
              <a:ext cx="415700" cy="416450"/>
            </a:xfrm>
            <a:custGeom>
              <a:avLst/>
              <a:gdLst/>
              <a:ahLst/>
              <a:cxnLst/>
              <a:rect l="l" t="t" r="r" b="b"/>
              <a:pathLst>
                <a:path w="16628" h="16658" extrusionOk="0">
                  <a:moveTo>
                    <a:pt x="8299" y="1"/>
                  </a:moveTo>
                  <a:cubicBezTo>
                    <a:pt x="3709" y="1"/>
                    <a:pt x="1" y="3740"/>
                    <a:pt x="1" y="8329"/>
                  </a:cubicBezTo>
                  <a:cubicBezTo>
                    <a:pt x="1" y="12919"/>
                    <a:pt x="3709" y="16658"/>
                    <a:pt x="8299" y="16658"/>
                  </a:cubicBezTo>
                  <a:cubicBezTo>
                    <a:pt x="12889" y="16658"/>
                    <a:pt x="16627" y="12919"/>
                    <a:pt x="16627" y="8329"/>
                  </a:cubicBezTo>
                  <a:cubicBezTo>
                    <a:pt x="16627" y="3740"/>
                    <a:pt x="12889" y="1"/>
                    <a:pt x="8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1"/>
            <p:cNvSpPr/>
            <p:nvPr/>
          </p:nvSpPr>
          <p:spPr>
            <a:xfrm>
              <a:off x="2604425" y="2611275"/>
              <a:ext cx="444550" cy="445325"/>
            </a:xfrm>
            <a:custGeom>
              <a:avLst/>
              <a:gdLst/>
              <a:ahLst/>
              <a:cxnLst/>
              <a:rect l="l" t="t" r="r" b="b"/>
              <a:pathLst>
                <a:path w="17782" h="17813" extrusionOk="0">
                  <a:moveTo>
                    <a:pt x="8876" y="1155"/>
                  </a:moveTo>
                  <a:cubicBezTo>
                    <a:pt x="13131" y="1155"/>
                    <a:pt x="16627" y="4651"/>
                    <a:pt x="16627" y="8906"/>
                  </a:cubicBezTo>
                  <a:cubicBezTo>
                    <a:pt x="16627" y="13162"/>
                    <a:pt x="13131" y="16657"/>
                    <a:pt x="8876" y="16657"/>
                  </a:cubicBezTo>
                  <a:cubicBezTo>
                    <a:pt x="4620" y="16657"/>
                    <a:pt x="1125" y="13162"/>
                    <a:pt x="1125" y="8906"/>
                  </a:cubicBezTo>
                  <a:cubicBezTo>
                    <a:pt x="1125" y="4651"/>
                    <a:pt x="4620" y="1155"/>
                    <a:pt x="8876" y="1155"/>
                  </a:cubicBezTo>
                  <a:close/>
                  <a:moveTo>
                    <a:pt x="8876" y="0"/>
                  </a:moveTo>
                  <a:cubicBezTo>
                    <a:pt x="3982" y="0"/>
                    <a:pt x="0" y="4013"/>
                    <a:pt x="0" y="8906"/>
                  </a:cubicBezTo>
                  <a:cubicBezTo>
                    <a:pt x="0" y="13800"/>
                    <a:pt x="3982" y="17812"/>
                    <a:pt x="8876" y="17812"/>
                  </a:cubicBezTo>
                  <a:cubicBezTo>
                    <a:pt x="13769" y="17812"/>
                    <a:pt x="17782" y="13800"/>
                    <a:pt x="17782" y="8906"/>
                  </a:cubicBezTo>
                  <a:cubicBezTo>
                    <a:pt x="17782" y="4013"/>
                    <a:pt x="13769"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1"/>
            <p:cNvSpPr/>
            <p:nvPr/>
          </p:nvSpPr>
          <p:spPr>
            <a:xfrm>
              <a:off x="2718400" y="2726025"/>
              <a:ext cx="216600" cy="216575"/>
            </a:xfrm>
            <a:custGeom>
              <a:avLst/>
              <a:gdLst/>
              <a:ahLst/>
              <a:cxnLst/>
              <a:rect l="l" t="t" r="r" b="b"/>
              <a:pathLst>
                <a:path w="8664" h="8663" extrusionOk="0">
                  <a:moveTo>
                    <a:pt x="4317" y="0"/>
                  </a:moveTo>
                  <a:cubicBezTo>
                    <a:pt x="1946" y="0"/>
                    <a:pt x="1" y="1915"/>
                    <a:pt x="1" y="4316"/>
                  </a:cubicBezTo>
                  <a:cubicBezTo>
                    <a:pt x="1" y="6717"/>
                    <a:pt x="1946" y="8663"/>
                    <a:pt x="4317" y="8663"/>
                  </a:cubicBezTo>
                  <a:cubicBezTo>
                    <a:pt x="6718" y="8663"/>
                    <a:pt x="8663" y="6717"/>
                    <a:pt x="8663" y="4316"/>
                  </a:cubicBezTo>
                  <a:cubicBezTo>
                    <a:pt x="8663" y="1915"/>
                    <a:pt x="6718" y="0"/>
                    <a:pt x="4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1"/>
            <p:cNvSpPr/>
            <p:nvPr/>
          </p:nvSpPr>
          <p:spPr>
            <a:xfrm>
              <a:off x="2703975" y="2711575"/>
              <a:ext cx="244700" cy="244700"/>
            </a:xfrm>
            <a:custGeom>
              <a:avLst/>
              <a:gdLst/>
              <a:ahLst/>
              <a:cxnLst/>
              <a:rect l="l" t="t" r="r" b="b"/>
              <a:pathLst>
                <a:path w="9788" h="9788" extrusionOk="0">
                  <a:moveTo>
                    <a:pt x="4894" y="1186"/>
                  </a:moveTo>
                  <a:cubicBezTo>
                    <a:pt x="6961" y="1186"/>
                    <a:pt x="8632" y="2858"/>
                    <a:pt x="8663" y="4925"/>
                  </a:cubicBezTo>
                  <a:cubicBezTo>
                    <a:pt x="8663" y="7022"/>
                    <a:pt x="6961" y="8694"/>
                    <a:pt x="4894" y="8694"/>
                  </a:cubicBezTo>
                  <a:cubicBezTo>
                    <a:pt x="2827" y="8694"/>
                    <a:pt x="1155" y="6992"/>
                    <a:pt x="1155" y="4925"/>
                  </a:cubicBezTo>
                  <a:cubicBezTo>
                    <a:pt x="1155" y="2858"/>
                    <a:pt x="2857" y="1186"/>
                    <a:pt x="4894" y="1186"/>
                  </a:cubicBezTo>
                  <a:close/>
                  <a:moveTo>
                    <a:pt x="4894" y="1"/>
                  </a:moveTo>
                  <a:cubicBezTo>
                    <a:pt x="2219" y="1"/>
                    <a:pt x="0" y="2189"/>
                    <a:pt x="0" y="4894"/>
                  </a:cubicBezTo>
                  <a:cubicBezTo>
                    <a:pt x="0" y="7599"/>
                    <a:pt x="2189" y="9788"/>
                    <a:pt x="4894" y="9788"/>
                  </a:cubicBezTo>
                  <a:cubicBezTo>
                    <a:pt x="7599" y="9788"/>
                    <a:pt x="9757" y="7599"/>
                    <a:pt x="9787" y="4894"/>
                  </a:cubicBezTo>
                  <a:cubicBezTo>
                    <a:pt x="9787" y="2189"/>
                    <a:pt x="7599" y="1"/>
                    <a:pt x="4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41"/>
          <p:cNvGrpSpPr/>
          <p:nvPr/>
        </p:nvGrpSpPr>
        <p:grpSpPr>
          <a:xfrm>
            <a:off x="720003" y="2493615"/>
            <a:ext cx="327163" cy="637788"/>
            <a:chOff x="2114275" y="3036050"/>
            <a:chExt cx="467375" cy="911125"/>
          </a:xfrm>
        </p:grpSpPr>
        <p:sp>
          <p:nvSpPr>
            <p:cNvPr id="1181" name="Google Shape;1181;p41"/>
            <p:cNvSpPr/>
            <p:nvPr/>
          </p:nvSpPr>
          <p:spPr>
            <a:xfrm>
              <a:off x="2174325" y="3440300"/>
              <a:ext cx="407325" cy="506875"/>
            </a:xfrm>
            <a:custGeom>
              <a:avLst/>
              <a:gdLst/>
              <a:ahLst/>
              <a:cxnLst/>
              <a:rect l="l" t="t" r="r" b="b"/>
              <a:pathLst>
                <a:path w="16293" h="20275" extrusionOk="0">
                  <a:moveTo>
                    <a:pt x="0" y="1"/>
                  </a:moveTo>
                  <a:lnTo>
                    <a:pt x="0" y="20275"/>
                  </a:lnTo>
                  <a:lnTo>
                    <a:pt x="16292" y="20275"/>
                  </a:lnTo>
                  <a:lnTo>
                    <a:pt x="16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1"/>
            <p:cNvSpPr/>
            <p:nvPr/>
          </p:nvSpPr>
          <p:spPr>
            <a:xfrm>
              <a:off x="2174325" y="3096075"/>
              <a:ext cx="407325" cy="343500"/>
            </a:xfrm>
            <a:custGeom>
              <a:avLst/>
              <a:gdLst/>
              <a:ahLst/>
              <a:cxnLst/>
              <a:rect l="l" t="t" r="r" b="b"/>
              <a:pathLst>
                <a:path w="16293" h="13740" extrusionOk="0">
                  <a:moveTo>
                    <a:pt x="0" y="1"/>
                  </a:moveTo>
                  <a:lnTo>
                    <a:pt x="0" y="13740"/>
                  </a:lnTo>
                  <a:lnTo>
                    <a:pt x="16292" y="13740"/>
                  </a:lnTo>
                  <a:lnTo>
                    <a:pt x="162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1"/>
            <p:cNvSpPr/>
            <p:nvPr/>
          </p:nvSpPr>
          <p:spPr>
            <a:xfrm>
              <a:off x="2114275" y="3036050"/>
              <a:ext cx="436225" cy="866300"/>
            </a:xfrm>
            <a:custGeom>
              <a:avLst/>
              <a:gdLst/>
              <a:ahLst/>
              <a:cxnLst/>
              <a:rect l="l" t="t" r="r" b="b"/>
              <a:pathLst>
                <a:path w="17449" h="34652" extrusionOk="0">
                  <a:moveTo>
                    <a:pt x="16263" y="1155"/>
                  </a:moveTo>
                  <a:lnTo>
                    <a:pt x="16263" y="33527"/>
                  </a:lnTo>
                  <a:lnTo>
                    <a:pt x="1095" y="33527"/>
                  </a:lnTo>
                  <a:lnTo>
                    <a:pt x="1095" y="1155"/>
                  </a:lnTo>
                  <a:close/>
                  <a:moveTo>
                    <a:pt x="1" y="0"/>
                  </a:moveTo>
                  <a:lnTo>
                    <a:pt x="1" y="34651"/>
                  </a:lnTo>
                  <a:lnTo>
                    <a:pt x="17448" y="34651"/>
                  </a:lnTo>
                  <a:lnTo>
                    <a:pt x="174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 name="Google Shape;1184;p41"/>
          <p:cNvGrpSpPr/>
          <p:nvPr/>
        </p:nvGrpSpPr>
        <p:grpSpPr>
          <a:xfrm>
            <a:off x="5587625" y="541030"/>
            <a:ext cx="1552163" cy="755352"/>
            <a:chOff x="359700" y="4031500"/>
            <a:chExt cx="2217375" cy="1079075"/>
          </a:xfrm>
        </p:grpSpPr>
        <p:sp>
          <p:nvSpPr>
            <p:cNvPr id="1185" name="Google Shape;1185;p41"/>
            <p:cNvSpPr/>
            <p:nvPr/>
          </p:nvSpPr>
          <p:spPr>
            <a:xfrm>
              <a:off x="463050" y="4094575"/>
              <a:ext cx="2114025" cy="1016000"/>
            </a:xfrm>
            <a:custGeom>
              <a:avLst/>
              <a:gdLst/>
              <a:ahLst/>
              <a:cxnLst/>
              <a:rect l="l" t="t" r="r" b="b"/>
              <a:pathLst>
                <a:path w="84561" h="40640" extrusionOk="0">
                  <a:moveTo>
                    <a:pt x="76901" y="12068"/>
                  </a:moveTo>
                  <a:lnTo>
                    <a:pt x="76901" y="33040"/>
                  </a:lnTo>
                  <a:lnTo>
                    <a:pt x="33344" y="33040"/>
                  </a:lnTo>
                  <a:lnTo>
                    <a:pt x="76901" y="12068"/>
                  </a:lnTo>
                  <a:close/>
                  <a:moveTo>
                    <a:pt x="84561" y="1"/>
                  </a:moveTo>
                  <a:lnTo>
                    <a:pt x="0" y="40639"/>
                  </a:lnTo>
                  <a:lnTo>
                    <a:pt x="84561" y="40639"/>
                  </a:lnTo>
                  <a:lnTo>
                    <a:pt x="8456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1"/>
            <p:cNvSpPr/>
            <p:nvPr/>
          </p:nvSpPr>
          <p:spPr>
            <a:xfrm>
              <a:off x="359700" y="4031500"/>
              <a:ext cx="2190800" cy="1054000"/>
            </a:xfrm>
            <a:custGeom>
              <a:avLst/>
              <a:gdLst/>
              <a:ahLst/>
              <a:cxnLst/>
              <a:rect l="l" t="t" r="r" b="b"/>
              <a:pathLst>
                <a:path w="87632" h="42160" extrusionOk="0">
                  <a:moveTo>
                    <a:pt x="78847" y="13922"/>
                  </a:moveTo>
                  <a:lnTo>
                    <a:pt x="78847" y="33405"/>
                  </a:lnTo>
                  <a:lnTo>
                    <a:pt x="38329" y="33405"/>
                  </a:lnTo>
                  <a:lnTo>
                    <a:pt x="78847" y="13922"/>
                  </a:lnTo>
                  <a:close/>
                  <a:moveTo>
                    <a:pt x="80002" y="12129"/>
                  </a:moveTo>
                  <a:lnTo>
                    <a:pt x="33375" y="34560"/>
                  </a:lnTo>
                  <a:lnTo>
                    <a:pt x="80002" y="34560"/>
                  </a:lnTo>
                  <a:lnTo>
                    <a:pt x="80002" y="12129"/>
                  </a:lnTo>
                  <a:close/>
                  <a:moveTo>
                    <a:pt x="86476" y="1824"/>
                  </a:moveTo>
                  <a:lnTo>
                    <a:pt x="86476" y="41004"/>
                  </a:lnTo>
                  <a:lnTo>
                    <a:pt x="5016" y="41004"/>
                  </a:lnTo>
                  <a:lnTo>
                    <a:pt x="86476" y="1824"/>
                  </a:lnTo>
                  <a:close/>
                  <a:moveTo>
                    <a:pt x="87631" y="1"/>
                  </a:moveTo>
                  <a:lnTo>
                    <a:pt x="0" y="42159"/>
                  </a:lnTo>
                  <a:lnTo>
                    <a:pt x="87631" y="42159"/>
                  </a:lnTo>
                  <a:lnTo>
                    <a:pt x="876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41"/>
          <p:cNvGrpSpPr/>
          <p:nvPr/>
        </p:nvGrpSpPr>
        <p:grpSpPr>
          <a:xfrm>
            <a:off x="8224778" y="2249393"/>
            <a:ext cx="246838" cy="387257"/>
            <a:chOff x="404525" y="4002625"/>
            <a:chExt cx="352625" cy="553225"/>
          </a:xfrm>
        </p:grpSpPr>
        <p:sp>
          <p:nvSpPr>
            <p:cNvPr id="1194" name="Google Shape;1194;p41"/>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1"/>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1"/>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1"/>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1"/>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41"/>
          <p:cNvGrpSpPr/>
          <p:nvPr/>
        </p:nvGrpSpPr>
        <p:grpSpPr>
          <a:xfrm>
            <a:off x="76202" y="2816032"/>
            <a:ext cx="214917" cy="230335"/>
            <a:chOff x="424275" y="4593075"/>
            <a:chExt cx="307025" cy="329050"/>
          </a:xfrm>
        </p:grpSpPr>
        <p:sp>
          <p:nvSpPr>
            <p:cNvPr id="1200" name="Google Shape;1200;p41"/>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1"/>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1"/>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41"/>
          <p:cNvGrpSpPr/>
          <p:nvPr/>
        </p:nvGrpSpPr>
        <p:grpSpPr>
          <a:xfrm>
            <a:off x="8715845" y="2113905"/>
            <a:ext cx="214918" cy="250565"/>
            <a:chOff x="6571050" y="2495000"/>
            <a:chExt cx="307025" cy="357950"/>
          </a:xfrm>
        </p:grpSpPr>
        <p:sp>
          <p:nvSpPr>
            <p:cNvPr id="1204" name="Google Shape;1204;p41"/>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1"/>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41"/>
          <p:cNvGrpSpPr/>
          <p:nvPr/>
        </p:nvGrpSpPr>
        <p:grpSpPr>
          <a:xfrm>
            <a:off x="7368393" y="541015"/>
            <a:ext cx="1103235" cy="1479835"/>
            <a:chOff x="393738" y="1475915"/>
            <a:chExt cx="1103235" cy="1479835"/>
          </a:xfrm>
        </p:grpSpPr>
        <p:sp>
          <p:nvSpPr>
            <p:cNvPr id="1208" name="Google Shape;1208;p41"/>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1"/>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1"/>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1"/>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1"/>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41"/>
          <p:cNvGrpSpPr/>
          <p:nvPr/>
        </p:nvGrpSpPr>
        <p:grpSpPr>
          <a:xfrm rot="16200000">
            <a:off x="406060" y="3809340"/>
            <a:ext cx="1100050" cy="540978"/>
            <a:chOff x="823225" y="4003400"/>
            <a:chExt cx="1571500" cy="772825"/>
          </a:xfrm>
        </p:grpSpPr>
        <p:sp>
          <p:nvSpPr>
            <p:cNvPr id="1216" name="Google Shape;1216;p41"/>
            <p:cNvSpPr/>
            <p:nvPr/>
          </p:nvSpPr>
          <p:spPr>
            <a:xfrm>
              <a:off x="865025" y="4054300"/>
              <a:ext cx="1493975" cy="721925"/>
            </a:xfrm>
            <a:custGeom>
              <a:avLst/>
              <a:gdLst/>
              <a:ahLst/>
              <a:cxnLst/>
              <a:rect l="l" t="t" r="r" b="b"/>
              <a:pathLst>
                <a:path w="59759" h="28877" extrusionOk="0">
                  <a:moveTo>
                    <a:pt x="34895" y="5715"/>
                  </a:moveTo>
                  <a:lnTo>
                    <a:pt x="5715" y="19818"/>
                  </a:lnTo>
                  <a:lnTo>
                    <a:pt x="5715" y="5715"/>
                  </a:lnTo>
                  <a:close/>
                  <a:moveTo>
                    <a:pt x="0" y="1"/>
                  </a:moveTo>
                  <a:lnTo>
                    <a:pt x="0" y="28876"/>
                  </a:lnTo>
                  <a:lnTo>
                    <a:pt x="597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1"/>
            <p:cNvSpPr/>
            <p:nvPr/>
          </p:nvSpPr>
          <p:spPr>
            <a:xfrm>
              <a:off x="823225" y="4003400"/>
              <a:ext cx="1571500" cy="759150"/>
            </a:xfrm>
            <a:custGeom>
              <a:avLst/>
              <a:gdLst/>
              <a:ahLst/>
              <a:cxnLst/>
              <a:rect l="l" t="t" r="r" b="b"/>
              <a:pathLst>
                <a:path w="62860" h="30366" extrusionOk="0">
                  <a:moveTo>
                    <a:pt x="32980" y="6839"/>
                  </a:moveTo>
                  <a:lnTo>
                    <a:pt x="6840" y="19453"/>
                  </a:lnTo>
                  <a:lnTo>
                    <a:pt x="6840" y="6839"/>
                  </a:lnTo>
                  <a:close/>
                  <a:moveTo>
                    <a:pt x="5685" y="5684"/>
                  </a:moveTo>
                  <a:lnTo>
                    <a:pt x="5685" y="21277"/>
                  </a:lnTo>
                  <a:lnTo>
                    <a:pt x="37965" y="5684"/>
                  </a:lnTo>
                  <a:close/>
                  <a:moveTo>
                    <a:pt x="57874" y="1125"/>
                  </a:moveTo>
                  <a:lnTo>
                    <a:pt x="1125" y="28541"/>
                  </a:lnTo>
                  <a:lnTo>
                    <a:pt x="1125" y="1125"/>
                  </a:lnTo>
                  <a:close/>
                  <a:moveTo>
                    <a:pt x="1" y="0"/>
                  </a:moveTo>
                  <a:lnTo>
                    <a:pt x="1" y="30365"/>
                  </a:lnTo>
                  <a:lnTo>
                    <a:pt x="62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 name="Google Shape;1218;p41"/>
          <p:cNvGrpSpPr/>
          <p:nvPr/>
        </p:nvGrpSpPr>
        <p:grpSpPr>
          <a:xfrm>
            <a:off x="8715860" y="76210"/>
            <a:ext cx="346832" cy="1809080"/>
            <a:chOff x="4713875" y="2486650"/>
            <a:chExt cx="495475" cy="2584400"/>
          </a:xfrm>
        </p:grpSpPr>
        <p:sp>
          <p:nvSpPr>
            <p:cNvPr id="1219" name="Google Shape;1219;p41"/>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1"/>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1"/>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1"/>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1"/>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1"/>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1"/>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1"/>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1"/>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1"/>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1"/>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1"/>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1"/>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1"/>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1"/>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itle 12">
            <a:extLst>
              <a:ext uri="{FF2B5EF4-FFF2-40B4-BE49-F238E27FC236}">
                <a16:creationId xmlns:a16="http://schemas.microsoft.com/office/drawing/2014/main" id="{7E0F8D30-2DDE-3EF5-5694-B1F0324678BE}"/>
              </a:ext>
            </a:extLst>
          </p:cNvPr>
          <p:cNvSpPr txBox="1">
            <a:spLocks/>
          </p:cNvSpPr>
          <p:nvPr/>
        </p:nvSpPr>
        <p:spPr>
          <a:xfrm>
            <a:off x="672373" y="1477608"/>
            <a:ext cx="4135937" cy="338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400" dirty="0">
                <a:solidFill>
                  <a:schemeClr val="bg1"/>
                </a:solidFill>
                <a:latin typeface="Exo 2 Black" panose="020B0604020202020204" charset="0"/>
              </a:rPr>
              <a:t>b. Diện tích hình bình hành</a:t>
            </a:r>
            <a:endParaRPr lang="en-US" sz="2400" dirty="0">
              <a:solidFill>
                <a:schemeClr val="bg1"/>
              </a:solidFill>
              <a:latin typeface="Exo 2 Black" panose="020B0604020202020204" charset="0"/>
            </a:endParaRPr>
          </a:p>
        </p:txBody>
      </p:sp>
      <p:sp>
        <p:nvSpPr>
          <p:cNvPr id="3" name="Google Shape;1159;p41">
            <a:extLst>
              <a:ext uri="{FF2B5EF4-FFF2-40B4-BE49-F238E27FC236}">
                <a16:creationId xmlns:a16="http://schemas.microsoft.com/office/drawing/2014/main" id="{F947007A-B8E6-BD4A-6672-C389CCDF5C0B}"/>
              </a:ext>
            </a:extLst>
          </p:cNvPr>
          <p:cNvSpPr txBox="1">
            <a:spLocks/>
          </p:cNvSpPr>
          <p:nvPr/>
        </p:nvSpPr>
        <p:spPr>
          <a:xfrm>
            <a:off x="1544883" y="3019670"/>
            <a:ext cx="6375586"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Montserrat Medium"/>
              <a:buNone/>
              <a:defRPr sz="1600" b="0" i="0" u="none" strike="noStrike" cap="none">
                <a:solidFill>
                  <a:schemeClr val="dk1"/>
                </a:solidFill>
                <a:latin typeface="Montserrat Medium"/>
                <a:ea typeface="Montserrat Medium"/>
                <a:cs typeface="Montserrat Medium"/>
                <a:sym typeface="Montserrat Medium"/>
              </a:defRPr>
            </a:lvl1pPr>
            <a:lvl2pPr marL="914400" marR="0" lvl="1"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2pPr>
            <a:lvl3pPr marL="1371600" marR="0" lvl="2"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3pPr>
            <a:lvl4pPr marL="1828800" marR="0" lvl="3"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4pPr>
            <a:lvl5pPr marL="2286000" marR="0" lvl="4"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5pPr>
            <a:lvl6pPr marL="2743200" marR="0" lvl="5"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6pPr>
            <a:lvl7pPr marL="3200400" marR="0" lvl="6"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7pPr>
            <a:lvl8pPr marL="3657600" marR="0" lvl="7"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8pPr>
            <a:lvl9pPr marL="4114800" marR="0" lvl="8" indent="-317500" algn="ctr" rtl="0">
              <a:lnSpc>
                <a:spcPct val="100000"/>
              </a:lnSpc>
              <a:spcBef>
                <a:spcPts val="0"/>
              </a:spcBef>
              <a:spcAft>
                <a:spcPts val="0"/>
              </a:spcAft>
              <a:buClr>
                <a:schemeClr val="dk1"/>
              </a:buClr>
              <a:buSzPts val="1400"/>
              <a:buFont typeface="Montserrat Medium"/>
              <a:buNone/>
              <a:defRPr sz="1400" b="0" i="0" u="none" strike="noStrike" cap="none">
                <a:solidFill>
                  <a:schemeClr val="dk1"/>
                </a:solidFill>
                <a:latin typeface="Montserrat Medium"/>
                <a:ea typeface="Montserrat Medium"/>
                <a:cs typeface="Montserrat Medium"/>
                <a:sym typeface="Montserrat Medium"/>
              </a:defRPr>
            </a:lvl9pPr>
          </a:lstStyle>
          <a:p>
            <a:pPr marL="0" indent="0"/>
            <a:r>
              <a:rPr lang="vi-VN" sz="2000" b="1" dirty="0"/>
              <a:t>Thực hành:</a:t>
            </a:r>
          </a:p>
          <a:p>
            <a:pPr marL="342900" indent="-342900" algn="l">
              <a:buFont typeface="Arial" panose="020B0604020202020204" pitchFamily="34" charset="0"/>
              <a:buChar char="•"/>
            </a:pPr>
            <a:r>
              <a:rPr lang="vi-VN" sz="2000" dirty="0"/>
              <a:t>Kẻ đường cao BH</a:t>
            </a:r>
          </a:p>
          <a:p>
            <a:pPr marL="342900" indent="-342900" algn="l">
              <a:buFont typeface="Arial" panose="020B0604020202020204" pitchFamily="34" charset="0"/>
              <a:buChar char="•"/>
            </a:pPr>
            <a:r>
              <a:rPr lang="vi-VN" sz="2000" dirty="0"/>
              <a:t>Dùng kéo cắt theo đườngcao BH được 1 hình tam giác và hình thang</a:t>
            </a:r>
          </a:p>
          <a:p>
            <a:pPr marL="342900" indent="-342900" algn="l">
              <a:buFont typeface="Arial" panose="020B0604020202020204" pitchFamily="34" charset="0"/>
              <a:buChar char="•"/>
            </a:pPr>
            <a:r>
              <a:rPr lang="vi-VN" sz="2000" dirty="0"/>
              <a:t>Ghép thành hình chữ nhật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9">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59">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9" grpId="0" uiExpand="1" build="p"/>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87"/>
        <p:cNvGrpSpPr/>
        <p:nvPr/>
      </p:nvGrpSpPr>
      <p:grpSpPr>
        <a:xfrm>
          <a:off x="0" y="0"/>
          <a:ext cx="0" cy="0"/>
          <a:chOff x="0" y="0"/>
          <a:chExt cx="0" cy="0"/>
        </a:xfrm>
      </p:grpSpPr>
      <p:sp>
        <p:nvSpPr>
          <p:cNvPr id="4588" name="Google Shape;4588;p77"/>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rPr>
              <a:t>S</a:t>
            </a:r>
            <a:r>
              <a:rPr lang="en" sz="1000" b="1" u="sng">
                <a:solidFill>
                  <a:schemeClr val="hlink"/>
                </a:solidFill>
                <a:hlinkClick r:id="rId3"/>
              </a:rPr>
              <a:t>lidesgo</a:t>
            </a:r>
            <a:r>
              <a:rPr lang="en" sz="1000">
                <a:solidFill>
                  <a:schemeClr val="lt1"/>
                </a:solidFill>
              </a:rPr>
              <a:t> or keeping the "</a:t>
            </a:r>
            <a:r>
              <a:rPr lang="en" sz="1000" b="1" u="sng">
                <a:solidFill>
                  <a:schemeClr val="hlink"/>
                </a:solidFill>
                <a:hlinkClick r:id="rId4" action="ppaction://hlinksldjump"/>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4589" name="Google Shape;4589;p7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4590" name="Google Shape;4590;p7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94"/>
        <p:cNvGrpSpPr/>
        <p:nvPr/>
      </p:nvGrpSpPr>
      <p:grpSpPr>
        <a:xfrm>
          <a:off x="0" y="0"/>
          <a:ext cx="0" cy="0"/>
          <a:chOff x="0" y="0"/>
          <a:chExt cx="0" cy="0"/>
        </a:xfrm>
      </p:grpSpPr>
      <p:sp>
        <p:nvSpPr>
          <p:cNvPr id="4595" name="Google Shape;4595;p78"/>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4596" name="Google Shape;4596;p78"/>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Exo 2</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https://fonts.google.com/specimen/Exo+2</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p:txBody>
      </p:sp>
      <p:sp>
        <p:nvSpPr>
          <p:cNvPr id="4597" name="Google Shape;4597;p78"/>
          <p:cNvSpPr/>
          <p:nvPr/>
        </p:nvSpPr>
        <p:spPr>
          <a:xfrm>
            <a:off x="2052650" y="3453775"/>
            <a:ext cx="791400" cy="754200"/>
          </a:xfrm>
          <a:prstGeom prst="roundRect">
            <a:avLst>
              <a:gd name="adj" fmla="val 16667"/>
            </a:avLst>
          </a:prstGeom>
          <a:solidFill>
            <a:srgbClr val="000000"/>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98" name="Google Shape;4598;p78"/>
          <p:cNvSpPr/>
          <p:nvPr/>
        </p:nvSpPr>
        <p:spPr>
          <a:xfrm>
            <a:off x="3114470" y="3453775"/>
            <a:ext cx="791400" cy="754200"/>
          </a:xfrm>
          <a:prstGeom prst="roundRect">
            <a:avLst>
              <a:gd name="adj" fmla="val 16667"/>
            </a:avLst>
          </a:prstGeom>
          <a:solidFill>
            <a:srgbClr val="D97245"/>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599" name="Google Shape;4599;p78"/>
          <p:cNvSpPr/>
          <p:nvPr/>
        </p:nvSpPr>
        <p:spPr>
          <a:xfrm>
            <a:off x="4176289" y="3453775"/>
            <a:ext cx="791400" cy="754200"/>
          </a:xfrm>
          <a:prstGeom prst="roundRect">
            <a:avLst>
              <a:gd name="adj" fmla="val 16667"/>
            </a:avLst>
          </a:prstGeom>
          <a:solidFill>
            <a:srgbClr val="FCC353"/>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00" name="Google Shape;4600;p78"/>
          <p:cNvSpPr txBox="1"/>
          <p:nvPr/>
        </p:nvSpPr>
        <p:spPr>
          <a:xfrm>
            <a:off x="2052650" y="3610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4601" name="Google Shape;4601;p78"/>
          <p:cNvSpPr txBox="1"/>
          <p:nvPr/>
        </p:nvSpPr>
        <p:spPr>
          <a:xfrm>
            <a:off x="3114475" y="3610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#d97245</a:t>
            </a:r>
            <a:endParaRPr sz="1000">
              <a:solidFill>
                <a:srgbClr val="FFFFFF"/>
              </a:solidFill>
            </a:endParaRPr>
          </a:p>
        </p:txBody>
      </p:sp>
      <p:sp>
        <p:nvSpPr>
          <p:cNvPr id="4602" name="Google Shape;4602;p78"/>
          <p:cNvSpPr txBox="1"/>
          <p:nvPr/>
        </p:nvSpPr>
        <p:spPr>
          <a:xfrm>
            <a:off x="4176300" y="3610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#fcc353</a:t>
            </a:r>
            <a:endParaRPr sz="1000">
              <a:solidFill>
                <a:schemeClr val="dk1"/>
              </a:solidFill>
            </a:endParaRPr>
          </a:p>
        </p:txBody>
      </p:sp>
      <p:sp>
        <p:nvSpPr>
          <p:cNvPr id="4603" name="Google Shape;4603;p78"/>
          <p:cNvSpPr/>
          <p:nvPr/>
        </p:nvSpPr>
        <p:spPr>
          <a:xfrm>
            <a:off x="5238125" y="3453775"/>
            <a:ext cx="791400" cy="754200"/>
          </a:xfrm>
          <a:prstGeom prst="roundRect">
            <a:avLst>
              <a:gd name="adj" fmla="val 16667"/>
            </a:avLst>
          </a:prstGeom>
          <a:solidFill>
            <a:srgbClr val="FFD4D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04" name="Google Shape;4604;p78"/>
          <p:cNvSpPr txBox="1"/>
          <p:nvPr/>
        </p:nvSpPr>
        <p:spPr>
          <a:xfrm>
            <a:off x="5238125" y="3610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#ffd4d4</a:t>
            </a:r>
            <a:endParaRPr sz="1000">
              <a:solidFill>
                <a:schemeClr val="dk1"/>
              </a:solidFill>
            </a:endParaRPr>
          </a:p>
        </p:txBody>
      </p:sp>
      <p:sp>
        <p:nvSpPr>
          <p:cNvPr id="4605" name="Google Shape;4605;p78"/>
          <p:cNvSpPr/>
          <p:nvPr/>
        </p:nvSpPr>
        <p:spPr>
          <a:xfrm>
            <a:off x="6299950" y="3453775"/>
            <a:ext cx="791400" cy="754200"/>
          </a:xfrm>
          <a:prstGeom prst="roundRect">
            <a:avLst>
              <a:gd name="adj" fmla="val 16667"/>
            </a:avLst>
          </a:prstGeom>
          <a:solidFill>
            <a:srgbClr val="FCF9ED"/>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606" name="Google Shape;4606;p78"/>
          <p:cNvSpPr txBox="1"/>
          <p:nvPr/>
        </p:nvSpPr>
        <p:spPr>
          <a:xfrm>
            <a:off x="6299950" y="36108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#fcf9ed</a:t>
            </a:r>
            <a:endParaRPr sz="1000">
              <a:solidFill>
                <a:schemeClr val="dk1"/>
              </a:solidFill>
            </a:endParaRPr>
          </a:p>
        </p:txBody>
      </p:sp>
      <p:sp>
        <p:nvSpPr>
          <p:cNvPr id="4607" name="Google Shape;4607;p78"/>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11"/>
        <p:cNvGrpSpPr/>
        <p:nvPr/>
      </p:nvGrpSpPr>
      <p:grpSpPr>
        <a:xfrm>
          <a:off x="0" y="0"/>
          <a:ext cx="0" cy="0"/>
          <a:chOff x="0" y="0"/>
          <a:chExt cx="0" cy="0"/>
        </a:xfrm>
      </p:grpSpPr>
      <p:sp>
        <p:nvSpPr>
          <p:cNvPr id="4612" name="Google Shape;4612;p79"/>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sp>
        <p:nvSpPr>
          <p:cNvPr id="4613" name="Google Shape;4613;p7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4614" name="Google Shape;4614;p79"/>
          <p:cNvPicPr preferRelativeResize="0"/>
          <p:nvPr/>
        </p:nvPicPr>
        <p:blipFill rotWithShape="1">
          <a:blip r:embed="rId4">
            <a:alphaModFix/>
          </a:blip>
          <a:srcRect t="16547" b="16540"/>
          <a:stretch/>
        </p:blipFill>
        <p:spPr>
          <a:xfrm>
            <a:off x="510820" y="2688639"/>
            <a:ext cx="1606720" cy="1075075"/>
          </a:xfrm>
          <a:prstGeom prst="rect">
            <a:avLst/>
          </a:prstGeom>
          <a:noFill/>
          <a:ln>
            <a:noFill/>
          </a:ln>
        </p:spPr>
      </p:pic>
      <p:sp>
        <p:nvSpPr>
          <p:cNvPr id="4615" name="Google Shape;4615;p79">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4616" name="Google Shape;4616;p79">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4617" name="Google Shape;4617;p79">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4618" name="Google Shape;4618;p79">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4619" name="Google Shape;4619;p79"/>
          <p:cNvPicPr preferRelativeResize="0"/>
          <p:nvPr/>
        </p:nvPicPr>
        <p:blipFill rotWithShape="1">
          <a:blip r:embed="rId9">
            <a:alphaModFix/>
          </a:blip>
          <a:srcRect/>
          <a:stretch/>
        </p:blipFill>
        <p:spPr>
          <a:xfrm>
            <a:off x="2255077" y="2410850"/>
            <a:ext cx="1340595" cy="1340605"/>
          </a:xfrm>
          <a:prstGeom prst="rect">
            <a:avLst/>
          </a:prstGeom>
          <a:noFill/>
          <a:ln>
            <a:noFill/>
          </a:ln>
        </p:spPr>
      </p:pic>
      <p:pic>
        <p:nvPicPr>
          <p:cNvPr id="4620" name="Google Shape;4620;p79"/>
          <p:cNvPicPr preferRelativeResize="0"/>
          <p:nvPr/>
        </p:nvPicPr>
        <p:blipFill rotWithShape="1">
          <a:blip r:embed="rId10">
            <a:alphaModFix/>
          </a:blip>
          <a:srcRect t="6377" b="6377"/>
          <a:stretch/>
        </p:blipFill>
        <p:spPr>
          <a:xfrm>
            <a:off x="3774275" y="2532512"/>
            <a:ext cx="1448305" cy="1263590"/>
          </a:xfrm>
          <a:prstGeom prst="rect">
            <a:avLst/>
          </a:prstGeom>
          <a:noFill/>
          <a:ln>
            <a:noFill/>
          </a:ln>
        </p:spPr>
      </p:pic>
      <p:pic>
        <p:nvPicPr>
          <p:cNvPr id="4621" name="Google Shape;4621;p79"/>
          <p:cNvPicPr preferRelativeResize="0"/>
          <p:nvPr/>
        </p:nvPicPr>
        <p:blipFill rotWithShape="1">
          <a:blip r:embed="rId11">
            <a:alphaModFix/>
          </a:blip>
          <a:srcRect t="9256" b="9256"/>
          <a:stretch/>
        </p:blipFill>
        <p:spPr>
          <a:xfrm>
            <a:off x="5347337" y="2581527"/>
            <a:ext cx="1448285" cy="1180165"/>
          </a:xfrm>
          <a:prstGeom prst="rect">
            <a:avLst/>
          </a:prstGeom>
          <a:noFill/>
          <a:ln>
            <a:noFill/>
          </a:ln>
        </p:spPr>
      </p:pic>
      <p:pic>
        <p:nvPicPr>
          <p:cNvPr id="4622" name="Google Shape;4622;p79"/>
          <p:cNvPicPr preferRelativeResize="0"/>
          <p:nvPr/>
        </p:nvPicPr>
        <p:blipFill rotWithShape="1">
          <a:blip r:embed="rId12">
            <a:alphaModFix/>
          </a:blip>
          <a:srcRect t="14837" b="14844"/>
          <a:stretch/>
        </p:blipFill>
        <p:spPr>
          <a:xfrm>
            <a:off x="6836257" y="2523903"/>
            <a:ext cx="1796925" cy="1263600"/>
          </a:xfrm>
          <a:prstGeom prst="rect">
            <a:avLst/>
          </a:prstGeom>
          <a:noFill/>
          <a:ln>
            <a:noFill/>
          </a:ln>
        </p:spPr>
      </p:pic>
      <p:sp>
        <p:nvSpPr>
          <p:cNvPr id="4623" name="Google Shape;4623;p79">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627"/>
        <p:cNvGrpSpPr/>
        <p:nvPr/>
      </p:nvGrpSpPr>
      <p:grpSpPr>
        <a:xfrm>
          <a:off x="0" y="0"/>
          <a:ext cx="0" cy="0"/>
          <a:chOff x="0" y="0"/>
          <a:chExt cx="0" cy="0"/>
        </a:xfrm>
      </p:grpSpPr>
      <p:sp>
        <p:nvSpPr>
          <p:cNvPr id="4628" name="Google Shape;4628;p80"/>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4629" name="Google Shape;4629;p8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4630" name="Google Shape;4630;p80"/>
          <p:cNvGrpSpPr/>
          <p:nvPr/>
        </p:nvGrpSpPr>
        <p:grpSpPr>
          <a:xfrm>
            <a:off x="5082708" y="3095784"/>
            <a:ext cx="442841" cy="514271"/>
            <a:chOff x="4727025" y="1332775"/>
            <a:chExt cx="59900" cy="69625"/>
          </a:xfrm>
        </p:grpSpPr>
        <p:sp>
          <p:nvSpPr>
            <p:cNvPr id="4631" name="Google Shape;4631;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80"/>
          <p:cNvGrpSpPr/>
          <p:nvPr/>
        </p:nvGrpSpPr>
        <p:grpSpPr>
          <a:xfrm>
            <a:off x="5758025" y="2343272"/>
            <a:ext cx="500909" cy="500899"/>
            <a:chOff x="4820425" y="1329900"/>
            <a:chExt cx="70175" cy="70350"/>
          </a:xfrm>
        </p:grpSpPr>
        <p:sp>
          <p:nvSpPr>
            <p:cNvPr id="4634" name="Google Shape;4634;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 name="Google Shape;4638;p80"/>
          <p:cNvGrpSpPr/>
          <p:nvPr/>
        </p:nvGrpSpPr>
        <p:grpSpPr>
          <a:xfrm>
            <a:off x="6410648" y="2355062"/>
            <a:ext cx="538135" cy="493119"/>
            <a:chOff x="4903200" y="1331525"/>
            <a:chExt cx="73575" cy="67425"/>
          </a:xfrm>
        </p:grpSpPr>
        <p:sp>
          <p:nvSpPr>
            <p:cNvPr id="4639" name="Google Shape;4639;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640" name="Google Shape;4640;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80"/>
          <p:cNvGrpSpPr/>
          <p:nvPr/>
        </p:nvGrpSpPr>
        <p:grpSpPr>
          <a:xfrm>
            <a:off x="5670599" y="3097040"/>
            <a:ext cx="544563" cy="511895"/>
            <a:chOff x="4815575" y="1416800"/>
            <a:chExt cx="73750" cy="71400"/>
          </a:xfrm>
        </p:grpSpPr>
        <p:sp>
          <p:nvSpPr>
            <p:cNvPr id="4642" name="Google Shape;4642;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80"/>
          <p:cNvGrpSpPr/>
          <p:nvPr/>
        </p:nvGrpSpPr>
        <p:grpSpPr>
          <a:xfrm>
            <a:off x="6367224" y="3096746"/>
            <a:ext cx="602914" cy="512477"/>
            <a:chOff x="4902475" y="1418875"/>
            <a:chExt cx="74500" cy="63775"/>
          </a:xfrm>
        </p:grpSpPr>
        <p:sp>
          <p:nvSpPr>
            <p:cNvPr id="4646" name="Google Shape;4646;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0"/>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80"/>
          <p:cNvGrpSpPr/>
          <p:nvPr/>
        </p:nvGrpSpPr>
        <p:grpSpPr>
          <a:xfrm>
            <a:off x="5783096" y="3835985"/>
            <a:ext cx="515391" cy="525699"/>
            <a:chOff x="4818100" y="1507675"/>
            <a:chExt cx="71225" cy="71625"/>
          </a:xfrm>
        </p:grpSpPr>
        <p:sp>
          <p:nvSpPr>
            <p:cNvPr id="4649" name="Google Shape;4649;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80"/>
          <p:cNvGrpSpPr/>
          <p:nvPr/>
        </p:nvGrpSpPr>
        <p:grpSpPr>
          <a:xfrm>
            <a:off x="5121199" y="3857517"/>
            <a:ext cx="522956" cy="489869"/>
            <a:chOff x="4721450" y="1509475"/>
            <a:chExt cx="79350" cy="74325"/>
          </a:xfrm>
        </p:grpSpPr>
        <p:sp>
          <p:nvSpPr>
            <p:cNvPr id="4654" name="Google Shape;4654;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80"/>
          <p:cNvGrpSpPr/>
          <p:nvPr/>
        </p:nvGrpSpPr>
        <p:grpSpPr>
          <a:xfrm>
            <a:off x="6444441" y="3837269"/>
            <a:ext cx="525704" cy="535436"/>
            <a:chOff x="4906800" y="1507500"/>
            <a:chExt cx="70350" cy="71075"/>
          </a:xfrm>
        </p:grpSpPr>
        <p:sp>
          <p:nvSpPr>
            <p:cNvPr id="4659" name="Google Shape;4659;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80"/>
          <p:cNvGrpSpPr/>
          <p:nvPr/>
        </p:nvGrpSpPr>
        <p:grpSpPr>
          <a:xfrm>
            <a:off x="4477263" y="2343250"/>
            <a:ext cx="508054" cy="508095"/>
            <a:chOff x="3736598" y="2170606"/>
            <a:chExt cx="404889" cy="404889"/>
          </a:xfrm>
        </p:grpSpPr>
        <p:sp>
          <p:nvSpPr>
            <p:cNvPr id="4665" name="Google Shape;4665;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80"/>
          <p:cNvGrpSpPr/>
          <p:nvPr/>
        </p:nvGrpSpPr>
        <p:grpSpPr>
          <a:xfrm>
            <a:off x="3765303" y="2343345"/>
            <a:ext cx="575790" cy="507904"/>
            <a:chOff x="3161917" y="2170682"/>
            <a:chExt cx="458870" cy="404737"/>
          </a:xfrm>
        </p:grpSpPr>
        <p:sp>
          <p:nvSpPr>
            <p:cNvPr id="4670" name="Google Shape;4670;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671" name="Google Shape;4671;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80"/>
          <p:cNvGrpSpPr/>
          <p:nvPr/>
        </p:nvGrpSpPr>
        <p:grpSpPr>
          <a:xfrm>
            <a:off x="3792833" y="3103717"/>
            <a:ext cx="520730" cy="498567"/>
            <a:chOff x="3179914" y="2889488"/>
            <a:chExt cx="422876" cy="404911"/>
          </a:xfrm>
        </p:grpSpPr>
        <p:sp>
          <p:nvSpPr>
            <p:cNvPr id="4674" name="Google Shape;4674;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80"/>
          <p:cNvGrpSpPr/>
          <p:nvPr/>
        </p:nvGrpSpPr>
        <p:grpSpPr>
          <a:xfrm>
            <a:off x="4421513" y="3103677"/>
            <a:ext cx="516145" cy="498648"/>
            <a:chOff x="3729467" y="2889422"/>
            <a:chExt cx="419153" cy="404977"/>
          </a:xfrm>
        </p:grpSpPr>
        <p:sp>
          <p:nvSpPr>
            <p:cNvPr id="4681" name="Google Shape;4681;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8" name="Google Shape;4688;p8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2" name="Google Shape;4692;p80"/>
          <p:cNvGrpSpPr/>
          <p:nvPr/>
        </p:nvGrpSpPr>
        <p:grpSpPr>
          <a:xfrm>
            <a:off x="7141841" y="2550562"/>
            <a:ext cx="166473" cy="141497"/>
            <a:chOff x="4660325" y="1866850"/>
            <a:chExt cx="68350" cy="58100"/>
          </a:xfrm>
        </p:grpSpPr>
        <p:sp>
          <p:nvSpPr>
            <p:cNvPr id="4693" name="Google Shape;4693;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80"/>
          <p:cNvGrpSpPr/>
          <p:nvPr/>
        </p:nvGrpSpPr>
        <p:grpSpPr>
          <a:xfrm>
            <a:off x="7451186" y="2576286"/>
            <a:ext cx="162515" cy="90049"/>
            <a:chOff x="4791775" y="1877500"/>
            <a:chExt cx="66725" cy="36975"/>
          </a:xfrm>
        </p:grpSpPr>
        <p:sp>
          <p:nvSpPr>
            <p:cNvPr id="4696" name="Google Shape;4696;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80"/>
          <p:cNvGrpSpPr/>
          <p:nvPr/>
        </p:nvGrpSpPr>
        <p:grpSpPr>
          <a:xfrm>
            <a:off x="7772899" y="2576286"/>
            <a:ext cx="144979" cy="90049"/>
            <a:chOff x="4923925" y="1877500"/>
            <a:chExt cx="59525" cy="36975"/>
          </a:xfrm>
        </p:grpSpPr>
        <p:sp>
          <p:nvSpPr>
            <p:cNvPr id="4699" name="Google Shape;4699;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80"/>
          <p:cNvGrpSpPr/>
          <p:nvPr/>
        </p:nvGrpSpPr>
        <p:grpSpPr>
          <a:xfrm>
            <a:off x="8067390" y="2558477"/>
            <a:ext cx="141447" cy="125667"/>
            <a:chOff x="5058450" y="1870100"/>
            <a:chExt cx="58075" cy="51600"/>
          </a:xfrm>
        </p:grpSpPr>
        <p:sp>
          <p:nvSpPr>
            <p:cNvPr id="4702" name="Google Shape;4702;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80"/>
          <p:cNvGrpSpPr/>
          <p:nvPr/>
        </p:nvGrpSpPr>
        <p:grpSpPr>
          <a:xfrm>
            <a:off x="7481905" y="2980885"/>
            <a:ext cx="101077" cy="107645"/>
            <a:chOff x="4811425" y="2065025"/>
            <a:chExt cx="41500" cy="44200"/>
          </a:xfrm>
        </p:grpSpPr>
        <p:sp>
          <p:nvSpPr>
            <p:cNvPr id="4705" name="Google Shape;4705;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80"/>
          <p:cNvGrpSpPr/>
          <p:nvPr/>
        </p:nvGrpSpPr>
        <p:grpSpPr>
          <a:xfrm>
            <a:off x="7774342" y="2981098"/>
            <a:ext cx="120867" cy="107218"/>
            <a:chOff x="4929875" y="2065025"/>
            <a:chExt cx="49625" cy="44025"/>
          </a:xfrm>
        </p:grpSpPr>
        <p:sp>
          <p:nvSpPr>
            <p:cNvPr id="4708" name="Google Shape;4708;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80"/>
          <p:cNvGrpSpPr/>
          <p:nvPr/>
        </p:nvGrpSpPr>
        <p:grpSpPr>
          <a:xfrm>
            <a:off x="8103011" y="2984112"/>
            <a:ext cx="70206" cy="101191"/>
            <a:chOff x="5083925" y="2066350"/>
            <a:chExt cx="28825" cy="41550"/>
          </a:xfrm>
        </p:grpSpPr>
        <p:sp>
          <p:nvSpPr>
            <p:cNvPr id="4711" name="Google Shape;4711;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80"/>
          <p:cNvGrpSpPr/>
          <p:nvPr/>
        </p:nvGrpSpPr>
        <p:grpSpPr>
          <a:xfrm>
            <a:off x="7134565" y="2999759"/>
            <a:ext cx="181026" cy="69896"/>
            <a:chOff x="4659775" y="2072775"/>
            <a:chExt cx="74325" cy="28700"/>
          </a:xfrm>
        </p:grpSpPr>
        <p:sp>
          <p:nvSpPr>
            <p:cNvPr id="4714" name="Google Shape;4714;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4717;p80"/>
          <p:cNvGrpSpPr/>
          <p:nvPr/>
        </p:nvGrpSpPr>
        <p:grpSpPr>
          <a:xfrm>
            <a:off x="8054421" y="2790324"/>
            <a:ext cx="167387" cy="89197"/>
            <a:chOff x="4662475" y="1976500"/>
            <a:chExt cx="68725" cy="36625"/>
          </a:xfrm>
        </p:grpSpPr>
        <p:sp>
          <p:nvSpPr>
            <p:cNvPr id="4718" name="Google Shape;4718;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80"/>
          <p:cNvGrpSpPr/>
          <p:nvPr/>
        </p:nvGrpSpPr>
        <p:grpSpPr>
          <a:xfrm>
            <a:off x="7751326" y="2793764"/>
            <a:ext cx="166899" cy="82317"/>
            <a:chOff x="4920150" y="1977875"/>
            <a:chExt cx="68525" cy="33800"/>
          </a:xfrm>
        </p:grpSpPr>
        <p:sp>
          <p:nvSpPr>
            <p:cNvPr id="4722" name="Google Shape;4722;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80"/>
          <p:cNvGrpSpPr/>
          <p:nvPr/>
        </p:nvGrpSpPr>
        <p:grpSpPr>
          <a:xfrm>
            <a:off x="7162483" y="3197682"/>
            <a:ext cx="125190" cy="127859"/>
            <a:chOff x="4676550" y="2160575"/>
            <a:chExt cx="51400" cy="52500"/>
          </a:xfrm>
        </p:grpSpPr>
        <p:sp>
          <p:nvSpPr>
            <p:cNvPr id="4726" name="Google Shape;4726;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80"/>
          <p:cNvGrpSpPr/>
          <p:nvPr/>
        </p:nvGrpSpPr>
        <p:grpSpPr>
          <a:xfrm>
            <a:off x="7459741" y="3204714"/>
            <a:ext cx="145405" cy="113794"/>
            <a:chOff x="4768325" y="2163475"/>
            <a:chExt cx="59700" cy="46725"/>
          </a:xfrm>
        </p:grpSpPr>
        <p:sp>
          <p:nvSpPr>
            <p:cNvPr id="4730" name="Google Shape;4730;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2" name="Google Shape;4732;p8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8" name="Google Shape;4738;p80"/>
          <p:cNvGrpSpPr/>
          <p:nvPr/>
        </p:nvGrpSpPr>
        <p:grpSpPr>
          <a:xfrm>
            <a:off x="7476059" y="3459808"/>
            <a:ext cx="112768" cy="106853"/>
            <a:chOff x="4768575" y="2253950"/>
            <a:chExt cx="46300" cy="43875"/>
          </a:xfrm>
        </p:grpSpPr>
        <p:sp>
          <p:nvSpPr>
            <p:cNvPr id="4739" name="Google Shape;4739;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80"/>
          <p:cNvGrpSpPr/>
          <p:nvPr/>
        </p:nvGrpSpPr>
        <p:grpSpPr>
          <a:xfrm>
            <a:off x="7775682" y="3948834"/>
            <a:ext cx="118187" cy="146246"/>
            <a:chOff x="4960900" y="2433225"/>
            <a:chExt cx="48525" cy="60050"/>
          </a:xfrm>
        </p:grpSpPr>
        <p:sp>
          <p:nvSpPr>
            <p:cNvPr id="4742" name="Google Shape;4742;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80"/>
          <p:cNvGrpSpPr/>
          <p:nvPr/>
        </p:nvGrpSpPr>
        <p:grpSpPr>
          <a:xfrm>
            <a:off x="7464247" y="4212895"/>
            <a:ext cx="136394" cy="143810"/>
            <a:chOff x="4854075" y="2527625"/>
            <a:chExt cx="56000" cy="59050"/>
          </a:xfrm>
        </p:grpSpPr>
        <p:sp>
          <p:nvSpPr>
            <p:cNvPr id="4745" name="Google Shape;4745;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7" name="Google Shape;4747;p8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0" name="Google Shape;4750;p80"/>
          <p:cNvGrpSpPr/>
          <p:nvPr/>
        </p:nvGrpSpPr>
        <p:grpSpPr>
          <a:xfrm>
            <a:off x="8088458" y="3676639"/>
            <a:ext cx="99312" cy="160797"/>
            <a:chOff x="5059700" y="2334775"/>
            <a:chExt cx="40775" cy="66025"/>
          </a:xfrm>
        </p:grpSpPr>
        <p:sp>
          <p:nvSpPr>
            <p:cNvPr id="4751" name="Google Shape;4751;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80"/>
          <p:cNvGrpSpPr/>
          <p:nvPr/>
        </p:nvGrpSpPr>
        <p:grpSpPr>
          <a:xfrm>
            <a:off x="8045622" y="3941771"/>
            <a:ext cx="184984" cy="160371"/>
            <a:chOff x="5037700" y="2430325"/>
            <a:chExt cx="75950" cy="65850"/>
          </a:xfrm>
        </p:grpSpPr>
        <p:sp>
          <p:nvSpPr>
            <p:cNvPr id="4761" name="Google Shape;4761;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80"/>
          <p:cNvGrpSpPr/>
          <p:nvPr/>
        </p:nvGrpSpPr>
        <p:grpSpPr>
          <a:xfrm>
            <a:off x="7465128" y="3708223"/>
            <a:ext cx="173014" cy="97629"/>
            <a:chOff x="4756975" y="2341800"/>
            <a:chExt cx="91975" cy="51925"/>
          </a:xfrm>
        </p:grpSpPr>
        <p:sp>
          <p:nvSpPr>
            <p:cNvPr id="4764" name="Google Shape;4764;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80"/>
          <p:cNvGrpSpPr/>
          <p:nvPr/>
        </p:nvGrpSpPr>
        <p:grpSpPr>
          <a:xfrm>
            <a:off x="7732065" y="4196920"/>
            <a:ext cx="212497" cy="175761"/>
            <a:chOff x="4943575" y="2516350"/>
            <a:chExt cx="98675" cy="81700"/>
          </a:xfrm>
        </p:grpSpPr>
        <p:sp>
          <p:nvSpPr>
            <p:cNvPr id="4785" name="Google Shape;4785;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0"/>
          <p:cNvGrpSpPr/>
          <p:nvPr/>
        </p:nvGrpSpPr>
        <p:grpSpPr>
          <a:xfrm>
            <a:off x="1990126" y="3423163"/>
            <a:ext cx="965351" cy="134611"/>
            <a:chOff x="4411970" y="2962952"/>
            <a:chExt cx="706544" cy="104212"/>
          </a:xfrm>
        </p:grpSpPr>
        <p:sp>
          <p:nvSpPr>
            <p:cNvPr id="4864" name="Google Shape;4864;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80"/>
          <p:cNvGrpSpPr/>
          <p:nvPr/>
        </p:nvGrpSpPr>
        <p:grpSpPr>
          <a:xfrm>
            <a:off x="1990126" y="3012077"/>
            <a:ext cx="960158" cy="289172"/>
            <a:chOff x="4411970" y="2726085"/>
            <a:chExt cx="643107" cy="193659"/>
          </a:xfrm>
        </p:grpSpPr>
        <p:sp>
          <p:nvSpPr>
            <p:cNvPr id="4869" name="Google Shape;4869;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80"/>
          <p:cNvGrpSpPr/>
          <p:nvPr/>
        </p:nvGrpSpPr>
        <p:grpSpPr>
          <a:xfrm>
            <a:off x="993018" y="3278187"/>
            <a:ext cx="833173" cy="259209"/>
            <a:chOff x="4411970" y="4340222"/>
            <a:chExt cx="779467" cy="242683"/>
          </a:xfrm>
        </p:grpSpPr>
        <p:sp>
          <p:nvSpPr>
            <p:cNvPr id="4873" name="Google Shape;4873;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80"/>
          <p:cNvGrpSpPr/>
          <p:nvPr/>
        </p:nvGrpSpPr>
        <p:grpSpPr>
          <a:xfrm>
            <a:off x="1990126" y="2673933"/>
            <a:ext cx="965160" cy="216230"/>
            <a:chOff x="4411970" y="2468674"/>
            <a:chExt cx="747317" cy="167425"/>
          </a:xfrm>
        </p:grpSpPr>
        <p:sp>
          <p:nvSpPr>
            <p:cNvPr id="4877" name="Google Shape;4877;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80"/>
          <p:cNvGrpSpPr/>
          <p:nvPr/>
        </p:nvGrpSpPr>
        <p:grpSpPr>
          <a:xfrm>
            <a:off x="988873" y="2578650"/>
            <a:ext cx="810451" cy="319148"/>
            <a:chOff x="4411970" y="3686602"/>
            <a:chExt cx="797845" cy="314215"/>
          </a:xfrm>
        </p:grpSpPr>
        <p:sp>
          <p:nvSpPr>
            <p:cNvPr id="4880" name="Google Shape;4880;p80"/>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0"/>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0"/>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5" name="Google Shape;4885;p80"/>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6" name="Google Shape;4886;p80"/>
          <p:cNvGrpSpPr/>
          <p:nvPr/>
        </p:nvGrpSpPr>
        <p:grpSpPr>
          <a:xfrm>
            <a:off x="988970" y="2333174"/>
            <a:ext cx="1970333" cy="208784"/>
            <a:chOff x="6336019" y="3733725"/>
            <a:chExt cx="2566206" cy="351310"/>
          </a:xfrm>
        </p:grpSpPr>
        <p:sp>
          <p:nvSpPr>
            <p:cNvPr id="4887" name="Google Shape;4887;p80"/>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80"/>
          <p:cNvGrpSpPr/>
          <p:nvPr/>
        </p:nvGrpSpPr>
        <p:grpSpPr>
          <a:xfrm>
            <a:off x="1990126" y="3940729"/>
            <a:ext cx="946551" cy="153200"/>
            <a:chOff x="4404545" y="3301592"/>
            <a:chExt cx="782403" cy="129272"/>
          </a:xfrm>
        </p:grpSpPr>
        <p:sp>
          <p:nvSpPr>
            <p:cNvPr id="4892" name="Google Shape;4892;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80"/>
          <p:cNvGrpSpPr/>
          <p:nvPr/>
        </p:nvGrpSpPr>
        <p:grpSpPr>
          <a:xfrm>
            <a:off x="1990126" y="3679688"/>
            <a:ext cx="962257" cy="139127"/>
            <a:chOff x="4411970" y="3131459"/>
            <a:chExt cx="710520" cy="117397"/>
          </a:xfrm>
        </p:grpSpPr>
        <p:sp>
          <p:nvSpPr>
            <p:cNvPr id="4895" name="Google Shape;4895;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7" name="Google Shape;4897;p80"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8" name="Google Shape;4898;p80"/>
          <p:cNvGrpSpPr/>
          <p:nvPr/>
        </p:nvGrpSpPr>
        <p:grpSpPr>
          <a:xfrm>
            <a:off x="990271" y="3614482"/>
            <a:ext cx="823838" cy="458988"/>
            <a:chOff x="4411970" y="1801825"/>
            <a:chExt cx="734586" cy="409262"/>
          </a:xfrm>
        </p:grpSpPr>
        <p:sp>
          <p:nvSpPr>
            <p:cNvPr id="4899" name="Google Shape;4899;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80"/>
          <p:cNvGrpSpPr/>
          <p:nvPr/>
        </p:nvGrpSpPr>
        <p:grpSpPr>
          <a:xfrm>
            <a:off x="990271" y="4162908"/>
            <a:ext cx="856348" cy="212039"/>
            <a:chOff x="4411970" y="2233974"/>
            <a:chExt cx="763574" cy="189068"/>
          </a:xfrm>
        </p:grpSpPr>
        <p:sp>
          <p:nvSpPr>
            <p:cNvPr id="4902" name="Google Shape;4902;p80"/>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80"/>
          <p:cNvGrpSpPr/>
          <p:nvPr/>
        </p:nvGrpSpPr>
        <p:grpSpPr>
          <a:xfrm>
            <a:off x="3100467" y="2338244"/>
            <a:ext cx="511602" cy="511602"/>
            <a:chOff x="5681300" y="2527788"/>
            <a:chExt cx="805800" cy="805800"/>
          </a:xfrm>
        </p:grpSpPr>
        <p:sp>
          <p:nvSpPr>
            <p:cNvPr id="4905" name="Google Shape;4905;p80"/>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 name="Google Shape;4907;p80"/>
          <p:cNvGrpSpPr/>
          <p:nvPr/>
        </p:nvGrpSpPr>
        <p:grpSpPr>
          <a:xfrm>
            <a:off x="3097662" y="3104827"/>
            <a:ext cx="513021" cy="512935"/>
            <a:chOff x="4049800" y="640400"/>
            <a:chExt cx="858900" cy="858900"/>
          </a:xfrm>
        </p:grpSpPr>
        <p:sp>
          <p:nvSpPr>
            <p:cNvPr id="4908" name="Google Shape;4908;p80"/>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80"/>
          <p:cNvGrpSpPr/>
          <p:nvPr/>
        </p:nvGrpSpPr>
        <p:grpSpPr>
          <a:xfrm>
            <a:off x="3014861" y="3756719"/>
            <a:ext cx="686489" cy="686585"/>
            <a:chOff x="5080188" y="927900"/>
            <a:chExt cx="961200" cy="961200"/>
          </a:xfrm>
        </p:grpSpPr>
        <p:sp>
          <p:nvSpPr>
            <p:cNvPr id="4911" name="Google Shape;4911;p80"/>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80"/>
          <p:cNvGrpSpPr/>
          <p:nvPr/>
        </p:nvGrpSpPr>
        <p:grpSpPr>
          <a:xfrm>
            <a:off x="3798012" y="3849448"/>
            <a:ext cx="510373" cy="510937"/>
            <a:chOff x="7508249" y="1522825"/>
            <a:chExt cx="1326332" cy="1322987"/>
          </a:xfrm>
        </p:grpSpPr>
        <p:sp>
          <p:nvSpPr>
            <p:cNvPr id="4920" name="Google Shape;4920;p80"/>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0"/>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0"/>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0"/>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0"/>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0"/>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0"/>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80"/>
          <p:cNvGrpSpPr/>
          <p:nvPr/>
        </p:nvGrpSpPr>
        <p:grpSpPr>
          <a:xfrm>
            <a:off x="4489605" y="3850853"/>
            <a:ext cx="492652" cy="503348"/>
            <a:chOff x="6039282" y="1042577"/>
            <a:chExt cx="734315" cy="731929"/>
          </a:xfrm>
        </p:grpSpPr>
        <p:sp>
          <p:nvSpPr>
            <p:cNvPr id="4931" name="Google Shape;4931;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80"/>
          <p:cNvGrpSpPr/>
          <p:nvPr/>
        </p:nvGrpSpPr>
        <p:grpSpPr>
          <a:xfrm>
            <a:off x="5130019" y="2346894"/>
            <a:ext cx="483304" cy="504902"/>
            <a:chOff x="1825800" y="1651625"/>
            <a:chExt cx="568125" cy="591775"/>
          </a:xfrm>
        </p:grpSpPr>
        <p:sp>
          <p:nvSpPr>
            <p:cNvPr id="4953" name="Google Shape;4953;p80"/>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9" name="Google Shape;4959;p8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966"/>
        <p:cNvGrpSpPr/>
        <p:nvPr/>
      </p:nvGrpSpPr>
      <p:grpSpPr>
        <a:xfrm>
          <a:off x="0" y="0"/>
          <a:ext cx="0" cy="0"/>
          <a:chOff x="0" y="0"/>
          <a:chExt cx="0" cy="0"/>
        </a:xfrm>
      </p:grpSpPr>
      <p:grpSp>
        <p:nvGrpSpPr>
          <p:cNvPr id="4967" name="Google Shape;4967;p81"/>
          <p:cNvGrpSpPr/>
          <p:nvPr/>
        </p:nvGrpSpPr>
        <p:grpSpPr>
          <a:xfrm>
            <a:off x="722058" y="957091"/>
            <a:ext cx="2492868" cy="1379876"/>
            <a:chOff x="2654821" y="2311071"/>
            <a:chExt cx="2279715" cy="1262120"/>
          </a:xfrm>
        </p:grpSpPr>
        <p:grpSp>
          <p:nvGrpSpPr>
            <p:cNvPr id="4968" name="Google Shape;4968;p81"/>
            <p:cNvGrpSpPr/>
            <p:nvPr/>
          </p:nvGrpSpPr>
          <p:grpSpPr>
            <a:xfrm>
              <a:off x="4034269" y="2840745"/>
              <a:ext cx="40212" cy="36437"/>
              <a:chOff x="4293400" y="2574725"/>
              <a:chExt cx="84425" cy="80100"/>
            </a:xfrm>
          </p:grpSpPr>
          <p:sp>
            <p:nvSpPr>
              <p:cNvPr id="4969" name="Google Shape;4969;p8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en-US"/>
              </a:p>
            </p:txBody>
          </p:sp>
          <p:sp>
            <p:nvSpPr>
              <p:cNvPr id="4970" name="Google Shape;4970;p8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81"/>
            <p:cNvGrpSpPr/>
            <p:nvPr/>
          </p:nvGrpSpPr>
          <p:grpSpPr>
            <a:xfrm>
              <a:off x="3894606" y="2334874"/>
              <a:ext cx="913198" cy="518984"/>
              <a:chOff x="4000175" y="1462675"/>
              <a:chExt cx="1917275" cy="1140875"/>
            </a:xfrm>
          </p:grpSpPr>
          <p:sp>
            <p:nvSpPr>
              <p:cNvPr id="4972" name="Google Shape;4972;p8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en-US"/>
              </a:p>
            </p:txBody>
          </p:sp>
          <p:grpSp>
            <p:nvGrpSpPr>
              <p:cNvPr id="4973" name="Google Shape;4973;p81"/>
              <p:cNvGrpSpPr/>
              <p:nvPr/>
            </p:nvGrpSpPr>
            <p:grpSpPr>
              <a:xfrm>
                <a:off x="4000175" y="1462675"/>
                <a:ext cx="1917275" cy="1140875"/>
                <a:chOff x="4000175" y="1462675"/>
                <a:chExt cx="1917275" cy="1140875"/>
              </a:xfrm>
            </p:grpSpPr>
            <p:sp>
              <p:nvSpPr>
                <p:cNvPr id="4974" name="Google Shape;4974;p8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en-US"/>
                </a:p>
              </p:txBody>
            </p:sp>
            <p:sp>
              <p:nvSpPr>
                <p:cNvPr id="4975" name="Google Shape;4975;p8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79" name="Google Shape;4979;p8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0" name="Google Shape;4980;p81"/>
            <p:cNvGrpSpPr/>
            <p:nvPr/>
          </p:nvGrpSpPr>
          <p:grpSpPr>
            <a:xfrm>
              <a:off x="3875768" y="2846704"/>
              <a:ext cx="44796" cy="47366"/>
              <a:chOff x="3960625" y="2587825"/>
              <a:chExt cx="94050" cy="104125"/>
            </a:xfrm>
          </p:grpSpPr>
          <p:sp>
            <p:nvSpPr>
              <p:cNvPr id="4981" name="Google Shape;4981;p8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en-US"/>
              </a:p>
            </p:txBody>
          </p:sp>
          <p:sp>
            <p:nvSpPr>
              <p:cNvPr id="4982" name="Google Shape;4982;p8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81"/>
            <p:cNvGrpSpPr/>
            <p:nvPr/>
          </p:nvGrpSpPr>
          <p:grpSpPr>
            <a:xfrm>
              <a:off x="3782759" y="2807162"/>
              <a:ext cx="82686" cy="85487"/>
              <a:chOff x="3765350" y="2500900"/>
              <a:chExt cx="173600" cy="187925"/>
            </a:xfrm>
          </p:grpSpPr>
          <p:sp>
            <p:nvSpPr>
              <p:cNvPr id="4984" name="Google Shape;4984;p8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en-US"/>
              </a:p>
            </p:txBody>
          </p:sp>
          <p:sp>
            <p:nvSpPr>
              <p:cNvPr id="4985" name="Google Shape;4985;p8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81"/>
            <p:cNvGrpSpPr/>
            <p:nvPr/>
          </p:nvGrpSpPr>
          <p:grpSpPr>
            <a:xfrm>
              <a:off x="3775674" y="2798496"/>
              <a:ext cx="40545" cy="23564"/>
              <a:chOff x="3750475" y="2481850"/>
              <a:chExt cx="85125" cy="51800"/>
            </a:xfrm>
          </p:grpSpPr>
          <p:sp>
            <p:nvSpPr>
              <p:cNvPr id="4991" name="Google Shape;4991;p8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en-US"/>
              </a:p>
            </p:txBody>
          </p:sp>
        </p:grpSp>
        <p:grpSp>
          <p:nvGrpSpPr>
            <p:cNvPr id="4993" name="Google Shape;4993;p81"/>
            <p:cNvGrpSpPr/>
            <p:nvPr/>
          </p:nvGrpSpPr>
          <p:grpSpPr>
            <a:xfrm>
              <a:off x="3716946" y="2776024"/>
              <a:ext cx="81971" cy="76912"/>
              <a:chOff x="3627175" y="2432450"/>
              <a:chExt cx="172100" cy="169075"/>
            </a:xfrm>
          </p:grpSpPr>
          <p:sp>
            <p:nvSpPr>
              <p:cNvPr id="4994" name="Google Shape;4994;p8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en-US"/>
              </a:p>
            </p:txBody>
          </p:sp>
          <p:sp>
            <p:nvSpPr>
              <p:cNvPr id="4996" name="Google Shape;4996;p8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en-US"/>
              </a:p>
            </p:txBody>
          </p:sp>
        </p:grpSp>
        <p:grpSp>
          <p:nvGrpSpPr>
            <p:cNvPr id="4997" name="Google Shape;4997;p81"/>
            <p:cNvGrpSpPr/>
            <p:nvPr/>
          </p:nvGrpSpPr>
          <p:grpSpPr>
            <a:xfrm>
              <a:off x="3685682" y="2845624"/>
              <a:ext cx="29311" cy="45055"/>
              <a:chOff x="3561536" y="2585450"/>
              <a:chExt cx="61539" cy="99045"/>
            </a:xfrm>
          </p:grpSpPr>
          <p:sp>
            <p:nvSpPr>
              <p:cNvPr id="4998" name="Google Shape;4998;p8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en-US"/>
              </a:p>
            </p:txBody>
          </p:sp>
        </p:grpSp>
        <p:grpSp>
          <p:nvGrpSpPr>
            <p:cNvPr id="5000" name="Google Shape;5000;p81"/>
            <p:cNvGrpSpPr/>
            <p:nvPr/>
          </p:nvGrpSpPr>
          <p:grpSpPr>
            <a:xfrm>
              <a:off x="3849905" y="2572252"/>
              <a:ext cx="74339" cy="119559"/>
              <a:chOff x="3906325" y="1984500"/>
              <a:chExt cx="156075" cy="262825"/>
            </a:xfrm>
          </p:grpSpPr>
          <p:sp>
            <p:nvSpPr>
              <p:cNvPr id="5001" name="Google Shape;5001;p8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en-US"/>
              </a:p>
            </p:txBody>
          </p:sp>
          <p:sp>
            <p:nvSpPr>
              <p:cNvPr id="5002" name="Google Shape;5002;p8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81"/>
            <p:cNvGrpSpPr/>
            <p:nvPr/>
          </p:nvGrpSpPr>
          <p:grpSpPr>
            <a:xfrm>
              <a:off x="2654821" y="2414345"/>
              <a:ext cx="667570" cy="558731"/>
              <a:chOff x="1397225" y="1637375"/>
              <a:chExt cx="1401575" cy="1228250"/>
            </a:xfrm>
          </p:grpSpPr>
          <p:sp>
            <p:nvSpPr>
              <p:cNvPr id="5004" name="Google Shape;5004;p8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en-US"/>
              </a:p>
            </p:txBody>
          </p:sp>
          <p:grpSp>
            <p:nvGrpSpPr>
              <p:cNvPr id="5005" name="Google Shape;5005;p81"/>
              <p:cNvGrpSpPr/>
              <p:nvPr/>
            </p:nvGrpSpPr>
            <p:grpSpPr>
              <a:xfrm>
                <a:off x="1397225" y="1637375"/>
                <a:ext cx="1398775" cy="1228250"/>
                <a:chOff x="1397225" y="1637375"/>
                <a:chExt cx="1398775" cy="1228250"/>
              </a:xfrm>
            </p:grpSpPr>
            <p:sp>
              <p:nvSpPr>
                <p:cNvPr id="5006" name="Google Shape;5006;p8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8" name="Google Shape;5008;p81"/>
            <p:cNvGrpSpPr/>
            <p:nvPr/>
          </p:nvGrpSpPr>
          <p:grpSpPr>
            <a:xfrm>
              <a:off x="3230417" y="3103734"/>
              <a:ext cx="282982" cy="280332"/>
              <a:chOff x="2605700" y="3152850"/>
              <a:chExt cx="594125" cy="616250"/>
            </a:xfrm>
          </p:grpSpPr>
          <p:sp>
            <p:nvSpPr>
              <p:cNvPr id="5009" name="Google Shape;5009;p8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en-US"/>
              </a:p>
            </p:txBody>
          </p:sp>
          <p:sp>
            <p:nvSpPr>
              <p:cNvPr id="5010" name="Google Shape;5010;p8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011" name="Google Shape;5011;p81"/>
            <p:cNvGrpSpPr/>
            <p:nvPr/>
          </p:nvGrpSpPr>
          <p:grpSpPr>
            <a:xfrm>
              <a:off x="3265985" y="3226989"/>
              <a:ext cx="87151" cy="346202"/>
              <a:chOff x="2680375" y="3423800"/>
              <a:chExt cx="182975" cy="761050"/>
            </a:xfrm>
          </p:grpSpPr>
          <p:sp>
            <p:nvSpPr>
              <p:cNvPr id="5012" name="Google Shape;5012;p8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en-US"/>
              </a:p>
            </p:txBody>
          </p:sp>
          <p:sp>
            <p:nvSpPr>
              <p:cNvPr id="5013" name="Google Shape;5013;p8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81"/>
            <p:cNvGrpSpPr/>
            <p:nvPr/>
          </p:nvGrpSpPr>
          <p:grpSpPr>
            <a:xfrm>
              <a:off x="3855466" y="3289811"/>
              <a:ext cx="112514" cy="94210"/>
              <a:chOff x="3918000" y="3561900"/>
              <a:chExt cx="236225" cy="207100"/>
            </a:xfrm>
          </p:grpSpPr>
          <p:sp>
            <p:nvSpPr>
              <p:cNvPr id="5015" name="Google Shape;5015;p8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en-US"/>
              </a:p>
            </p:txBody>
          </p:sp>
          <p:sp>
            <p:nvSpPr>
              <p:cNvPr id="5016" name="Google Shape;5016;p8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7" name="Google Shape;5017;p8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020" name="Google Shape;5020;p81"/>
            <p:cNvGrpSpPr/>
            <p:nvPr/>
          </p:nvGrpSpPr>
          <p:grpSpPr>
            <a:xfrm>
              <a:off x="2905224" y="2311071"/>
              <a:ext cx="596721" cy="528992"/>
              <a:chOff x="1922950" y="1410350"/>
              <a:chExt cx="1252825" cy="1162875"/>
            </a:xfrm>
          </p:grpSpPr>
          <p:sp>
            <p:nvSpPr>
              <p:cNvPr id="5021" name="Google Shape;5021;p8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037" name="Google Shape;5037;p8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57" name="Google Shape;5057;p8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58" name="Google Shape;5058;p8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9" name="Google Shape;5059;p81"/>
            <p:cNvGrpSpPr/>
            <p:nvPr/>
          </p:nvGrpSpPr>
          <p:grpSpPr>
            <a:xfrm>
              <a:off x="3280929" y="3294542"/>
              <a:ext cx="109894" cy="272224"/>
              <a:chOff x="2711750" y="3572300"/>
              <a:chExt cx="230725" cy="598425"/>
            </a:xfrm>
          </p:grpSpPr>
          <p:sp>
            <p:nvSpPr>
              <p:cNvPr id="5060" name="Google Shape;5060;p8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2" name="Google Shape;5062;p8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3" name="Google Shape;5063;p81"/>
            <p:cNvGrpSpPr/>
            <p:nvPr/>
          </p:nvGrpSpPr>
          <p:grpSpPr>
            <a:xfrm>
              <a:off x="3790439" y="2408636"/>
              <a:ext cx="73017" cy="75684"/>
              <a:chOff x="3781475" y="1624825"/>
              <a:chExt cx="153300" cy="166375"/>
            </a:xfrm>
          </p:grpSpPr>
          <p:sp>
            <p:nvSpPr>
              <p:cNvPr id="5064" name="Google Shape;5064;p8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8" name="Google Shape;5068;p8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5" name="Google Shape;5075;p81"/>
            <p:cNvGrpSpPr/>
            <p:nvPr/>
          </p:nvGrpSpPr>
          <p:grpSpPr>
            <a:xfrm>
              <a:off x="4403342" y="3107749"/>
              <a:ext cx="316680" cy="101374"/>
              <a:chOff x="5068275" y="3161675"/>
              <a:chExt cx="664875" cy="222850"/>
            </a:xfrm>
          </p:grpSpPr>
          <p:sp>
            <p:nvSpPr>
              <p:cNvPr id="5076" name="Google Shape;5076;p8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0" name="Google Shape;5080;p8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9" name="Google Shape;5109;p81"/>
            <p:cNvGrpSpPr/>
            <p:nvPr/>
          </p:nvGrpSpPr>
          <p:grpSpPr>
            <a:xfrm>
              <a:off x="3697513" y="2707266"/>
              <a:ext cx="59549" cy="79733"/>
              <a:chOff x="3586375" y="2281300"/>
              <a:chExt cx="125025" cy="175275"/>
            </a:xfrm>
          </p:grpSpPr>
          <p:sp>
            <p:nvSpPr>
              <p:cNvPr id="5110" name="Google Shape;5110;p8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2" name="Google Shape;5112;p8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3" name="Google Shape;5113;p81"/>
            <p:cNvGrpSpPr/>
            <p:nvPr/>
          </p:nvGrpSpPr>
          <p:grpSpPr>
            <a:xfrm>
              <a:off x="4513224" y="3221724"/>
              <a:ext cx="274563" cy="280321"/>
              <a:chOff x="5298975" y="3412225"/>
              <a:chExt cx="576450" cy="616225"/>
            </a:xfrm>
          </p:grpSpPr>
          <p:sp>
            <p:nvSpPr>
              <p:cNvPr id="5114" name="Google Shape;5114;p8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115" name="Google Shape;5115;p8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81"/>
            <p:cNvGrpSpPr/>
            <p:nvPr/>
          </p:nvGrpSpPr>
          <p:grpSpPr>
            <a:xfrm>
              <a:off x="4824403" y="3421846"/>
              <a:ext cx="110132" cy="130647"/>
              <a:chOff x="5952300" y="3852150"/>
              <a:chExt cx="231225" cy="287200"/>
            </a:xfrm>
          </p:grpSpPr>
          <p:sp>
            <p:nvSpPr>
              <p:cNvPr id="5117" name="Google Shape;5117;p8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9" name="Google Shape;5119;p8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7" name="Google Shape;5127;p81"/>
            <p:cNvGrpSpPr/>
            <p:nvPr/>
          </p:nvGrpSpPr>
          <p:grpSpPr>
            <a:xfrm>
              <a:off x="4295710" y="3079670"/>
              <a:ext cx="14968" cy="27135"/>
              <a:chOff x="4842300" y="3099950"/>
              <a:chExt cx="31425" cy="59650"/>
            </a:xfrm>
          </p:grpSpPr>
          <p:sp>
            <p:nvSpPr>
              <p:cNvPr id="5128" name="Google Shape;5128;p8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2" name="Google Shape;5132;p8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0" name="Google Shape;5140;p81"/>
            <p:cNvGrpSpPr/>
            <p:nvPr/>
          </p:nvGrpSpPr>
          <p:grpSpPr>
            <a:xfrm>
              <a:off x="3831056" y="2816010"/>
              <a:ext cx="37378" cy="27612"/>
              <a:chOff x="3866750" y="2520350"/>
              <a:chExt cx="78475" cy="60700"/>
            </a:xfrm>
          </p:grpSpPr>
          <p:sp>
            <p:nvSpPr>
              <p:cNvPr id="5141" name="Google Shape;5141;p8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5" name="Google Shape;5145;p8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162" name="Google Shape;5162;p8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174" name="Google Shape;5174;p8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81"/>
            <p:cNvGrpSpPr/>
            <p:nvPr/>
          </p:nvGrpSpPr>
          <p:grpSpPr>
            <a:xfrm>
              <a:off x="3632736" y="3051591"/>
              <a:ext cx="63288" cy="45217"/>
              <a:chOff x="3450375" y="3038225"/>
              <a:chExt cx="132875" cy="99400"/>
            </a:xfrm>
          </p:grpSpPr>
          <p:sp>
            <p:nvSpPr>
              <p:cNvPr id="5188" name="Google Shape;5188;p8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0" name="Google Shape;5190;p8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199" name="Google Shape;5199;p8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209" name="Google Shape;5209;p8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215" name="Google Shape;5215;p8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81"/>
          <p:cNvGrpSpPr/>
          <p:nvPr/>
        </p:nvGrpSpPr>
        <p:grpSpPr>
          <a:xfrm>
            <a:off x="719115" y="2852867"/>
            <a:ext cx="2622876" cy="1333540"/>
            <a:chOff x="238125" y="1038125"/>
            <a:chExt cx="7146800" cy="3633625"/>
          </a:xfrm>
        </p:grpSpPr>
        <p:sp>
          <p:nvSpPr>
            <p:cNvPr id="5226" name="Google Shape;5226;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81"/>
          <p:cNvGrpSpPr/>
          <p:nvPr/>
        </p:nvGrpSpPr>
        <p:grpSpPr>
          <a:xfrm>
            <a:off x="5834043" y="994977"/>
            <a:ext cx="2590840" cy="1380235"/>
            <a:chOff x="233350" y="949250"/>
            <a:chExt cx="7137300" cy="3802300"/>
          </a:xfrm>
        </p:grpSpPr>
        <p:sp>
          <p:nvSpPr>
            <p:cNvPr id="6799" name="Google Shape;6799;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0" name="Google Shape;6850;p81"/>
          <p:cNvGrpSpPr/>
          <p:nvPr/>
        </p:nvGrpSpPr>
        <p:grpSpPr>
          <a:xfrm>
            <a:off x="7648472" y="3039750"/>
            <a:ext cx="104231" cy="320340"/>
            <a:chOff x="7564426" y="3224343"/>
            <a:chExt cx="119985" cy="368801"/>
          </a:xfrm>
        </p:grpSpPr>
        <p:sp>
          <p:nvSpPr>
            <p:cNvPr id="6851" name="Google Shape;6851;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81"/>
          <p:cNvGrpSpPr/>
          <p:nvPr/>
        </p:nvGrpSpPr>
        <p:grpSpPr>
          <a:xfrm>
            <a:off x="7347961" y="3033852"/>
            <a:ext cx="189489" cy="332132"/>
            <a:chOff x="8370831" y="3202002"/>
            <a:chExt cx="218129" cy="382376"/>
          </a:xfrm>
        </p:grpSpPr>
        <p:sp>
          <p:nvSpPr>
            <p:cNvPr id="6854" name="Google Shape;6854;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81"/>
          <p:cNvGrpSpPr/>
          <p:nvPr/>
        </p:nvGrpSpPr>
        <p:grpSpPr>
          <a:xfrm>
            <a:off x="8071350" y="3444984"/>
            <a:ext cx="309429" cy="267000"/>
            <a:chOff x="6742064" y="3750480"/>
            <a:chExt cx="399315" cy="344560"/>
          </a:xfrm>
        </p:grpSpPr>
        <p:sp>
          <p:nvSpPr>
            <p:cNvPr id="6857" name="Google Shape;6857;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81"/>
          <p:cNvGrpSpPr/>
          <p:nvPr/>
        </p:nvGrpSpPr>
        <p:grpSpPr>
          <a:xfrm>
            <a:off x="7610369" y="3796031"/>
            <a:ext cx="180437" cy="281608"/>
            <a:chOff x="7248525" y="3739696"/>
            <a:chExt cx="230531" cy="359790"/>
          </a:xfrm>
        </p:grpSpPr>
        <p:sp>
          <p:nvSpPr>
            <p:cNvPr id="6860" name="Google Shape;6860;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81"/>
          <p:cNvGrpSpPr/>
          <p:nvPr/>
        </p:nvGrpSpPr>
        <p:grpSpPr>
          <a:xfrm>
            <a:off x="7856288" y="3439255"/>
            <a:ext cx="162896" cy="278710"/>
            <a:chOff x="7601242" y="3729267"/>
            <a:chExt cx="222566" cy="380803"/>
          </a:xfrm>
        </p:grpSpPr>
        <p:sp>
          <p:nvSpPr>
            <p:cNvPr id="6863" name="Google Shape;6863;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5" name="Google Shape;6865;p81"/>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6" name="Google Shape;6866;p81"/>
          <p:cNvGrpSpPr/>
          <p:nvPr/>
        </p:nvGrpSpPr>
        <p:grpSpPr>
          <a:xfrm>
            <a:off x="7345934" y="3440396"/>
            <a:ext cx="193543" cy="275990"/>
            <a:chOff x="8304647" y="3738687"/>
            <a:chExt cx="225076" cy="320956"/>
          </a:xfrm>
        </p:grpSpPr>
        <p:sp>
          <p:nvSpPr>
            <p:cNvPr id="6867" name="Google Shape;6867;p8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81"/>
          <p:cNvGrpSpPr/>
          <p:nvPr/>
        </p:nvGrpSpPr>
        <p:grpSpPr>
          <a:xfrm>
            <a:off x="7618426" y="3440396"/>
            <a:ext cx="178492" cy="275990"/>
            <a:chOff x="8615101" y="3738687"/>
            <a:chExt cx="207573" cy="320956"/>
          </a:xfrm>
        </p:grpSpPr>
        <p:sp>
          <p:nvSpPr>
            <p:cNvPr id="6871" name="Google Shape;6871;p8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4" name="Google Shape;6874;p81"/>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5" name="Google Shape;6875;p81"/>
          <p:cNvGrpSpPr/>
          <p:nvPr/>
        </p:nvGrpSpPr>
        <p:grpSpPr>
          <a:xfrm>
            <a:off x="6013131" y="3561884"/>
            <a:ext cx="557670" cy="511283"/>
            <a:chOff x="6015419" y="3716859"/>
            <a:chExt cx="557671" cy="511283"/>
          </a:xfrm>
        </p:grpSpPr>
        <p:sp>
          <p:nvSpPr>
            <p:cNvPr id="6876" name="Google Shape;6876;p8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7" name="Google Shape;6877;p81"/>
            <p:cNvGrpSpPr/>
            <p:nvPr/>
          </p:nvGrpSpPr>
          <p:grpSpPr>
            <a:xfrm>
              <a:off x="6036094" y="3716980"/>
              <a:ext cx="529860" cy="510468"/>
              <a:chOff x="6036094" y="3716980"/>
              <a:chExt cx="529860" cy="510468"/>
            </a:xfrm>
          </p:grpSpPr>
          <p:sp>
            <p:nvSpPr>
              <p:cNvPr id="6878" name="Google Shape;6878;p8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8" name="Google Shape;6888;p81"/>
          <p:cNvGrpSpPr/>
          <p:nvPr/>
        </p:nvGrpSpPr>
        <p:grpSpPr>
          <a:xfrm>
            <a:off x="6642016" y="2918653"/>
            <a:ext cx="576302" cy="511871"/>
            <a:chOff x="6644304" y="3073628"/>
            <a:chExt cx="576302" cy="511871"/>
          </a:xfrm>
        </p:grpSpPr>
        <p:sp>
          <p:nvSpPr>
            <p:cNvPr id="6889" name="Google Shape;6889;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0" name="Google Shape;6890;p81"/>
            <p:cNvGrpSpPr/>
            <p:nvPr/>
          </p:nvGrpSpPr>
          <p:grpSpPr>
            <a:xfrm>
              <a:off x="6712169" y="3085440"/>
              <a:ext cx="481622" cy="494913"/>
              <a:chOff x="6712169" y="3085440"/>
              <a:chExt cx="481622" cy="494913"/>
            </a:xfrm>
          </p:grpSpPr>
          <p:sp>
            <p:nvSpPr>
              <p:cNvPr id="6891" name="Google Shape;6891;p8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6" name="Google Shape;6896;p8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9" name="Google Shape;6899;p81"/>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0" name="Google Shape;6900;p81"/>
          <p:cNvGrpSpPr/>
          <p:nvPr/>
        </p:nvGrpSpPr>
        <p:grpSpPr>
          <a:xfrm>
            <a:off x="6649867" y="3561648"/>
            <a:ext cx="560631" cy="511352"/>
            <a:chOff x="6652154" y="3716623"/>
            <a:chExt cx="560631" cy="511352"/>
          </a:xfrm>
        </p:grpSpPr>
        <p:sp>
          <p:nvSpPr>
            <p:cNvPr id="6901" name="Google Shape;6901;p8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2" name="Google Shape;6902;p81"/>
            <p:cNvGrpSpPr/>
            <p:nvPr/>
          </p:nvGrpSpPr>
          <p:grpSpPr>
            <a:xfrm>
              <a:off x="6669657" y="3716715"/>
              <a:ext cx="466779" cy="464290"/>
              <a:chOff x="6669657" y="3716715"/>
              <a:chExt cx="466779" cy="464290"/>
            </a:xfrm>
          </p:grpSpPr>
          <p:sp>
            <p:nvSpPr>
              <p:cNvPr id="6903" name="Google Shape;6903;p8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16" name="Google Shape;6916;p81"/>
          <p:cNvGrpSpPr/>
          <p:nvPr/>
        </p:nvGrpSpPr>
        <p:grpSpPr>
          <a:xfrm>
            <a:off x="7843958" y="3843056"/>
            <a:ext cx="187557" cy="187557"/>
            <a:chOff x="8565775" y="671075"/>
            <a:chExt cx="441000" cy="441000"/>
          </a:xfrm>
        </p:grpSpPr>
        <p:sp>
          <p:nvSpPr>
            <p:cNvPr id="6917" name="Google Shape;6917;p8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9" name="Google Shape;6919;p81"/>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1"/>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1" name="Google Shape;6921;p81"/>
          <p:cNvGrpSpPr/>
          <p:nvPr/>
        </p:nvGrpSpPr>
        <p:grpSpPr>
          <a:xfrm>
            <a:off x="5997813" y="2921275"/>
            <a:ext cx="587871" cy="512373"/>
            <a:chOff x="6000100" y="3076250"/>
            <a:chExt cx="587871" cy="512373"/>
          </a:xfrm>
        </p:grpSpPr>
        <p:sp>
          <p:nvSpPr>
            <p:cNvPr id="6922" name="Google Shape;6922;p8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3" name="Google Shape;6923;p81"/>
            <p:cNvGrpSpPr/>
            <p:nvPr/>
          </p:nvGrpSpPr>
          <p:grpSpPr>
            <a:xfrm>
              <a:off x="6031360" y="3076713"/>
              <a:ext cx="539107" cy="480965"/>
              <a:chOff x="6031360" y="3076713"/>
              <a:chExt cx="539107" cy="480965"/>
            </a:xfrm>
          </p:grpSpPr>
          <p:sp>
            <p:nvSpPr>
              <p:cNvPr id="6924" name="Google Shape;6924;p8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1" name="Google Shape;6931;p81"/>
          <p:cNvGrpSpPr/>
          <p:nvPr/>
        </p:nvGrpSpPr>
        <p:grpSpPr>
          <a:xfrm>
            <a:off x="3416804" y="902588"/>
            <a:ext cx="2310381" cy="1488888"/>
            <a:chOff x="229225" y="549050"/>
            <a:chExt cx="7161750" cy="4615275"/>
          </a:xfrm>
        </p:grpSpPr>
        <p:sp>
          <p:nvSpPr>
            <p:cNvPr id="6932" name="Google Shape;6932;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81"/>
          <p:cNvGrpSpPr/>
          <p:nvPr/>
        </p:nvGrpSpPr>
        <p:grpSpPr>
          <a:xfrm>
            <a:off x="3514722" y="2832485"/>
            <a:ext cx="2310282" cy="1374222"/>
            <a:chOff x="3514722" y="2832485"/>
            <a:chExt cx="2310282" cy="1374222"/>
          </a:xfrm>
        </p:grpSpPr>
        <p:sp>
          <p:nvSpPr>
            <p:cNvPr id="7050" name="Google Shape;7050;p81"/>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7051" name="Google Shape;7051;p81"/>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1"/>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1"/>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1"/>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1"/>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1"/>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1"/>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1"/>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1"/>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1"/>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1"/>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1"/>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1"/>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1"/>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1"/>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1"/>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1"/>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1"/>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1"/>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1"/>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1"/>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111"/>
        <p:cNvGrpSpPr/>
        <p:nvPr/>
      </p:nvGrpSpPr>
      <p:grpSpPr>
        <a:xfrm>
          <a:off x="0" y="0"/>
          <a:ext cx="0" cy="0"/>
          <a:chOff x="0" y="0"/>
          <a:chExt cx="0" cy="0"/>
        </a:xfrm>
      </p:grpSpPr>
      <p:grpSp>
        <p:nvGrpSpPr>
          <p:cNvPr id="7112" name="Google Shape;7112;p82"/>
          <p:cNvGrpSpPr/>
          <p:nvPr/>
        </p:nvGrpSpPr>
        <p:grpSpPr>
          <a:xfrm>
            <a:off x="725424" y="969759"/>
            <a:ext cx="2507799" cy="206239"/>
            <a:chOff x="106648" y="895722"/>
            <a:chExt cx="4481413" cy="374300"/>
          </a:xfrm>
        </p:grpSpPr>
        <p:grpSp>
          <p:nvGrpSpPr>
            <p:cNvPr id="7113" name="Google Shape;7113;p82"/>
            <p:cNvGrpSpPr/>
            <p:nvPr/>
          </p:nvGrpSpPr>
          <p:grpSpPr>
            <a:xfrm>
              <a:off x="2233276" y="895722"/>
              <a:ext cx="1082667" cy="223591"/>
              <a:chOff x="4808316" y="2800065"/>
              <a:chExt cx="1999386" cy="412910"/>
            </a:xfrm>
          </p:grpSpPr>
          <p:sp>
            <p:nvSpPr>
              <p:cNvPr id="7114" name="Google Shape;7114;p8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5" name="Google Shape;7115;p82"/>
              <p:cNvGrpSpPr/>
              <p:nvPr/>
            </p:nvGrpSpPr>
            <p:grpSpPr>
              <a:xfrm>
                <a:off x="4808316" y="2800065"/>
                <a:ext cx="92400" cy="411825"/>
                <a:chOff x="845575" y="2563700"/>
                <a:chExt cx="92400" cy="411825"/>
              </a:xfrm>
            </p:grpSpPr>
            <p:cxnSp>
              <p:nvCxnSpPr>
                <p:cNvPr id="7116" name="Google Shape;7116;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17" name="Google Shape;7117;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8" name="Google Shape;7118;p82"/>
            <p:cNvGrpSpPr/>
            <p:nvPr/>
          </p:nvGrpSpPr>
          <p:grpSpPr>
            <a:xfrm>
              <a:off x="106648" y="895722"/>
              <a:ext cx="1088401" cy="223591"/>
              <a:chOff x="881025" y="2800065"/>
              <a:chExt cx="2009975" cy="412910"/>
            </a:xfrm>
          </p:grpSpPr>
          <p:sp>
            <p:nvSpPr>
              <p:cNvPr id="7119" name="Google Shape;7119;p8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82"/>
              <p:cNvGrpSpPr/>
              <p:nvPr/>
            </p:nvGrpSpPr>
            <p:grpSpPr>
              <a:xfrm>
                <a:off x="881025" y="2800065"/>
                <a:ext cx="92400" cy="411825"/>
                <a:chOff x="845575" y="2563700"/>
                <a:chExt cx="92400" cy="411825"/>
              </a:xfrm>
            </p:grpSpPr>
            <p:cxnSp>
              <p:nvCxnSpPr>
                <p:cNvPr id="7121" name="Google Shape;7121;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22" name="Google Shape;7122;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3" name="Google Shape;7123;p82"/>
            <p:cNvGrpSpPr/>
            <p:nvPr/>
          </p:nvGrpSpPr>
          <p:grpSpPr>
            <a:xfrm>
              <a:off x="1172346" y="1047018"/>
              <a:ext cx="1083151" cy="223003"/>
              <a:chOff x="2849073" y="3079467"/>
              <a:chExt cx="2000279" cy="411825"/>
            </a:xfrm>
          </p:grpSpPr>
          <p:sp>
            <p:nvSpPr>
              <p:cNvPr id="7124" name="Google Shape;7124;p8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5" name="Google Shape;7125;p82"/>
              <p:cNvGrpSpPr/>
              <p:nvPr/>
            </p:nvGrpSpPr>
            <p:grpSpPr>
              <a:xfrm rot="10800000">
                <a:off x="2849073" y="3079467"/>
                <a:ext cx="92400" cy="411825"/>
                <a:chOff x="2070100" y="2563700"/>
                <a:chExt cx="92400" cy="411825"/>
              </a:xfrm>
            </p:grpSpPr>
            <p:cxnSp>
              <p:nvCxnSpPr>
                <p:cNvPr id="7126" name="Google Shape;7126;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27" name="Google Shape;7127;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8" name="Google Shape;7128;p82"/>
            <p:cNvGrpSpPr/>
            <p:nvPr/>
          </p:nvGrpSpPr>
          <p:grpSpPr>
            <a:xfrm>
              <a:off x="3290132" y="1047018"/>
              <a:ext cx="1297929" cy="223003"/>
              <a:chOff x="6760035" y="3079467"/>
              <a:chExt cx="2396914" cy="411825"/>
            </a:xfrm>
          </p:grpSpPr>
          <p:sp>
            <p:nvSpPr>
              <p:cNvPr id="7129" name="Google Shape;7129;p8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82"/>
              <p:cNvGrpSpPr/>
              <p:nvPr/>
            </p:nvGrpSpPr>
            <p:grpSpPr>
              <a:xfrm rot="10800000">
                <a:off x="6760035" y="3079467"/>
                <a:ext cx="92400" cy="411825"/>
                <a:chOff x="2070100" y="2563700"/>
                <a:chExt cx="92400" cy="411825"/>
              </a:xfrm>
            </p:grpSpPr>
            <p:cxnSp>
              <p:nvCxnSpPr>
                <p:cNvPr id="7131" name="Google Shape;7131;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132" name="Google Shape;7132;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33" name="Google Shape;7133;p82"/>
          <p:cNvGrpSpPr/>
          <p:nvPr/>
        </p:nvGrpSpPr>
        <p:grpSpPr>
          <a:xfrm>
            <a:off x="2143186" y="3369130"/>
            <a:ext cx="1086701" cy="799429"/>
            <a:chOff x="2183288" y="3555572"/>
            <a:chExt cx="1136241" cy="835873"/>
          </a:xfrm>
        </p:grpSpPr>
        <p:sp>
          <p:nvSpPr>
            <p:cNvPr id="7134" name="Google Shape;7134;p8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82"/>
            <p:cNvGrpSpPr/>
            <p:nvPr/>
          </p:nvGrpSpPr>
          <p:grpSpPr>
            <a:xfrm>
              <a:off x="2205895" y="3637269"/>
              <a:ext cx="1089848" cy="724993"/>
              <a:chOff x="2205895" y="3637269"/>
              <a:chExt cx="1089848" cy="724993"/>
            </a:xfrm>
          </p:grpSpPr>
          <p:sp>
            <p:nvSpPr>
              <p:cNvPr id="7136" name="Google Shape;7136;p8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2" name="Google Shape;7142;p8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43" name="Google Shape;7143;p8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144" name="Google Shape;7144;p82"/>
            <p:cNvGrpSpPr/>
            <p:nvPr/>
          </p:nvGrpSpPr>
          <p:grpSpPr>
            <a:xfrm>
              <a:off x="3173850" y="3779426"/>
              <a:ext cx="145679" cy="70048"/>
              <a:chOff x="3173850" y="3779426"/>
              <a:chExt cx="145679" cy="70048"/>
            </a:xfrm>
          </p:grpSpPr>
          <p:cxnSp>
            <p:nvCxnSpPr>
              <p:cNvPr id="7145" name="Google Shape;7145;p8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146" name="Google Shape;7146;p8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82"/>
            <p:cNvGrpSpPr/>
            <p:nvPr/>
          </p:nvGrpSpPr>
          <p:grpSpPr>
            <a:xfrm>
              <a:off x="2183288" y="4139483"/>
              <a:ext cx="145133" cy="70048"/>
              <a:chOff x="2183288" y="4139483"/>
              <a:chExt cx="145133" cy="70048"/>
            </a:xfrm>
          </p:grpSpPr>
          <p:cxnSp>
            <p:nvCxnSpPr>
              <p:cNvPr id="7148" name="Google Shape;7148;p8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149" name="Google Shape;7149;p8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0" name="Google Shape;7150;p8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51" name="Google Shape;7151;p8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152" name="Google Shape;7152;p82"/>
            <p:cNvGrpSpPr/>
            <p:nvPr/>
          </p:nvGrpSpPr>
          <p:grpSpPr>
            <a:xfrm>
              <a:off x="2943836" y="4268886"/>
              <a:ext cx="60717" cy="122559"/>
              <a:chOff x="2943836" y="4268886"/>
              <a:chExt cx="60717" cy="122559"/>
            </a:xfrm>
          </p:grpSpPr>
          <p:sp>
            <p:nvSpPr>
              <p:cNvPr id="7153" name="Google Shape;7153;p8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54" name="Google Shape;7154;p8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155" name="Google Shape;7155;p82"/>
          <p:cNvGrpSpPr/>
          <p:nvPr/>
        </p:nvGrpSpPr>
        <p:grpSpPr>
          <a:xfrm>
            <a:off x="3406131" y="1290129"/>
            <a:ext cx="1675870" cy="758251"/>
            <a:chOff x="3530532" y="1496185"/>
            <a:chExt cx="1562000" cy="706730"/>
          </a:xfrm>
        </p:grpSpPr>
        <p:cxnSp>
          <p:nvCxnSpPr>
            <p:cNvPr id="7156" name="Google Shape;7156;p8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157" name="Google Shape;7157;p82"/>
            <p:cNvGrpSpPr/>
            <p:nvPr/>
          </p:nvGrpSpPr>
          <p:grpSpPr>
            <a:xfrm>
              <a:off x="3530532" y="1496185"/>
              <a:ext cx="323430" cy="463587"/>
              <a:chOff x="3530532" y="1496185"/>
              <a:chExt cx="323430" cy="463587"/>
            </a:xfrm>
          </p:grpSpPr>
          <p:grpSp>
            <p:nvGrpSpPr>
              <p:cNvPr id="7158" name="Google Shape;7158;p82"/>
              <p:cNvGrpSpPr/>
              <p:nvPr/>
            </p:nvGrpSpPr>
            <p:grpSpPr>
              <a:xfrm>
                <a:off x="3567462" y="1496185"/>
                <a:ext cx="286500" cy="361376"/>
                <a:chOff x="3567462" y="1496185"/>
                <a:chExt cx="286500" cy="361376"/>
              </a:xfrm>
            </p:grpSpPr>
            <p:cxnSp>
              <p:nvCxnSpPr>
                <p:cNvPr id="7159" name="Google Shape;7159;p8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160" name="Google Shape;7160;p8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1" name="Google Shape;7161;p8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2" name="Google Shape;7162;p82"/>
            <p:cNvGrpSpPr/>
            <p:nvPr/>
          </p:nvGrpSpPr>
          <p:grpSpPr>
            <a:xfrm>
              <a:off x="3891569" y="1779209"/>
              <a:ext cx="323945" cy="423706"/>
              <a:chOff x="3891569" y="1779209"/>
              <a:chExt cx="323945" cy="423706"/>
            </a:xfrm>
          </p:grpSpPr>
          <p:grpSp>
            <p:nvGrpSpPr>
              <p:cNvPr id="7163" name="Google Shape;7163;p82"/>
              <p:cNvGrpSpPr/>
              <p:nvPr/>
            </p:nvGrpSpPr>
            <p:grpSpPr>
              <a:xfrm>
                <a:off x="3929014" y="1881638"/>
                <a:ext cx="286500" cy="321278"/>
                <a:chOff x="3929014" y="1881638"/>
                <a:chExt cx="286500" cy="321278"/>
              </a:xfrm>
            </p:grpSpPr>
            <p:cxnSp>
              <p:nvCxnSpPr>
                <p:cNvPr id="7164" name="Google Shape;7164;p8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165" name="Google Shape;7165;p8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8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82"/>
            <p:cNvGrpSpPr/>
            <p:nvPr/>
          </p:nvGrpSpPr>
          <p:grpSpPr>
            <a:xfrm>
              <a:off x="4252606" y="1496185"/>
              <a:ext cx="324721" cy="463587"/>
              <a:chOff x="4252606" y="1496185"/>
              <a:chExt cx="324721" cy="463587"/>
            </a:xfrm>
          </p:grpSpPr>
          <p:grpSp>
            <p:nvGrpSpPr>
              <p:cNvPr id="7168" name="Google Shape;7168;p82"/>
              <p:cNvGrpSpPr/>
              <p:nvPr/>
            </p:nvGrpSpPr>
            <p:grpSpPr>
              <a:xfrm>
                <a:off x="4290828" y="1496185"/>
                <a:ext cx="286500" cy="361376"/>
                <a:chOff x="4290828" y="1496185"/>
                <a:chExt cx="286500" cy="361376"/>
              </a:xfrm>
            </p:grpSpPr>
            <p:cxnSp>
              <p:nvCxnSpPr>
                <p:cNvPr id="7169" name="Google Shape;7169;p8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170" name="Google Shape;7170;p8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1" name="Google Shape;7171;p8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82"/>
            <p:cNvGrpSpPr/>
            <p:nvPr/>
          </p:nvGrpSpPr>
          <p:grpSpPr>
            <a:xfrm>
              <a:off x="4613643" y="1763716"/>
              <a:ext cx="325308" cy="439200"/>
              <a:chOff x="4613643" y="1763716"/>
              <a:chExt cx="325308" cy="439200"/>
            </a:xfrm>
          </p:grpSpPr>
          <p:grpSp>
            <p:nvGrpSpPr>
              <p:cNvPr id="7173" name="Google Shape;7173;p82"/>
              <p:cNvGrpSpPr/>
              <p:nvPr/>
            </p:nvGrpSpPr>
            <p:grpSpPr>
              <a:xfrm>
                <a:off x="4652451" y="1879538"/>
                <a:ext cx="286500" cy="323378"/>
                <a:chOff x="4652451" y="1879538"/>
                <a:chExt cx="286500" cy="323378"/>
              </a:xfrm>
            </p:grpSpPr>
            <p:cxnSp>
              <p:nvCxnSpPr>
                <p:cNvPr id="7174" name="Google Shape;7174;p8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175" name="Google Shape;7175;p8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6" name="Google Shape;7176;p8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7" name="Google Shape;7177;p82"/>
          <p:cNvGrpSpPr/>
          <p:nvPr/>
        </p:nvGrpSpPr>
        <p:grpSpPr>
          <a:xfrm>
            <a:off x="3417991" y="2143755"/>
            <a:ext cx="1652173" cy="391517"/>
            <a:chOff x="3512551" y="2358270"/>
            <a:chExt cx="1597383" cy="378533"/>
          </a:xfrm>
        </p:grpSpPr>
        <p:cxnSp>
          <p:nvCxnSpPr>
            <p:cNvPr id="7178" name="Google Shape;7178;p82"/>
            <p:cNvCxnSpPr>
              <a:stCxn id="7179" idx="6"/>
              <a:endCxn id="7180"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181" name="Google Shape;7181;p82"/>
            <p:cNvGrpSpPr/>
            <p:nvPr/>
          </p:nvGrpSpPr>
          <p:grpSpPr>
            <a:xfrm>
              <a:off x="3512551" y="2358270"/>
              <a:ext cx="225647" cy="307714"/>
              <a:chOff x="2182679" y="2004714"/>
              <a:chExt cx="792300" cy="1080458"/>
            </a:xfrm>
          </p:grpSpPr>
          <p:cxnSp>
            <p:nvCxnSpPr>
              <p:cNvPr id="7182" name="Google Shape;7182;p82"/>
              <p:cNvCxnSpPr>
                <a:stCxn id="7183"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79" name="Google Shape;7179;p8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82"/>
            <p:cNvGrpSpPr/>
            <p:nvPr/>
          </p:nvGrpSpPr>
          <p:grpSpPr>
            <a:xfrm>
              <a:off x="3969644" y="2440153"/>
              <a:ext cx="225853" cy="296651"/>
              <a:chOff x="3775710" y="1729289"/>
              <a:chExt cx="136500" cy="179289"/>
            </a:xfrm>
          </p:grpSpPr>
          <p:cxnSp>
            <p:nvCxnSpPr>
              <p:cNvPr id="7185" name="Google Shape;7185;p8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186" name="Google Shape;7186;p8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2"/>
            <p:cNvGrpSpPr/>
            <p:nvPr/>
          </p:nvGrpSpPr>
          <p:grpSpPr>
            <a:xfrm>
              <a:off x="4427051" y="2358270"/>
              <a:ext cx="225647" cy="307714"/>
              <a:chOff x="5393704" y="2004714"/>
              <a:chExt cx="792300" cy="1080458"/>
            </a:xfrm>
          </p:grpSpPr>
          <p:cxnSp>
            <p:nvCxnSpPr>
              <p:cNvPr id="7189" name="Google Shape;7189;p82"/>
              <p:cNvCxnSpPr>
                <a:stCxn id="7190"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91" name="Google Shape;7191;p8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2"/>
            <p:cNvGrpSpPr/>
            <p:nvPr/>
          </p:nvGrpSpPr>
          <p:grpSpPr>
            <a:xfrm>
              <a:off x="4884287" y="2440252"/>
              <a:ext cx="225647" cy="296532"/>
              <a:chOff x="6999166" y="2292572"/>
              <a:chExt cx="792300" cy="1041192"/>
            </a:xfrm>
          </p:grpSpPr>
          <p:cxnSp>
            <p:nvCxnSpPr>
              <p:cNvPr id="7193" name="Google Shape;7193;p8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180" name="Google Shape;7180;p8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5" name="Google Shape;7195;p82"/>
          <p:cNvGrpSpPr/>
          <p:nvPr/>
        </p:nvGrpSpPr>
        <p:grpSpPr>
          <a:xfrm>
            <a:off x="6838799" y="979955"/>
            <a:ext cx="1581844" cy="732818"/>
            <a:chOff x="634175" y="2986275"/>
            <a:chExt cx="3147949" cy="1458344"/>
          </a:xfrm>
        </p:grpSpPr>
        <p:cxnSp>
          <p:nvCxnSpPr>
            <p:cNvPr id="7196" name="Google Shape;7196;p82"/>
            <p:cNvCxnSpPr>
              <a:stCxn id="7197" idx="4"/>
              <a:endCxn id="7198"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199" name="Google Shape;7199;p82"/>
            <p:cNvCxnSpPr>
              <a:stCxn id="7198" idx="0"/>
              <a:endCxn id="7200"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201" name="Google Shape;7201;p82"/>
            <p:cNvCxnSpPr>
              <a:stCxn id="7200" idx="4"/>
              <a:endCxn id="7202"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203" name="Google Shape;7203;p82"/>
            <p:cNvCxnSpPr>
              <a:stCxn id="7202" idx="0"/>
              <a:endCxn id="7204"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204" name="Google Shape;7204;p8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00" name="Google Shape;7200;p8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97" name="Google Shape;7197;p8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02" name="Google Shape;7202;p8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98" name="Google Shape;7198;p8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205" name="Google Shape;7205;p82"/>
          <p:cNvGrpSpPr/>
          <p:nvPr/>
        </p:nvGrpSpPr>
        <p:grpSpPr>
          <a:xfrm>
            <a:off x="3406514" y="2674265"/>
            <a:ext cx="1675128" cy="313674"/>
            <a:chOff x="998425" y="1182125"/>
            <a:chExt cx="1065400" cy="199500"/>
          </a:xfrm>
        </p:grpSpPr>
        <p:sp>
          <p:nvSpPr>
            <p:cNvPr id="7206" name="Google Shape;7206;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82"/>
          <p:cNvGrpSpPr/>
          <p:nvPr/>
        </p:nvGrpSpPr>
        <p:grpSpPr>
          <a:xfrm>
            <a:off x="3406513" y="3630231"/>
            <a:ext cx="1675129" cy="525345"/>
            <a:chOff x="5194708" y="3484366"/>
            <a:chExt cx="3148148" cy="987304"/>
          </a:xfrm>
        </p:grpSpPr>
        <p:grpSp>
          <p:nvGrpSpPr>
            <p:cNvPr id="7212" name="Google Shape;7212;p82"/>
            <p:cNvGrpSpPr/>
            <p:nvPr/>
          </p:nvGrpSpPr>
          <p:grpSpPr>
            <a:xfrm>
              <a:off x="7531521" y="3484366"/>
              <a:ext cx="811335" cy="987304"/>
              <a:chOff x="3379425" y="1617275"/>
              <a:chExt cx="1090650" cy="1327200"/>
            </a:xfrm>
          </p:grpSpPr>
          <p:sp>
            <p:nvSpPr>
              <p:cNvPr id="7213" name="Google Shape;7213;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82"/>
            <p:cNvGrpSpPr/>
            <p:nvPr/>
          </p:nvGrpSpPr>
          <p:grpSpPr>
            <a:xfrm>
              <a:off x="6752546" y="3484366"/>
              <a:ext cx="811428" cy="987304"/>
              <a:chOff x="2332275" y="1617275"/>
              <a:chExt cx="1090775" cy="1327200"/>
            </a:xfrm>
          </p:grpSpPr>
          <p:sp>
            <p:nvSpPr>
              <p:cNvPr id="7217" name="Google Shape;7217;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82"/>
            <p:cNvGrpSpPr/>
            <p:nvPr/>
          </p:nvGrpSpPr>
          <p:grpSpPr>
            <a:xfrm>
              <a:off x="5973664" y="3484366"/>
              <a:ext cx="811335" cy="987304"/>
              <a:chOff x="1285250" y="1617275"/>
              <a:chExt cx="1090650" cy="1327200"/>
            </a:xfrm>
          </p:grpSpPr>
          <p:sp>
            <p:nvSpPr>
              <p:cNvPr id="7221" name="Google Shape;7221;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82"/>
            <p:cNvGrpSpPr/>
            <p:nvPr/>
          </p:nvGrpSpPr>
          <p:grpSpPr>
            <a:xfrm>
              <a:off x="5194708" y="3484366"/>
              <a:ext cx="811409" cy="987304"/>
              <a:chOff x="238125" y="1617275"/>
              <a:chExt cx="1090750" cy="1327200"/>
            </a:xfrm>
          </p:grpSpPr>
          <p:sp>
            <p:nvSpPr>
              <p:cNvPr id="7225" name="Google Shape;7225;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8" name="Google Shape;7228;p82"/>
          <p:cNvGrpSpPr/>
          <p:nvPr/>
        </p:nvGrpSpPr>
        <p:grpSpPr>
          <a:xfrm>
            <a:off x="6840198" y="2276120"/>
            <a:ext cx="1579046" cy="522230"/>
            <a:chOff x="6853641" y="2534077"/>
            <a:chExt cx="1515545" cy="501229"/>
          </a:xfrm>
        </p:grpSpPr>
        <p:grpSp>
          <p:nvGrpSpPr>
            <p:cNvPr id="7229" name="Google Shape;7229;p82"/>
            <p:cNvGrpSpPr/>
            <p:nvPr/>
          </p:nvGrpSpPr>
          <p:grpSpPr>
            <a:xfrm>
              <a:off x="6853641" y="2618923"/>
              <a:ext cx="1515545" cy="324556"/>
              <a:chOff x="6853641" y="2618923"/>
              <a:chExt cx="1515545" cy="324556"/>
            </a:xfrm>
          </p:grpSpPr>
          <p:sp>
            <p:nvSpPr>
              <p:cNvPr id="7230" name="Google Shape;7230;p8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5" name="Google Shape;7235;p8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82"/>
          <p:cNvGrpSpPr/>
          <p:nvPr/>
        </p:nvGrpSpPr>
        <p:grpSpPr>
          <a:xfrm>
            <a:off x="3435090" y="3151161"/>
            <a:ext cx="1617976" cy="346616"/>
            <a:chOff x="1808063" y="4294338"/>
            <a:chExt cx="3370782" cy="721817"/>
          </a:xfrm>
        </p:grpSpPr>
        <p:sp>
          <p:nvSpPr>
            <p:cNvPr id="7241" name="Google Shape;7241;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82"/>
          <p:cNvGrpSpPr/>
          <p:nvPr/>
        </p:nvGrpSpPr>
        <p:grpSpPr>
          <a:xfrm>
            <a:off x="5261086" y="3817911"/>
            <a:ext cx="1417067" cy="350605"/>
            <a:chOff x="4234950" y="2101012"/>
            <a:chExt cx="4219974" cy="1044090"/>
          </a:xfrm>
        </p:grpSpPr>
        <p:sp>
          <p:nvSpPr>
            <p:cNvPr id="7252" name="Google Shape;7252;p8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82"/>
          <p:cNvGrpSpPr/>
          <p:nvPr/>
        </p:nvGrpSpPr>
        <p:grpSpPr>
          <a:xfrm>
            <a:off x="6836558" y="1808668"/>
            <a:ext cx="1586327" cy="371557"/>
            <a:chOff x="1247650" y="2075423"/>
            <a:chExt cx="6648477" cy="1557238"/>
          </a:xfrm>
        </p:grpSpPr>
        <p:sp>
          <p:nvSpPr>
            <p:cNvPr id="7269" name="Google Shape;7269;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2"/>
          <p:cNvGrpSpPr/>
          <p:nvPr/>
        </p:nvGrpSpPr>
        <p:grpSpPr>
          <a:xfrm>
            <a:off x="5267828" y="961858"/>
            <a:ext cx="1415601" cy="1648533"/>
            <a:chOff x="1839112" y="2209163"/>
            <a:chExt cx="1918159" cy="2233784"/>
          </a:xfrm>
        </p:grpSpPr>
        <p:sp>
          <p:nvSpPr>
            <p:cNvPr id="7276" name="Google Shape;7276;p8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79" name="Google Shape;7279;p82"/>
            <p:cNvCxnSpPr>
              <a:stCxn id="7276" idx="6"/>
              <a:endCxn id="7277"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280" name="Google Shape;7280;p82"/>
            <p:cNvCxnSpPr>
              <a:stCxn id="7277" idx="4"/>
              <a:endCxn id="7281"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282" name="Google Shape;7282;p82"/>
            <p:cNvCxnSpPr>
              <a:stCxn id="7281" idx="6"/>
              <a:endCxn id="7278"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283" name="Google Shape;7283;p82"/>
            <p:cNvCxnSpPr>
              <a:stCxn id="7278" idx="4"/>
              <a:endCxn id="7284"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281" name="Google Shape;7281;p8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6" name="Google Shape;7286;p82"/>
            <p:cNvCxnSpPr>
              <a:endCxn id="7285"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287" name="Google Shape;7287;p82"/>
          <p:cNvGrpSpPr/>
          <p:nvPr/>
        </p:nvGrpSpPr>
        <p:grpSpPr>
          <a:xfrm>
            <a:off x="3425094" y="979942"/>
            <a:ext cx="1637968" cy="154942"/>
            <a:chOff x="238125" y="2506075"/>
            <a:chExt cx="7115411" cy="673075"/>
          </a:xfrm>
        </p:grpSpPr>
        <p:sp>
          <p:nvSpPr>
            <p:cNvPr id="7288" name="Google Shape;7288;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82"/>
          <p:cNvGrpSpPr/>
          <p:nvPr/>
        </p:nvGrpSpPr>
        <p:grpSpPr>
          <a:xfrm>
            <a:off x="1965830" y="1294660"/>
            <a:ext cx="1262932" cy="785408"/>
            <a:chOff x="548861" y="389676"/>
            <a:chExt cx="3843371" cy="2390163"/>
          </a:xfrm>
        </p:grpSpPr>
        <p:cxnSp>
          <p:nvCxnSpPr>
            <p:cNvPr id="7294" name="Google Shape;7294;p8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95" name="Google Shape;7295;p8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96" name="Google Shape;7296;p8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97" name="Google Shape;7297;p8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298" name="Google Shape;7298;p8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99" name="Google Shape;7299;p8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0" name="Google Shape;7300;p8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301" name="Google Shape;7301;p8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82"/>
          <p:cNvGrpSpPr/>
          <p:nvPr/>
        </p:nvGrpSpPr>
        <p:grpSpPr>
          <a:xfrm>
            <a:off x="753962" y="2401537"/>
            <a:ext cx="1412054" cy="633562"/>
            <a:chOff x="1187400" y="2529299"/>
            <a:chExt cx="6769193" cy="2241903"/>
          </a:xfrm>
        </p:grpSpPr>
        <p:sp>
          <p:nvSpPr>
            <p:cNvPr id="7308" name="Google Shape;7308;p8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309" name="Google Shape;7309;p8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0" name="Google Shape;7310;p8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1" name="Google Shape;7311;p8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2" name="Google Shape;7312;p8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3" name="Google Shape;7313;p8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4" name="Google Shape;7314;p8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315" name="Google Shape;7315;p82"/>
            <p:cNvCxnSpPr>
              <a:stCxn id="7308" idx="2"/>
              <a:endCxn id="7309"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16" name="Google Shape;7316;p82"/>
            <p:cNvCxnSpPr>
              <a:stCxn id="7310" idx="0"/>
              <a:endCxn id="7308"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17" name="Google Shape;7317;p82"/>
            <p:cNvCxnSpPr>
              <a:stCxn id="7310" idx="2"/>
              <a:endCxn id="7312"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18" name="Google Shape;7318;p82"/>
            <p:cNvCxnSpPr>
              <a:stCxn id="7311" idx="0"/>
              <a:endCxn id="7310"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19" name="Google Shape;7319;p82"/>
            <p:cNvCxnSpPr>
              <a:stCxn id="7309" idx="2"/>
              <a:endCxn id="7314"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320" name="Google Shape;7320;p82"/>
            <p:cNvCxnSpPr>
              <a:stCxn id="7313" idx="0"/>
              <a:endCxn id="7309"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321" name="Google Shape;7321;p82"/>
          <p:cNvGrpSpPr/>
          <p:nvPr/>
        </p:nvGrpSpPr>
        <p:grpSpPr>
          <a:xfrm>
            <a:off x="6840208" y="2894246"/>
            <a:ext cx="1579035" cy="540873"/>
            <a:chOff x="6895650" y="3126697"/>
            <a:chExt cx="1436662" cy="492105"/>
          </a:xfrm>
        </p:grpSpPr>
        <p:sp>
          <p:nvSpPr>
            <p:cNvPr id="7322" name="Google Shape;7322;p8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7" name="Google Shape;7327;p82"/>
            <p:cNvGrpSpPr/>
            <p:nvPr/>
          </p:nvGrpSpPr>
          <p:grpSpPr>
            <a:xfrm>
              <a:off x="6995957" y="3335810"/>
              <a:ext cx="1230393" cy="71754"/>
              <a:chOff x="6995957" y="3287964"/>
              <a:chExt cx="1230393" cy="71754"/>
            </a:xfrm>
          </p:grpSpPr>
          <p:sp>
            <p:nvSpPr>
              <p:cNvPr id="7328" name="Google Shape;7328;p8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33" name="Google Shape;7333;p82"/>
          <p:cNvGrpSpPr/>
          <p:nvPr/>
        </p:nvGrpSpPr>
        <p:grpSpPr>
          <a:xfrm>
            <a:off x="6838790" y="3531009"/>
            <a:ext cx="1581862" cy="650625"/>
            <a:chOff x="6777990" y="3710194"/>
            <a:chExt cx="1646915" cy="677382"/>
          </a:xfrm>
        </p:grpSpPr>
        <p:grpSp>
          <p:nvGrpSpPr>
            <p:cNvPr id="7334" name="Google Shape;7334;p82"/>
            <p:cNvGrpSpPr/>
            <p:nvPr/>
          </p:nvGrpSpPr>
          <p:grpSpPr>
            <a:xfrm>
              <a:off x="6777990" y="3874492"/>
              <a:ext cx="411129" cy="513083"/>
              <a:chOff x="6777990" y="3874492"/>
              <a:chExt cx="411129" cy="513083"/>
            </a:xfrm>
          </p:grpSpPr>
          <p:cxnSp>
            <p:nvCxnSpPr>
              <p:cNvPr id="7335" name="Google Shape;7335;p8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36" name="Google Shape;7336;p8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2"/>
            <p:cNvGrpSpPr/>
            <p:nvPr/>
          </p:nvGrpSpPr>
          <p:grpSpPr>
            <a:xfrm>
              <a:off x="7188425" y="3710194"/>
              <a:ext cx="411123" cy="520535"/>
              <a:chOff x="7188425" y="3710194"/>
              <a:chExt cx="411123" cy="520535"/>
            </a:xfrm>
          </p:grpSpPr>
          <p:cxnSp>
            <p:nvCxnSpPr>
              <p:cNvPr id="7338" name="Google Shape;7338;p8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39" name="Google Shape;7339;p8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82"/>
            <p:cNvGrpSpPr/>
            <p:nvPr/>
          </p:nvGrpSpPr>
          <p:grpSpPr>
            <a:xfrm>
              <a:off x="7603341" y="3874492"/>
              <a:ext cx="411474" cy="513083"/>
              <a:chOff x="7603341" y="3874492"/>
              <a:chExt cx="411474" cy="513083"/>
            </a:xfrm>
          </p:grpSpPr>
          <p:cxnSp>
            <p:nvCxnSpPr>
              <p:cNvPr id="7341" name="Google Shape;7341;p8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342" name="Google Shape;7342;p8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82"/>
            <p:cNvGrpSpPr/>
            <p:nvPr/>
          </p:nvGrpSpPr>
          <p:grpSpPr>
            <a:xfrm>
              <a:off x="8013776" y="3722847"/>
              <a:ext cx="411129" cy="507881"/>
              <a:chOff x="8013776" y="3722847"/>
              <a:chExt cx="411129" cy="507881"/>
            </a:xfrm>
          </p:grpSpPr>
          <p:cxnSp>
            <p:nvCxnSpPr>
              <p:cNvPr id="7344" name="Google Shape;7344;p8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345" name="Google Shape;7345;p8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6" name="Google Shape;7346;p82"/>
          <p:cNvGrpSpPr/>
          <p:nvPr/>
        </p:nvGrpSpPr>
        <p:grpSpPr>
          <a:xfrm>
            <a:off x="5258305" y="2703849"/>
            <a:ext cx="1421889" cy="1020603"/>
            <a:chOff x="5190863" y="2824811"/>
            <a:chExt cx="1544860" cy="1108869"/>
          </a:xfrm>
        </p:grpSpPr>
        <p:grpSp>
          <p:nvGrpSpPr>
            <p:cNvPr id="7347" name="Google Shape;7347;p82"/>
            <p:cNvGrpSpPr/>
            <p:nvPr/>
          </p:nvGrpSpPr>
          <p:grpSpPr>
            <a:xfrm>
              <a:off x="5938695" y="3176919"/>
              <a:ext cx="685761" cy="404739"/>
              <a:chOff x="5938695" y="3176919"/>
              <a:chExt cx="685761" cy="404739"/>
            </a:xfrm>
          </p:grpSpPr>
          <p:grpSp>
            <p:nvGrpSpPr>
              <p:cNvPr id="7348" name="Google Shape;7348;p82"/>
              <p:cNvGrpSpPr/>
              <p:nvPr/>
            </p:nvGrpSpPr>
            <p:grpSpPr>
              <a:xfrm>
                <a:off x="5938695" y="3176919"/>
                <a:ext cx="685761" cy="404739"/>
                <a:chOff x="5938695" y="3176919"/>
                <a:chExt cx="685761" cy="404739"/>
              </a:xfrm>
            </p:grpSpPr>
            <p:sp>
              <p:nvSpPr>
                <p:cNvPr id="7349" name="Google Shape;7349;p8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1" name="Google Shape;7351;p8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82"/>
            <p:cNvGrpSpPr/>
            <p:nvPr/>
          </p:nvGrpSpPr>
          <p:grpSpPr>
            <a:xfrm>
              <a:off x="5305233" y="3176835"/>
              <a:ext cx="685971" cy="404655"/>
              <a:chOff x="5305233" y="3176835"/>
              <a:chExt cx="685971" cy="404655"/>
            </a:xfrm>
          </p:grpSpPr>
          <p:grpSp>
            <p:nvGrpSpPr>
              <p:cNvPr id="7353" name="Google Shape;7353;p82"/>
              <p:cNvGrpSpPr/>
              <p:nvPr/>
            </p:nvGrpSpPr>
            <p:grpSpPr>
              <a:xfrm>
                <a:off x="5305233" y="3176835"/>
                <a:ext cx="685971" cy="404655"/>
                <a:chOff x="5305233" y="3176835"/>
                <a:chExt cx="685971" cy="404655"/>
              </a:xfrm>
            </p:grpSpPr>
            <p:sp>
              <p:nvSpPr>
                <p:cNvPr id="7354" name="Google Shape;7354;p8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6" name="Google Shape;7356;p8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7" name="Google Shape;7357;p8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8" name="Google Shape;7358;p82"/>
            <p:cNvGrpSpPr/>
            <p:nvPr/>
          </p:nvGrpSpPr>
          <p:grpSpPr>
            <a:xfrm>
              <a:off x="5657361" y="2824811"/>
              <a:ext cx="1078361" cy="404655"/>
              <a:chOff x="5657361" y="2824811"/>
              <a:chExt cx="1078361" cy="404655"/>
            </a:xfrm>
          </p:grpSpPr>
          <p:grpSp>
            <p:nvGrpSpPr>
              <p:cNvPr id="7359" name="Google Shape;7359;p82"/>
              <p:cNvGrpSpPr/>
              <p:nvPr/>
            </p:nvGrpSpPr>
            <p:grpSpPr>
              <a:xfrm>
                <a:off x="5657361" y="2824811"/>
                <a:ext cx="1078361" cy="404655"/>
                <a:chOff x="5657361" y="2824811"/>
                <a:chExt cx="1078361" cy="404655"/>
              </a:xfrm>
            </p:grpSpPr>
            <p:grpSp>
              <p:nvGrpSpPr>
                <p:cNvPr id="7360" name="Google Shape;7360;p82"/>
                <p:cNvGrpSpPr/>
                <p:nvPr/>
              </p:nvGrpSpPr>
              <p:grpSpPr>
                <a:xfrm>
                  <a:off x="5938485" y="2824811"/>
                  <a:ext cx="797237" cy="404655"/>
                  <a:chOff x="5938485" y="2824811"/>
                  <a:chExt cx="797237" cy="404655"/>
                </a:xfrm>
              </p:grpSpPr>
              <p:sp>
                <p:nvSpPr>
                  <p:cNvPr id="7361" name="Google Shape;7361;p8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3" name="Google Shape;7363;p8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4" name="Google Shape;7364;p8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5" name="Google Shape;7365;p82"/>
            <p:cNvGrpSpPr/>
            <p:nvPr/>
          </p:nvGrpSpPr>
          <p:grpSpPr>
            <a:xfrm>
              <a:off x="5190863" y="3528942"/>
              <a:ext cx="1078026" cy="404739"/>
              <a:chOff x="5190863" y="3528942"/>
              <a:chExt cx="1078026" cy="404739"/>
            </a:xfrm>
          </p:grpSpPr>
          <p:sp>
            <p:nvSpPr>
              <p:cNvPr id="7366" name="Google Shape;7366;p8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82"/>
              <p:cNvGrpSpPr/>
              <p:nvPr/>
            </p:nvGrpSpPr>
            <p:grpSpPr>
              <a:xfrm>
                <a:off x="5190863" y="3528942"/>
                <a:ext cx="1078026" cy="404739"/>
                <a:chOff x="5190863" y="3528942"/>
                <a:chExt cx="1078026" cy="404739"/>
              </a:xfrm>
            </p:grpSpPr>
            <p:sp>
              <p:nvSpPr>
                <p:cNvPr id="7368" name="Google Shape;7368;p8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70" name="Google Shape;7370;p82"/>
          <p:cNvGrpSpPr/>
          <p:nvPr/>
        </p:nvGrpSpPr>
        <p:grpSpPr>
          <a:xfrm>
            <a:off x="724312" y="1268317"/>
            <a:ext cx="1086719" cy="879487"/>
            <a:chOff x="803162" y="1474292"/>
            <a:chExt cx="1086719" cy="879487"/>
          </a:xfrm>
        </p:grpSpPr>
        <p:grpSp>
          <p:nvGrpSpPr>
            <p:cNvPr id="7371" name="Google Shape;7371;p82"/>
            <p:cNvGrpSpPr/>
            <p:nvPr/>
          </p:nvGrpSpPr>
          <p:grpSpPr>
            <a:xfrm>
              <a:off x="803162" y="1625948"/>
              <a:ext cx="445856" cy="576579"/>
              <a:chOff x="803162" y="1625948"/>
              <a:chExt cx="445856" cy="576579"/>
            </a:xfrm>
          </p:grpSpPr>
          <p:sp>
            <p:nvSpPr>
              <p:cNvPr id="7372" name="Google Shape;7372;p8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3" name="Google Shape;7373;p82"/>
              <p:cNvGrpSpPr/>
              <p:nvPr/>
            </p:nvGrpSpPr>
            <p:grpSpPr>
              <a:xfrm>
                <a:off x="1056023" y="1625948"/>
                <a:ext cx="192995" cy="576579"/>
                <a:chOff x="1056023" y="1625948"/>
                <a:chExt cx="192995" cy="576579"/>
              </a:xfrm>
            </p:grpSpPr>
            <p:sp>
              <p:nvSpPr>
                <p:cNvPr id="7374" name="Google Shape;7374;p8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9" name="Google Shape;7379;p82"/>
            <p:cNvGrpSpPr/>
            <p:nvPr/>
          </p:nvGrpSpPr>
          <p:grpSpPr>
            <a:xfrm>
              <a:off x="1371406" y="1474292"/>
              <a:ext cx="518475" cy="879487"/>
              <a:chOff x="1398231" y="1474292"/>
              <a:chExt cx="518475" cy="879487"/>
            </a:xfrm>
          </p:grpSpPr>
          <p:grpSp>
            <p:nvGrpSpPr>
              <p:cNvPr id="7380" name="Google Shape;7380;p82"/>
              <p:cNvGrpSpPr/>
              <p:nvPr/>
            </p:nvGrpSpPr>
            <p:grpSpPr>
              <a:xfrm>
                <a:off x="1398231" y="1474292"/>
                <a:ext cx="518475" cy="341643"/>
                <a:chOff x="1398231" y="1474292"/>
                <a:chExt cx="518475" cy="341643"/>
              </a:xfrm>
            </p:grpSpPr>
            <p:sp>
              <p:nvSpPr>
                <p:cNvPr id="7381" name="Google Shape;7381;p8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2" name="Google Shape;7382;p82"/>
                <p:cNvGrpSpPr/>
                <p:nvPr/>
              </p:nvGrpSpPr>
              <p:grpSpPr>
                <a:xfrm>
                  <a:off x="1616453" y="1474292"/>
                  <a:ext cx="300253" cy="341643"/>
                  <a:chOff x="1616453" y="1475379"/>
                  <a:chExt cx="300253" cy="341643"/>
                </a:xfrm>
              </p:grpSpPr>
              <p:sp>
                <p:nvSpPr>
                  <p:cNvPr id="7383" name="Google Shape;7383;p8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0" name="Google Shape;7390;p82"/>
                  <p:cNvGrpSpPr/>
                  <p:nvPr/>
                </p:nvGrpSpPr>
                <p:grpSpPr>
                  <a:xfrm>
                    <a:off x="1839639" y="1475379"/>
                    <a:ext cx="77067" cy="341643"/>
                    <a:chOff x="1839639" y="1475379"/>
                    <a:chExt cx="77067" cy="341643"/>
                  </a:xfrm>
                </p:grpSpPr>
                <p:sp>
                  <p:nvSpPr>
                    <p:cNvPr id="7391" name="Google Shape;7391;p8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3" name="Google Shape;7393;p82"/>
              <p:cNvGrpSpPr/>
              <p:nvPr/>
            </p:nvGrpSpPr>
            <p:grpSpPr>
              <a:xfrm>
                <a:off x="1398451" y="2012951"/>
                <a:ext cx="518255" cy="340828"/>
                <a:chOff x="1398451" y="2012951"/>
                <a:chExt cx="518255" cy="340828"/>
              </a:xfrm>
            </p:grpSpPr>
            <p:sp>
              <p:nvSpPr>
                <p:cNvPr id="7394" name="Google Shape;7394;p8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5" name="Google Shape;7395;p82"/>
                <p:cNvGrpSpPr/>
                <p:nvPr/>
              </p:nvGrpSpPr>
              <p:grpSpPr>
                <a:xfrm>
                  <a:off x="1616453" y="2012951"/>
                  <a:ext cx="300253" cy="340828"/>
                  <a:chOff x="1616453" y="2013538"/>
                  <a:chExt cx="300253" cy="340828"/>
                </a:xfrm>
              </p:grpSpPr>
              <p:sp>
                <p:nvSpPr>
                  <p:cNvPr id="7396" name="Google Shape;7396;p8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3" name="Google Shape;7403;p82"/>
                  <p:cNvGrpSpPr/>
                  <p:nvPr/>
                </p:nvGrpSpPr>
                <p:grpSpPr>
                  <a:xfrm>
                    <a:off x="1839639" y="2013538"/>
                    <a:ext cx="77067" cy="340828"/>
                    <a:chOff x="1839639" y="2013538"/>
                    <a:chExt cx="77067" cy="340828"/>
                  </a:xfrm>
                </p:grpSpPr>
                <p:sp>
                  <p:nvSpPr>
                    <p:cNvPr id="7404" name="Google Shape;7404;p8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406" name="Google Shape;7406;p82"/>
          <p:cNvGrpSpPr/>
          <p:nvPr/>
        </p:nvGrpSpPr>
        <p:grpSpPr>
          <a:xfrm>
            <a:off x="721136" y="3399503"/>
            <a:ext cx="1368681" cy="682918"/>
            <a:chOff x="724986" y="3605478"/>
            <a:chExt cx="1368681" cy="682918"/>
          </a:xfrm>
        </p:grpSpPr>
        <p:grpSp>
          <p:nvGrpSpPr>
            <p:cNvPr id="7407" name="Google Shape;7407;p82"/>
            <p:cNvGrpSpPr/>
            <p:nvPr/>
          </p:nvGrpSpPr>
          <p:grpSpPr>
            <a:xfrm>
              <a:off x="1289102" y="3823629"/>
              <a:ext cx="240442" cy="250435"/>
              <a:chOff x="-165066" y="3843615"/>
              <a:chExt cx="221259" cy="230455"/>
            </a:xfrm>
          </p:grpSpPr>
          <p:sp>
            <p:nvSpPr>
              <p:cNvPr id="7408" name="Google Shape;7408;p8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2"/>
            <p:cNvGrpSpPr/>
            <p:nvPr/>
          </p:nvGrpSpPr>
          <p:grpSpPr>
            <a:xfrm>
              <a:off x="724986" y="3605478"/>
              <a:ext cx="1368681" cy="682918"/>
              <a:chOff x="724986" y="3605478"/>
              <a:chExt cx="1368681" cy="682918"/>
            </a:xfrm>
          </p:grpSpPr>
          <p:grpSp>
            <p:nvGrpSpPr>
              <p:cNvPr id="7429" name="Google Shape;7429;p82"/>
              <p:cNvGrpSpPr/>
              <p:nvPr/>
            </p:nvGrpSpPr>
            <p:grpSpPr>
              <a:xfrm>
                <a:off x="1498221" y="4047614"/>
                <a:ext cx="529172" cy="240783"/>
                <a:chOff x="1498221" y="4047614"/>
                <a:chExt cx="529172" cy="240783"/>
              </a:xfrm>
            </p:grpSpPr>
            <p:grpSp>
              <p:nvGrpSpPr>
                <p:cNvPr id="7430" name="Google Shape;7430;p82"/>
                <p:cNvGrpSpPr/>
                <p:nvPr/>
              </p:nvGrpSpPr>
              <p:grpSpPr>
                <a:xfrm>
                  <a:off x="1826655" y="4224370"/>
                  <a:ext cx="200738" cy="25631"/>
                  <a:chOff x="1826655" y="4224370"/>
                  <a:chExt cx="200738" cy="25631"/>
                </a:xfrm>
              </p:grpSpPr>
              <p:sp>
                <p:nvSpPr>
                  <p:cNvPr id="7431" name="Google Shape;7431;p8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82"/>
                <p:cNvGrpSpPr/>
                <p:nvPr/>
              </p:nvGrpSpPr>
              <p:grpSpPr>
                <a:xfrm>
                  <a:off x="1498221" y="4047614"/>
                  <a:ext cx="328444" cy="240783"/>
                  <a:chOff x="1498221" y="4047614"/>
                  <a:chExt cx="328444" cy="240783"/>
                </a:xfrm>
              </p:grpSpPr>
              <p:sp>
                <p:nvSpPr>
                  <p:cNvPr id="7434" name="Google Shape;7434;p8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5" name="Google Shape;7435;p82"/>
                  <p:cNvGrpSpPr/>
                  <p:nvPr/>
                </p:nvGrpSpPr>
                <p:grpSpPr>
                  <a:xfrm>
                    <a:off x="1498221" y="4047614"/>
                    <a:ext cx="150566" cy="190416"/>
                    <a:chOff x="1498221" y="4047614"/>
                    <a:chExt cx="150566" cy="190416"/>
                  </a:xfrm>
                </p:grpSpPr>
                <p:sp>
                  <p:nvSpPr>
                    <p:cNvPr id="7436" name="Google Shape;7436;p8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38" name="Google Shape;7438;p82"/>
              <p:cNvGrpSpPr/>
              <p:nvPr/>
            </p:nvGrpSpPr>
            <p:grpSpPr>
              <a:xfrm>
                <a:off x="1560718" y="3800594"/>
                <a:ext cx="532948" cy="302090"/>
                <a:chOff x="1560718" y="3800594"/>
                <a:chExt cx="532948" cy="302090"/>
              </a:xfrm>
            </p:grpSpPr>
            <p:grpSp>
              <p:nvGrpSpPr>
                <p:cNvPr id="7439" name="Google Shape;7439;p82"/>
                <p:cNvGrpSpPr/>
                <p:nvPr/>
              </p:nvGrpSpPr>
              <p:grpSpPr>
                <a:xfrm>
                  <a:off x="1912179" y="3827344"/>
                  <a:ext cx="181487" cy="25631"/>
                  <a:chOff x="1912179" y="3827344"/>
                  <a:chExt cx="181487" cy="25631"/>
                </a:xfrm>
              </p:grpSpPr>
              <p:sp>
                <p:nvSpPr>
                  <p:cNvPr id="7440" name="Google Shape;7440;p8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82"/>
                <p:cNvGrpSpPr/>
                <p:nvPr/>
              </p:nvGrpSpPr>
              <p:grpSpPr>
                <a:xfrm>
                  <a:off x="1912179" y="4044505"/>
                  <a:ext cx="181487" cy="25622"/>
                  <a:chOff x="1912179" y="4044506"/>
                  <a:chExt cx="181487" cy="25622"/>
                </a:xfrm>
              </p:grpSpPr>
              <p:sp>
                <p:nvSpPr>
                  <p:cNvPr id="7443" name="Google Shape;7443;p8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82"/>
                <p:cNvGrpSpPr/>
                <p:nvPr/>
              </p:nvGrpSpPr>
              <p:grpSpPr>
                <a:xfrm>
                  <a:off x="1560718" y="3800594"/>
                  <a:ext cx="351472" cy="302090"/>
                  <a:chOff x="1560718" y="3800594"/>
                  <a:chExt cx="351472" cy="302090"/>
                </a:xfrm>
              </p:grpSpPr>
              <p:grpSp>
                <p:nvGrpSpPr>
                  <p:cNvPr id="7446" name="Google Shape;7446;p82"/>
                  <p:cNvGrpSpPr/>
                  <p:nvPr/>
                </p:nvGrpSpPr>
                <p:grpSpPr>
                  <a:xfrm>
                    <a:off x="1560718" y="3842857"/>
                    <a:ext cx="173586" cy="217131"/>
                    <a:chOff x="1560718" y="3842857"/>
                    <a:chExt cx="173586" cy="217131"/>
                  </a:xfrm>
                </p:grpSpPr>
                <p:sp>
                  <p:nvSpPr>
                    <p:cNvPr id="7447" name="Google Shape;7447;p8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0" name="Google Shape;7450;p8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52" name="Google Shape;7452;p8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3" name="Google Shape;7453;p82"/>
              <p:cNvGrpSpPr/>
              <p:nvPr/>
            </p:nvGrpSpPr>
            <p:grpSpPr>
              <a:xfrm>
                <a:off x="785350" y="3605478"/>
                <a:ext cx="535311" cy="249245"/>
                <a:chOff x="785350" y="3605478"/>
                <a:chExt cx="535311" cy="249245"/>
              </a:xfrm>
            </p:grpSpPr>
            <p:grpSp>
              <p:nvGrpSpPr>
                <p:cNvPr id="7454" name="Google Shape;7454;p82"/>
                <p:cNvGrpSpPr/>
                <p:nvPr/>
              </p:nvGrpSpPr>
              <p:grpSpPr>
                <a:xfrm>
                  <a:off x="785350" y="3605478"/>
                  <a:ext cx="376191" cy="102736"/>
                  <a:chOff x="785350" y="3605478"/>
                  <a:chExt cx="376191" cy="102736"/>
                </a:xfrm>
              </p:grpSpPr>
              <p:sp>
                <p:nvSpPr>
                  <p:cNvPr id="7455" name="Google Shape;7455;p8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82"/>
                <p:cNvGrpSpPr/>
                <p:nvPr/>
              </p:nvGrpSpPr>
              <p:grpSpPr>
                <a:xfrm>
                  <a:off x="1161530" y="3655851"/>
                  <a:ext cx="159131" cy="198872"/>
                  <a:chOff x="1161530" y="3655851"/>
                  <a:chExt cx="159131" cy="198872"/>
                </a:xfrm>
              </p:grpSpPr>
              <p:sp>
                <p:nvSpPr>
                  <p:cNvPr id="7459" name="Google Shape;7459;p8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1" name="Google Shape;7461;p82"/>
              <p:cNvGrpSpPr/>
              <p:nvPr/>
            </p:nvGrpSpPr>
            <p:grpSpPr>
              <a:xfrm>
                <a:off x="785350" y="4047614"/>
                <a:ext cx="535311" cy="240783"/>
                <a:chOff x="785350" y="4047614"/>
                <a:chExt cx="535311" cy="240783"/>
              </a:xfrm>
            </p:grpSpPr>
            <p:grpSp>
              <p:nvGrpSpPr>
                <p:cNvPr id="7462" name="Google Shape;7462;p82"/>
                <p:cNvGrpSpPr/>
                <p:nvPr/>
              </p:nvGrpSpPr>
              <p:grpSpPr>
                <a:xfrm>
                  <a:off x="1161636" y="4047614"/>
                  <a:ext cx="159025" cy="190415"/>
                  <a:chOff x="1161636" y="4047614"/>
                  <a:chExt cx="159025" cy="190415"/>
                </a:xfrm>
              </p:grpSpPr>
              <p:sp>
                <p:nvSpPr>
                  <p:cNvPr id="7463" name="Google Shape;7463;p8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82"/>
                <p:cNvGrpSpPr/>
                <p:nvPr/>
              </p:nvGrpSpPr>
              <p:grpSpPr>
                <a:xfrm>
                  <a:off x="785350" y="4185661"/>
                  <a:ext cx="376191" cy="102736"/>
                  <a:chOff x="785350" y="4185661"/>
                  <a:chExt cx="376191" cy="102736"/>
                </a:xfrm>
              </p:grpSpPr>
              <p:sp>
                <p:nvSpPr>
                  <p:cNvPr id="7466" name="Google Shape;7466;p8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9" name="Google Shape;7469;p82"/>
              <p:cNvGrpSpPr/>
              <p:nvPr/>
            </p:nvGrpSpPr>
            <p:grpSpPr>
              <a:xfrm>
                <a:off x="1501054" y="3605478"/>
                <a:ext cx="526340" cy="249240"/>
                <a:chOff x="1501054" y="3605478"/>
                <a:chExt cx="526340" cy="249240"/>
              </a:xfrm>
            </p:grpSpPr>
            <p:grpSp>
              <p:nvGrpSpPr>
                <p:cNvPr id="7470" name="Google Shape;7470;p82"/>
                <p:cNvGrpSpPr/>
                <p:nvPr/>
              </p:nvGrpSpPr>
              <p:grpSpPr>
                <a:xfrm>
                  <a:off x="1834208" y="3643867"/>
                  <a:ext cx="193185" cy="25622"/>
                  <a:chOff x="1834208" y="3643867"/>
                  <a:chExt cx="193185" cy="25622"/>
                </a:xfrm>
              </p:grpSpPr>
              <p:sp>
                <p:nvSpPr>
                  <p:cNvPr id="7471" name="Google Shape;7471;p8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82"/>
                <p:cNvGrpSpPr/>
                <p:nvPr/>
              </p:nvGrpSpPr>
              <p:grpSpPr>
                <a:xfrm>
                  <a:off x="1501054" y="3605478"/>
                  <a:ext cx="333165" cy="249240"/>
                  <a:chOff x="1501054" y="3605478"/>
                  <a:chExt cx="333165" cy="249240"/>
                </a:xfrm>
              </p:grpSpPr>
              <p:sp>
                <p:nvSpPr>
                  <p:cNvPr id="7474" name="Google Shape;7474;p8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82"/>
                  <p:cNvGrpSpPr/>
                  <p:nvPr/>
                </p:nvGrpSpPr>
                <p:grpSpPr>
                  <a:xfrm>
                    <a:off x="1501054" y="3655851"/>
                    <a:ext cx="155286" cy="198867"/>
                    <a:chOff x="1501054" y="3655851"/>
                    <a:chExt cx="155286" cy="198867"/>
                  </a:xfrm>
                </p:grpSpPr>
                <p:sp>
                  <p:nvSpPr>
                    <p:cNvPr id="7476" name="Google Shape;7476;p8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78" name="Google Shape;7478;p82"/>
              <p:cNvGrpSpPr/>
              <p:nvPr/>
            </p:nvGrpSpPr>
            <p:grpSpPr>
              <a:xfrm>
                <a:off x="724986" y="3800594"/>
                <a:ext cx="532950" cy="302090"/>
                <a:chOff x="724986" y="3800594"/>
                <a:chExt cx="532950" cy="302090"/>
              </a:xfrm>
            </p:grpSpPr>
            <p:grpSp>
              <p:nvGrpSpPr>
                <p:cNvPr id="7479" name="Google Shape;7479;p82"/>
                <p:cNvGrpSpPr/>
                <p:nvPr/>
              </p:nvGrpSpPr>
              <p:grpSpPr>
                <a:xfrm>
                  <a:off x="724986" y="4044367"/>
                  <a:ext cx="181314" cy="25626"/>
                  <a:chOff x="724986" y="4044367"/>
                  <a:chExt cx="181314" cy="25626"/>
                </a:xfrm>
              </p:grpSpPr>
              <p:sp>
                <p:nvSpPr>
                  <p:cNvPr id="7480" name="Google Shape;7480;p8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82"/>
                <p:cNvGrpSpPr/>
                <p:nvPr/>
              </p:nvGrpSpPr>
              <p:grpSpPr>
                <a:xfrm>
                  <a:off x="906290" y="3800594"/>
                  <a:ext cx="351646" cy="302090"/>
                  <a:chOff x="906290" y="3800594"/>
                  <a:chExt cx="351646" cy="302090"/>
                </a:xfrm>
              </p:grpSpPr>
              <p:grpSp>
                <p:nvGrpSpPr>
                  <p:cNvPr id="7483" name="Google Shape;7483;p82"/>
                  <p:cNvGrpSpPr/>
                  <p:nvPr/>
                </p:nvGrpSpPr>
                <p:grpSpPr>
                  <a:xfrm>
                    <a:off x="1084172" y="3842857"/>
                    <a:ext cx="173764" cy="217131"/>
                    <a:chOff x="1084172" y="3842857"/>
                    <a:chExt cx="173764" cy="217131"/>
                  </a:xfrm>
                </p:grpSpPr>
                <p:grpSp>
                  <p:nvGrpSpPr>
                    <p:cNvPr id="7484" name="Google Shape;7484;p82"/>
                    <p:cNvGrpSpPr/>
                    <p:nvPr/>
                  </p:nvGrpSpPr>
                  <p:grpSpPr>
                    <a:xfrm>
                      <a:off x="1156862" y="3936509"/>
                      <a:ext cx="101073" cy="25622"/>
                      <a:chOff x="1156862" y="3936509"/>
                      <a:chExt cx="101073" cy="25622"/>
                    </a:xfrm>
                  </p:grpSpPr>
                  <p:sp>
                    <p:nvSpPr>
                      <p:cNvPr id="7485" name="Google Shape;7485;p8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7" name="Google Shape;7487;p8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8" name="Google Shape;7488;p8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82"/>
                <p:cNvGrpSpPr/>
                <p:nvPr/>
              </p:nvGrpSpPr>
              <p:grpSpPr>
                <a:xfrm>
                  <a:off x="724986" y="3830189"/>
                  <a:ext cx="189533" cy="25626"/>
                  <a:chOff x="724986" y="3830189"/>
                  <a:chExt cx="189533" cy="25626"/>
                </a:xfrm>
              </p:grpSpPr>
              <p:sp>
                <p:nvSpPr>
                  <p:cNvPr id="7491" name="Google Shape;7491;p8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493" name="Google Shape;7493;p82"/>
          <p:cNvGrpSpPr/>
          <p:nvPr/>
        </p:nvGrpSpPr>
        <p:grpSpPr>
          <a:xfrm>
            <a:off x="2249448" y="2249665"/>
            <a:ext cx="948701" cy="935378"/>
            <a:chOff x="2253298" y="2428317"/>
            <a:chExt cx="948701" cy="935378"/>
          </a:xfrm>
        </p:grpSpPr>
        <p:sp>
          <p:nvSpPr>
            <p:cNvPr id="7494" name="Google Shape;7494;p8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530"/>
        <p:cNvGrpSpPr/>
        <p:nvPr/>
      </p:nvGrpSpPr>
      <p:grpSpPr>
        <a:xfrm>
          <a:off x="0" y="0"/>
          <a:ext cx="0" cy="0"/>
          <a:chOff x="0" y="0"/>
          <a:chExt cx="0" cy="0"/>
        </a:xfrm>
      </p:grpSpPr>
      <p:grpSp>
        <p:nvGrpSpPr>
          <p:cNvPr id="7531" name="Google Shape;7531;p83"/>
          <p:cNvGrpSpPr/>
          <p:nvPr/>
        </p:nvGrpSpPr>
        <p:grpSpPr>
          <a:xfrm>
            <a:off x="3339744" y="952989"/>
            <a:ext cx="2363393" cy="1017867"/>
            <a:chOff x="3292400" y="1219146"/>
            <a:chExt cx="2615240" cy="1110239"/>
          </a:xfrm>
        </p:grpSpPr>
        <p:sp>
          <p:nvSpPr>
            <p:cNvPr id="7532" name="Google Shape;7532;p8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533" name="Google Shape;7533;p8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34" name="Google Shape;7534;p8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535" name="Google Shape;7535;p8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536" name="Google Shape;7536;p8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537" name="Google Shape;7537;p8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538" name="Google Shape;7538;p8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539" name="Google Shape;7539;p8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540" name="Google Shape;7540;p8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541" name="Google Shape;7541;p8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542" name="Google Shape;7542;p8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543" name="Google Shape;7543;p8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544" name="Google Shape;7544;p8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545" name="Google Shape;7545;p8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546" name="Google Shape;7546;p83"/>
            <p:cNvGrpSpPr/>
            <p:nvPr/>
          </p:nvGrpSpPr>
          <p:grpSpPr>
            <a:xfrm>
              <a:off x="3748438" y="1378608"/>
              <a:ext cx="2159202" cy="903971"/>
              <a:chOff x="1683525" y="2179850"/>
              <a:chExt cx="4519050" cy="2134525"/>
            </a:xfrm>
          </p:grpSpPr>
          <p:sp>
            <p:nvSpPr>
              <p:cNvPr id="7547" name="Google Shape;7547;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48" name="Google Shape;7548;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49" name="Google Shape;7549;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0" name="Google Shape;7550;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1" name="Google Shape;7551;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2" name="Google Shape;7552;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3" name="Google Shape;7553;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4" name="Google Shape;7554;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5" name="Google Shape;7555;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6" name="Google Shape;7556;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7" name="Google Shape;7557;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558" name="Google Shape;7558;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559" name="Google Shape;7559;p83"/>
          <p:cNvGraphicFramePr/>
          <p:nvPr/>
        </p:nvGraphicFramePr>
        <p:xfrm>
          <a:off x="5935838" y="2130462"/>
          <a:ext cx="3000000" cy="3000000"/>
        </p:xfrm>
        <a:graphic>
          <a:graphicData uri="http://schemas.openxmlformats.org/drawingml/2006/table">
            <a:tbl>
              <a:tblPr>
                <a:noFill/>
                <a:tableStyleId>{6DB1AAB7-5D48-44D1-ADD0-C9FBA1A4767F}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560" name="Google Shape;7560;p83"/>
          <p:cNvGrpSpPr/>
          <p:nvPr/>
        </p:nvGrpSpPr>
        <p:grpSpPr>
          <a:xfrm>
            <a:off x="5913087" y="3189059"/>
            <a:ext cx="2519825" cy="1001454"/>
            <a:chOff x="1906114" y="789980"/>
            <a:chExt cx="1487676" cy="606868"/>
          </a:xfrm>
        </p:grpSpPr>
        <p:cxnSp>
          <p:nvCxnSpPr>
            <p:cNvPr id="7561" name="Google Shape;7561;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62" name="Google Shape;7562;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563" name="Google Shape;7563;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564" name="Google Shape;7564;p8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565" name="Google Shape;7565;p8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566" name="Google Shape;7566;p8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567" name="Google Shape;7567;p8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568" name="Google Shape;7568;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575" name="Google Shape;7575;p8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576" name="Google Shape;7576;p8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577" name="Google Shape;7577;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83"/>
          <p:cNvGrpSpPr/>
          <p:nvPr/>
        </p:nvGrpSpPr>
        <p:grpSpPr>
          <a:xfrm>
            <a:off x="712562" y="998018"/>
            <a:ext cx="2394370" cy="976502"/>
            <a:chOff x="749309" y="1112739"/>
            <a:chExt cx="2371603" cy="976502"/>
          </a:xfrm>
        </p:grpSpPr>
        <p:sp>
          <p:nvSpPr>
            <p:cNvPr id="7579" name="Google Shape;7579;p8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611" name="Google Shape;7611;p83"/>
          <p:cNvGraphicFramePr/>
          <p:nvPr/>
        </p:nvGraphicFramePr>
        <p:xfrm>
          <a:off x="5935863" y="996312"/>
          <a:ext cx="3000000" cy="3000000"/>
        </p:xfrm>
        <a:graphic>
          <a:graphicData uri="http://schemas.openxmlformats.org/drawingml/2006/table">
            <a:tbl>
              <a:tblPr>
                <a:noFill/>
                <a:tableStyleId>{6DB1AAB7-5D48-44D1-ADD0-C9FBA1A4767F}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612" name="Google Shape;7612;p83"/>
          <p:cNvGraphicFramePr/>
          <p:nvPr/>
        </p:nvGraphicFramePr>
        <p:xfrm>
          <a:off x="3342575" y="2130462"/>
          <a:ext cx="3000000" cy="3000000"/>
        </p:xfrm>
        <a:graphic>
          <a:graphicData uri="http://schemas.openxmlformats.org/drawingml/2006/table">
            <a:tbl>
              <a:tblPr>
                <a:noFill/>
                <a:tableStyleId>{6DB1AAB7-5D48-44D1-ADD0-C9FBA1A4767F}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13" name="Google Shape;7613;p83"/>
          <p:cNvGrpSpPr/>
          <p:nvPr/>
        </p:nvGrpSpPr>
        <p:grpSpPr>
          <a:xfrm>
            <a:off x="4086504" y="2517105"/>
            <a:ext cx="1517436" cy="74460"/>
            <a:chOff x="3980086" y="2804397"/>
            <a:chExt cx="1227600" cy="66900"/>
          </a:xfrm>
        </p:grpSpPr>
        <p:sp>
          <p:nvSpPr>
            <p:cNvPr id="7614" name="Google Shape;7614;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83"/>
          <p:cNvGrpSpPr/>
          <p:nvPr/>
        </p:nvGrpSpPr>
        <p:grpSpPr>
          <a:xfrm>
            <a:off x="4711569" y="2809693"/>
            <a:ext cx="892956" cy="74460"/>
            <a:chOff x="3980086" y="2804397"/>
            <a:chExt cx="1227600" cy="66900"/>
          </a:xfrm>
        </p:grpSpPr>
        <p:sp>
          <p:nvSpPr>
            <p:cNvPr id="7617" name="Google Shape;7617;p8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83"/>
          <p:cNvGrpSpPr/>
          <p:nvPr/>
        </p:nvGrpSpPr>
        <p:grpSpPr>
          <a:xfrm>
            <a:off x="3344661" y="3168576"/>
            <a:ext cx="2363244" cy="1005943"/>
            <a:chOff x="3358415" y="3361302"/>
            <a:chExt cx="2363244" cy="1024695"/>
          </a:xfrm>
        </p:grpSpPr>
        <p:grpSp>
          <p:nvGrpSpPr>
            <p:cNvPr id="7620" name="Google Shape;7620;p83"/>
            <p:cNvGrpSpPr/>
            <p:nvPr/>
          </p:nvGrpSpPr>
          <p:grpSpPr>
            <a:xfrm>
              <a:off x="3358415" y="3361302"/>
              <a:ext cx="441300" cy="1024695"/>
              <a:chOff x="3358415" y="3361302"/>
              <a:chExt cx="441300" cy="1024695"/>
            </a:xfrm>
          </p:grpSpPr>
          <p:sp>
            <p:nvSpPr>
              <p:cNvPr id="7621" name="Google Shape;7621;p8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83"/>
            <p:cNvGrpSpPr/>
            <p:nvPr/>
          </p:nvGrpSpPr>
          <p:grpSpPr>
            <a:xfrm>
              <a:off x="3838901" y="3361302"/>
              <a:ext cx="441300" cy="1024695"/>
              <a:chOff x="3838901" y="3361302"/>
              <a:chExt cx="441300" cy="1024695"/>
            </a:xfrm>
          </p:grpSpPr>
          <p:sp>
            <p:nvSpPr>
              <p:cNvPr id="7628" name="Google Shape;7628;p8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83"/>
            <p:cNvGrpSpPr/>
            <p:nvPr/>
          </p:nvGrpSpPr>
          <p:grpSpPr>
            <a:xfrm>
              <a:off x="4319387" y="3361302"/>
              <a:ext cx="441300" cy="1024695"/>
              <a:chOff x="4319387" y="3361302"/>
              <a:chExt cx="441300" cy="1024695"/>
            </a:xfrm>
          </p:grpSpPr>
          <p:sp>
            <p:nvSpPr>
              <p:cNvPr id="7635" name="Google Shape;7635;p8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83"/>
            <p:cNvGrpSpPr/>
            <p:nvPr/>
          </p:nvGrpSpPr>
          <p:grpSpPr>
            <a:xfrm>
              <a:off x="4799873" y="3361302"/>
              <a:ext cx="441300" cy="1024695"/>
              <a:chOff x="4799873" y="3361302"/>
              <a:chExt cx="441300" cy="1024695"/>
            </a:xfrm>
          </p:grpSpPr>
          <p:sp>
            <p:nvSpPr>
              <p:cNvPr id="7642" name="Google Shape;7642;p8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83"/>
            <p:cNvGrpSpPr/>
            <p:nvPr/>
          </p:nvGrpSpPr>
          <p:grpSpPr>
            <a:xfrm>
              <a:off x="5280360" y="3361302"/>
              <a:ext cx="441300" cy="1024695"/>
              <a:chOff x="5280360" y="3361302"/>
              <a:chExt cx="441300" cy="1024695"/>
            </a:xfrm>
          </p:grpSpPr>
          <p:sp>
            <p:nvSpPr>
              <p:cNvPr id="7649" name="Google Shape;7649;p8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55" name="Google Shape;7655;p83"/>
          <p:cNvGraphicFramePr/>
          <p:nvPr/>
        </p:nvGraphicFramePr>
        <p:xfrm>
          <a:off x="711088" y="2130462"/>
          <a:ext cx="3000000" cy="3000000"/>
        </p:xfrm>
        <a:graphic>
          <a:graphicData uri="http://schemas.openxmlformats.org/drawingml/2006/table">
            <a:tbl>
              <a:tblPr>
                <a:noFill/>
                <a:tableStyleId>{6DB1AAB7-5D48-44D1-ADD0-C9FBA1A4767F}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656" name="Google Shape;7656;p83"/>
          <p:cNvGrpSpPr/>
          <p:nvPr/>
        </p:nvGrpSpPr>
        <p:grpSpPr>
          <a:xfrm>
            <a:off x="712613" y="3180187"/>
            <a:ext cx="2403614" cy="1005900"/>
            <a:chOff x="726450" y="3372825"/>
            <a:chExt cx="2403614" cy="1005900"/>
          </a:xfrm>
        </p:grpSpPr>
        <p:grpSp>
          <p:nvGrpSpPr>
            <p:cNvPr id="7657" name="Google Shape;7657;p83"/>
            <p:cNvGrpSpPr/>
            <p:nvPr/>
          </p:nvGrpSpPr>
          <p:grpSpPr>
            <a:xfrm>
              <a:off x="726450" y="3696000"/>
              <a:ext cx="2403614" cy="500898"/>
              <a:chOff x="726450" y="3696000"/>
              <a:chExt cx="2403614" cy="500898"/>
            </a:xfrm>
          </p:grpSpPr>
          <p:sp>
            <p:nvSpPr>
              <p:cNvPr id="7658" name="Google Shape;7658;p8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59" name="Google Shape;7659;p8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60" name="Google Shape;7660;p83"/>
            <p:cNvGrpSpPr/>
            <p:nvPr/>
          </p:nvGrpSpPr>
          <p:grpSpPr>
            <a:xfrm>
              <a:off x="1348050" y="3372825"/>
              <a:ext cx="1720425" cy="1005900"/>
              <a:chOff x="1348050" y="3372825"/>
              <a:chExt cx="1720425" cy="1005900"/>
            </a:xfrm>
          </p:grpSpPr>
          <p:sp>
            <p:nvSpPr>
              <p:cNvPr id="7661" name="Google Shape;7661;p8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62" name="Google Shape;7662;p8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63" name="Google Shape;7663;p8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64" name="Google Shape;7664;p8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65" name="Google Shape;7665;p8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66" name="Google Shape;7666;p83"/>
            <p:cNvGrpSpPr/>
            <p:nvPr/>
          </p:nvGrpSpPr>
          <p:grpSpPr>
            <a:xfrm>
              <a:off x="1455707" y="3731058"/>
              <a:ext cx="1491150" cy="417657"/>
              <a:chOff x="1455707" y="3731058"/>
              <a:chExt cx="1491150" cy="417657"/>
            </a:xfrm>
          </p:grpSpPr>
          <p:grpSp>
            <p:nvGrpSpPr>
              <p:cNvPr id="7667" name="Google Shape;7667;p83"/>
              <p:cNvGrpSpPr/>
              <p:nvPr/>
            </p:nvGrpSpPr>
            <p:grpSpPr>
              <a:xfrm>
                <a:off x="1472938" y="3745828"/>
                <a:ext cx="72126" cy="53788"/>
                <a:chOff x="1472938" y="3745828"/>
                <a:chExt cx="72126" cy="53788"/>
              </a:xfrm>
            </p:grpSpPr>
            <p:sp>
              <p:nvSpPr>
                <p:cNvPr id="7668" name="Google Shape;7668;p8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83"/>
              <p:cNvGrpSpPr/>
              <p:nvPr/>
            </p:nvGrpSpPr>
            <p:grpSpPr>
              <a:xfrm>
                <a:off x="1819181" y="4089633"/>
                <a:ext cx="72126" cy="53788"/>
                <a:chOff x="1819181" y="4089633"/>
                <a:chExt cx="72126" cy="53788"/>
              </a:xfrm>
            </p:grpSpPr>
            <p:sp>
              <p:nvSpPr>
                <p:cNvPr id="7671" name="Google Shape;7671;p8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83"/>
              <p:cNvGrpSpPr/>
              <p:nvPr/>
            </p:nvGrpSpPr>
            <p:grpSpPr>
              <a:xfrm>
                <a:off x="1455707" y="4084171"/>
                <a:ext cx="64321" cy="64544"/>
                <a:chOff x="1455707" y="4084171"/>
                <a:chExt cx="64321" cy="64544"/>
              </a:xfrm>
            </p:grpSpPr>
            <p:sp>
              <p:nvSpPr>
                <p:cNvPr id="7674" name="Google Shape;7674;p8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3"/>
              <p:cNvGrpSpPr/>
              <p:nvPr/>
            </p:nvGrpSpPr>
            <p:grpSpPr>
              <a:xfrm>
                <a:off x="1818610" y="3731058"/>
                <a:ext cx="64321" cy="64544"/>
                <a:chOff x="1818610" y="3731058"/>
                <a:chExt cx="64321" cy="64544"/>
              </a:xfrm>
            </p:grpSpPr>
            <p:sp>
              <p:nvSpPr>
                <p:cNvPr id="7677" name="Google Shape;7677;p8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83"/>
              <p:cNvGrpSpPr/>
              <p:nvPr/>
            </p:nvGrpSpPr>
            <p:grpSpPr>
              <a:xfrm>
                <a:off x="2172491" y="4089633"/>
                <a:ext cx="72126" cy="53788"/>
                <a:chOff x="2172491" y="4089633"/>
                <a:chExt cx="72126" cy="53788"/>
              </a:xfrm>
            </p:grpSpPr>
            <p:sp>
              <p:nvSpPr>
                <p:cNvPr id="7680" name="Google Shape;7680;p8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83"/>
              <p:cNvGrpSpPr/>
              <p:nvPr/>
            </p:nvGrpSpPr>
            <p:grpSpPr>
              <a:xfrm>
                <a:off x="2171920" y="3731058"/>
                <a:ext cx="64321" cy="64544"/>
                <a:chOff x="2171920" y="3731058"/>
                <a:chExt cx="64321" cy="64544"/>
              </a:xfrm>
            </p:grpSpPr>
            <p:sp>
              <p:nvSpPr>
                <p:cNvPr id="7683" name="Google Shape;7683;p8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83"/>
              <p:cNvGrpSpPr/>
              <p:nvPr/>
            </p:nvGrpSpPr>
            <p:grpSpPr>
              <a:xfrm>
                <a:off x="2874730" y="3745828"/>
                <a:ext cx="72126" cy="53788"/>
                <a:chOff x="2874730" y="3745828"/>
                <a:chExt cx="72126" cy="53788"/>
              </a:xfrm>
            </p:grpSpPr>
            <p:sp>
              <p:nvSpPr>
                <p:cNvPr id="7686" name="Google Shape;7686;p8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83"/>
              <p:cNvGrpSpPr/>
              <p:nvPr/>
            </p:nvGrpSpPr>
            <p:grpSpPr>
              <a:xfrm>
                <a:off x="2878589" y="4081481"/>
                <a:ext cx="64321" cy="64544"/>
                <a:chOff x="2878589" y="4081481"/>
                <a:chExt cx="64321" cy="64544"/>
              </a:xfrm>
            </p:grpSpPr>
            <p:sp>
              <p:nvSpPr>
                <p:cNvPr id="7689" name="Google Shape;7689;p8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83"/>
              <p:cNvGrpSpPr/>
              <p:nvPr/>
            </p:nvGrpSpPr>
            <p:grpSpPr>
              <a:xfrm>
                <a:off x="2525796" y="4089633"/>
                <a:ext cx="72126" cy="53788"/>
                <a:chOff x="2525796" y="4089633"/>
                <a:chExt cx="72126" cy="53788"/>
              </a:xfrm>
            </p:grpSpPr>
            <p:sp>
              <p:nvSpPr>
                <p:cNvPr id="7692" name="Google Shape;7692;p8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83"/>
              <p:cNvGrpSpPr/>
              <p:nvPr/>
            </p:nvGrpSpPr>
            <p:grpSpPr>
              <a:xfrm>
                <a:off x="2525225" y="3731058"/>
                <a:ext cx="64321" cy="64544"/>
                <a:chOff x="2525225" y="3731058"/>
                <a:chExt cx="64321" cy="64544"/>
              </a:xfrm>
            </p:grpSpPr>
            <p:sp>
              <p:nvSpPr>
                <p:cNvPr id="7695" name="Google Shape;7695;p8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700"/>
        <p:cNvGrpSpPr/>
        <p:nvPr/>
      </p:nvGrpSpPr>
      <p:grpSpPr>
        <a:xfrm>
          <a:off x="0" y="0"/>
          <a:ext cx="0" cy="0"/>
          <a:chOff x="0" y="0"/>
          <a:chExt cx="0" cy="0"/>
        </a:xfrm>
      </p:grpSpPr>
      <p:grpSp>
        <p:nvGrpSpPr>
          <p:cNvPr id="7701" name="Google Shape;7701;p84"/>
          <p:cNvGrpSpPr/>
          <p:nvPr/>
        </p:nvGrpSpPr>
        <p:grpSpPr>
          <a:xfrm>
            <a:off x="717003" y="971306"/>
            <a:ext cx="845921" cy="690752"/>
            <a:chOff x="732428" y="1198513"/>
            <a:chExt cx="845921" cy="690752"/>
          </a:xfrm>
        </p:grpSpPr>
        <p:grpSp>
          <p:nvGrpSpPr>
            <p:cNvPr id="7702" name="Google Shape;7702;p84"/>
            <p:cNvGrpSpPr/>
            <p:nvPr/>
          </p:nvGrpSpPr>
          <p:grpSpPr>
            <a:xfrm>
              <a:off x="823030" y="1198513"/>
              <a:ext cx="755319" cy="690752"/>
              <a:chOff x="823030" y="1198513"/>
              <a:chExt cx="755319" cy="690752"/>
            </a:xfrm>
          </p:grpSpPr>
          <p:sp>
            <p:nvSpPr>
              <p:cNvPr id="7703" name="Google Shape;7703;p8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84"/>
            <p:cNvGrpSpPr/>
            <p:nvPr/>
          </p:nvGrpSpPr>
          <p:grpSpPr>
            <a:xfrm>
              <a:off x="732428" y="1239937"/>
              <a:ext cx="739912" cy="607886"/>
              <a:chOff x="732428" y="1239937"/>
              <a:chExt cx="739912" cy="607886"/>
            </a:xfrm>
          </p:grpSpPr>
          <p:sp>
            <p:nvSpPr>
              <p:cNvPr id="7706" name="Google Shape;7706;p8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84"/>
            <p:cNvGrpSpPr/>
            <p:nvPr/>
          </p:nvGrpSpPr>
          <p:grpSpPr>
            <a:xfrm>
              <a:off x="732428" y="1277018"/>
              <a:ext cx="702832" cy="533758"/>
              <a:chOff x="732428" y="1277018"/>
              <a:chExt cx="702832" cy="533758"/>
            </a:xfrm>
          </p:grpSpPr>
          <p:sp>
            <p:nvSpPr>
              <p:cNvPr id="7709" name="Google Shape;7709;p8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84"/>
            <p:cNvGrpSpPr/>
            <p:nvPr/>
          </p:nvGrpSpPr>
          <p:grpSpPr>
            <a:xfrm>
              <a:off x="931170" y="1306653"/>
              <a:ext cx="647179" cy="474455"/>
              <a:chOff x="931170" y="1306653"/>
              <a:chExt cx="647179" cy="474455"/>
            </a:xfrm>
          </p:grpSpPr>
          <p:sp>
            <p:nvSpPr>
              <p:cNvPr id="7712" name="Google Shape;7712;p8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4" name="Google Shape;7714;p8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4"/>
          <p:cNvGrpSpPr/>
          <p:nvPr/>
        </p:nvGrpSpPr>
        <p:grpSpPr>
          <a:xfrm>
            <a:off x="3948612" y="971313"/>
            <a:ext cx="634656" cy="699982"/>
            <a:chOff x="5985650" y="2860025"/>
            <a:chExt cx="1396075" cy="1539775"/>
          </a:xfrm>
        </p:grpSpPr>
        <p:sp>
          <p:nvSpPr>
            <p:cNvPr id="7716" name="Google Shape;7716;p8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84"/>
          <p:cNvGrpSpPr/>
          <p:nvPr/>
        </p:nvGrpSpPr>
        <p:grpSpPr>
          <a:xfrm>
            <a:off x="4704262" y="971306"/>
            <a:ext cx="725845" cy="699975"/>
            <a:chOff x="4249973" y="1201875"/>
            <a:chExt cx="1958568" cy="1888762"/>
          </a:xfrm>
        </p:grpSpPr>
        <p:sp>
          <p:nvSpPr>
            <p:cNvPr id="7749" name="Google Shape;7749;p8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4"/>
            <p:cNvGrpSpPr/>
            <p:nvPr/>
          </p:nvGrpSpPr>
          <p:grpSpPr>
            <a:xfrm>
              <a:off x="5853086" y="1789142"/>
              <a:ext cx="355454" cy="1048099"/>
              <a:chOff x="5576108" y="2016725"/>
              <a:chExt cx="565200" cy="1666560"/>
            </a:xfrm>
          </p:grpSpPr>
          <p:sp>
            <p:nvSpPr>
              <p:cNvPr id="7751" name="Google Shape;7751;p8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2" name="Google Shape;7752;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4"/>
            <p:cNvGrpSpPr/>
            <p:nvPr/>
          </p:nvGrpSpPr>
          <p:grpSpPr>
            <a:xfrm>
              <a:off x="4869455" y="2691676"/>
              <a:ext cx="1013897" cy="398961"/>
              <a:chOff x="4012057" y="3451825"/>
              <a:chExt cx="1612175" cy="634379"/>
            </a:xfrm>
          </p:grpSpPr>
          <p:sp>
            <p:nvSpPr>
              <p:cNvPr id="7754" name="Google Shape;7754;p8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5" name="Google Shape;7755;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4"/>
            <p:cNvGrpSpPr/>
            <p:nvPr/>
          </p:nvGrpSpPr>
          <p:grpSpPr>
            <a:xfrm>
              <a:off x="4276937" y="2155961"/>
              <a:ext cx="651965" cy="891358"/>
              <a:chOff x="3069908" y="2599997"/>
              <a:chExt cx="1036675" cy="1417328"/>
            </a:xfrm>
          </p:grpSpPr>
          <p:sp>
            <p:nvSpPr>
              <p:cNvPr id="7757" name="Google Shape;7757;p8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58" name="Google Shape;7758;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84"/>
            <p:cNvGrpSpPr/>
            <p:nvPr/>
          </p:nvGrpSpPr>
          <p:grpSpPr>
            <a:xfrm>
              <a:off x="5054918" y="1201875"/>
              <a:ext cx="999548" cy="602711"/>
              <a:chOff x="4306958" y="1082925"/>
              <a:chExt cx="1589359" cy="958358"/>
            </a:xfrm>
          </p:grpSpPr>
          <p:sp>
            <p:nvSpPr>
              <p:cNvPr id="7760" name="Google Shape;7760;p8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61" name="Google Shape;7761;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84"/>
            <p:cNvGrpSpPr/>
            <p:nvPr/>
          </p:nvGrpSpPr>
          <p:grpSpPr>
            <a:xfrm>
              <a:off x="4249973" y="1303451"/>
              <a:ext cx="799317" cy="841334"/>
              <a:chOff x="3027033" y="1244439"/>
              <a:chExt cx="1270977" cy="1337786"/>
            </a:xfrm>
          </p:grpSpPr>
          <p:sp>
            <p:nvSpPr>
              <p:cNvPr id="7763" name="Google Shape;7763;p8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64" name="Google Shape;7764;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5" name="Google Shape;7765;p84"/>
          <p:cNvGrpSpPr/>
          <p:nvPr/>
        </p:nvGrpSpPr>
        <p:grpSpPr>
          <a:xfrm>
            <a:off x="4057126" y="1858087"/>
            <a:ext cx="750769" cy="683784"/>
            <a:chOff x="4204684" y="2104422"/>
            <a:chExt cx="699822" cy="637382"/>
          </a:xfrm>
        </p:grpSpPr>
        <p:grpSp>
          <p:nvGrpSpPr>
            <p:cNvPr id="7766" name="Google Shape;7766;p84"/>
            <p:cNvGrpSpPr/>
            <p:nvPr/>
          </p:nvGrpSpPr>
          <p:grpSpPr>
            <a:xfrm>
              <a:off x="4204684" y="2430067"/>
              <a:ext cx="342957" cy="311738"/>
              <a:chOff x="4204684" y="2430067"/>
              <a:chExt cx="342957" cy="311738"/>
            </a:xfrm>
          </p:grpSpPr>
          <p:sp>
            <p:nvSpPr>
              <p:cNvPr id="7767" name="Google Shape;7767;p8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84"/>
            <p:cNvGrpSpPr/>
            <p:nvPr/>
          </p:nvGrpSpPr>
          <p:grpSpPr>
            <a:xfrm>
              <a:off x="4561586" y="2430067"/>
              <a:ext cx="342920" cy="311738"/>
              <a:chOff x="4561586" y="2430067"/>
              <a:chExt cx="342920" cy="311738"/>
            </a:xfrm>
          </p:grpSpPr>
          <p:sp>
            <p:nvSpPr>
              <p:cNvPr id="7770" name="Google Shape;7770;p8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84"/>
            <p:cNvGrpSpPr/>
            <p:nvPr/>
          </p:nvGrpSpPr>
          <p:grpSpPr>
            <a:xfrm>
              <a:off x="4561586" y="2104422"/>
              <a:ext cx="342920" cy="311738"/>
              <a:chOff x="4561586" y="2104422"/>
              <a:chExt cx="342920" cy="311738"/>
            </a:xfrm>
          </p:grpSpPr>
          <p:sp>
            <p:nvSpPr>
              <p:cNvPr id="7773" name="Google Shape;7773;p8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4"/>
            <p:cNvGrpSpPr/>
            <p:nvPr/>
          </p:nvGrpSpPr>
          <p:grpSpPr>
            <a:xfrm>
              <a:off x="4204684" y="2104422"/>
              <a:ext cx="342957" cy="311664"/>
              <a:chOff x="4204684" y="2104422"/>
              <a:chExt cx="342957" cy="311664"/>
            </a:xfrm>
          </p:grpSpPr>
          <p:sp>
            <p:nvSpPr>
              <p:cNvPr id="7776" name="Google Shape;7776;p8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8" name="Google Shape;7778;p84"/>
          <p:cNvGrpSpPr/>
          <p:nvPr/>
        </p:nvGrpSpPr>
        <p:grpSpPr>
          <a:xfrm>
            <a:off x="5521559" y="971301"/>
            <a:ext cx="660591" cy="688867"/>
            <a:chOff x="5830645" y="1267368"/>
            <a:chExt cx="530340" cy="553040"/>
          </a:xfrm>
        </p:grpSpPr>
        <p:sp>
          <p:nvSpPr>
            <p:cNvPr id="7779" name="Google Shape;7779;p8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0" name="Google Shape;7780;p84"/>
            <p:cNvGrpSpPr/>
            <p:nvPr/>
          </p:nvGrpSpPr>
          <p:grpSpPr>
            <a:xfrm>
              <a:off x="5830645" y="1267368"/>
              <a:ext cx="259743" cy="269909"/>
              <a:chOff x="5830645" y="1267368"/>
              <a:chExt cx="259743" cy="269909"/>
            </a:xfrm>
          </p:grpSpPr>
          <p:sp>
            <p:nvSpPr>
              <p:cNvPr id="7781" name="Google Shape;7781;p8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84"/>
            <p:cNvGrpSpPr/>
            <p:nvPr/>
          </p:nvGrpSpPr>
          <p:grpSpPr>
            <a:xfrm>
              <a:off x="6101293" y="1267368"/>
              <a:ext cx="259692" cy="269909"/>
              <a:chOff x="6101293" y="1267368"/>
              <a:chExt cx="259692" cy="269909"/>
            </a:xfrm>
          </p:grpSpPr>
          <p:sp>
            <p:nvSpPr>
              <p:cNvPr id="7784" name="Google Shape;7784;p8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4"/>
            <p:cNvGrpSpPr/>
            <p:nvPr/>
          </p:nvGrpSpPr>
          <p:grpSpPr>
            <a:xfrm>
              <a:off x="5830645" y="1550500"/>
              <a:ext cx="259692" cy="269909"/>
              <a:chOff x="5830645" y="1550500"/>
              <a:chExt cx="259692" cy="269909"/>
            </a:xfrm>
          </p:grpSpPr>
          <p:sp>
            <p:nvSpPr>
              <p:cNvPr id="7787" name="Google Shape;7787;p8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84"/>
            <p:cNvGrpSpPr/>
            <p:nvPr/>
          </p:nvGrpSpPr>
          <p:grpSpPr>
            <a:xfrm>
              <a:off x="6101293" y="1550500"/>
              <a:ext cx="259692" cy="269909"/>
              <a:chOff x="6101293" y="1550500"/>
              <a:chExt cx="259692" cy="269909"/>
            </a:xfrm>
          </p:grpSpPr>
          <p:sp>
            <p:nvSpPr>
              <p:cNvPr id="7790" name="Google Shape;7790;p8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2" name="Google Shape;7792;p84"/>
          <p:cNvGrpSpPr/>
          <p:nvPr/>
        </p:nvGrpSpPr>
        <p:grpSpPr>
          <a:xfrm>
            <a:off x="723713" y="1861760"/>
            <a:ext cx="697154" cy="679574"/>
            <a:chOff x="2679875" y="2361475"/>
            <a:chExt cx="780425" cy="760575"/>
          </a:xfrm>
        </p:grpSpPr>
        <p:sp>
          <p:nvSpPr>
            <p:cNvPr id="7793" name="Google Shape;7793;p8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84"/>
          <p:cNvGrpSpPr/>
          <p:nvPr/>
        </p:nvGrpSpPr>
        <p:grpSpPr>
          <a:xfrm>
            <a:off x="3122872" y="971352"/>
            <a:ext cx="735829" cy="684547"/>
            <a:chOff x="3351965" y="1148808"/>
            <a:chExt cx="750770" cy="698375"/>
          </a:xfrm>
        </p:grpSpPr>
        <p:grpSp>
          <p:nvGrpSpPr>
            <p:cNvPr id="7800" name="Google Shape;7800;p84"/>
            <p:cNvGrpSpPr/>
            <p:nvPr/>
          </p:nvGrpSpPr>
          <p:grpSpPr>
            <a:xfrm>
              <a:off x="3586796" y="1148808"/>
              <a:ext cx="294857" cy="286830"/>
              <a:chOff x="3750225" y="1774000"/>
              <a:chExt cx="149575" cy="145525"/>
            </a:xfrm>
          </p:grpSpPr>
          <p:sp>
            <p:nvSpPr>
              <p:cNvPr id="7801" name="Google Shape;7801;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84"/>
            <p:cNvGrpSpPr/>
            <p:nvPr/>
          </p:nvGrpSpPr>
          <p:grpSpPr>
            <a:xfrm>
              <a:off x="3779245" y="1375768"/>
              <a:ext cx="323490" cy="286978"/>
              <a:chOff x="3847850" y="1889150"/>
              <a:chExt cx="164100" cy="145600"/>
            </a:xfrm>
          </p:grpSpPr>
          <p:sp>
            <p:nvSpPr>
              <p:cNvPr id="7804" name="Google Shape;7804;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84"/>
            <p:cNvGrpSpPr/>
            <p:nvPr/>
          </p:nvGrpSpPr>
          <p:grpSpPr>
            <a:xfrm>
              <a:off x="3351965" y="1330435"/>
              <a:ext cx="295449" cy="285401"/>
              <a:chOff x="3631100" y="1866150"/>
              <a:chExt cx="149875" cy="144800"/>
            </a:xfrm>
          </p:grpSpPr>
          <p:sp>
            <p:nvSpPr>
              <p:cNvPr id="7807" name="Google Shape;7807;p8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84"/>
            <p:cNvGrpSpPr/>
            <p:nvPr/>
          </p:nvGrpSpPr>
          <p:grpSpPr>
            <a:xfrm>
              <a:off x="3548208" y="1560352"/>
              <a:ext cx="294808" cy="286830"/>
              <a:chOff x="3730650" y="1982800"/>
              <a:chExt cx="149550" cy="145525"/>
            </a:xfrm>
          </p:grpSpPr>
          <p:sp>
            <p:nvSpPr>
              <p:cNvPr id="7810" name="Google Shape;7810;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2" name="Google Shape;7812;p84"/>
          <p:cNvGrpSpPr/>
          <p:nvPr/>
        </p:nvGrpSpPr>
        <p:grpSpPr>
          <a:xfrm>
            <a:off x="7624524" y="971306"/>
            <a:ext cx="804565" cy="677795"/>
            <a:chOff x="7636443" y="1204988"/>
            <a:chExt cx="804565" cy="677795"/>
          </a:xfrm>
        </p:grpSpPr>
        <p:grpSp>
          <p:nvGrpSpPr>
            <p:cNvPr id="7813" name="Google Shape;7813;p84"/>
            <p:cNvGrpSpPr/>
            <p:nvPr/>
          </p:nvGrpSpPr>
          <p:grpSpPr>
            <a:xfrm>
              <a:off x="7636443" y="1509705"/>
              <a:ext cx="804565" cy="373078"/>
              <a:chOff x="7636443" y="1509705"/>
              <a:chExt cx="804565" cy="373078"/>
            </a:xfrm>
          </p:grpSpPr>
          <p:sp>
            <p:nvSpPr>
              <p:cNvPr id="7814" name="Google Shape;7814;p8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84"/>
            <p:cNvGrpSpPr/>
            <p:nvPr/>
          </p:nvGrpSpPr>
          <p:grpSpPr>
            <a:xfrm>
              <a:off x="7636443" y="1408133"/>
              <a:ext cx="804565" cy="373078"/>
              <a:chOff x="7636443" y="1408133"/>
              <a:chExt cx="804565" cy="373078"/>
            </a:xfrm>
          </p:grpSpPr>
          <p:sp>
            <p:nvSpPr>
              <p:cNvPr id="7817" name="Google Shape;7817;p8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84"/>
            <p:cNvGrpSpPr/>
            <p:nvPr/>
          </p:nvGrpSpPr>
          <p:grpSpPr>
            <a:xfrm>
              <a:off x="7636443" y="1306560"/>
              <a:ext cx="804565" cy="373078"/>
              <a:chOff x="7636443" y="1306560"/>
              <a:chExt cx="804565" cy="373078"/>
            </a:xfrm>
          </p:grpSpPr>
          <p:sp>
            <p:nvSpPr>
              <p:cNvPr id="7820" name="Google Shape;7820;p8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84"/>
            <p:cNvGrpSpPr/>
            <p:nvPr/>
          </p:nvGrpSpPr>
          <p:grpSpPr>
            <a:xfrm>
              <a:off x="7636443" y="1204988"/>
              <a:ext cx="804565" cy="373078"/>
              <a:chOff x="7636443" y="1204988"/>
              <a:chExt cx="804565" cy="373078"/>
            </a:xfrm>
          </p:grpSpPr>
          <p:sp>
            <p:nvSpPr>
              <p:cNvPr id="7823" name="Google Shape;7823;p8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5" name="Google Shape;7825;p84"/>
          <p:cNvGrpSpPr/>
          <p:nvPr/>
        </p:nvGrpSpPr>
        <p:grpSpPr>
          <a:xfrm>
            <a:off x="4963371" y="1878721"/>
            <a:ext cx="661339" cy="661188"/>
            <a:chOff x="3990000" y="975400"/>
            <a:chExt cx="3934200" cy="3933300"/>
          </a:xfrm>
        </p:grpSpPr>
        <p:sp>
          <p:nvSpPr>
            <p:cNvPr id="7826" name="Google Shape;7826;p8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84"/>
          <p:cNvGrpSpPr/>
          <p:nvPr/>
        </p:nvGrpSpPr>
        <p:grpSpPr>
          <a:xfrm>
            <a:off x="6607019" y="1857359"/>
            <a:ext cx="868881" cy="684241"/>
            <a:chOff x="6598259" y="2078634"/>
            <a:chExt cx="868881" cy="684241"/>
          </a:xfrm>
        </p:grpSpPr>
        <p:sp>
          <p:nvSpPr>
            <p:cNvPr id="7831" name="Google Shape;7831;p8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7" name="Google Shape;7837;p84"/>
            <p:cNvGrpSpPr/>
            <p:nvPr/>
          </p:nvGrpSpPr>
          <p:grpSpPr>
            <a:xfrm>
              <a:off x="6808175" y="2078634"/>
              <a:ext cx="452229" cy="684241"/>
              <a:chOff x="6808175" y="2078634"/>
              <a:chExt cx="452229" cy="684241"/>
            </a:xfrm>
          </p:grpSpPr>
          <p:sp>
            <p:nvSpPr>
              <p:cNvPr id="7838" name="Google Shape;7838;p8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4" name="Google Shape;7844;p84"/>
              <p:cNvGrpSpPr/>
              <p:nvPr/>
            </p:nvGrpSpPr>
            <p:grpSpPr>
              <a:xfrm>
                <a:off x="6821586" y="2078634"/>
                <a:ext cx="426871" cy="684241"/>
                <a:chOff x="6821586" y="2078634"/>
                <a:chExt cx="426871" cy="684241"/>
              </a:xfrm>
            </p:grpSpPr>
            <p:grpSp>
              <p:nvGrpSpPr>
                <p:cNvPr id="7845" name="Google Shape;7845;p84"/>
                <p:cNvGrpSpPr/>
                <p:nvPr/>
              </p:nvGrpSpPr>
              <p:grpSpPr>
                <a:xfrm>
                  <a:off x="6821586" y="2078634"/>
                  <a:ext cx="426871" cy="684241"/>
                  <a:chOff x="6821586" y="2078634"/>
                  <a:chExt cx="426871" cy="684241"/>
                </a:xfrm>
              </p:grpSpPr>
              <p:sp>
                <p:nvSpPr>
                  <p:cNvPr id="7846" name="Google Shape;7846;p8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5" name="Google Shape;7865;p8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71" name="Google Shape;7871;p84"/>
          <p:cNvGrpSpPr/>
          <p:nvPr/>
        </p:nvGrpSpPr>
        <p:grpSpPr>
          <a:xfrm>
            <a:off x="5780185" y="1862968"/>
            <a:ext cx="671358" cy="671358"/>
            <a:chOff x="6535625" y="760425"/>
            <a:chExt cx="1665900" cy="1665900"/>
          </a:xfrm>
        </p:grpSpPr>
        <p:sp>
          <p:nvSpPr>
            <p:cNvPr id="7872" name="Google Shape;7872;p8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4"/>
          <p:cNvGrpSpPr/>
          <p:nvPr/>
        </p:nvGrpSpPr>
        <p:grpSpPr>
          <a:xfrm>
            <a:off x="717002" y="3531368"/>
            <a:ext cx="1340789" cy="640830"/>
            <a:chOff x="238125" y="1151100"/>
            <a:chExt cx="7139450" cy="3412300"/>
          </a:xfrm>
        </p:grpSpPr>
        <p:sp>
          <p:nvSpPr>
            <p:cNvPr id="7877" name="Google Shape;7877;p8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84"/>
          <p:cNvGrpSpPr/>
          <p:nvPr/>
        </p:nvGrpSpPr>
        <p:grpSpPr>
          <a:xfrm>
            <a:off x="5584225" y="2734649"/>
            <a:ext cx="985357" cy="585764"/>
            <a:chOff x="5145061" y="2881789"/>
            <a:chExt cx="1107641" cy="658458"/>
          </a:xfrm>
        </p:grpSpPr>
        <p:grpSp>
          <p:nvGrpSpPr>
            <p:cNvPr id="7890" name="Google Shape;7890;p84"/>
            <p:cNvGrpSpPr/>
            <p:nvPr/>
          </p:nvGrpSpPr>
          <p:grpSpPr>
            <a:xfrm>
              <a:off x="5722989" y="3244587"/>
              <a:ext cx="529713" cy="295659"/>
              <a:chOff x="5722989" y="3244587"/>
              <a:chExt cx="529713" cy="295659"/>
            </a:xfrm>
          </p:grpSpPr>
          <p:sp>
            <p:nvSpPr>
              <p:cNvPr id="7891" name="Google Shape;7891;p8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92" name="Google Shape;7892;p8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93" name="Google Shape;7893;p84"/>
            <p:cNvGrpSpPr/>
            <p:nvPr/>
          </p:nvGrpSpPr>
          <p:grpSpPr>
            <a:xfrm>
              <a:off x="5145061" y="3244587"/>
              <a:ext cx="536807" cy="295659"/>
              <a:chOff x="5145061" y="3244587"/>
              <a:chExt cx="536807" cy="295659"/>
            </a:xfrm>
          </p:grpSpPr>
          <p:sp>
            <p:nvSpPr>
              <p:cNvPr id="7894" name="Google Shape;7894;p8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95" name="Google Shape;7895;p8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96" name="Google Shape;7896;p84"/>
            <p:cNvGrpSpPr/>
            <p:nvPr/>
          </p:nvGrpSpPr>
          <p:grpSpPr>
            <a:xfrm>
              <a:off x="5341327" y="2898245"/>
              <a:ext cx="532309" cy="614891"/>
              <a:chOff x="5341327" y="2898245"/>
              <a:chExt cx="532309" cy="614891"/>
            </a:xfrm>
          </p:grpSpPr>
          <p:sp>
            <p:nvSpPr>
              <p:cNvPr id="7897" name="Google Shape;7897;p8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98" name="Google Shape;7898;p8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99" name="Google Shape;7899;p84"/>
            <p:cNvGrpSpPr/>
            <p:nvPr/>
          </p:nvGrpSpPr>
          <p:grpSpPr>
            <a:xfrm>
              <a:off x="5532290" y="2881789"/>
              <a:ext cx="620516" cy="305456"/>
              <a:chOff x="5532290" y="2881789"/>
              <a:chExt cx="620516" cy="305456"/>
            </a:xfrm>
          </p:grpSpPr>
          <p:sp>
            <p:nvSpPr>
              <p:cNvPr id="7900" name="Google Shape;7900;p8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901" name="Google Shape;7901;p8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902" name="Google Shape;7902;p84"/>
          <p:cNvGrpSpPr/>
          <p:nvPr/>
        </p:nvGrpSpPr>
        <p:grpSpPr>
          <a:xfrm>
            <a:off x="8163148" y="3526707"/>
            <a:ext cx="269068" cy="645491"/>
            <a:chOff x="7026852" y="3311869"/>
            <a:chExt cx="434331" cy="1041954"/>
          </a:xfrm>
        </p:grpSpPr>
        <p:sp>
          <p:nvSpPr>
            <p:cNvPr id="7903" name="Google Shape;7903;p8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4"/>
          <p:cNvGrpSpPr/>
          <p:nvPr/>
        </p:nvGrpSpPr>
        <p:grpSpPr>
          <a:xfrm>
            <a:off x="6179729" y="3565945"/>
            <a:ext cx="293882" cy="293836"/>
            <a:chOff x="4873519" y="3311869"/>
            <a:chExt cx="499374" cy="499296"/>
          </a:xfrm>
        </p:grpSpPr>
        <p:sp>
          <p:nvSpPr>
            <p:cNvPr id="7907" name="Google Shape;7907;p8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84"/>
          <p:cNvGrpSpPr/>
          <p:nvPr/>
        </p:nvGrpSpPr>
        <p:grpSpPr>
          <a:xfrm>
            <a:off x="6179729" y="3878316"/>
            <a:ext cx="293882" cy="293882"/>
            <a:chOff x="4873519" y="3875839"/>
            <a:chExt cx="499374" cy="499374"/>
          </a:xfrm>
        </p:grpSpPr>
        <p:sp>
          <p:nvSpPr>
            <p:cNvPr id="7910" name="Google Shape;7910;p8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84"/>
          <p:cNvGrpSpPr/>
          <p:nvPr/>
        </p:nvGrpSpPr>
        <p:grpSpPr>
          <a:xfrm>
            <a:off x="2410256" y="1850269"/>
            <a:ext cx="698104" cy="698208"/>
            <a:chOff x="2565073" y="2075876"/>
            <a:chExt cx="672482" cy="672518"/>
          </a:xfrm>
        </p:grpSpPr>
        <p:sp>
          <p:nvSpPr>
            <p:cNvPr id="7913" name="Google Shape;7913;p8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84"/>
          <p:cNvGrpSpPr/>
          <p:nvPr/>
        </p:nvGrpSpPr>
        <p:grpSpPr>
          <a:xfrm>
            <a:off x="5633667" y="3534869"/>
            <a:ext cx="438354" cy="637329"/>
            <a:chOff x="1697726" y="3244179"/>
            <a:chExt cx="788124" cy="1146069"/>
          </a:xfrm>
        </p:grpSpPr>
        <p:sp>
          <p:nvSpPr>
            <p:cNvPr id="7920" name="Google Shape;7920;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2" name="Google Shape;7922;p84"/>
          <p:cNvSpPr/>
          <p:nvPr/>
        </p:nvSpPr>
        <p:spPr>
          <a:xfrm>
            <a:off x="8130926"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3" name="Google Shape;7923;p84"/>
          <p:cNvGrpSpPr/>
          <p:nvPr/>
        </p:nvGrpSpPr>
        <p:grpSpPr>
          <a:xfrm>
            <a:off x="7634881" y="1863232"/>
            <a:ext cx="799565" cy="670282"/>
            <a:chOff x="7617850" y="2063282"/>
            <a:chExt cx="799565" cy="670282"/>
          </a:xfrm>
        </p:grpSpPr>
        <p:cxnSp>
          <p:nvCxnSpPr>
            <p:cNvPr id="7924" name="Google Shape;7924;p8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25" name="Google Shape;7925;p8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26" name="Google Shape;7926;p8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27" name="Google Shape;7927;p8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928" name="Google Shape;7928;p8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929" name="Google Shape;7929;p8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930" name="Google Shape;7930;p84"/>
            <p:cNvGrpSpPr/>
            <p:nvPr/>
          </p:nvGrpSpPr>
          <p:grpSpPr>
            <a:xfrm>
              <a:off x="7734309" y="2063282"/>
              <a:ext cx="570957" cy="620095"/>
              <a:chOff x="7734309" y="2063282"/>
              <a:chExt cx="570957" cy="620095"/>
            </a:xfrm>
          </p:grpSpPr>
          <p:grpSp>
            <p:nvGrpSpPr>
              <p:cNvPr id="7931" name="Google Shape;7931;p84"/>
              <p:cNvGrpSpPr/>
              <p:nvPr/>
            </p:nvGrpSpPr>
            <p:grpSpPr>
              <a:xfrm>
                <a:off x="8031573" y="2063282"/>
                <a:ext cx="273693" cy="620095"/>
                <a:chOff x="8031573" y="2063282"/>
                <a:chExt cx="273693" cy="620095"/>
              </a:xfrm>
            </p:grpSpPr>
            <p:sp>
              <p:nvSpPr>
                <p:cNvPr id="7932" name="Google Shape;7932;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4"/>
              <p:cNvGrpSpPr/>
              <p:nvPr/>
            </p:nvGrpSpPr>
            <p:grpSpPr>
              <a:xfrm flipH="1">
                <a:off x="7734309" y="2063282"/>
                <a:ext cx="273693" cy="620095"/>
                <a:chOff x="8031573" y="2063282"/>
                <a:chExt cx="273693" cy="620095"/>
              </a:xfrm>
            </p:grpSpPr>
            <p:sp>
              <p:nvSpPr>
                <p:cNvPr id="7937" name="Google Shape;7937;p8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941" name="Google Shape;7941;p84"/>
          <p:cNvSpPr/>
          <p:nvPr/>
        </p:nvSpPr>
        <p:spPr>
          <a:xfrm>
            <a:off x="7095136"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4"/>
          <p:cNvSpPr/>
          <p:nvPr/>
        </p:nvSpPr>
        <p:spPr>
          <a:xfrm rot="10800000">
            <a:off x="6581318"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3" name="Google Shape;7943;p84"/>
          <p:cNvGrpSpPr/>
          <p:nvPr/>
        </p:nvGrpSpPr>
        <p:grpSpPr>
          <a:xfrm>
            <a:off x="7821488" y="2716715"/>
            <a:ext cx="602567" cy="601884"/>
            <a:chOff x="1186975" y="238125"/>
            <a:chExt cx="5244275" cy="5238325"/>
          </a:xfrm>
        </p:grpSpPr>
        <p:sp>
          <p:nvSpPr>
            <p:cNvPr id="7944" name="Google Shape;7944;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84"/>
          <p:cNvGrpSpPr/>
          <p:nvPr/>
        </p:nvGrpSpPr>
        <p:grpSpPr>
          <a:xfrm>
            <a:off x="3264225" y="1856199"/>
            <a:ext cx="651848" cy="687338"/>
            <a:chOff x="3400515" y="2056248"/>
            <a:chExt cx="698134" cy="735987"/>
          </a:xfrm>
        </p:grpSpPr>
        <p:grpSp>
          <p:nvGrpSpPr>
            <p:cNvPr id="7949" name="Google Shape;7949;p84"/>
            <p:cNvGrpSpPr/>
            <p:nvPr/>
          </p:nvGrpSpPr>
          <p:grpSpPr>
            <a:xfrm>
              <a:off x="3400515" y="2283913"/>
              <a:ext cx="312919" cy="219900"/>
              <a:chOff x="3400515" y="2283913"/>
              <a:chExt cx="312919" cy="219900"/>
            </a:xfrm>
          </p:grpSpPr>
          <p:sp>
            <p:nvSpPr>
              <p:cNvPr id="7950" name="Google Shape;7950;p8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51" name="Google Shape;7951;p8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952" name="Google Shape;7952;p84"/>
            <p:cNvGrpSpPr/>
            <p:nvPr/>
          </p:nvGrpSpPr>
          <p:grpSpPr>
            <a:xfrm>
              <a:off x="3547823" y="2461089"/>
              <a:ext cx="219900" cy="331146"/>
              <a:chOff x="3547823" y="2461089"/>
              <a:chExt cx="219900" cy="331146"/>
            </a:xfrm>
          </p:grpSpPr>
          <p:sp>
            <p:nvSpPr>
              <p:cNvPr id="7953" name="Google Shape;7953;p8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54" name="Google Shape;7954;p8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955" name="Google Shape;7955;p84"/>
            <p:cNvGrpSpPr/>
            <p:nvPr/>
          </p:nvGrpSpPr>
          <p:grpSpPr>
            <a:xfrm>
              <a:off x="3734138" y="2461089"/>
              <a:ext cx="219900" cy="331146"/>
              <a:chOff x="3734138" y="2461089"/>
              <a:chExt cx="219900" cy="331146"/>
            </a:xfrm>
          </p:grpSpPr>
          <p:sp>
            <p:nvSpPr>
              <p:cNvPr id="7956" name="Google Shape;7956;p8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57" name="Google Shape;7957;p8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958" name="Google Shape;7958;p84"/>
            <p:cNvGrpSpPr/>
            <p:nvPr/>
          </p:nvGrpSpPr>
          <p:grpSpPr>
            <a:xfrm>
              <a:off x="3787560" y="2281742"/>
              <a:ext cx="311089" cy="219900"/>
              <a:chOff x="3787560" y="2281742"/>
              <a:chExt cx="311089" cy="219900"/>
            </a:xfrm>
          </p:grpSpPr>
          <p:sp>
            <p:nvSpPr>
              <p:cNvPr id="7959" name="Google Shape;7959;p8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960" name="Google Shape;7960;p8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961" name="Google Shape;7961;p84"/>
            <p:cNvGrpSpPr/>
            <p:nvPr/>
          </p:nvGrpSpPr>
          <p:grpSpPr>
            <a:xfrm>
              <a:off x="3637290" y="2056248"/>
              <a:ext cx="219900" cy="330736"/>
              <a:chOff x="3637290" y="2056248"/>
              <a:chExt cx="219900" cy="330736"/>
            </a:xfrm>
          </p:grpSpPr>
          <p:sp>
            <p:nvSpPr>
              <p:cNvPr id="7962" name="Google Shape;7962;p8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963" name="Google Shape;7963;p8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964" name="Google Shape;7964;p84"/>
          <p:cNvGrpSpPr/>
          <p:nvPr/>
        </p:nvGrpSpPr>
        <p:grpSpPr>
          <a:xfrm>
            <a:off x="2555931" y="2726205"/>
            <a:ext cx="1268144" cy="592394"/>
            <a:chOff x="238125" y="1188750"/>
            <a:chExt cx="7140450" cy="3335550"/>
          </a:xfrm>
        </p:grpSpPr>
        <p:sp>
          <p:nvSpPr>
            <p:cNvPr id="7965" name="Google Shape;7965;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84"/>
          <p:cNvGrpSpPr/>
          <p:nvPr/>
        </p:nvGrpSpPr>
        <p:grpSpPr>
          <a:xfrm>
            <a:off x="6663832" y="2728360"/>
            <a:ext cx="1053944" cy="590147"/>
            <a:chOff x="238125" y="1335475"/>
            <a:chExt cx="5418735" cy="3034175"/>
          </a:xfrm>
        </p:grpSpPr>
        <p:sp>
          <p:nvSpPr>
            <p:cNvPr id="7971" name="Google Shape;7971;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4"/>
          <p:cNvGrpSpPr/>
          <p:nvPr/>
        </p:nvGrpSpPr>
        <p:grpSpPr>
          <a:xfrm>
            <a:off x="4094641" y="3533259"/>
            <a:ext cx="1268207" cy="638939"/>
            <a:chOff x="3967651" y="3645904"/>
            <a:chExt cx="1479304" cy="745292"/>
          </a:xfrm>
        </p:grpSpPr>
        <p:grpSp>
          <p:nvGrpSpPr>
            <p:cNvPr id="7975" name="Google Shape;7975;p84"/>
            <p:cNvGrpSpPr/>
            <p:nvPr/>
          </p:nvGrpSpPr>
          <p:grpSpPr>
            <a:xfrm>
              <a:off x="3967651" y="4009026"/>
              <a:ext cx="1479304" cy="382170"/>
              <a:chOff x="3967651" y="4009026"/>
              <a:chExt cx="1479304" cy="382170"/>
            </a:xfrm>
          </p:grpSpPr>
          <p:grpSp>
            <p:nvGrpSpPr>
              <p:cNvPr id="7976" name="Google Shape;7976;p84"/>
              <p:cNvGrpSpPr/>
              <p:nvPr/>
            </p:nvGrpSpPr>
            <p:grpSpPr>
              <a:xfrm>
                <a:off x="4892216" y="4195630"/>
                <a:ext cx="554739" cy="195566"/>
                <a:chOff x="3604375" y="4892160"/>
                <a:chExt cx="1651500" cy="582215"/>
              </a:xfrm>
            </p:grpSpPr>
            <p:sp>
              <p:nvSpPr>
                <p:cNvPr id="7977" name="Google Shape;7977;p8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84"/>
              <p:cNvGrpSpPr/>
              <p:nvPr/>
            </p:nvGrpSpPr>
            <p:grpSpPr>
              <a:xfrm>
                <a:off x="3967651" y="4146303"/>
                <a:ext cx="579402" cy="244893"/>
                <a:chOff x="851875" y="4745310"/>
                <a:chExt cx="1724925" cy="729065"/>
              </a:xfrm>
            </p:grpSpPr>
            <p:sp>
              <p:nvSpPr>
                <p:cNvPr id="7980" name="Google Shape;7980;p8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84"/>
              <p:cNvGrpSpPr/>
              <p:nvPr/>
            </p:nvGrpSpPr>
            <p:grpSpPr>
              <a:xfrm>
                <a:off x="4460753" y="4009026"/>
                <a:ext cx="493110" cy="382170"/>
                <a:chOff x="2319875" y="4336625"/>
                <a:chExt cx="1468025" cy="1137750"/>
              </a:xfrm>
            </p:grpSpPr>
            <p:sp>
              <p:nvSpPr>
                <p:cNvPr id="7983" name="Google Shape;7983;p8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5" name="Google Shape;7985;p84"/>
            <p:cNvGrpSpPr/>
            <p:nvPr/>
          </p:nvGrpSpPr>
          <p:grpSpPr>
            <a:xfrm>
              <a:off x="4479443" y="3645904"/>
              <a:ext cx="455965" cy="388789"/>
              <a:chOff x="2957425" y="238100"/>
              <a:chExt cx="1910200" cy="1628775"/>
            </a:xfrm>
          </p:grpSpPr>
          <p:sp>
            <p:nvSpPr>
              <p:cNvPr id="7986" name="Google Shape;7986;p8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6" name="Google Shape;7996;p84"/>
          <p:cNvGrpSpPr/>
          <p:nvPr/>
        </p:nvGrpSpPr>
        <p:grpSpPr>
          <a:xfrm>
            <a:off x="2480754" y="3534460"/>
            <a:ext cx="1243128" cy="637739"/>
            <a:chOff x="2496310" y="3693351"/>
            <a:chExt cx="1342906" cy="688926"/>
          </a:xfrm>
        </p:grpSpPr>
        <p:grpSp>
          <p:nvGrpSpPr>
            <p:cNvPr id="7997" name="Google Shape;7997;p84"/>
            <p:cNvGrpSpPr/>
            <p:nvPr/>
          </p:nvGrpSpPr>
          <p:grpSpPr>
            <a:xfrm>
              <a:off x="2496310" y="3693351"/>
              <a:ext cx="1342906" cy="688875"/>
              <a:chOff x="2496310" y="3693351"/>
              <a:chExt cx="1342906" cy="688875"/>
            </a:xfrm>
          </p:grpSpPr>
          <p:sp>
            <p:nvSpPr>
              <p:cNvPr id="7998" name="Google Shape;7998;p8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4" name="Google Shape;8004;p84"/>
              <p:cNvCxnSpPr>
                <a:stCxn id="8002"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8005" name="Google Shape;8005;p84"/>
              <p:cNvCxnSpPr>
                <a:stCxn id="7999"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8006" name="Google Shape;8006;p84"/>
              <p:cNvCxnSpPr>
                <a:stCxn id="8000"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007" name="Google Shape;8007;p84"/>
              <p:cNvCxnSpPr>
                <a:stCxn id="8003"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8008" name="Google Shape;8008;p84"/>
              <p:cNvCxnSpPr>
                <a:stCxn id="8001"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009" name="Google Shape;8009;p84"/>
            <p:cNvGrpSpPr/>
            <p:nvPr/>
          </p:nvGrpSpPr>
          <p:grpSpPr>
            <a:xfrm>
              <a:off x="2675275" y="3930557"/>
              <a:ext cx="1003306" cy="451719"/>
              <a:chOff x="2675275" y="4174282"/>
              <a:chExt cx="1003306" cy="451719"/>
            </a:xfrm>
          </p:grpSpPr>
          <p:sp>
            <p:nvSpPr>
              <p:cNvPr id="8010" name="Google Shape;8010;p8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3" name="Google Shape;8013;p84"/>
          <p:cNvGrpSpPr/>
          <p:nvPr/>
        </p:nvGrpSpPr>
        <p:grpSpPr>
          <a:xfrm>
            <a:off x="1654425" y="971306"/>
            <a:ext cx="574511" cy="874709"/>
            <a:chOff x="1715404" y="1112080"/>
            <a:chExt cx="642270" cy="977984"/>
          </a:xfrm>
        </p:grpSpPr>
        <p:grpSp>
          <p:nvGrpSpPr>
            <p:cNvPr id="8014" name="Google Shape;8014;p84"/>
            <p:cNvGrpSpPr/>
            <p:nvPr/>
          </p:nvGrpSpPr>
          <p:grpSpPr>
            <a:xfrm>
              <a:off x="1715404" y="1112080"/>
              <a:ext cx="642270" cy="977984"/>
              <a:chOff x="1715404" y="1112080"/>
              <a:chExt cx="642270" cy="977984"/>
            </a:xfrm>
          </p:grpSpPr>
          <p:sp>
            <p:nvSpPr>
              <p:cNvPr id="8015" name="Google Shape;8015;p8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4"/>
            <p:cNvGrpSpPr/>
            <p:nvPr/>
          </p:nvGrpSpPr>
          <p:grpSpPr>
            <a:xfrm>
              <a:off x="1768927" y="1165603"/>
              <a:ext cx="535225" cy="851367"/>
              <a:chOff x="1768927" y="1165603"/>
              <a:chExt cx="535225" cy="851367"/>
            </a:xfrm>
          </p:grpSpPr>
          <p:sp>
            <p:nvSpPr>
              <p:cNvPr id="8018" name="Google Shape;8018;p8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4"/>
            <p:cNvGrpSpPr/>
            <p:nvPr/>
          </p:nvGrpSpPr>
          <p:grpSpPr>
            <a:xfrm>
              <a:off x="1822449" y="1219125"/>
              <a:ext cx="428180" cy="718859"/>
              <a:chOff x="1822449" y="1219125"/>
              <a:chExt cx="428180" cy="718859"/>
            </a:xfrm>
          </p:grpSpPr>
          <p:sp>
            <p:nvSpPr>
              <p:cNvPr id="8021" name="Google Shape;8021;p8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4"/>
            <p:cNvGrpSpPr/>
            <p:nvPr/>
          </p:nvGrpSpPr>
          <p:grpSpPr>
            <a:xfrm>
              <a:off x="1875972" y="1272648"/>
              <a:ext cx="321135" cy="586939"/>
              <a:chOff x="1875972" y="1272648"/>
              <a:chExt cx="321135" cy="586939"/>
            </a:xfrm>
          </p:grpSpPr>
          <p:sp>
            <p:nvSpPr>
              <p:cNvPr id="8024" name="Google Shape;8024;p8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6" name="Google Shape;8026;p84"/>
          <p:cNvGrpSpPr/>
          <p:nvPr/>
        </p:nvGrpSpPr>
        <p:grpSpPr>
          <a:xfrm>
            <a:off x="7761586" y="3528028"/>
            <a:ext cx="293855" cy="644170"/>
            <a:chOff x="241025" y="3151575"/>
            <a:chExt cx="293855" cy="644170"/>
          </a:xfrm>
        </p:grpSpPr>
        <p:sp>
          <p:nvSpPr>
            <p:cNvPr id="8027" name="Google Shape;8027;p8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4"/>
          <p:cNvGrpSpPr/>
          <p:nvPr/>
        </p:nvGrpSpPr>
        <p:grpSpPr>
          <a:xfrm>
            <a:off x="709569" y="2728028"/>
            <a:ext cx="1779649" cy="591620"/>
            <a:chOff x="246070" y="1983375"/>
            <a:chExt cx="1855347" cy="616849"/>
          </a:xfrm>
        </p:grpSpPr>
        <p:sp>
          <p:nvSpPr>
            <p:cNvPr id="8030" name="Google Shape;8030;p8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84"/>
          <p:cNvGrpSpPr/>
          <p:nvPr/>
        </p:nvGrpSpPr>
        <p:grpSpPr>
          <a:xfrm>
            <a:off x="2320436" y="971306"/>
            <a:ext cx="711055" cy="745993"/>
            <a:chOff x="2496269" y="1171698"/>
            <a:chExt cx="761953" cy="799392"/>
          </a:xfrm>
        </p:grpSpPr>
        <p:grpSp>
          <p:nvGrpSpPr>
            <p:cNvPr id="8040" name="Google Shape;8040;p84"/>
            <p:cNvGrpSpPr/>
            <p:nvPr/>
          </p:nvGrpSpPr>
          <p:grpSpPr>
            <a:xfrm>
              <a:off x="2496269" y="1171698"/>
              <a:ext cx="761953" cy="723022"/>
              <a:chOff x="2496269" y="1171698"/>
              <a:chExt cx="761953" cy="723022"/>
            </a:xfrm>
          </p:grpSpPr>
          <p:sp>
            <p:nvSpPr>
              <p:cNvPr id="8041" name="Google Shape;8041;p8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3" name="Google Shape;8043;p84"/>
              <p:cNvGrpSpPr/>
              <p:nvPr/>
            </p:nvGrpSpPr>
            <p:grpSpPr>
              <a:xfrm>
                <a:off x="2496269" y="1171698"/>
                <a:ext cx="761953" cy="723022"/>
                <a:chOff x="2496269" y="1120652"/>
                <a:chExt cx="761953" cy="723022"/>
              </a:xfrm>
            </p:grpSpPr>
            <p:grpSp>
              <p:nvGrpSpPr>
                <p:cNvPr id="8044" name="Google Shape;8044;p84"/>
                <p:cNvGrpSpPr/>
                <p:nvPr/>
              </p:nvGrpSpPr>
              <p:grpSpPr>
                <a:xfrm>
                  <a:off x="2496269" y="1120652"/>
                  <a:ext cx="761953" cy="723022"/>
                  <a:chOff x="2496269" y="1120652"/>
                  <a:chExt cx="761953" cy="723022"/>
                </a:xfrm>
              </p:grpSpPr>
              <p:grpSp>
                <p:nvGrpSpPr>
                  <p:cNvPr id="8045" name="Google Shape;8045;p84"/>
                  <p:cNvGrpSpPr/>
                  <p:nvPr/>
                </p:nvGrpSpPr>
                <p:grpSpPr>
                  <a:xfrm>
                    <a:off x="2496269" y="1304589"/>
                    <a:ext cx="407089" cy="305057"/>
                    <a:chOff x="2496269" y="1304589"/>
                    <a:chExt cx="407089" cy="305057"/>
                  </a:xfrm>
                </p:grpSpPr>
                <p:sp>
                  <p:nvSpPr>
                    <p:cNvPr id="8046" name="Google Shape;8046;p8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84"/>
                  <p:cNvGrpSpPr/>
                  <p:nvPr/>
                </p:nvGrpSpPr>
                <p:grpSpPr>
                  <a:xfrm>
                    <a:off x="2586468" y="1493376"/>
                    <a:ext cx="358850" cy="349656"/>
                    <a:chOff x="2586468" y="1493376"/>
                    <a:chExt cx="358850" cy="349656"/>
                  </a:xfrm>
                </p:grpSpPr>
                <p:sp>
                  <p:nvSpPr>
                    <p:cNvPr id="8049" name="Google Shape;8049;p8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4"/>
                  <p:cNvGrpSpPr/>
                  <p:nvPr/>
                </p:nvGrpSpPr>
                <p:grpSpPr>
                  <a:xfrm>
                    <a:off x="2807939" y="1494024"/>
                    <a:ext cx="358857" cy="349650"/>
                    <a:chOff x="2807939" y="1494024"/>
                    <a:chExt cx="358857" cy="349650"/>
                  </a:xfrm>
                </p:grpSpPr>
                <p:sp>
                  <p:nvSpPr>
                    <p:cNvPr id="8052" name="Google Shape;8052;p8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4"/>
                  <p:cNvGrpSpPr/>
                  <p:nvPr/>
                </p:nvGrpSpPr>
                <p:grpSpPr>
                  <a:xfrm>
                    <a:off x="2851133" y="1305635"/>
                    <a:ext cx="407089" cy="305057"/>
                    <a:chOff x="2851133" y="1305635"/>
                    <a:chExt cx="407089" cy="305057"/>
                  </a:xfrm>
                </p:grpSpPr>
                <p:sp>
                  <p:nvSpPr>
                    <p:cNvPr id="8055" name="Google Shape;8055;p8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84"/>
                  <p:cNvGrpSpPr/>
                  <p:nvPr/>
                </p:nvGrpSpPr>
                <p:grpSpPr>
                  <a:xfrm>
                    <a:off x="2727495" y="1120652"/>
                    <a:ext cx="300271" cy="396358"/>
                    <a:chOff x="2727495" y="1120652"/>
                    <a:chExt cx="300271" cy="396358"/>
                  </a:xfrm>
                </p:grpSpPr>
                <p:sp>
                  <p:nvSpPr>
                    <p:cNvPr id="8058" name="Google Shape;8058;p8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0" name="Google Shape;8060;p84"/>
                <p:cNvGrpSpPr/>
                <p:nvPr/>
              </p:nvGrpSpPr>
              <p:grpSpPr>
                <a:xfrm>
                  <a:off x="2722305" y="1350460"/>
                  <a:ext cx="308357" cy="308344"/>
                  <a:chOff x="2722305" y="1350460"/>
                  <a:chExt cx="308357" cy="308344"/>
                </a:xfrm>
              </p:grpSpPr>
              <p:sp>
                <p:nvSpPr>
                  <p:cNvPr id="8061" name="Google Shape;8061;p8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2" name="Google Shape;8062;p84"/>
                  <p:cNvGrpSpPr/>
                  <p:nvPr/>
                </p:nvGrpSpPr>
                <p:grpSpPr>
                  <a:xfrm>
                    <a:off x="2725064" y="1364529"/>
                    <a:ext cx="297954" cy="280182"/>
                    <a:chOff x="2725064" y="1364529"/>
                    <a:chExt cx="297954" cy="280182"/>
                  </a:xfrm>
                </p:grpSpPr>
                <p:sp>
                  <p:nvSpPr>
                    <p:cNvPr id="8063" name="Google Shape;8063;p8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068" name="Google Shape;8068;p8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84"/>
          <p:cNvGrpSpPr/>
          <p:nvPr/>
        </p:nvGrpSpPr>
        <p:grpSpPr>
          <a:xfrm>
            <a:off x="3909136" y="2727412"/>
            <a:ext cx="1569144" cy="591015"/>
            <a:chOff x="3820100" y="3023049"/>
            <a:chExt cx="1303926" cy="491162"/>
          </a:xfrm>
        </p:grpSpPr>
        <p:grpSp>
          <p:nvGrpSpPr>
            <p:cNvPr id="8074" name="Google Shape;8074;p84"/>
            <p:cNvGrpSpPr/>
            <p:nvPr/>
          </p:nvGrpSpPr>
          <p:grpSpPr>
            <a:xfrm>
              <a:off x="3820100" y="3023072"/>
              <a:ext cx="1303926" cy="491139"/>
              <a:chOff x="3820100" y="3023072"/>
              <a:chExt cx="1303926" cy="491139"/>
            </a:xfrm>
          </p:grpSpPr>
          <p:sp>
            <p:nvSpPr>
              <p:cNvPr id="8075" name="Google Shape;8075;p8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4"/>
            <p:cNvGrpSpPr/>
            <p:nvPr/>
          </p:nvGrpSpPr>
          <p:grpSpPr>
            <a:xfrm>
              <a:off x="4132439" y="3023645"/>
              <a:ext cx="393633" cy="177096"/>
              <a:chOff x="4132439" y="3023645"/>
              <a:chExt cx="393633" cy="177096"/>
            </a:xfrm>
          </p:grpSpPr>
          <p:sp>
            <p:nvSpPr>
              <p:cNvPr id="8078" name="Google Shape;8078;p8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84"/>
            <p:cNvGrpSpPr/>
            <p:nvPr/>
          </p:nvGrpSpPr>
          <p:grpSpPr>
            <a:xfrm>
              <a:off x="3921811" y="3023049"/>
              <a:ext cx="1002397" cy="388943"/>
              <a:chOff x="3921811" y="3023049"/>
              <a:chExt cx="1002397" cy="388943"/>
            </a:xfrm>
          </p:grpSpPr>
          <p:sp>
            <p:nvSpPr>
              <p:cNvPr id="8081" name="Google Shape;8081;p8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84"/>
            <p:cNvGrpSpPr/>
            <p:nvPr/>
          </p:nvGrpSpPr>
          <p:grpSpPr>
            <a:xfrm>
              <a:off x="4023645" y="3023049"/>
              <a:ext cx="683032" cy="286722"/>
              <a:chOff x="4023645" y="3023049"/>
              <a:chExt cx="683032" cy="286722"/>
            </a:xfrm>
          </p:grpSpPr>
          <p:sp>
            <p:nvSpPr>
              <p:cNvPr id="8084" name="Google Shape;8084;p8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6" name="Google Shape;8086;p84"/>
          <p:cNvGrpSpPr/>
          <p:nvPr/>
        </p:nvGrpSpPr>
        <p:grpSpPr>
          <a:xfrm>
            <a:off x="1541258" y="1854257"/>
            <a:ext cx="713522" cy="688025"/>
            <a:chOff x="1706078" y="2092648"/>
            <a:chExt cx="660913" cy="637296"/>
          </a:xfrm>
        </p:grpSpPr>
        <p:sp>
          <p:nvSpPr>
            <p:cNvPr id="8087" name="Google Shape;8087;p8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8" name="Google Shape;8088;p84"/>
            <p:cNvGrpSpPr/>
            <p:nvPr/>
          </p:nvGrpSpPr>
          <p:grpSpPr>
            <a:xfrm>
              <a:off x="1706078" y="2092648"/>
              <a:ext cx="660913" cy="575241"/>
              <a:chOff x="1706078" y="2092648"/>
              <a:chExt cx="660913" cy="575241"/>
            </a:xfrm>
          </p:grpSpPr>
          <p:sp>
            <p:nvSpPr>
              <p:cNvPr id="8089" name="Google Shape;8089;p8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92" name="Google Shape;8092;p84"/>
          <p:cNvGrpSpPr/>
          <p:nvPr/>
        </p:nvGrpSpPr>
        <p:grpSpPr>
          <a:xfrm>
            <a:off x="6303117" y="971806"/>
            <a:ext cx="1317459" cy="684168"/>
            <a:chOff x="238125" y="999450"/>
            <a:chExt cx="7140700" cy="3708225"/>
          </a:xfrm>
        </p:grpSpPr>
        <p:sp>
          <p:nvSpPr>
            <p:cNvPr id="8093" name="Google Shape;8093;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8105"/>
        <p:cNvGrpSpPr/>
        <p:nvPr/>
      </p:nvGrpSpPr>
      <p:grpSpPr>
        <a:xfrm>
          <a:off x="0" y="0"/>
          <a:ext cx="0" cy="0"/>
          <a:chOff x="0" y="0"/>
          <a:chExt cx="0" cy="0"/>
        </a:xfrm>
      </p:grpSpPr>
      <p:grpSp>
        <p:nvGrpSpPr>
          <p:cNvPr id="8106" name="Google Shape;8106;p85"/>
          <p:cNvGrpSpPr/>
          <p:nvPr/>
        </p:nvGrpSpPr>
        <p:grpSpPr>
          <a:xfrm>
            <a:off x="717025" y="967615"/>
            <a:ext cx="1636117" cy="1526144"/>
            <a:chOff x="729238" y="1179665"/>
            <a:chExt cx="1636117" cy="1526144"/>
          </a:xfrm>
        </p:grpSpPr>
        <p:grpSp>
          <p:nvGrpSpPr>
            <p:cNvPr id="8107" name="Google Shape;8107;p85"/>
            <p:cNvGrpSpPr/>
            <p:nvPr/>
          </p:nvGrpSpPr>
          <p:grpSpPr>
            <a:xfrm>
              <a:off x="729238" y="1179665"/>
              <a:ext cx="80700" cy="1526144"/>
              <a:chOff x="729238" y="1179665"/>
              <a:chExt cx="80700" cy="1526144"/>
            </a:xfrm>
          </p:grpSpPr>
          <p:sp>
            <p:nvSpPr>
              <p:cNvPr id="8108" name="Google Shape;8108;p8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85"/>
            <p:cNvGrpSpPr/>
            <p:nvPr/>
          </p:nvGrpSpPr>
          <p:grpSpPr>
            <a:xfrm>
              <a:off x="903098" y="1179665"/>
              <a:ext cx="80700" cy="1526144"/>
              <a:chOff x="903098" y="1179665"/>
              <a:chExt cx="80700" cy="1526144"/>
            </a:xfrm>
          </p:grpSpPr>
          <p:sp>
            <p:nvSpPr>
              <p:cNvPr id="8119" name="Google Shape;8119;p8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85"/>
            <p:cNvGrpSpPr/>
            <p:nvPr/>
          </p:nvGrpSpPr>
          <p:grpSpPr>
            <a:xfrm>
              <a:off x="1076958" y="1179665"/>
              <a:ext cx="80700" cy="1526144"/>
              <a:chOff x="1076958" y="1179665"/>
              <a:chExt cx="80700" cy="1526144"/>
            </a:xfrm>
          </p:grpSpPr>
          <p:sp>
            <p:nvSpPr>
              <p:cNvPr id="8130" name="Google Shape;8130;p8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85"/>
            <p:cNvGrpSpPr/>
            <p:nvPr/>
          </p:nvGrpSpPr>
          <p:grpSpPr>
            <a:xfrm>
              <a:off x="1247707" y="1179665"/>
              <a:ext cx="80700" cy="1526144"/>
              <a:chOff x="1247707" y="1179665"/>
              <a:chExt cx="80700" cy="1526144"/>
            </a:xfrm>
          </p:grpSpPr>
          <p:sp>
            <p:nvSpPr>
              <p:cNvPr id="8141" name="Google Shape;8141;p8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85"/>
            <p:cNvGrpSpPr/>
            <p:nvPr/>
          </p:nvGrpSpPr>
          <p:grpSpPr>
            <a:xfrm>
              <a:off x="1421567" y="1179665"/>
              <a:ext cx="80700" cy="1526144"/>
              <a:chOff x="1421567" y="1179665"/>
              <a:chExt cx="80700" cy="1526144"/>
            </a:xfrm>
          </p:grpSpPr>
          <p:sp>
            <p:nvSpPr>
              <p:cNvPr id="8152" name="Google Shape;8152;p8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85"/>
            <p:cNvGrpSpPr/>
            <p:nvPr/>
          </p:nvGrpSpPr>
          <p:grpSpPr>
            <a:xfrm>
              <a:off x="1592327" y="1179665"/>
              <a:ext cx="80700" cy="1526144"/>
              <a:chOff x="1592327" y="1179665"/>
              <a:chExt cx="80700" cy="1526144"/>
            </a:xfrm>
          </p:grpSpPr>
          <p:sp>
            <p:nvSpPr>
              <p:cNvPr id="8163" name="Google Shape;8163;p8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85"/>
            <p:cNvGrpSpPr/>
            <p:nvPr/>
          </p:nvGrpSpPr>
          <p:grpSpPr>
            <a:xfrm>
              <a:off x="1766187" y="1179665"/>
              <a:ext cx="80700" cy="1526144"/>
              <a:chOff x="1766187" y="1179665"/>
              <a:chExt cx="80700" cy="1526144"/>
            </a:xfrm>
          </p:grpSpPr>
          <p:sp>
            <p:nvSpPr>
              <p:cNvPr id="8174" name="Google Shape;8174;p8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85"/>
            <p:cNvGrpSpPr/>
            <p:nvPr/>
          </p:nvGrpSpPr>
          <p:grpSpPr>
            <a:xfrm>
              <a:off x="1936935" y="1179665"/>
              <a:ext cx="80700" cy="1526144"/>
              <a:chOff x="1936935" y="1179665"/>
              <a:chExt cx="80700" cy="1526144"/>
            </a:xfrm>
          </p:grpSpPr>
          <p:sp>
            <p:nvSpPr>
              <p:cNvPr id="8185" name="Google Shape;8185;p8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85"/>
            <p:cNvGrpSpPr/>
            <p:nvPr/>
          </p:nvGrpSpPr>
          <p:grpSpPr>
            <a:xfrm>
              <a:off x="2110795" y="1179665"/>
              <a:ext cx="80700" cy="1526144"/>
              <a:chOff x="2110795" y="1179665"/>
              <a:chExt cx="80700" cy="1526144"/>
            </a:xfrm>
          </p:grpSpPr>
          <p:sp>
            <p:nvSpPr>
              <p:cNvPr id="8196" name="Google Shape;8196;p8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85"/>
            <p:cNvGrpSpPr/>
            <p:nvPr/>
          </p:nvGrpSpPr>
          <p:grpSpPr>
            <a:xfrm>
              <a:off x="2284655" y="1179665"/>
              <a:ext cx="80700" cy="1526144"/>
              <a:chOff x="2284655" y="1179665"/>
              <a:chExt cx="80700" cy="1526144"/>
            </a:xfrm>
          </p:grpSpPr>
          <p:sp>
            <p:nvSpPr>
              <p:cNvPr id="8207" name="Google Shape;8207;p8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17" name="Google Shape;8217;p85"/>
          <p:cNvGrpSpPr/>
          <p:nvPr/>
        </p:nvGrpSpPr>
        <p:grpSpPr>
          <a:xfrm>
            <a:off x="2611692" y="986753"/>
            <a:ext cx="1364248" cy="1102133"/>
            <a:chOff x="2623904" y="1198803"/>
            <a:chExt cx="1364248" cy="1102133"/>
          </a:xfrm>
        </p:grpSpPr>
        <p:grpSp>
          <p:nvGrpSpPr>
            <p:cNvPr id="8218" name="Google Shape;8218;p85"/>
            <p:cNvGrpSpPr/>
            <p:nvPr/>
          </p:nvGrpSpPr>
          <p:grpSpPr>
            <a:xfrm>
              <a:off x="2623907" y="1198803"/>
              <a:ext cx="1364245" cy="273000"/>
              <a:chOff x="2623907" y="1198803"/>
              <a:chExt cx="1364245" cy="273000"/>
            </a:xfrm>
          </p:grpSpPr>
          <p:sp>
            <p:nvSpPr>
              <p:cNvPr id="8219" name="Google Shape;8219;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85"/>
            <p:cNvGrpSpPr/>
            <p:nvPr/>
          </p:nvGrpSpPr>
          <p:grpSpPr>
            <a:xfrm>
              <a:off x="2623904" y="1476964"/>
              <a:ext cx="1364245" cy="273000"/>
              <a:chOff x="2623904" y="1476964"/>
              <a:chExt cx="1364245" cy="273000"/>
            </a:xfrm>
          </p:grpSpPr>
          <p:sp>
            <p:nvSpPr>
              <p:cNvPr id="8225" name="Google Shape;8225;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5"/>
            <p:cNvGrpSpPr/>
            <p:nvPr/>
          </p:nvGrpSpPr>
          <p:grpSpPr>
            <a:xfrm>
              <a:off x="2623907" y="1749775"/>
              <a:ext cx="1364245" cy="273000"/>
              <a:chOff x="2623907" y="1749775"/>
              <a:chExt cx="1364245" cy="273000"/>
            </a:xfrm>
          </p:grpSpPr>
          <p:sp>
            <p:nvSpPr>
              <p:cNvPr id="8231" name="Google Shape;8231;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5"/>
            <p:cNvGrpSpPr/>
            <p:nvPr/>
          </p:nvGrpSpPr>
          <p:grpSpPr>
            <a:xfrm>
              <a:off x="2623904" y="2027936"/>
              <a:ext cx="1364245" cy="273000"/>
              <a:chOff x="2623904" y="2027936"/>
              <a:chExt cx="1364245" cy="273000"/>
            </a:xfrm>
          </p:grpSpPr>
          <p:sp>
            <p:nvSpPr>
              <p:cNvPr id="8237" name="Google Shape;8237;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2" name="Google Shape;8242;p85"/>
          <p:cNvGrpSpPr/>
          <p:nvPr/>
        </p:nvGrpSpPr>
        <p:grpSpPr>
          <a:xfrm>
            <a:off x="2601153" y="2445826"/>
            <a:ext cx="1387541" cy="159124"/>
            <a:chOff x="3200660" y="2180272"/>
            <a:chExt cx="2563824" cy="378237"/>
          </a:xfrm>
        </p:grpSpPr>
        <p:sp>
          <p:nvSpPr>
            <p:cNvPr id="8243" name="Google Shape;8243;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5"/>
          <p:cNvGrpSpPr/>
          <p:nvPr/>
        </p:nvGrpSpPr>
        <p:grpSpPr>
          <a:xfrm>
            <a:off x="2597677" y="2723590"/>
            <a:ext cx="1390502" cy="159625"/>
            <a:chOff x="3530150" y="2790075"/>
            <a:chExt cx="1962600" cy="225300"/>
          </a:xfrm>
        </p:grpSpPr>
        <p:sp>
          <p:nvSpPr>
            <p:cNvPr id="8262" name="Google Shape;8262;p8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85"/>
          <p:cNvGrpSpPr/>
          <p:nvPr/>
        </p:nvGrpSpPr>
        <p:grpSpPr>
          <a:xfrm>
            <a:off x="2597735" y="3001855"/>
            <a:ext cx="1411629" cy="154175"/>
            <a:chOff x="3558802" y="4011244"/>
            <a:chExt cx="1866000" cy="111600"/>
          </a:xfrm>
        </p:grpSpPr>
        <p:sp>
          <p:nvSpPr>
            <p:cNvPr id="8265" name="Google Shape;8265;p8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85"/>
          <p:cNvGrpSpPr/>
          <p:nvPr/>
        </p:nvGrpSpPr>
        <p:grpSpPr>
          <a:xfrm>
            <a:off x="2598023" y="2207425"/>
            <a:ext cx="1383503" cy="119761"/>
            <a:chOff x="3465975" y="2270258"/>
            <a:chExt cx="1986364" cy="171947"/>
          </a:xfrm>
        </p:grpSpPr>
        <p:sp>
          <p:nvSpPr>
            <p:cNvPr id="8268" name="Google Shape;8268;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85"/>
          <p:cNvGrpSpPr/>
          <p:nvPr/>
        </p:nvGrpSpPr>
        <p:grpSpPr>
          <a:xfrm>
            <a:off x="2609030" y="3571198"/>
            <a:ext cx="1369531" cy="195460"/>
            <a:chOff x="723300" y="4253549"/>
            <a:chExt cx="2276482" cy="324900"/>
          </a:xfrm>
        </p:grpSpPr>
        <p:sp>
          <p:nvSpPr>
            <p:cNvPr id="8277" name="Google Shape;8277;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5"/>
          <p:cNvGrpSpPr/>
          <p:nvPr/>
        </p:nvGrpSpPr>
        <p:grpSpPr>
          <a:xfrm>
            <a:off x="2598591" y="3272439"/>
            <a:ext cx="1389066" cy="180119"/>
            <a:chOff x="705948" y="3788465"/>
            <a:chExt cx="2308953" cy="299400"/>
          </a:xfrm>
        </p:grpSpPr>
        <p:sp>
          <p:nvSpPr>
            <p:cNvPr id="8283" name="Google Shape;8283;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5"/>
          <p:cNvGrpSpPr/>
          <p:nvPr/>
        </p:nvGrpSpPr>
        <p:grpSpPr>
          <a:xfrm>
            <a:off x="4195581" y="1876393"/>
            <a:ext cx="1433821" cy="191501"/>
            <a:chOff x="4273350" y="2088443"/>
            <a:chExt cx="1433821" cy="191501"/>
          </a:xfrm>
        </p:grpSpPr>
        <p:grpSp>
          <p:nvGrpSpPr>
            <p:cNvPr id="8289" name="Google Shape;8289;p85"/>
            <p:cNvGrpSpPr/>
            <p:nvPr/>
          </p:nvGrpSpPr>
          <p:grpSpPr>
            <a:xfrm>
              <a:off x="4273350" y="2088443"/>
              <a:ext cx="1433821" cy="0"/>
              <a:chOff x="5224975" y="2962250"/>
              <a:chExt cx="1544400" cy="0"/>
            </a:xfrm>
          </p:grpSpPr>
          <p:cxnSp>
            <p:nvCxnSpPr>
              <p:cNvPr id="8290" name="Google Shape;8290;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91" name="Google Shape;8291;p8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292" name="Google Shape;8292;p85"/>
            <p:cNvGrpSpPr/>
            <p:nvPr/>
          </p:nvGrpSpPr>
          <p:grpSpPr>
            <a:xfrm>
              <a:off x="4273350" y="2279944"/>
              <a:ext cx="1433821" cy="0"/>
              <a:chOff x="5224975" y="2962250"/>
              <a:chExt cx="1544400" cy="0"/>
            </a:xfrm>
          </p:grpSpPr>
          <p:cxnSp>
            <p:nvCxnSpPr>
              <p:cNvPr id="8293" name="Google Shape;8293;p8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94" name="Google Shape;8294;p8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295" name="Google Shape;8295;p85"/>
          <p:cNvGrpSpPr/>
          <p:nvPr/>
        </p:nvGrpSpPr>
        <p:grpSpPr>
          <a:xfrm>
            <a:off x="2646528" y="3885297"/>
            <a:ext cx="1304609" cy="294074"/>
            <a:chOff x="2658741" y="4097347"/>
            <a:chExt cx="1304609" cy="294074"/>
          </a:xfrm>
        </p:grpSpPr>
        <p:grpSp>
          <p:nvGrpSpPr>
            <p:cNvPr id="8296" name="Google Shape;8296;p85"/>
            <p:cNvGrpSpPr/>
            <p:nvPr/>
          </p:nvGrpSpPr>
          <p:grpSpPr>
            <a:xfrm>
              <a:off x="2658741" y="4097347"/>
              <a:ext cx="118572" cy="294074"/>
              <a:chOff x="3343310" y="4475555"/>
              <a:chExt cx="127717" cy="316753"/>
            </a:xfrm>
          </p:grpSpPr>
          <p:sp>
            <p:nvSpPr>
              <p:cNvPr id="8297" name="Google Shape;8297;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85"/>
            <p:cNvGrpSpPr/>
            <p:nvPr/>
          </p:nvGrpSpPr>
          <p:grpSpPr>
            <a:xfrm>
              <a:off x="3815519" y="4098388"/>
              <a:ext cx="147831" cy="291991"/>
              <a:chOff x="3527539" y="4476677"/>
              <a:chExt cx="159232" cy="314510"/>
            </a:xfrm>
          </p:grpSpPr>
          <p:sp>
            <p:nvSpPr>
              <p:cNvPr id="8300" name="Google Shape;8300;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85"/>
            <p:cNvGrpSpPr/>
            <p:nvPr/>
          </p:nvGrpSpPr>
          <p:grpSpPr>
            <a:xfrm>
              <a:off x="3511696" y="4098388"/>
              <a:ext cx="147831" cy="291991"/>
              <a:chOff x="3527539" y="4476677"/>
              <a:chExt cx="159232" cy="314510"/>
            </a:xfrm>
          </p:grpSpPr>
          <p:sp>
            <p:nvSpPr>
              <p:cNvPr id="8303" name="Google Shape;830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85"/>
            <p:cNvGrpSpPr/>
            <p:nvPr/>
          </p:nvGrpSpPr>
          <p:grpSpPr>
            <a:xfrm>
              <a:off x="3207874" y="4098388"/>
              <a:ext cx="147831" cy="291991"/>
              <a:chOff x="3527539" y="4476677"/>
              <a:chExt cx="159232" cy="314510"/>
            </a:xfrm>
          </p:grpSpPr>
          <p:sp>
            <p:nvSpPr>
              <p:cNvPr id="8306" name="Google Shape;8306;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85"/>
            <p:cNvGrpSpPr/>
            <p:nvPr/>
          </p:nvGrpSpPr>
          <p:grpSpPr>
            <a:xfrm>
              <a:off x="2933305" y="4097347"/>
              <a:ext cx="118572" cy="294074"/>
              <a:chOff x="3343310" y="4475555"/>
              <a:chExt cx="127717" cy="316753"/>
            </a:xfrm>
          </p:grpSpPr>
          <p:sp>
            <p:nvSpPr>
              <p:cNvPr id="8309" name="Google Shape;8309;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1" name="Google Shape;8311;p85"/>
          <p:cNvGrpSpPr/>
          <p:nvPr/>
        </p:nvGrpSpPr>
        <p:grpSpPr>
          <a:xfrm>
            <a:off x="4197136" y="963991"/>
            <a:ext cx="1430711" cy="751237"/>
            <a:chOff x="5159450" y="1919950"/>
            <a:chExt cx="1541050" cy="862500"/>
          </a:xfrm>
        </p:grpSpPr>
        <p:sp>
          <p:nvSpPr>
            <p:cNvPr id="8312" name="Google Shape;8312;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313" name="Google Shape;8313;p85"/>
            <p:cNvGrpSpPr/>
            <p:nvPr/>
          </p:nvGrpSpPr>
          <p:grpSpPr>
            <a:xfrm>
              <a:off x="5159450" y="1919950"/>
              <a:ext cx="1541050" cy="862500"/>
              <a:chOff x="5159450" y="1919950"/>
              <a:chExt cx="1541050" cy="862500"/>
            </a:xfrm>
          </p:grpSpPr>
          <p:cxnSp>
            <p:nvCxnSpPr>
              <p:cNvPr id="8314" name="Google Shape;8314;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315" name="Google Shape;8315;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316" name="Google Shape;8316;p85"/>
          <p:cNvGrpSpPr/>
          <p:nvPr/>
        </p:nvGrpSpPr>
        <p:grpSpPr>
          <a:xfrm>
            <a:off x="4245274" y="2227761"/>
            <a:ext cx="1334436" cy="967914"/>
            <a:chOff x="4294923" y="2439811"/>
            <a:chExt cx="1334436" cy="967914"/>
          </a:xfrm>
        </p:grpSpPr>
        <p:grpSp>
          <p:nvGrpSpPr>
            <p:cNvPr id="8317" name="Google Shape;8317;p85"/>
            <p:cNvGrpSpPr/>
            <p:nvPr/>
          </p:nvGrpSpPr>
          <p:grpSpPr>
            <a:xfrm>
              <a:off x="4960455" y="2469658"/>
              <a:ext cx="668904" cy="885524"/>
              <a:chOff x="4960455" y="2469658"/>
              <a:chExt cx="668904" cy="885524"/>
            </a:xfrm>
          </p:grpSpPr>
          <p:sp>
            <p:nvSpPr>
              <p:cNvPr id="8318" name="Google Shape;8318;p8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85"/>
            <p:cNvGrpSpPr/>
            <p:nvPr/>
          </p:nvGrpSpPr>
          <p:grpSpPr>
            <a:xfrm>
              <a:off x="4294923" y="2469658"/>
              <a:ext cx="668951" cy="885524"/>
              <a:chOff x="4294923" y="2469658"/>
              <a:chExt cx="668951" cy="885524"/>
            </a:xfrm>
          </p:grpSpPr>
          <p:sp>
            <p:nvSpPr>
              <p:cNvPr id="8325" name="Google Shape;8325;p8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1" name="Google Shape;8331;p8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85"/>
          <p:cNvGrpSpPr/>
          <p:nvPr/>
        </p:nvGrpSpPr>
        <p:grpSpPr>
          <a:xfrm>
            <a:off x="4231477" y="3282206"/>
            <a:ext cx="1430949" cy="897289"/>
            <a:chOff x="4351371" y="3547942"/>
            <a:chExt cx="1345130" cy="843475"/>
          </a:xfrm>
        </p:grpSpPr>
        <p:grpSp>
          <p:nvGrpSpPr>
            <p:cNvPr id="8333" name="Google Shape;8333;p85"/>
            <p:cNvGrpSpPr/>
            <p:nvPr/>
          </p:nvGrpSpPr>
          <p:grpSpPr>
            <a:xfrm>
              <a:off x="4351371" y="4209917"/>
              <a:ext cx="1345130" cy="181500"/>
              <a:chOff x="4351371" y="4209917"/>
              <a:chExt cx="1345130" cy="181500"/>
            </a:xfrm>
          </p:grpSpPr>
          <p:sp>
            <p:nvSpPr>
              <p:cNvPr id="8334" name="Google Shape;8334;p8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35" name="Google Shape;8335;p8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336" name="Google Shape;8336;p85"/>
            <p:cNvGrpSpPr/>
            <p:nvPr/>
          </p:nvGrpSpPr>
          <p:grpSpPr>
            <a:xfrm>
              <a:off x="4403010" y="3985221"/>
              <a:ext cx="1109518" cy="181500"/>
              <a:chOff x="4403010" y="3985221"/>
              <a:chExt cx="1109518" cy="181500"/>
            </a:xfrm>
          </p:grpSpPr>
          <p:sp>
            <p:nvSpPr>
              <p:cNvPr id="8337" name="Google Shape;8337;p8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38" name="Google Shape;8338;p8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339" name="Google Shape;8339;p85"/>
            <p:cNvGrpSpPr/>
            <p:nvPr/>
          </p:nvGrpSpPr>
          <p:grpSpPr>
            <a:xfrm>
              <a:off x="4618704" y="3766582"/>
              <a:ext cx="807858" cy="181500"/>
              <a:chOff x="4618704" y="3766582"/>
              <a:chExt cx="807858" cy="181500"/>
            </a:xfrm>
          </p:grpSpPr>
          <p:sp>
            <p:nvSpPr>
              <p:cNvPr id="8340" name="Google Shape;8340;p8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1" name="Google Shape;8341;p8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342" name="Google Shape;8342;p85"/>
            <p:cNvGrpSpPr/>
            <p:nvPr/>
          </p:nvGrpSpPr>
          <p:grpSpPr>
            <a:xfrm>
              <a:off x="4735238" y="3547942"/>
              <a:ext cx="462839" cy="181500"/>
              <a:chOff x="4735238" y="3547942"/>
              <a:chExt cx="462839" cy="181500"/>
            </a:xfrm>
          </p:grpSpPr>
          <p:sp>
            <p:nvSpPr>
              <p:cNvPr id="8343" name="Google Shape;8343;p8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4" name="Google Shape;8344;p8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345" name="Google Shape;8345;p85"/>
          <p:cNvGrpSpPr/>
          <p:nvPr/>
        </p:nvGrpSpPr>
        <p:grpSpPr>
          <a:xfrm>
            <a:off x="7407835" y="2217530"/>
            <a:ext cx="1020955" cy="928853"/>
            <a:chOff x="926675" y="238125"/>
            <a:chExt cx="5755100" cy="5232975"/>
          </a:xfrm>
        </p:grpSpPr>
        <p:sp>
          <p:nvSpPr>
            <p:cNvPr id="8346" name="Google Shape;8346;p8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85"/>
          <p:cNvGrpSpPr/>
          <p:nvPr/>
        </p:nvGrpSpPr>
        <p:grpSpPr>
          <a:xfrm>
            <a:off x="715208" y="2616265"/>
            <a:ext cx="1695374" cy="1560837"/>
            <a:chOff x="727421" y="2828315"/>
            <a:chExt cx="1695374" cy="1560837"/>
          </a:xfrm>
        </p:grpSpPr>
        <p:grpSp>
          <p:nvGrpSpPr>
            <p:cNvPr id="8351" name="Google Shape;8351;p85"/>
            <p:cNvGrpSpPr/>
            <p:nvPr/>
          </p:nvGrpSpPr>
          <p:grpSpPr>
            <a:xfrm>
              <a:off x="727421" y="2828315"/>
              <a:ext cx="1695374" cy="1560837"/>
              <a:chOff x="734799" y="2782450"/>
              <a:chExt cx="1571100" cy="1577400"/>
            </a:xfrm>
          </p:grpSpPr>
          <p:cxnSp>
            <p:nvCxnSpPr>
              <p:cNvPr id="8352" name="Google Shape;8352;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353" name="Google Shape;8353;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354" name="Google Shape;8354;p85"/>
            <p:cNvGrpSpPr/>
            <p:nvPr/>
          </p:nvGrpSpPr>
          <p:grpSpPr>
            <a:xfrm>
              <a:off x="819108" y="2882501"/>
              <a:ext cx="1556791" cy="1426186"/>
              <a:chOff x="819108" y="2882501"/>
              <a:chExt cx="1556791" cy="1426186"/>
            </a:xfrm>
          </p:grpSpPr>
          <p:grpSp>
            <p:nvGrpSpPr>
              <p:cNvPr id="8355" name="Google Shape;8355;p85"/>
              <p:cNvGrpSpPr/>
              <p:nvPr/>
            </p:nvGrpSpPr>
            <p:grpSpPr>
              <a:xfrm>
                <a:off x="819108" y="2882501"/>
                <a:ext cx="103104" cy="1426186"/>
                <a:chOff x="4674013" y="3100904"/>
                <a:chExt cx="122758" cy="1698043"/>
              </a:xfrm>
            </p:grpSpPr>
            <p:sp>
              <p:nvSpPr>
                <p:cNvPr id="8356" name="Google Shape;8356;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85"/>
              <p:cNvGrpSpPr/>
              <p:nvPr/>
            </p:nvGrpSpPr>
            <p:grpSpPr>
              <a:xfrm>
                <a:off x="1062475" y="2882501"/>
                <a:ext cx="103104" cy="1426186"/>
                <a:chOff x="4940438" y="3100904"/>
                <a:chExt cx="122758" cy="1698043"/>
              </a:xfrm>
            </p:grpSpPr>
            <p:sp>
              <p:nvSpPr>
                <p:cNvPr id="8364" name="Google Shape;8364;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85"/>
              <p:cNvGrpSpPr/>
              <p:nvPr/>
            </p:nvGrpSpPr>
            <p:grpSpPr>
              <a:xfrm>
                <a:off x="1299324" y="2882501"/>
                <a:ext cx="103104" cy="1426186"/>
                <a:chOff x="5206863" y="3100904"/>
                <a:chExt cx="122758" cy="1698043"/>
              </a:xfrm>
            </p:grpSpPr>
            <p:sp>
              <p:nvSpPr>
                <p:cNvPr id="8372" name="Google Shape;8372;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85"/>
              <p:cNvGrpSpPr/>
              <p:nvPr/>
            </p:nvGrpSpPr>
            <p:grpSpPr>
              <a:xfrm>
                <a:off x="1786057" y="2882501"/>
                <a:ext cx="103104" cy="1426186"/>
                <a:chOff x="6006138" y="3143629"/>
                <a:chExt cx="122758" cy="1698043"/>
              </a:xfrm>
            </p:grpSpPr>
            <p:sp>
              <p:nvSpPr>
                <p:cNvPr id="8380" name="Google Shape;8380;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85"/>
              <p:cNvGrpSpPr/>
              <p:nvPr/>
            </p:nvGrpSpPr>
            <p:grpSpPr>
              <a:xfrm>
                <a:off x="2029422" y="2882501"/>
                <a:ext cx="103104" cy="1426186"/>
                <a:chOff x="6805413" y="3100904"/>
                <a:chExt cx="122758" cy="1698043"/>
              </a:xfrm>
            </p:grpSpPr>
            <p:sp>
              <p:nvSpPr>
                <p:cNvPr id="8388" name="Google Shape;8388;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85"/>
              <p:cNvGrpSpPr/>
              <p:nvPr/>
            </p:nvGrpSpPr>
            <p:grpSpPr>
              <a:xfrm>
                <a:off x="2272795" y="2882501"/>
                <a:ext cx="103104" cy="1426186"/>
                <a:chOff x="5206863" y="3100904"/>
                <a:chExt cx="122758" cy="1698043"/>
              </a:xfrm>
            </p:grpSpPr>
            <p:sp>
              <p:nvSpPr>
                <p:cNvPr id="8396" name="Google Shape;8396;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5"/>
              <p:cNvGrpSpPr/>
              <p:nvPr/>
            </p:nvGrpSpPr>
            <p:grpSpPr>
              <a:xfrm>
                <a:off x="1542694" y="2882501"/>
                <a:ext cx="103104" cy="1426186"/>
                <a:chOff x="6006138" y="3143629"/>
                <a:chExt cx="122758" cy="1698043"/>
              </a:xfrm>
            </p:grpSpPr>
            <p:sp>
              <p:nvSpPr>
                <p:cNvPr id="8404" name="Google Shape;8404;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11" name="Google Shape;8411;p85"/>
          <p:cNvGrpSpPr/>
          <p:nvPr/>
        </p:nvGrpSpPr>
        <p:grpSpPr>
          <a:xfrm>
            <a:off x="5671259" y="3305987"/>
            <a:ext cx="2749952" cy="870677"/>
            <a:chOff x="238125" y="1725700"/>
            <a:chExt cx="7139025" cy="2260325"/>
          </a:xfrm>
        </p:grpSpPr>
        <p:sp>
          <p:nvSpPr>
            <p:cNvPr id="8412" name="Google Shape;8412;p8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85"/>
          <p:cNvGrpSpPr/>
          <p:nvPr/>
        </p:nvGrpSpPr>
        <p:grpSpPr>
          <a:xfrm>
            <a:off x="5941423" y="2247733"/>
            <a:ext cx="1105452" cy="916747"/>
            <a:chOff x="5249100" y="1210600"/>
            <a:chExt cx="3502700" cy="2904775"/>
          </a:xfrm>
        </p:grpSpPr>
        <p:sp>
          <p:nvSpPr>
            <p:cNvPr id="8423" name="Google Shape;8423;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27" name="Google Shape;8427;p8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428" name="Google Shape;8428;p8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429" name="Google Shape;8429;p8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430" name="Google Shape;8430;p8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431" name="Google Shape;8431;p8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85"/>
          <p:cNvGrpSpPr/>
          <p:nvPr/>
        </p:nvGrpSpPr>
        <p:grpSpPr>
          <a:xfrm>
            <a:off x="7123971" y="967151"/>
            <a:ext cx="1304650" cy="1124856"/>
            <a:chOff x="7287122" y="1165658"/>
            <a:chExt cx="1219413" cy="1051365"/>
          </a:xfrm>
        </p:grpSpPr>
        <p:grpSp>
          <p:nvGrpSpPr>
            <p:cNvPr id="8433" name="Google Shape;8433;p85"/>
            <p:cNvGrpSpPr/>
            <p:nvPr/>
          </p:nvGrpSpPr>
          <p:grpSpPr>
            <a:xfrm>
              <a:off x="7287122" y="1969723"/>
              <a:ext cx="1219413" cy="247300"/>
              <a:chOff x="7287122" y="1969723"/>
              <a:chExt cx="1219413" cy="247300"/>
            </a:xfrm>
          </p:grpSpPr>
          <p:sp>
            <p:nvSpPr>
              <p:cNvPr id="8434" name="Google Shape;8434;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85"/>
              <p:cNvGrpSpPr/>
              <p:nvPr/>
            </p:nvGrpSpPr>
            <p:grpSpPr>
              <a:xfrm>
                <a:off x="7287122" y="2063892"/>
                <a:ext cx="1151753" cy="73428"/>
                <a:chOff x="7287122" y="2063892"/>
                <a:chExt cx="1151753" cy="73428"/>
              </a:xfrm>
            </p:grpSpPr>
            <p:sp>
              <p:nvSpPr>
                <p:cNvPr id="8436" name="Google Shape;8436;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7" name="Google Shape;8437;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438" name="Google Shape;8438;p85"/>
            <p:cNvGrpSpPr/>
            <p:nvPr/>
          </p:nvGrpSpPr>
          <p:grpSpPr>
            <a:xfrm>
              <a:off x="7287122" y="1712201"/>
              <a:ext cx="1219403" cy="246767"/>
              <a:chOff x="7287122" y="1712201"/>
              <a:chExt cx="1219403" cy="246767"/>
            </a:xfrm>
          </p:grpSpPr>
          <p:sp>
            <p:nvSpPr>
              <p:cNvPr id="8439" name="Google Shape;8439;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85"/>
              <p:cNvGrpSpPr/>
              <p:nvPr/>
            </p:nvGrpSpPr>
            <p:grpSpPr>
              <a:xfrm>
                <a:off x="7287122" y="1842861"/>
                <a:ext cx="1005303" cy="73419"/>
                <a:chOff x="7287122" y="1842861"/>
                <a:chExt cx="1005303" cy="73419"/>
              </a:xfrm>
            </p:grpSpPr>
            <p:sp>
              <p:nvSpPr>
                <p:cNvPr id="8441" name="Google Shape;8441;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42" name="Google Shape;8442;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443" name="Google Shape;8443;p85"/>
            <p:cNvGrpSpPr/>
            <p:nvPr/>
          </p:nvGrpSpPr>
          <p:grpSpPr>
            <a:xfrm>
              <a:off x="7287122" y="1447520"/>
              <a:ext cx="1219403" cy="286667"/>
              <a:chOff x="7287122" y="1447520"/>
              <a:chExt cx="1219403" cy="286667"/>
            </a:xfrm>
          </p:grpSpPr>
          <p:sp>
            <p:nvSpPr>
              <p:cNvPr id="8444" name="Google Shape;8444;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5" name="Google Shape;8445;p85"/>
              <p:cNvGrpSpPr/>
              <p:nvPr/>
            </p:nvGrpSpPr>
            <p:grpSpPr>
              <a:xfrm>
                <a:off x="7287122" y="1581977"/>
                <a:ext cx="852803" cy="73428"/>
                <a:chOff x="7287122" y="1581977"/>
                <a:chExt cx="852803" cy="73428"/>
              </a:xfrm>
            </p:grpSpPr>
            <p:sp>
              <p:nvSpPr>
                <p:cNvPr id="8446" name="Google Shape;8446;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47" name="Google Shape;8447;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448" name="Google Shape;8448;p85"/>
            <p:cNvGrpSpPr/>
            <p:nvPr/>
          </p:nvGrpSpPr>
          <p:grpSpPr>
            <a:xfrm>
              <a:off x="7287122" y="1165658"/>
              <a:ext cx="1219403" cy="344253"/>
              <a:chOff x="7287122" y="1165658"/>
              <a:chExt cx="1219403" cy="344253"/>
            </a:xfrm>
          </p:grpSpPr>
          <p:sp>
            <p:nvSpPr>
              <p:cNvPr id="8449" name="Google Shape;8449;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0" name="Google Shape;8450;p85"/>
              <p:cNvGrpSpPr/>
              <p:nvPr/>
            </p:nvGrpSpPr>
            <p:grpSpPr>
              <a:xfrm>
                <a:off x="7287122" y="1341025"/>
                <a:ext cx="695703" cy="73419"/>
                <a:chOff x="7287122" y="1341025"/>
                <a:chExt cx="695703" cy="73419"/>
              </a:xfrm>
            </p:grpSpPr>
            <p:sp>
              <p:nvSpPr>
                <p:cNvPr id="8451" name="Google Shape;8451;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52" name="Google Shape;8452;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453" name="Google Shape;8453;p85"/>
          <p:cNvGrpSpPr/>
          <p:nvPr/>
        </p:nvGrpSpPr>
        <p:grpSpPr>
          <a:xfrm>
            <a:off x="5790463" y="973174"/>
            <a:ext cx="1397729" cy="1098540"/>
            <a:chOff x="5900602" y="1193063"/>
            <a:chExt cx="1299851" cy="1021707"/>
          </a:xfrm>
        </p:grpSpPr>
        <p:grpSp>
          <p:nvGrpSpPr>
            <p:cNvPr id="8454" name="Google Shape;8454;p85"/>
            <p:cNvGrpSpPr/>
            <p:nvPr/>
          </p:nvGrpSpPr>
          <p:grpSpPr>
            <a:xfrm>
              <a:off x="6520337" y="1193063"/>
              <a:ext cx="341815" cy="799959"/>
              <a:chOff x="6520337" y="1193063"/>
              <a:chExt cx="341815" cy="799959"/>
            </a:xfrm>
          </p:grpSpPr>
          <p:grpSp>
            <p:nvGrpSpPr>
              <p:cNvPr id="8455" name="Google Shape;8455;p85"/>
              <p:cNvGrpSpPr/>
              <p:nvPr/>
            </p:nvGrpSpPr>
            <p:grpSpPr>
              <a:xfrm>
                <a:off x="6520337" y="1589527"/>
                <a:ext cx="213950" cy="403494"/>
                <a:chOff x="6520337" y="1589527"/>
                <a:chExt cx="213950" cy="403494"/>
              </a:xfrm>
            </p:grpSpPr>
            <p:sp>
              <p:nvSpPr>
                <p:cNvPr id="8456" name="Google Shape;8456;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85"/>
              <p:cNvGrpSpPr/>
              <p:nvPr/>
            </p:nvGrpSpPr>
            <p:grpSpPr>
              <a:xfrm>
                <a:off x="6577204" y="1193063"/>
                <a:ext cx="284947" cy="464512"/>
                <a:chOff x="6577204" y="1193063"/>
                <a:chExt cx="284947" cy="464512"/>
              </a:xfrm>
            </p:grpSpPr>
            <p:sp>
              <p:nvSpPr>
                <p:cNvPr id="8459" name="Google Shape;8459;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60" name="Google Shape;8460;p8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461" name="Google Shape;8461;p85"/>
            <p:cNvGrpSpPr/>
            <p:nvPr/>
          </p:nvGrpSpPr>
          <p:grpSpPr>
            <a:xfrm>
              <a:off x="6238903" y="1193063"/>
              <a:ext cx="300475" cy="900152"/>
              <a:chOff x="6238903" y="1193063"/>
              <a:chExt cx="300475" cy="900152"/>
            </a:xfrm>
          </p:grpSpPr>
          <p:grpSp>
            <p:nvGrpSpPr>
              <p:cNvPr id="8462" name="Google Shape;8462;p85"/>
              <p:cNvGrpSpPr/>
              <p:nvPr/>
            </p:nvGrpSpPr>
            <p:grpSpPr>
              <a:xfrm>
                <a:off x="6290865" y="1489315"/>
                <a:ext cx="248514" cy="603900"/>
                <a:chOff x="6290865" y="1489315"/>
                <a:chExt cx="248514" cy="603900"/>
              </a:xfrm>
            </p:grpSpPr>
            <p:sp>
              <p:nvSpPr>
                <p:cNvPr id="8463" name="Google Shape;8463;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5"/>
              <p:cNvGrpSpPr/>
              <p:nvPr/>
            </p:nvGrpSpPr>
            <p:grpSpPr>
              <a:xfrm>
                <a:off x="6238903" y="1193063"/>
                <a:ext cx="284947" cy="333087"/>
                <a:chOff x="6238903" y="1193063"/>
                <a:chExt cx="284947" cy="333087"/>
              </a:xfrm>
            </p:grpSpPr>
            <p:sp>
              <p:nvSpPr>
                <p:cNvPr id="8466" name="Google Shape;8466;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67" name="Google Shape;8467;p8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468" name="Google Shape;8468;p85"/>
            <p:cNvGrpSpPr/>
            <p:nvPr/>
          </p:nvGrpSpPr>
          <p:grpSpPr>
            <a:xfrm>
              <a:off x="5900602" y="1193063"/>
              <a:ext cx="444345" cy="1021707"/>
              <a:chOff x="5900602" y="1193063"/>
              <a:chExt cx="444345" cy="1021707"/>
            </a:xfrm>
          </p:grpSpPr>
          <p:grpSp>
            <p:nvGrpSpPr>
              <p:cNvPr id="8469" name="Google Shape;8469;p85"/>
              <p:cNvGrpSpPr/>
              <p:nvPr/>
            </p:nvGrpSpPr>
            <p:grpSpPr>
              <a:xfrm>
                <a:off x="6046501" y="1367785"/>
                <a:ext cx="298446" cy="846986"/>
                <a:chOff x="6046501" y="1367785"/>
                <a:chExt cx="298446" cy="846986"/>
              </a:xfrm>
            </p:grpSpPr>
            <p:sp>
              <p:nvSpPr>
                <p:cNvPr id="8470" name="Google Shape;8470;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5"/>
              <p:cNvGrpSpPr/>
              <p:nvPr/>
            </p:nvGrpSpPr>
            <p:grpSpPr>
              <a:xfrm>
                <a:off x="5900602" y="1193063"/>
                <a:ext cx="284947" cy="182312"/>
                <a:chOff x="5900602" y="1193063"/>
                <a:chExt cx="284947" cy="182312"/>
              </a:xfrm>
            </p:grpSpPr>
            <p:sp>
              <p:nvSpPr>
                <p:cNvPr id="8473" name="Google Shape;8473;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4" name="Google Shape;8474;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475" name="Google Shape;8475;p85"/>
            <p:cNvGrpSpPr/>
            <p:nvPr/>
          </p:nvGrpSpPr>
          <p:grpSpPr>
            <a:xfrm>
              <a:off x="6738300" y="1193063"/>
              <a:ext cx="462153" cy="707634"/>
              <a:chOff x="6738300" y="1193063"/>
              <a:chExt cx="462153" cy="707634"/>
            </a:xfrm>
          </p:grpSpPr>
          <p:grpSp>
            <p:nvGrpSpPr>
              <p:cNvPr id="8476" name="Google Shape;8476;p85"/>
              <p:cNvGrpSpPr/>
              <p:nvPr/>
            </p:nvGrpSpPr>
            <p:grpSpPr>
              <a:xfrm>
                <a:off x="6915505" y="1193063"/>
                <a:ext cx="284947" cy="597387"/>
                <a:chOff x="6915505" y="1193063"/>
                <a:chExt cx="284947" cy="597387"/>
              </a:xfrm>
            </p:grpSpPr>
            <p:sp>
              <p:nvSpPr>
                <p:cNvPr id="8477" name="Google Shape;8477;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78" name="Google Shape;8478;p8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479" name="Google Shape;8479;p85"/>
              <p:cNvGrpSpPr/>
              <p:nvPr/>
            </p:nvGrpSpPr>
            <p:grpSpPr>
              <a:xfrm>
                <a:off x="6738300" y="1684725"/>
                <a:ext cx="230066" cy="215971"/>
                <a:chOff x="6738300" y="1684725"/>
                <a:chExt cx="230066" cy="215971"/>
              </a:xfrm>
            </p:grpSpPr>
            <p:sp>
              <p:nvSpPr>
                <p:cNvPr id="8480" name="Google Shape;8480;p8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5"/>
        <p:cNvGrpSpPr/>
        <p:nvPr/>
      </p:nvGrpSpPr>
      <p:grpSpPr>
        <a:xfrm>
          <a:off x="0" y="0"/>
          <a:ext cx="0" cy="0"/>
          <a:chOff x="0" y="0"/>
          <a:chExt cx="0" cy="0"/>
        </a:xfrm>
      </p:grpSpPr>
      <p:grpSp>
        <p:nvGrpSpPr>
          <p:cNvPr id="8486" name="Google Shape;8486;p86"/>
          <p:cNvGrpSpPr/>
          <p:nvPr/>
        </p:nvGrpSpPr>
        <p:grpSpPr>
          <a:xfrm>
            <a:off x="855151" y="2280157"/>
            <a:ext cx="421923" cy="360050"/>
            <a:chOff x="855151" y="2280157"/>
            <a:chExt cx="421923" cy="360050"/>
          </a:xfrm>
        </p:grpSpPr>
        <p:sp>
          <p:nvSpPr>
            <p:cNvPr id="8487" name="Google Shape;8487;p86"/>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6"/>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6"/>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6"/>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6"/>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6"/>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6"/>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6"/>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6"/>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6"/>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6"/>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6"/>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6"/>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6"/>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6"/>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86"/>
          <p:cNvGrpSpPr/>
          <p:nvPr/>
        </p:nvGrpSpPr>
        <p:grpSpPr>
          <a:xfrm>
            <a:off x="1417348" y="2283640"/>
            <a:ext cx="385276" cy="384123"/>
            <a:chOff x="1417348" y="2283640"/>
            <a:chExt cx="385276" cy="384123"/>
          </a:xfrm>
        </p:grpSpPr>
        <p:sp>
          <p:nvSpPr>
            <p:cNvPr id="8503" name="Google Shape;8503;p86"/>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6"/>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6"/>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6"/>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6"/>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6"/>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6"/>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6"/>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6"/>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6"/>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6"/>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6"/>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6"/>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6"/>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86"/>
          <p:cNvGrpSpPr/>
          <p:nvPr/>
        </p:nvGrpSpPr>
        <p:grpSpPr>
          <a:xfrm>
            <a:off x="2586876" y="2283117"/>
            <a:ext cx="205605" cy="356828"/>
            <a:chOff x="2586876" y="2283117"/>
            <a:chExt cx="205605" cy="356828"/>
          </a:xfrm>
        </p:grpSpPr>
        <p:sp>
          <p:nvSpPr>
            <p:cNvPr id="8518" name="Google Shape;8518;p86"/>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6"/>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6"/>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6"/>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6"/>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6"/>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6"/>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6"/>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6"/>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6"/>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6"/>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86"/>
          <p:cNvGrpSpPr/>
          <p:nvPr/>
        </p:nvGrpSpPr>
        <p:grpSpPr>
          <a:xfrm>
            <a:off x="1961313" y="2299436"/>
            <a:ext cx="385302" cy="352532"/>
            <a:chOff x="1961313" y="2299436"/>
            <a:chExt cx="385302" cy="352532"/>
          </a:xfrm>
        </p:grpSpPr>
        <p:sp>
          <p:nvSpPr>
            <p:cNvPr id="8530" name="Google Shape;8530;p86"/>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6"/>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2" name="Google Shape;8532;p86"/>
            <p:cNvGrpSpPr/>
            <p:nvPr/>
          </p:nvGrpSpPr>
          <p:grpSpPr>
            <a:xfrm>
              <a:off x="1961313" y="2299436"/>
              <a:ext cx="385302" cy="352532"/>
              <a:chOff x="1961313" y="2299436"/>
              <a:chExt cx="385302" cy="352532"/>
            </a:xfrm>
          </p:grpSpPr>
          <p:sp>
            <p:nvSpPr>
              <p:cNvPr id="8533" name="Google Shape;8533;p86"/>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6"/>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6"/>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6"/>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6"/>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6"/>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6"/>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6"/>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1" name="Google Shape;8541;p86"/>
          <p:cNvGrpSpPr/>
          <p:nvPr/>
        </p:nvGrpSpPr>
        <p:grpSpPr>
          <a:xfrm>
            <a:off x="3049165" y="2320078"/>
            <a:ext cx="401543" cy="311432"/>
            <a:chOff x="3049165" y="2320078"/>
            <a:chExt cx="401543" cy="311432"/>
          </a:xfrm>
        </p:grpSpPr>
        <p:sp>
          <p:nvSpPr>
            <p:cNvPr id="8542" name="Google Shape;8542;p86"/>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6"/>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6"/>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6"/>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6"/>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6"/>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6"/>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6"/>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6"/>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6"/>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86"/>
          <p:cNvGrpSpPr/>
          <p:nvPr/>
        </p:nvGrpSpPr>
        <p:grpSpPr>
          <a:xfrm>
            <a:off x="3593052" y="2313712"/>
            <a:ext cx="385381" cy="323980"/>
            <a:chOff x="3593052" y="2313712"/>
            <a:chExt cx="385381" cy="323980"/>
          </a:xfrm>
        </p:grpSpPr>
        <p:sp>
          <p:nvSpPr>
            <p:cNvPr id="8553" name="Google Shape;8553;p86"/>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6"/>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6"/>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6"/>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6"/>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6"/>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6"/>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6"/>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6"/>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6"/>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6"/>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6"/>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86"/>
          <p:cNvGrpSpPr/>
          <p:nvPr/>
        </p:nvGrpSpPr>
        <p:grpSpPr>
          <a:xfrm>
            <a:off x="4134162" y="2284610"/>
            <a:ext cx="387005" cy="382185"/>
            <a:chOff x="4134162" y="2284610"/>
            <a:chExt cx="387005" cy="382185"/>
          </a:xfrm>
        </p:grpSpPr>
        <p:sp>
          <p:nvSpPr>
            <p:cNvPr id="8566" name="Google Shape;8566;p86"/>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6"/>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6"/>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6"/>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6"/>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6"/>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6"/>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6"/>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6"/>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6"/>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6"/>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6"/>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86"/>
          <p:cNvGrpSpPr/>
          <p:nvPr/>
        </p:nvGrpSpPr>
        <p:grpSpPr>
          <a:xfrm>
            <a:off x="5224896" y="2282645"/>
            <a:ext cx="385486" cy="385748"/>
            <a:chOff x="5224896" y="2282645"/>
            <a:chExt cx="385486" cy="385748"/>
          </a:xfrm>
        </p:grpSpPr>
        <p:sp>
          <p:nvSpPr>
            <p:cNvPr id="8579" name="Google Shape;8579;p86"/>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6"/>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6"/>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6"/>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6"/>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6"/>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86"/>
          <p:cNvGrpSpPr/>
          <p:nvPr/>
        </p:nvGrpSpPr>
        <p:grpSpPr>
          <a:xfrm>
            <a:off x="4680930" y="2286941"/>
            <a:ext cx="385381" cy="377601"/>
            <a:chOff x="4680930" y="2286941"/>
            <a:chExt cx="385381" cy="377601"/>
          </a:xfrm>
        </p:grpSpPr>
        <p:sp>
          <p:nvSpPr>
            <p:cNvPr id="8586" name="Google Shape;8586;p86"/>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6"/>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6"/>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6"/>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6"/>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6"/>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6"/>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6"/>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6"/>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6"/>
          <p:cNvGrpSpPr/>
          <p:nvPr/>
        </p:nvGrpSpPr>
        <p:grpSpPr>
          <a:xfrm>
            <a:off x="5769778" y="2292101"/>
            <a:ext cx="374877" cy="367044"/>
            <a:chOff x="5769778" y="2292101"/>
            <a:chExt cx="374877" cy="367044"/>
          </a:xfrm>
        </p:grpSpPr>
        <p:sp>
          <p:nvSpPr>
            <p:cNvPr id="8596" name="Google Shape;8596;p86"/>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6"/>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6"/>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6"/>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6"/>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6"/>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6"/>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6"/>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6"/>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6"/>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6"/>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6"/>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6"/>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6"/>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6"/>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6"/>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6"/>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6"/>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6"/>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86"/>
          <p:cNvGrpSpPr/>
          <p:nvPr/>
        </p:nvGrpSpPr>
        <p:grpSpPr>
          <a:xfrm>
            <a:off x="6371739" y="2314603"/>
            <a:ext cx="267346" cy="322303"/>
            <a:chOff x="6371739" y="2314603"/>
            <a:chExt cx="267346" cy="322303"/>
          </a:xfrm>
        </p:grpSpPr>
        <p:sp>
          <p:nvSpPr>
            <p:cNvPr id="8616" name="Google Shape;8616;p86"/>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6"/>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6"/>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6"/>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6"/>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6"/>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6"/>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6"/>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6"/>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6"/>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6"/>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6"/>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6"/>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6"/>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6"/>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6"/>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86"/>
          <p:cNvGrpSpPr/>
          <p:nvPr/>
        </p:nvGrpSpPr>
        <p:grpSpPr>
          <a:xfrm>
            <a:off x="6856635" y="2291787"/>
            <a:ext cx="388079" cy="367909"/>
            <a:chOff x="6856635" y="2291787"/>
            <a:chExt cx="388079" cy="367909"/>
          </a:xfrm>
        </p:grpSpPr>
        <p:sp>
          <p:nvSpPr>
            <p:cNvPr id="8633" name="Google Shape;8633;p86"/>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6"/>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6"/>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6"/>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6"/>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6"/>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6"/>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6"/>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6"/>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6"/>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86"/>
          <p:cNvGrpSpPr/>
          <p:nvPr/>
        </p:nvGrpSpPr>
        <p:grpSpPr>
          <a:xfrm>
            <a:off x="7407254" y="2296345"/>
            <a:ext cx="373357" cy="357352"/>
            <a:chOff x="7407254" y="2296345"/>
            <a:chExt cx="373357" cy="357352"/>
          </a:xfrm>
        </p:grpSpPr>
        <p:sp>
          <p:nvSpPr>
            <p:cNvPr id="8644" name="Google Shape;8644;p86"/>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6"/>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6"/>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6"/>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6"/>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6"/>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6"/>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6"/>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6"/>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6"/>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86"/>
          <p:cNvGrpSpPr/>
          <p:nvPr/>
        </p:nvGrpSpPr>
        <p:grpSpPr>
          <a:xfrm>
            <a:off x="7943780" y="2341374"/>
            <a:ext cx="386900" cy="268682"/>
            <a:chOff x="7943780" y="2341374"/>
            <a:chExt cx="386900" cy="268682"/>
          </a:xfrm>
        </p:grpSpPr>
        <p:sp>
          <p:nvSpPr>
            <p:cNvPr id="8655" name="Google Shape;8655;p86"/>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6"/>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6"/>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6"/>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6"/>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6"/>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6"/>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6"/>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6"/>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6"/>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6"/>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6"/>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86"/>
          <p:cNvGrpSpPr/>
          <p:nvPr/>
        </p:nvGrpSpPr>
        <p:grpSpPr>
          <a:xfrm>
            <a:off x="2486628" y="2743153"/>
            <a:ext cx="389860" cy="389782"/>
            <a:chOff x="2486628" y="2743153"/>
            <a:chExt cx="389860" cy="389782"/>
          </a:xfrm>
        </p:grpSpPr>
        <p:sp>
          <p:nvSpPr>
            <p:cNvPr id="8668" name="Google Shape;8668;p86"/>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6"/>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6"/>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6"/>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6"/>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6"/>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6"/>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6"/>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6"/>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86"/>
          <p:cNvGrpSpPr/>
          <p:nvPr/>
        </p:nvGrpSpPr>
        <p:grpSpPr>
          <a:xfrm>
            <a:off x="1448494" y="4150741"/>
            <a:ext cx="322277" cy="321046"/>
            <a:chOff x="1448494" y="4150741"/>
            <a:chExt cx="322277" cy="321046"/>
          </a:xfrm>
        </p:grpSpPr>
        <p:sp>
          <p:nvSpPr>
            <p:cNvPr id="8678" name="Google Shape;8678;p86"/>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6"/>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6"/>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6"/>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6"/>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6"/>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6"/>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6"/>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6"/>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6"/>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6"/>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6"/>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6"/>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6"/>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6"/>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6"/>
          <p:cNvGrpSpPr/>
          <p:nvPr/>
        </p:nvGrpSpPr>
        <p:grpSpPr>
          <a:xfrm>
            <a:off x="1454676" y="2778516"/>
            <a:ext cx="271564" cy="327045"/>
            <a:chOff x="1454676" y="2778516"/>
            <a:chExt cx="271564" cy="327045"/>
          </a:xfrm>
        </p:grpSpPr>
        <p:sp>
          <p:nvSpPr>
            <p:cNvPr id="8694" name="Google Shape;8694;p86"/>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6"/>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6"/>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6"/>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6"/>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6"/>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6"/>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6"/>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6"/>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6"/>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6"/>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6"/>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6"/>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6"/>
          <p:cNvGrpSpPr/>
          <p:nvPr/>
        </p:nvGrpSpPr>
        <p:grpSpPr>
          <a:xfrm>
            <a:off x="1956729" y="2771522"/>
            <a:ext cx="362224" cy="332336"/>
            <a:chOff x="1956729" y="2771522"/>
            <a:chExt cx="362224" cy="332336"/>
          </a:xfrm>
        </p:grpSpPr>
        <p:sp>
          <p:nvSpPr>
            <p:cNvPr id="8708" name="Google Shape;8708;p86"/>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6"/>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6"/>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6"/>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6"/>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6"/>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6"/>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6"/>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6"/>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6"/>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6"/>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6"/>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6"/>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6"/>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86"/>
          <p:cNvGrpSpPr/>
          <p:nvPr/>
        </p:nvGrpSpPr>
        <p:grpSpPr>
          <a:xfrm>
            <a:off x="3050527" y="2745694"/>
            <a:ext cx="353502" cy="394156"/>
            <a:chOff x="3050527" y="2745694"/>
            <a:chExt cx="353502" cy="394156"/>
          </a:xfrm>
        </p:grpSpPr>
        <p:sp>
          <p:nvSpPr>
            <p:cNvPr id="8723" name="Google Shape;8723;p86"/>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6"/>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6"/>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6"/>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6"/>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6"/>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6"/>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6"/>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86"/>
          <p:cNvGrpSpPr/>
          <p:nvPr/>
        </p:nvGrpSpPr>
        <p:grpSpPr>
          <a:xfrm>
            <a:off x="3593785" y="2734692"/>
            <a:ext cx="357274" cy="375453"/>
            <a:chOff x="3593785" y="2734692"/>
            <a:chExt cx="357274" cy="375453"/>
          </a:xfrm>
        </p:grpSpPr>
        <p:sp>
          <p:nvSpPr>
            <p:cNvPr id="8732" name="Google Shape;8732;p86"/>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6"/>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6"/>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6"/>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6"/>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86"/>
          <p:cNvGrpSpPr/>
          <p:nvPr/>
        </p:nvGrpSpPr>
        <p:grpSpPr>
          <a:xfrm>
            <a:off x="4123213" y="2747816"/>
            <a:ext cx="384307" cy="370135"/>
            <a:chOff x="4123213" y="2747816"/>
            <a:chExt cx="384307" cy="370135"/>
          </a:xfrm>
        </p:grpSpPr>
        <p:sp>
          <p:nvSpPr>
            <p:cNvPr id="8738" name="Google Shape;8738;p86"/>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6"/>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6"/>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6"/>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6"/>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6"/>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6"/>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6"/>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6"/>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6"/>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6"/>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6"/>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86"/>
          <p:cNvGrpSpPr/>
          <p:nvPr/>
        </p:nvGrpSpPr>
        <p:grpSpPr>
          <a:xfrm>
            <a:off x="5178923" y="2743677"/>
            <a:ext cx="460980" cy="374353"/>
            <a:chOff x="5178923" y="2743677"/>
            <a:chExt cx="460980" cy="374353"/>
          </a:xfrm>
        </p:grpSpPr>
        <p:sp>
          <p:nvSpPr>
            <p:cNvPr id="8751" name="Google Shape;8751;p86"/>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6"/>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6"/>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6"/>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6"/>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6"/>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6"/>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6"/>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6"/>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6"/>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6"/>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6"/>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6"/>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6"/>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6"/>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6"/>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6"/>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6"/>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6"/>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6"/>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6"/>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6"/>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6"/>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6"/>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6"/>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6"/>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6"/>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86"/>
          <p:cNvGrpSpPr/>
          <p:nvPr/>
        </p:nvGrpSpPr>
        <p:grpSpPr>
          <a:xfrm>
            <a:off x="5798854" y="2759132"/>
            <a:ext cx="297130" cy="358898"/>
            <a:chOff x="5798854" y="2759132"/>
            <a:chExt cx="297130" cy="358898"/>
          </a:xfrm>
        </p:grpSpPr>
        <p:sp>
          <p:nvSpPr>
            <p:cNvPr id="8779" name="Google Shape;8779;p86"/>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6"/>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6"/>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6"/>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6"/>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6"/>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6"/>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6"/>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6"/>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6"/>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6"/>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6"/>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86"/>
          <p:cNvGrpSpPr/>
          <p:nvPr/>
        </p:nvGrpSpPr>
        <p:grpSpPr>
          <a:xfrm>
            <a:off x="6324614" y="2756696"/>
            <a:ext cx="351799" cy="351904"/>
            <a:chOff x="6324614" y="2756696"/>
            <a:chExt cx="351799" cy="351904"/>
          </a:xfrm>
        </p:grpSpPr>
        <p:sp>
          <p:nvSpPr>
            <p:cNvPr id="8792" name="Google Shape;8792;p86"/>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6"/>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6"/>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6"/>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6"/>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6"/>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6"/>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6"/>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6"/>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6"/>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6"/>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6"/>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6"/>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6"/>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6"/>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86"/>
          <p:cNvGrpSpPr/>
          <p:nvPr/>
        </p:nvGrpSpPr>
        <p:grpSpPr>
          <a:xfrm>
            <a:off x="1953690" y="4126249"/>
            <a:ext cx="390044" cy="370031"/>
            <a:chOff x="1953690" y="4126249"/>
            <a:chExt cx="390044" cy="370031"/>
          </a:xfrm>
        </p:grpSpPr>
        <p:sp>
          <p:nvSpPr>
            <p:cNvPr id="8808" name="Google Shape;8808;p86"/>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6"/>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6"/>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6"/>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6"/>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6"/>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6"/>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6"/>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6"/>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6"/>
          <p:cNvGrpSpPr/>
          <p:nvPr/>
        </p:nvGrpSpPr>
        <p:grpSpPr>
          <a:xfrm>
            <a:off x="6904755" y="2752295"/>
            <a:ext cx="282592" cy="361805"/>
            <a:chOff x="6904755" y="2752295"/>
            <a:chExt cx="282592" cy="361805"/>
          </a:xfrm>
        </p:grpSpPr>
        <p:sp>
          <p:nvSpPr>
            <p:cNvPr id="8818" name="Google Shape;8818;p86"/>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6"/>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6"/>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6"/>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6"/>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6"/>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6"/>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6"/>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6"/>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6"/>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6"/>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6"/>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6"/>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6"/>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6"/>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6"/>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6"/>
          <p:cNvGrpSpPr/>
          <p:nvPr/>
        </p:nvGrpSpPr>
        <p:grpSpPr>
          <a:xfrm>
            <a:off x="7455819" y="2753395"/>
            <a:ext cx="271380" cy="361308"/>
            <a:chOff x="7455819" y="2753395"/>
            <a:chExt cx="271380" cy="361308"/>
          </a:xfrm>
        </p:grpSpPr>
        <p:sp>
          <p:nvSpPr>
            <p:cNvPr id="8835" name="Google Shape;8835;p86"/>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6"/>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6"/>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6"/>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6"/>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6"/>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6"/>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6"/>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6"/>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6"/>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6"/>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86"/>
          <p:cNvGrpSpPr/>
          <p:nvPr/>
        </p:nvGrpSpPr>
        <p:grpSpPr>
          <a:xfrm>
            <a:off x="7943229" y="2786689"/>
            <a:ext cx="387110" cy="331079"/>
            <a:chOff x="7943229" y="2786689"/>
            <a:chExt cx="387110" cy="331079"/>
          </a:xfrm>
        </p:grpSpPr>
        <p:sp>
          <p:nvSpPr>
            <p:cNvPr id="8850" name="Google Shape;8850;p86"/>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6"/>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6"/>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6"/>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6"/>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6"/>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6"/>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6"/>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6"/>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86"/>
          <p:cNvGrpSpPr/>
          <p:nvPr/>
        </p:nvGrpSpPr>
        <p:grpSpPr>
          <a:xfrm>
            <a:off x="853526" y="2742734"/>
            <a:ext cx="380535" cy="375270"/>
            <a:chOff x="853526" y="2742734"/>
            <a:chExt cx="380535" cy="375270"/>
          </a:xfrm>
        </p:grpSpPr>
        <p:sp>
          <p:nvSpPr>
            <p:cNvPr id="8862" name="Google Shape;8862;p86"/>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6"/>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6"/>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6"/>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6"/>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6"/>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6"/>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6"/>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6"/>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6"/>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6"/>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6"/>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6"/>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6"/>
          <p:cNvGrpSpPr/>
          <p:nvPr/>
        </p:nvGrpSpPr>
        <p:grpSpPr>
          <a:xfrm>
            <a:off x="4668540" y="2737181"/>
            <a:ext cx="396409" cy="382997"/>
            <a:chOff x="4668540" y="2737181"/>
            <a:chExt cx="396409" cy="382997"/>
          </a:xfrm>
        </p:grpSpPr>
        <p:sp>
          <p:nvSpPr>
            <p:cNvPr id="8886" name="Google Shape;8886;p86"/>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6"/>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6"/>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6"/>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6"/>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6"/>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86"/>
          <p:cNvGrpSpPr/>
          <p:nvPr/>
        </p:nvGrpSpPr>
        <p:grpSpPr>
          <a:xfrm>
            <a:off x="2499358" y="4118495"/>
            <a:ext cx="386900" cy="385328"/>
            <a:chOff x="2499358" y="4118495"/>
            <a:chExt cx="386900" cy="385328"/>
          </a:xfrm>
        </p:grpSpPr>
        <p:sp>
          <p:nvSpPr>
            <p:cNvPr id="8895" name="Google Shape;8895;p86"/>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6"/>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6"/>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6"/>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6"/>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6"/>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6"/>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6"/>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6"/>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6"/>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6"/>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6"/>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6"/>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86"/>
          <p:cNvGrpSpPr/>
          <p:nvPr/>
        </p:nvGrpSpPr>
        <p:grpSpPr>
          <a:xfrm>
            <a:off x="3040547" y="4138456"/>
            <a:ext cx="387005" cy="345433"/>
            <a:chOff x="3040547" y="4138456"/>
            <a:chExt cx="387005" cy="345433"/>
          </a:xfrm>
        </p:grpSpPr>
        <p:sp>
          <p:nvSpPr>
            <p:cNvPr id="8909" name="Google Shape;8909;p86"/>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6"/>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6"/>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6"/>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6"/>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6"/>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6"/>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6"/>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6"/>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6"/>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6"/>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6"/>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6"/>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6"/>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6"/>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6"/>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6"/>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6"/>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6"/>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6"/>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6"/>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6"/>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6"/>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6"/>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6"/>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86"/>
          <p:cNvGrpSpPr/>
          <p:nvPr/>
        </p:nvGrpSpPr>
        <p:grpSpPr>
          <a:xfrm>
            <a:off x="3635776" y="4118522"/>
            <a:ext cx="271406" cy="385381"/>
            <a:chOff x="3635776" y="4118522"/>
            <a:chExt cx="271406" cy="385381"/>
          </a:xfrm>
        </p:grpSpPr>
        <p:sp>
          <p:nvSpPr>
            <p:cNvPr id="8940" name="Google Shape;8940;p86"/>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6"/>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6"/>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6"/>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6"/>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6"/>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6"/>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86"/>
          <p:cNvGrpSpPr/>
          <p:nvPr/>
        </p:nvGrpSpPr>
        <p:grpSpPr>
          <a:xfrm>
            <a:off x="1358016" y="3195384"/>
            <a:ext cx="414641" cy="367699"/>
            <a:chOff x="1358016" y="3195384"/>
            <a:chExt cx="414641" cy="367699"/>
          </a:xfrm>
        </p:grpSpPr>
        <p:sp>
          <p:nvSpPr>
            <p:cNvPr id="8949" name="Google Shape;8949;p86"/>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6"/>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6"/>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6"/>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6"/>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6"/>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6"/>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6"/>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6"/>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6"/>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6"/>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86"/>
          <p:cNvGrpSpPr/>
          <p:nvPr/>
        </p:nvGrpSpPr>
        <p:grpSpPr>
          <a:xfrm>
            <a:off x="844096" y="3203504"/>
            <a:ext cx="361517" cy="359500"/>
            <a:chOff x="844096" y="3203504"/>
            <a:chExt cx="361517" cy="359500"/>
          </a:xfrm>
        </p:grpSpPr>
        <p:sp>
          <p:nvSpPr>
            <p:cNvPr id="8965" name="Google Shape;8965;p86"/>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6"/>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6"/>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6"/>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6"/>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6"/>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6"/>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6"/>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6"/>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6"/>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6"/>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6"/>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6"/>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6"/>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6"/>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6"/>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6"/>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86"/>
          <p:cNvGrpSpPr/>
          <p:nvPr/>
        </p:nvGrpSpPr>
        <p:grpSpPr>
          <a:xfrm>
            <a:off x="1939493" y="3205285"/>
            <a:ext cx="368223" cy="355021"/>
            <a:chOff x="1939493" y="3205285"/>
            <a:chExt cx="368223" cy="355021"/>
          </a:xfrm>
        </p:grpSpPr>
        <p:sp>
          <p:nvSpPr>
            <p:cNvPr id="8984" name="Google Shape;8984;p86"/>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6"/>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6"/>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6"/>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6"/>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6"/>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6"/>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6"/>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6"/>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86"/>
          <p:cNvGrpSpPr/>
          <p:nvPr/>
        </p:nvGrpSpPr>
        <p:grpSpPr>
          <a:xfrm>
            <a:off x="2476834" y="3245314"/>
            <a:ext cx="388891" cy="307320"/>
            <a:chOff x="2471434" y="3239339"/>
            <a:chExt cx="388891" cy="307320"/>
          </a:xfrm>
        </p:grpSpPr>
        <p:sp>
          <p:nvSpPr>
            <p:cNvPr id="8997" name="Google Shape;8997;p86"/>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6"/>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6"/>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6"/>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6"/>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6"/>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6"/>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6"/>
          <p:cNvGrpSpPr/>
          <p:nvPr/>
        </p:nvGrpSpPr>
        <p:grpSpPr>
          <a:xfrm>
            <a:off x="3015243" y="3208979"/>
            <a:ext cx="391301" cy="368040"/>
            <a:chOff x="3015243" y="3208979"/>
            <a:chExt cx="391301" cy="368040"/>
          </a:xfrm>
        </p:grpSpPr>
        <p:sp>
          <p:nvSpPr>
            <p:cNvPr id="9005" name="Google Shape;9005;p86"/>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6"/>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6"/>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6"/>
          <p:cNvGrpSpPr/>
          <p:nvPr/>
        </p:nvGrpSpPr>
        <p:grpSpPr>
          <a:xfrm>
            <a:off x="3569896" y="3254349"/>
            <a:ext cx="385381" cy="277326"/>
            <a:chOff x="3569896" y="3254349"/>
            <a:chExt cx="385381" cy="277326"/>
          </a:xfrm>
        </p:grpSpPr>
        <p:sp>
          <p:nvSpPr>
            <p:cNvPr id="9010" name="Google Shape;9010;p86"/>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6"/>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6"/>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6"/>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6"/>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6"/>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6"/>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6"/>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6"/>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6"/>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6"/>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6"/>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6"/>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6"/>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6"/>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6"/>
          <p:cNvGrpSpPr/>
          <p:nvPr/>
        </p:nvGrpSpPr>
        <p:grpSpPr>
          <a:xfrm>
            <a:off x="4204810" y="3180452"/>
            <a:ext cx="210241" cy="386769"/>
            <a:chOff x="4204810" y="3180452"/>
            <a:chExt cx="210241" cy="386769"/>
          </a:xfrm>
        </p:grpSpPr>
        <p:sp>
          <p:nvSpPr>
            <p:cNvPr id="9030" name="Google Shape;9030;p86"/>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6"/>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6"/>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6"/>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6"/>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6"/>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6"/>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6"/>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6"/>
          <p:cNvGrpSpPr/>
          <p:nvPr/>
        </p:nvGrpSpPr>
        <p:grpSpPr>
          <a:xfrm>
            <a:off x="4803811" y="3180479"/>
            <a:ext cx="84584" cy="385617"/>
            <a:chOff x="4803811" y="3180479"/>
            <a:chExt cx="84584" cy="385617"/>
          </a:xfrm>
        </p:grpSpPr>
        <p:sp>
          <p:nvSpPr>
            <p:cNvPr id="9043" name="Google Shape;9043;p86"/>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6"/>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6"/>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6"/>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6"/>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6"/>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6"/>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6"/>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6"/>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6"/>
          <p:cNvGrpSpPr/>
          <p:nvPr/>
        </p:nvGrpSpPr>
        <p:grpSpPr>
          <a:xfrm>
            <a:off x="5232073" y="3214113"/>
            <a:ext cx="357824" cy="347581"/>
            <a:chOff x="5232073" y="3214113"/>
            <a:chExt cx="357824" cy="347581"/>
          </a:xfrm>
        </p:grpSpPr>
        <p:sp>
          <p:nvSpPr>
            <p:cNvPr id="9053" name="Google Shape;9053;p86"/>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6"/>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6"/>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6"/>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6"/>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6"/>
          <p:cNvGrpSpPr/>
          <p:nvPr/>
        </p:nvGrpSpPr>
        <p:grpSpPr>
          <a:xfrm>
            <a:off x="5739863" y="3222757"/>
            <a:ext cx="385407" cy="343128"/>
            <a:chOff x="5739863" y="3222757"/>
            <a:chExt cx="385407" cy="343128"/>
          </a:xfrm>
        </p:grpSpPr>
        <p:sp>
          <p:nvSpPr>
            <p:cNvPr id="9060" name="Google Shape;9060;p86"/>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6"/>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6"/>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6"/>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6"/>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6"/>
          <p:cNvGrpSpPr/>
          <p:nvPr/>
        </p:nvGrpSpPr>
        <p:grpSpPr>
          <a:xfrm>
            <a:off x="6217870" y="3235200"/>
            <a:ext cx="455217" cy="308577"/>
            <a:chOff x="6217870" y="3235200"/>
            <a:chExt cx="455217" cy="308577"/>
          </a:xfrm>
        </p:grpSpPr>
        <p:sp>
          <p:nvSpPr>
            <p:cNvPr id="9066" name="Google Shape;9066;p86"/>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6"/>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6"/>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6"/>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6"/>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6"/>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6"/>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6"/>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6"/>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6"/>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6"/>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6"/>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6"/>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6"/>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6"/>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6"/>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6"/>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6"/>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6"/>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6"/>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6"/>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6"/>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6"/>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6"/>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6"/>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6"/>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6"/>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6"/>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86"/>
          <p:cNvGrpSpPr/>
          <p:nvPr/>
        </p:nvGrpSpPr>
        <p:grpSpPr>
          <a:xfrm>
            <a:off x="6883746" y="3212699"/>
            <a:ext cx="331445" cy="356593"/>
            <a:chOff x="6883746" y="3212699"/>
            <a:chExt cx="331445" cy="356593"/>
          </a:xfrm>
        </p:grpSpPr>
        <p:sp>
          <p:nvSpPr>
            <p:cNvPr id="9100" name="Google Shape;9100;p86"/>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6"/>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6"/>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6"/>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6"/>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6"/>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6"/>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6"/>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6"/>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6"/>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6"/>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6"/>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6"/>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6"/>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6"/>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86"/>
          <p:cNvGrpSpPr/>
          <p:nvPr/>
        </p:nvGrpSpPr>
        <p:grpSpPr>
          <a:xfrm>
            <a:off x="7418465" y="3218645"/>
            <a:ext cx="348053" cy="348184"/>
            <a:chOff x="7418465" y="3218645"/>
            <a:chExt cx="348053" cy="348184"/>
          </a:xfrm>
        </p:grpSpPr>
        <p:sp>
          <p:nvSpPr>
            <p:cNvPr id="9117" name="Google Shape;9117;p86"/>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6"/>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6"/>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6"/>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6"/>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6"/>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6"/>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6"/>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6"/>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6"/>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86"/>
          <p:cNvGrpSpPr/>
          <p:nvPr/>
        </p:nvGrpSpPr>
        <p:grpSpPr>
          <a:xfrm>
            <a:off x="8074309" y="3200492"/>
            <a:ext cx="234209" cy="367254"/>
            <a:chOff x="8074309" y="3200492"/>
            <a:chExt cx="234209" cy="367254"/>
          </a:xfrm>
        </p:grpSpPr>
        <p:sp>
          <p:nvSpPr>
            <p:cNvPr id="9131" name="Google Shape;9131;p86"/>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6"/>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6"/>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6"/>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6"/>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86"/>
          <p:cNvGrpSpPr/>
          <p:nvPr/>
        </p:nvGrpSpPr>
        <p:grpSpPr>
          <a:xfrm>
            <a:off x="4117738" y="4097880"/>
            <a:ext cx="397692" cy="426402"/>
            <a:chOff x="4117738" y="4097880"/>
            <a:chExt cx="397692" cy="426402"/>
          </a:xfrm>
        </p:grpSpPr>
        <p:sp>
          <p:nvSpPr>
            <p:cNvPr id="9139" name="Google Shape;9139;p86"/>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6"/>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6"/>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6"/>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6"/>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6"/>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6"/>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6"/>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6"/>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6"/>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6"/>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6"/>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6"/>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6"/>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6"/>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6"/>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6"/>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86"/>
          <p:cNvGrpSpPr/>
          <p:nvPr/>
        </p:nvGrpSpPr>
        <p:grpSpPr>
          <a:xfrm>
            <a:off x="4664768" y="4118574"/>
            <a:ext cx="389520" cy="385328"/>
            <a:chOff x="4664768" y="4118574"/>
            <a:chExt cx="389520" cy="385328"/>
          </a:xfrm>
        </p:grpSpPr>
        <p:sp>
          <p:nvSpPr>
            <p:cNvPr id="9157" name="Google Shape;9157;p86"/>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6"/>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6"/>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6"/>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6"/>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6"/>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6"/>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86"/>
          <p:cNvGrpSpPr/>
          <p:nvPr/>
        </p:nvGrpSpPr>
        <p:grpSpPr>
          <a:xfrm>
            <a:off x="5134130" y="4136937"/>
            <a:ext cx="531261" cy="348577"/>
            <a:chOff x="5134130" y="4136937"/>
            <a:chExt cx="531261" cy="348577"/>
          </a:xfrm>
        </p:grpSpPr>
        <p:sp>
          <p:nvSpPr>
            <p:cNvPr id="9165" name="Google Shape;9165;p86"/>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6"/>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6"/>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6"/>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6"/>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6"/>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6"/>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6"/>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6"/>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6"/>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6"/>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6"/>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6"/>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6"/>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6"/>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6"/>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6"/>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6"/>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86"/>
          <p:cNvGrpSpPr/>
          <p:nvPr/>
        </p:nvGrpSpPr>
        <p:grpSpPr>
          <a:xfrm>
            <a:off x="5793012" y="4199412"/>
            <a:ext cx="444005" cy="289952"/>
            <a:chOff x="5716812" y="4199412"/>
            <a:chExt cx="444005" cy="289952"/>
          </a:xfrm>
        </p:grpSpPr>
        <p:sp>
          <p:nvSpPr>
            <p:cNvPr id="9184" name="Google Shape;9184;p86"/>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6"/>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6"/>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6"/>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6"/>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6"/>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6"/>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6"/>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6"/>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6"/>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6"/>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6"/>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6"/>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6"/>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6"/>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6"/>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6"/>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6"/>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6"/>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6"/>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6"/>
          <p:cNvGrpSpPr/>
          <p:nvPr/>
        </p:nvGrpSpPr>
        <p:grpSpPr>
          <a:xfrm>
            <a:off x="850462" y="3680227"/>
            <a:ext cx="385302" cy="355126"/>
            <a:chOff x="850462" y="3680227"/>
            <a:chExt cx="385302" cy="355126"/>
          </a:xfrm>
        </p:grpSpPr>
        <p:sp>
          <p:nvSpPr>
            <p:cNvPr id="9205" name="Google Shape;9205;p86"/>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6"/>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6"/>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6"/>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6"/>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6"/>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6"/>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6"/>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6"/>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6"/>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6"/>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6"/>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6"/>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86"/>
          <p:cNvGrpSpPr/>
          <p:nvPr/>
        </p:nvGrpSpPr>
        <p:grpSpPr>
          <a:xfrm>
            <a:off x="1374886" y="3665217"/>
            <a:ext cx="418151" cy="385197"/>
            <a:chOff x="1374886" y="3665217"/>
            <a:chExt cx="418151" cy="385197"/>
          </a:xfrm>
        </p:grpSpPr>
        <p:sp>
          <p:nvSpPr>
            <p:cNvPr id="9219" name="Google Shape;9219;p86"/>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6"/>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6"/>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6"/>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6"/>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6"/>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6"/>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6"/>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6"/>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6"/>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6"/>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6"/>
          <p:cNvGrpSpPr/>
          <p:nvPr/>
        </p:nvGrpSpPr>
        <p:grpSpPr>
          <a:xfrm>
            <a:off x="1918327" y="3665112"/>
            <a:ext cx="418151" cy="385407"/>
            <a:chOff x="1918327" y="3665112"/>
            <a:chExt cx="418151" cy="385407"/>
          </a:xfrm>
        </p:grpSpPr>
        <p:sp>
          <p:nvSpPr>
            <p:cNvPr id="9231" name="Google Shape;9231;p86"/>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6"/>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6"/>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6"/>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6"/>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6"/>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6"/>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6"/>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6"/>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6"/>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6"/>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6"/>
          <p:cNvGrpSpPr/>
          <p:nvPr/>
        </p:nvGrpSpPr>
        <p:grpSpPr>
          <a:xfrm>
            <a:off x="2461742" y="3665034"/>
            <a:ext cx="418334" cy="385381"/>
            <a:chOff x="2461742" y="3665034"/>
            <a:chExt cx="418334" cy="385381"/>
          </a:xfrm>
        </p:grpSpPr>
        <p:sp>
          <p:nvSpPr>
            <p:cNvPr id="9243" name="Google Shape;9243;p86"/>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6"/>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6"/>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6"/>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6"/>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6"/>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6"/>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6"/>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6"/>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6"/>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6"/>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6"/>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6"/>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6"/>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86"/>
          <p:cNvGrpSpPr/>
          <p:nvPr/>
        </p:nvGrpSpPr>
        <p:grpSpPr>
          <a:xfrm>
            <a:off x="3009951" y="3665139"/>
            <a:ext cx="414745" cy="385328"/>
            <a:chOff x="3009951" y="3665139"/>
            <a:chExt cx="414745" cy="385328"/>
          </a:xfrm>
        </p:grpSpPr>
        <p:sp>
          <p:nvSpPr>
            <p:cNvPr id="9258" name="Google Shape;9258;p86"/>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6"/>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6"/>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6"/>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6"/>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6"/>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6"/>
          <p:cNvGrpSpPr/>
          <p:nvPr/>
        </p:nvGrpSpPr>
        <p:grpSpPr>
          <a:xfrm>
            <a:off x="3557977" y="3685780"/>
            <a:ext cx="405368" cy="343993"/>
            <a:chOff x="3557977" y="3685780"/>
            <a:chExt cx="405368" cy="343993"/>
          </a:xfrm>
        </p:grpSpPr>
        <p:sp>
          <p:nvSpPr>
            <p:cNvPr id="9265" name="Google Shape;9265;p86"/>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6"/>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6"/>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6"/>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6"/>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6"/>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6"/>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6"/>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86"/>
          <p:cNvGrpSpPr/>
          <p:nvPr/>
        </p:nvGrpSpPr>
        <p:grpSpPr>
          <a:xfrm>
            <a:off x="4655076" y="3665112"/>
            <a:ext cx="385276" cy="385302"/>
            <a:chOff x="4655076" y="3665112"/>
            <a:chExt cx="385276" cy="385302"/>
          </a:xfrm>
        </p:grpSpPr>
        <p:sp>
          <p:nvSpPr>
            <p:cNvPr id="9274" name="Google Shape;9274;p86"/>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6"/>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6"/>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6"/>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6"/>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6"/>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6"/>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6"/>
          <p:cNvGrpSpPr/>
          <p:nvPr/>
        </p:nvGrpSpPr>
        <p:grpSpPr>
          <a:xfrm>
            <a:off x="5197967" y="3714018"/>
            <a:ext cx="386455" cy="287569"/>
            <a:chOff x="5197967" y="3714018"/>
            <a:chExt cx="386455" cy="287569"/>
          </a:xfrm>
        </p:grpSpPr>
        <p:sp>
          <p:nvSpPr>
            <p:cNvPr id="9282" name="Google Shape;9282;p86"/>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6"/>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6"/>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6"/>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86"/>
          <p:cNvGrpSpPr/>
          <p:nvPr/>
        </p:nvGrpSpPr>
        <p:grpSpPr>
          <a:xfrm>
            <a:off x="5778658" y="3703488"/>
            <a:ext cx="312140" cy="308603"/>
            <a:chOff x="5778658" y="3703488"/>
            <a:chExt cx="312140" cy="308603"/>
          </a:xfrm>
        </p:grpSpPr>
        <p:sp>
          <p:nvSpPr>
            <p:cNvPr id="9287" name="Google Shape;9287;p86"/>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6"/>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6"/>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86"/>
          <p:cNvGrpSpPr/>
          <p:nvPr/>
        </p:nvGrpSpPr>
        <p:grpSpPr>
          <a:xfrm>
            <a:off x="6282597" y="3679546"/>
            <a:ext cx="391406" cy="356514"/>
            <a:chOff x="6282597" y="3679546"/>
            <a:chExt cx="391406" cy="356514"/>
          </a:xfrm>
        </p:grpSpPr>
        <p:sp>
          <p:nvSpPr>
            <p:cNvPr id="9291" name="Google Shape;9291;p86"/>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6"/>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6"/>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6"/>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6"/>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6"/>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6"/>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6"/>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6"/>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6"/>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6"/>
          <p:cNvGrpSpPr/>
          <p:nvPr/>
        </p:nvGrpSpPr>
        <p:grpSpPr>
          <a:xfrm>
            <a:off x="6829077" y="3723030"/>
            <a:ext cx="385302" cy="269494"/>
            <a:chOff x="6829077" y="3723030"/>
            <a:chExt cx="385302" cy="269494"/>
          </a:xfrm>
        </p:grpSpPr>
        <p:sp>
          <p:nvSpPr>
            <p:cNvPr id="9302" name="Google Shape;9302;p86"/>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6"/>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6"/>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6"/>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6"/>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6"/>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6"/>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6"/>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6"/>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6"/>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6"/>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6"/>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6"/>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6"/>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6"/>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86"/>
          <p:cNvGrpSpPr/>
          <p:nvPr/>
        </p:nvGrpSpPr>
        <p:grpSpPr>
          <a:xfrm>
            <a:off x="7358871" y="3665165"/>
            <a:ext cx="414483" cy="385381"/>
            <a:chOff x="7358871" y="3665165"/>
            <a:chExt cx="414483" cy="385381"/>
          </a:xfrm>
        </p:grpSpPr>
        <p:sp>
          <p:nvSpPr>
            <p:cNvPr id="9318" name="Google Shape;9318;p86"/>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6"/>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6"/>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6"/>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6"/>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6"/>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6"/>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6"/>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6"/>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6"/>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6"/>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6"/>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6"/>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6"/>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6"/>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6"/>
          <p:cNvGrpSpPr/>
          <p:nvPr/>
        </p:nvGrpSpPr>
        <p:grpSpPr>
          <a:xfrm>
            <a:off x="4102650" y="3665322"/>
            <a:ext cx="408459" cy="384752"/>
            <a:chOff x="4102650" y="3665322"/>
            <a:chExt cx="408459" cy="384752"/>
          </a:xfrm>
        </p:grpSpPr>
        <p:sp>
          <p:nvSpPr>
            <p:cNvPr id="9334" name="Google Shape;9334;p86"/>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6"/>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6"/>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6"/>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6"/>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6"/>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86"/>
          <p:cNvGrpSpPr/>
          <p:nvPr/>
        </p:nvGrpSpPr>
        <p:grpSpPr>
          <a:xfrm>
            <a:off x="6397489" y="4118522"/>
            <a:ext cx="170346" cy="385381"/>
            <a:chOff x="6397489" y="4118522"/>
            <a:chExt cx="170346" cy="385381"/>
          </a:xfrm>
        </p:grpSpPr>
        <p:sp>
          <p:nvSpPr>
            <p:cNvPr id="9341" name="Google Shape;9341;p86"/>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6"/>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6"/>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6"/>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6"/>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6"/>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6"/>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6"/>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6"/>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6"/>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6"/>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86"/>
          <p:cNvGrpSpPr/>
          <p:nvPr/>
        </p:nvGrpSpPr>
        <p:grpSpPr>
          <a:xfrm>
            <a:off x="7909569" y="3720882"/>
            <a:ext cx="398426" cy="273974"/>
            <a:chOff x="7909569" y="3720882"/>
            <a:chExt cx="398426" cy="273974"/>
          </a:xfrm>
        </p:grpSpPr>
        <p:sp>
          <p:nvSpPr>
            <p:cNvPr id="9353" name="Google Shape;9353;p86"/>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6"/>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6"/>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6"/>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6"/>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6"/>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6"/>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6"/>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6"/>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6"/>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6"/>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6"/>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6"/>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6"/>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6"/>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6"/>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6"/>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6"/>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6"/>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86"/>
          <p:cNvGrpSpPr/>
          <p:nvPr/>
        </p:nvGrpSpPr>
        <p:grpSpPr>
          <a:xfrm>
            <a:off x="6910596" y="4118967"/>
            <a:ext cx="227032" cy="384490"/>
            <a:chOff x="6910596" y="4118967"/>
            <a:chExt cx="227032" cy="384490"/>
          </a:xfrm>
        </p:grpSpPr>
        <p:sp>
          <p:nvSpPr>
            <p:cNvPr id="9373" name="Google Shape;9373;p86"/>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6"/>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6"/>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6"/>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6"/>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6"/>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6"/>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6"/>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6"/>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6"/>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6"/>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6"/>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6"/>
          <p:cNvGrpSpPr/>
          <p:nvPr/>
        </p:nvGrpSpPr>
        <p:grpSpPr>
          <a:xfrm>
            <a:off x="7372702" y="4132876"/>
            <a:ext cx="385459" cy="356671"/>
            <a:chOff x="7372702" y="4132876"/>
            <a:chExt cx="385459" cy="356671"/>
          </a:xfrm>
        </p:grpSpPr>
        <p:sp>
          <p:nvSpPr>
            <p:cNvPr id="9386" name="Google Shape;9386;p86"/>
            <p:cNvSpPr/>
            <p:nvPr/>
          </p:nvSpPr>
          <p:spPr>
            <a:xfrm>
              <a:off x="7378360" y="4271762"/>
              <a:ext cx="221374" cy="212258"/>
            </a:xfrm>
            <a:custGeom>
              <a:avLst/>
              <a:gdLst/>
              <a:ahLst/>
              <a:cxnLst/>
              <a:rect l="l" t="t" r="r" b="b"/>
              <a:pathLst>
                <a:path w="8451" h="8103" extrusionOk="0">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6"/>
            <p:cNvSpPr/>
            <p:nvPr/>
          </p:nvSpPr>
          <p:spPr>
            <a:xfrm>
              <a:off x="7527724" y="4271762"/>
              <a:ext cx="72010" cy="173175"/>
            </a:xfrm>
            <a:custGeom>
              <a:avLst/>
              <a:gdLst/>
              <a:ahLst/>
              <a:cxnLst/>
              <a:rect l="l" t="t" r="r" b="b"/>
              <a:pathLst>
                <a:path w="2749" h="6611" extrusionOk="0">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6"/>
            <p:cNvSpPr/>
            <p:nvPr/>
          </p:nvSpPr>
          <p:spPr>
            <a:xfrm>
              <a:off x="7425826" y="4138535"/>
              <a:ext cx="326704" cy="270909"/>
            </a:xfrm>
            <a:custGeom>
              <a:avLst/>
              <a:gdLst/>
              <a:ahLst/>
              <a:cxnLst/>
              <a:rect l="l" t="t" r="r" b="b"/>
              <a:pathLst>
                <a:path w="12472" h="10342" extrusionOk="0">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6"/>
            <p:cNvSpPr/>
            <p:nvPr/>
          </p:nvSpPr>
          <p:spPr>
            <a:xfrm>
              <a:off x="7681672" y="4138535"/>
              <a:ext cx="70857" cy="207674"/>
            </a:xfrm>
            <a:custGeom>
              <a:avLst/>
              <a:gdLst/>
              <a:ahLst/>
              <a:cxnLst/>
              <a:rect l="l" t="t" r="r" b="b"/>
              <a:pathLst>
                <a:path w="2705" h="7928" extrusionOk="0">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6"/>
            <p:cNvSpPr/>
            <p:nvPr/>
          </p:nvSpPr>
          <p:spPr>
            <a:xfrm>
              <a:off x="7503573" y="4220132"/>
              <a:ext cx="27033" cy="27059"/>
            </a:xfrm>
            <a:custGeom>
              <a:avLst/>
              <a:gdLst/>
              <a:ahLst/>
              <a:cxnLst/>
              <a:rect l="l" t="t" r="r" b="b"/>
              <a:pathLst>
                <a:path w="1032" h="1033" extrusionOk="0">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6"/>
            <p:cNvSpPr/>
            <p:nvPr/>
          </p:nvSpPr>
          <p:spPr>
            <a:xfrm>
              <a:off x="7570998" y="4220132"/>
              <a:ext cx="27112" cy="27059"/>
            </a:xfrm>
            <a:custGeom>
              <a:avLst/>
              <a:gdLst/>
              <a:ahLst/>
              <a:cxnLst/>
              <a:rect l="l" t="t" r="r" b="b"/>
              <a:pathLst>
                <a:path w="1035" h="1033" extrusionOk="0">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6"/>
            <p:cNvSpPr/>
            <p:nvPr/>
          </p:nvSpPr>
          <p:spPr>
            <a:xfrm>
              <a:off x="7638398" y="4220132"/>
              <a:ext cx="27138" cy="27059"/>
            </a:xfrm>
            <a:custGeom>
              <a:avLst/>
              <a:gdLst/>
              <a:ahLst/>
              <a:cxnLst/>
              <a:rect l="l" t="t" r="r" b="b"/>
              <a:pathLst>
                <a:path w="1036" h="1033" extrusionOk="0">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6"/>
            <p:cNvSpPr/>
            <p:nvPr/>
          </p:nvSpPr>
          <p:spPr>
            <a:xfrm>
              <a:off x="7372702" y="4212247"/>
              <a:ext cx="385197" cy="277300"/>
            </a:xfrm>
            <a:custGeom>
              <a:avLst/>
              <a:gdLst/>
              <a:ahLst/>
              <a:cxnLst/>
              <a:rect l="l" t="t" r="r" b="b"/>
              <a:pathLst>
                <a:path w="14705" h="10586" extrusionOk="0">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6"/>
            <p:cNvSpPr/>
            <p:nvPr/>
          </p:nvSpPr>
          <p:spPr>
            <a:xfrm>
              <a:off x="7372781" y="4132876"/>
              <a:ext cx="385381" cy="231983"/>
            </a:xfrm>
            <a:custGeom>
              <a:avLst/>
              <a:gdLst/>
              <a:ahLst/>
              <a:cxnLst/>
              <a:rect l="l" t="t" r="r" b="b"/>
              <a:pathLst>
                <a:path w="14712" h="8856" extrusionOk="0">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6"/>
            <p:cNvSpPr/>
            <p:nvPr/>
          </p:nvSpPr>
          <p:spPr>
            <a:xfrm>
              <a:off x="7497914" y="4214474"/>
              <a:ext cx="44820" cy="38428"/>
            </a:xfrm>
            <a:custGeom>
              <a:avLst/>
              <a:gdLst/>
              <a:ahLst/>
              <a:cxnLst/>
              <a:rect l="l" t="t" r="r" b="b"/>
              <a:pathLst>
                <a:path w="1711" h="1467" extrusionOk="0">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6"/>
            <p:cNvSpPr/>
            <p:nvPr/>
          </p:nvSpPr>
          <p:spPr>
            <a:xfrm>
              <a:off x="7565340" y="4214422"/>
              <a:ext cx="44820" cy="38428"/>
            </a:xfrm>
            <a:custGeom>
              <a:avLst/>
              <a:gdLst/>
              <a:ahLst/>
              <a:cxnLst/>
              <a:rect l="l" t="t" r="r" b="b"/>
              <a:pathLst>
                <a:path w="1711" h="1467" extrusionOk="0">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6"/>
            <p:cNvSpPr/>
            <p:nvPr/>
          </p:nvSpPr>
          <p:spPr>
            <a:xfrm>
              <a:off x="7632740" y="4214422"/>
              <a:ext cx="44924" cy="38428"/>
            </a:xfrm>
            <a:custGeom>
              <a:avLst/>
              <a:gdLst/>
              <a:ahLst/>
              <a:cxnLst/>
              <a:rect l="l" t="t" r="r" b="b"/>
              <a:pathLst>
                <a:path w="1715" h="1467" extrusionOk="0">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8" name="Google Shape;9398;p86"/>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399" name="Google Shape;9399;p86"/>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grpSp>
        <p:nvGrpSpPr>
          <p:cNvPr id="1279" name="Google Shape;1279;p42"/>
          <p:cNvGrpSpPr/>
          <p:nvPr/>
        </p:nvGrpSpPr>
        <p:grpSpPr>
          <a:xfrm>
            <a:off x="156437" y="4164843"/>
            <a:ext cx="242585" cy="475038"/>
            <a:chOff x="6833975" y="3957025"/>
            <a:chExt cx="346550" cy="678625"/>
          </a:xfrm>
        </p:grpSpPr>
        <p:sp>
          <p:nvSpPr>
            <p:cNvPr id="1280" name="Google Shape;1280;p42"/>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2"/>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2"/>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42"/>
          <p:cNvGrpSpPr/>
          <p:nvPr/>
        </p:nvGrpSpPr>
        <p:grpSpPr>
          <a:xfrm>
            <a:off x="6302540" y="488539"/>
            <a:ext cx="1675047" cy="149573"/>
            <a:chOff x="4790625" y="1824675"/>
            <a:chExt cx="2392925" cy="213675"/>
          </a:xfrm>
        </p:grpSpPr>
        <p:sp>
          <p:nvSpPr>
            <p:cNvPr id="1292" name="Google Shape;1292;p42"/>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2"/>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2"/>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2"/>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2"/>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 name="Google Shape;1297;p42"/>
          <p:cNvGrpSpPr/>
          <p:nvPr/>
        </p:nvGrpSpPr>
        <p:grpSpPr>
          <a:xfrm>
            <a:off x="7723553" y="780497"/>
            <a:ext cx="246837" cy="387257"/>
            <a:chOff x="404525" y="4002625"/>
            <a:chExt cx="352625" cy="553225"/>
          </a:xfrm>
        </p:grpSpPr>
        <p:sp>
          <p:nvSpPr>
            <p:cNvPr id="1298" name="Google Shape;1298;p42"/>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2"/>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2"/>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2"/>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2"/>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42"/>
          <p:cNvGrpSpPr/>
          <p:nvPr/>
        </p:nvGrpSpPr>
        <p:grpSpPr>
          <a:xfrm>
            <a:off x="8790900" y="1681549"/>
            <a:ext cx="214917" cy="230335"/>
            <a:chOff x="424275" y="4593075"/>
            <a:chExt cx="307025" cy="329050"/>
          </a:xfrm>
        </p:grpSpPr>
        <p:sp>
          <p:nvSpPr>
            <p:cNvPr id="1304" name="Google Shape;1304;p42"/>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2"/>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2"/>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42"/>
          <p:cNvGrpSpPr/>
          <p:nvPr/>
        </p:nvGrpSpPr>
        <p:grpSpPr>
          <a:xfrm>
            <a:off x="130936" y="3667866"/>
            <a:ext cx="214918" cy="250565"/>
            <a:chOff x="6571050" y="2495000"/>
            <a:chExt cx="307025" cy="357950"/>
          </a:xfrm>
        </p:grpSpPr>
        <p:sp>
          <p:nvSpPr>
            <p:cNvPr id="1308" name="Google Shape;1308;p42"/>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2"/>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2"/>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2"/>
          <p:cNvGrpSpPr/>
          <p:nvPr/>
        </p:nvGrpSpPr>
        <p:grpSpPr>
          <a:xfrm>
            <a:off x="8022256" y="52256"/>
            <a:ext cx="1103235" cy="1479835"/>
            <a:chOff x="393738" y="1475915"/>
            <a:chExt cx="1103235" cy="1479835"/>
          </a:xfrm>
        </p:grpSpPr>
        <p:sp>
          <p:nvSpPr>
            <p:cNvPr id="1312" name="Google Shape;1312;p42"/>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2"/>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2"/>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2"/>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2"/>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2"/>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2"/>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42"/>
          <p:cNvGrpSpPr/>
          <p:nvPr/>
        </p:nvGrpSpPr>
        <p:grpSpPr>
          <a:xfrm>
            <a:off x="632498" y="2896216"/>
            <a:ext cx="346832" cy="1809080"/>
            <a:chOff x="4713875" y="2486650"/>
            <a:chExt cx="495475" cy="2584400"/>
          </a:xfrm>
        </p:grpSpPr>
        <p:sp>
          <p:nvSpPr>
            <p:cNvPr id="1320" name="Google Shape;1320;p42"/>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2"/>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2"/>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2"/>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2"/>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2"/>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2"/>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2"/>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2"/>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2"/>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2"/>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2"/>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Google Shape;1158;p41">
            <a:extLst>
              <a:ext uri="{FF2B5EF4-FFF2-40B4-BE49-F238E27FC236}">
                <a16:creationId xmlns:a16="http://schemas.microsoft.com/office/drawing/2014/main" id="{11A246F8-10F2-038F-4D5E-AFFA443C3FDB}"/>
              </a:ext>
            </a:extLst>
          </p:cNvPr>
          <p:cNvSpPr txBox="1">
            <a:spLocks noGrp="1"/>
          </p:cNvSpPr>
          <p:nvPr>
            <p:ph type="title"/>
          </p:nvPr>
        </p:nvSpPr>
        <p:spPr>
          <a:xfrm>
            <a:off x="674376" y="583235"/>
            <a:ext cx="5778000" cy="60805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vi-VN" sz="3500" dirty="0">
                <a:solidFill>
                  <a:schemeClr val="lt1"/>
                </a:solidFill>
              </a:rPr>
              <a:t>3. Chu vi và diện tích hình bình hành</a:t>
            </a:r>
            <a:endParaRPr sz="3500" dirty="0">
              <a:solidFill>
                <a:schemeClr val="lt1"/>
              </a:solidFill>
            </a:endParaRPr>
          </a:p>
        </p:txBody>
      </p:sp>
      <p:sp>
        <p:nvSpPr>
          <p:cNvPr id="7" name="Title 12">
            <a:extLst>
              <a:ext uri="{FF2B5EF4-FFF2-40B4-BE49-F238E27FC236}">
                <a16:creationId xmlns:a16="http://schemas.microsoft.com/office/drawing/2014/main" id="{627357E6-0541-5F06-A63A-64F141A11134}"/>
              </a:ext>
            </a:extLst>
          </p:cNvPr>
          <p:cNvSpPr txBox="1">
            <a:spLocks/>
          </p:cNvSpPr>
          <p:nvPr/>
        </p:nvSpPr>
        <p:spPr>
          <a:xfrm>
            <a:off x="672373" y="1477608"/>
            <a:ext cx="4135937" cy="338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400" dirty="0">
                <a:solidFill>
                  <a:schemeClr val="bg1"/>
                </a:solidFill>
                <a:latin typeface="Exo 2 Black" panose="020B0604020202020204" charset="0"/>
              </a:rPr>
              <a:t>b. Diện tích hình bình hành</a:t>
            </a:r>
            <a:endParaRPr lang="en-US" sz="2400" dirty="0">
              <a:solidFill>
                <a:schemeClr val="bg1"/>
              </a:solidFill>
              <a:latin typeface="Exo 2 Black" panose="020B0604020202020204" charset="0"/>
            </a:endParaRPr>
          </a:p>
        </p:txBody>
      </p:sp>
      <p:pic>
        <p:nvPicPr>
          <p:cNvPr id="28" name="Picture 3">
            <a:extLst>
              <a:ext uri="{FF2B5EF4-FFF2-40B4-BE49-F238E27FC236}">
                <a16:creationId xmlns:a16="http://schemas.microsoft.com/office/drawing/2014/main" id="{3DAE5F24-3887-9DF5-5E42-AE42E8A71D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863" y="1981638"/>
            <a:ext cx="4562475" cy="2637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9" name="Straight Connector 28">
            <a:extLst>
              <a:ext uri="{FF2B5EF4-FFF2-40B4-BE49-F238E27FC236}">
                <a16:creationId xmlns:a16="http://schemas.microsoft.com/office/drawing/2014/main" id="{4FFF3AF9-57FC-1A3F-167F-FE864072B569}"/>
              </a:ext>
            </a:extLst>
          </p:cNvPr>
          <p:cNvCxnSpPr/>
          <p:nvPr/>
        </p:nvCxnSpPr>
        <p:spPr bwMode="auto">
          <a:xfrm>
            <a:off x="3999982" y="2438837"/>
            <a:ext cx="0" cy="1726442"/>
          </a:xfrm>
          <a:prstGeom prst="line">
            <a:avLst/>
          </a:prstGeom>
          <a:solidFill>
            <a:schemeClr val="accent1"/>
          </a:solidFill>
          <a:ln w="38100" cap="flat" cmpd="sng" algn="ctr">
            <a:solidFill>
              <a:schemeClr val="tx2">
                <a:lumMod val="50000"/>
              </a:schemeClr>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 name="Rectangle 29">
            <a:extLst>
              <a:ext uri="{FF2B5EF4-FFF2-40B4-BE49-F238E27FC236}">
                <a16:creationId xmlns:a16="http://schemas.microsoft.com/office/drawing/2014/main" id="{C50C80B3-ADAA-7E5E-D713-018249DA518C}"/>
              </a:ext>
            </a:extLst>
          </p:cNvPr>
          <p:cNvSpPr/>
          <p:nvPr/>
        </p:nvSpPr>
        <p:spPr bwMode="auto">
          <a:xfrm>
            <a:off x="3994019" y="3907969"/>
            <a:ext cx="228600" cy="228600"/>
          </a:xfrm>
          <a:prstGeom prst="rect">
            <a:avLst/>
          </a:prstGeom>
          <a:solidFill>
            <a:schemeClr val="accent3"/>
          </a:solidFill>
          <a:ln w="3175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a:latin typeface=".VnTimeH" pitchFamily="34" charset="0"/>
            </a:endParaRPr>
          </a:p>
        </p:txBody>
      </p:sp>
      <p:sp>
        <p:nvSpPr>
          <p:cNvPr id="31" name="TextBox 30">
            <a:extLst>
              <a:ext uri="{FF2B5EF4-FFF2-40B4-BE49-F238E27FC236}">
                <a16:creationId xmlns:a16="http://schemas.microsoft.com/office/drawing/2014/main" id="{79124596-C5B4-44B1-2A15-58D94E5C504F}"/>
              </a:ext>
            </a:extLst>
          </p:cNvPr>
          <p:cNvSpPr txBox="1"/>
          <p:nvPr/>
        </p:nvSpPr>
        <p:spPr>
          <a:xfrm>
            <a:off x="4019032" y="4166099"/>
            <a:ext cx="419100" cy="523220"/>
          </a:xfrm>
          <a:prstGeom prst="rect">
            <a:avLst/>
          </a:prstGeom>
          <a:noFill/>
        </p:spPr>
        <p:txBody>
          <a:bodyPr wrap="square" rtlCol="0">
            <a:spAutoFit/>
          </a:bodyPr>
          <a:lstStyle/>
          <a:p>
            <a:r>
              <a:rPr lang="en-US" sz="2800" b="1" dirty="0"/>
              <a:t>H</a:t>
            </a:r>
          </a:p>
        </p:txBody>
      </p:sp>
      <p:cxnSp>
        <p:nvCxnSpPr>
          <p:cNvPr id="32" name="Straight Arrow Connector 31">
            <a:extLst>
              <a:ext uri="{FF2B5EF4-FFF2-40B4-BE49-F238E27FC236}">
                <a16:creationId xmlns:a16="http://schemas.microsoft.com/office/drawing/2014/main" id="{20C358B2-D789-C484-6D68-E09ED55794F3}"/>
              </a:ext>
            </a:extLst>
          </p:cNvPr>
          <p:cNvCxnSpPr/>
          <p:nvPr/>
        </p:nvCxnSpPr>
        <p:spPr bwMode="auto">
          <a:xfrm>
            <a:off x="2746864" y="4535431"/>
            <a:ext cx="2472318" cy="0"/>
          </a:xfrm>
          <a:prstGeom prst="straightConnector1">
            <a:avLst/>
          </a:prstGeom>
          <a:solidFill>
            <a:schemeClr val="accent1"/>
          </a:solidFill>
          <a:ln w="9525" cap="flat" cmpd="sng" algn="ctr">
            <a:solidFill>
              <a:schemeClr val="tx1"/>
            </a:solidFill>
            <a:prstDash val="solid"/>
            <a:round/>
            <a:headEnd type="arrow"/>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3" name="TextBox 32">
            <a:extLst>
              <a:ext uri="{FF2B5EF4-FFF2-40B4-BE49-F238E27FC236}">
                <a16:creationId xmlns:a16="http://schemas.microsoft.com/office/drawing/2014/main" id="{FBD2A636-A62B-C349-9CCF-E03F85671DF9}"/>
              </a:ext>
            </a:extLst>
          </p:cNvPr>
          <p:cNvSpPr txBox="1"/>
          <p:nvPr/>
        </p:nvSpPr>
        <p:spPr>
          <a:xfrm>
            <a:off x="3870814" y="2999499"/>
            <a:ext cx="1729369" cy="461665"/>
          </a:xfrm>
          <a:prstGeom prst="rect">
            <a:avLst/>
          </a:prstGeom>
          <a:noFill/>
        </p:spPr>
        <p:txBody>
          <a:bodyPr wrap="square" rtlCol="0">
            <a:spAutoFit/>
          </a:bodyPr>
          <a:lstStyle/>
          <a:p>
            <a:pPr algn="ctr"/>
            <a:r>
              <a:rPr lang="en-US" sz="2400" b="1" dirty="0" err="1"/>
              <a:t>Chiều</a:t>
            </a:r>
            <a:r>
              <a:rPr lang="en-US" sz="2400" b="1" dirty="0"/>
              <a:t> </a:t>
            </a:r>
            <a:r>
              <a:rPr lang="en-US" sz="2400" b="1" dirty="0" err="1"/>
              <a:t>cao</a:t>
            </a:r>
            <a:endParaRPr lang="en-US" sz="2400" b="1" dirty="0"/>
          </a:p>
        </p:txBody>
      </p:sp>
      <p:sp>
        <p:nvSpPr>
          <p:cNvPr id="34" name="Text Box 9">
            <a:extLst>
              <a:ext uri="{FF2B5EF4-FFF2-40B4-BE49-F238E27FC236}">
                <a16:creationId xmlns:a16="http://schemas.microsoft.com/office/drawing/2014/main" id="{2386948A-07DE-808C-E134-5DED0A67075C}"/>
              </a:ext>
            </a:extLst>
          </p:cNvPr>
          <p:cNvSpPr txBox="1"/>
          <p:nvPr/>
        </p:nvSpPr>
        <p:spPr>
          <a:xfrm>
            <a:off x="5272151" y="4165279"/>
            <a:ext cx="428611" cy="420721"/>
          </a:xfrm>
          <a:prstGeom prst="rect">
            <a:avLst/>
          </a:prstGeom>
          <a:solidFill>
            <a:schemeClr val="accent3"/>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D</a:t>
            </a:r>
            <a:endParaRPr lang="en-US" sz="1400" dirty="0">
              <a:latin typeface="Times New Roman"/>
              <a:ea typeface="Calibri"/>
              <a:cs typeface="Times New Roman"/>
            </a:endParaRPr>
          </a:p>
        </p:txBody>
      </p:sp>
      <p:sp>
        <p:nvSpPr>
          <p:cNvPr id="35" name="Text Box 9">
            <a:extLst>
              <a:ext uri="{FF2B5EF4-FFF2-40B4-BE49-F238E27FC236}">
                <a16:creationId xmlns:a16="http://schemas.microsoft.com/office/drawing/2014/main" id="{72E1B6EA-383A-0504-9054-82C0666C91DA}"/>
              </a:ext>
            </a:extLst>
          </p:cNvPr>
          <p:cNvSpPr txBox="1"/>
          <p:nvPr/>
        </p:nvSpPr>
        <p:spPr>
          <a:xfrm>
            <a:off x="6484768" y="2028491"/>
            <a:ext cx="428611" cy="420721"/>
          </a:xfrm>
          <a:prstGeom prst="rect">
            <a:avLst/>
          </a:prstGeom>
          <a:solidFill>
            <a:schemeClr val="accent3"/>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C</a:t>
            </a:r>
            <a:endParaRPr lang="en-US" sz="1400" dirty="0">
              <a:latin typeface="Times New Roman"/>
              <a:ea typeface="Calibri"/>
              <a:cs typeface="Times New Roman"/>
            </a:endParaRPr>
          </a:p>
        </p:txBody>
      </p:sp>
      <p:sp>
        <p:nvSpPr>
          <p:cNvPr id="36" name="Text Box 9">
            <a:extLst>
              <a:ext uri="{FF2B5EF4-FFF2-40B4-BE49-F238E27FC236}">
                <a16:creationId xmlns:a16="http://schemas.microsoft.com/office/drawing/2014/main" id="{529EB8FD-94C0-94E7-DD0E-6599945E4092}"/>
              </a:ext>
            </a:extLst>
          </p:cNvPr>
          <p:cNvSpPr txBox="1"/>
          <p:nvPr/>
        </p:nvSpPr>
        <p:spPr>
          <a:xfrm>
            <a:off x="2275971" y="4227916"/>
            <a:ext cx="428611" cy="420721"/>
          </a:xfrm>
          <a:prstGeom prst="rect">
            <a:avLst/>
          </a:prstGeom>
          <a:solidFill>
            <a:schemeClr val="accent3"/>
          </a:solid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A</a:t>
            </a:r>
            <a:endParaRPr lang="en-US" sz="1400" dirty="0">
              <a:latin typeface="Times New Roman"/>
              <a:ea typeface="Calibri"/>
              <a:cs typeface="Times New Roman"/>
            </a:endParaRPr>
          </a:p>
        </p:txBody>
      </p:sp>
      <p:sp>
        <p:nvSpPr>
          <p:cNvPr id="37" name="Text Box 9">
            <a:extLst>
              <a:ext uri="{FF2B5EF4-FFF2-40B4-BE49-F238E27FC236}">
                <a16:creationId xmlns:a16="http://schemas.microsoft.com/office/drawing/2014/main" id="{1D83DD5B-EFB5-DD96-0359-187DAEDD7A3D}"/>
              </a:ext>
            </a:extLst>
          </p:cNvPr>
          <p:cNvSpPr txBox="1"/>
          <p:nvPr/>
        </p:nvSpPr>
        <p:spPr>
          <a:xfrm>
            <a:off x="3565512" y="1883839"/>
            <a:ext cx="428611" cy="420721"/>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B</a:t>
            </a:r>
            <a:endParaRPr lang="en-US" sz="1400" dirty="0">
              <a:latin typeface="Times New Roman"/>
              <a:ea typeface="Calibri"/>
              <a:cs typeface="Times New Roman"/>
            </a:endParaRPr>
          </a:p>
        </p:txBody>
      </p:sp>
      <p:grpSp>
        <p:nvGrpSpPr>
          <p:cNvPr id="42" name="Google Shape;1286;p42">
            <a:extLst>
              <a:ext uri="{FF2B5EF4-FFF2-40B4-BE49-F238E27FC236}">
                <a16:creationId xmlns:a16="http://schemas.microsoft.com/office/drawing/2014/main" id="{4CAA481C-E380-C637-EE1C-0C2F7BFC95B9}"/>
              </a:ext>
            </a:extLst>
          </p:cNvPr>
          <p:cNvGrpSpPr/>
          <p:nvPr/>
        </p:nvGrpSpPr>
        <p:grpSpPr>
          <a:xfrm rot="12845381">
            <a:off x="4204538" y="1578611"/>
            <a:ext cx="171833" cy="943110"/>
            <a:chOff x="6952525" y="2517050"/>
            <a:chExt cx="245475" cy="1347300"/>
          </a:xfrm>
        </p:grpSpPr>
        <p:sp>
          <p:nvSpPr>
            <p:cNvPr id="43" name="Google Shape;1287;p42">
              <a:extLst>
                <a:ext uri="{FF2B5EF4-FFF2-40B4-BE49-F238E27FC236}">
                  <a16:creationId xmlns:a16="http://schemas.microsoft.com/office/drawing/2014/main" id="{BCD67E74-15A0-88DF-75CC-F9D7A7EB5F60}"/>
                </a:ext>
              </a:extLst>
            </p:cNvPr>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88;p42">
              <a:extLst>
                <a:ext uri="{FF2B5EF4-FFF2-40B4-BE49-F238E27FC236}">
                  <a16:creationId xmlns:a16="http://schemas.microsoft.com/office/drawing/2014/main" id="{0075C850-6E83-A4E9-2E0C-F1E9FDD03C69}"/>
                </a:ext>
              </a:extLst>
            </p:cNvPr>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89;p42">
              <a:extLst>
                <a:ext uri="{FF2B5EF4-FFF2-40B4-BE49-F238E27FC236}">
                  <a16:creationId xmlns:a16="http://schemas.microsoft.com/office/drawing/2014/main" id="{BB8B84FF-7191-14EF-55D1-96413097D125}"/>
                </a:ext>
              </a:extLst>
            </p:cNvPr>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90;p42">
              <a:extLst>
                <a:ext uri="{FF2B5EF4-FFF2-40B4-BE49-F238E27FC236}">
                  <a16:creationId xmlns:a16="http://schemas.microsoft.com/office/drawing/2014/main" id="{D4CEDD40-6331-C88C-EEC2-E45DCC587F23}"/>
                </a:ext>
              </a:extLst>
            </p:cNvPr>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1283;p42">
            <a:extLst>
              <a:ext uri="{FF2B5EF4-FFF2-40B4-BE49-F238E27FC236}">
                <a16:creationId xmlns:a16="http://schemas.microsoft.com/office/drawing/2014/main" id="{BCE9938A-B6CB-7A08-55DE-090083809882}"/>
              </a:ext>
            </a:extLst>
          </p:cNvPr>
          <p:cNvGrpSpPr/>
          <p:nvPr/>
        </p:nvGrpSpPr>
        <p:grpSpPr>
          <a:xfrm>
            <a:off x="908197" y="2380348"/>
            <a:ext cx="1674247" cy="1798862"/>
            <a:chOff x="5321800" y="3042900"/>
            <a:chExt cx="1828325" cy="2038800"/>
          </a:xfrm>
        </p:grpSpPr>
        <p:sp>
          <p:nvSpPr>
            <p:cNvPr id="48" name="Google Shape;1284;p42">
              <a:extLst>
                <a:ext uri="{FF2B5EF4-FFF2-40B4-BE49-F238E27FC236}">
                  <a16:creationId xmlns:a16="http://schemas.microsoft.com/office/drawing/2014/main" id="{76826453-01B3-3E8B-8C99-8AB35DAC29FC}"/>
                </a:ext>
              </a:extLst>
            </p:cNvPr>
            <p:cNvSpPr/>
            <p:nvPr/>
          </p:nvSpPr>
          <p:spPr>
            <a:xfrm flipH="1">
              <a:off x="5404625" y="3080874"/>
              <a:ext cx="1745500" cy="1986375"/>
            </a:xfrm>
            <a:custGeom>
              <a:avLst/>
              <a:gdLst/>
              <a:ahLst/>
              <a:cxnLst/>
              <a:rect l="l" t="t" r="r" b="b"/>
              <a:pathLst>
                <a:path w="69820" h="79455" extrusionOk="0">
                  <a:moveTo>
                    <a:pt x="9484" y="25199"/>
                  </a:moveTo>
                  <a:lnTo>
                    <a:pt x="48816" y="69941"/>
                  </a:lnTo>
                  <a:lnTo>
                    <a:pt x="9484" y="69941"/>
                  </a:lnTo>
                  <a:lnTo>
                    <a:pt x="9484" y="25199"/>
                  </a:lnTo>
                  <a:close/>
                  <a:moveTo>
                    <a:pt x="0" y="1"/>
                  </a:moveTo>
                  <a:lnTo>
                    <a:pt x="0" y="79455"/>
                  </a:lnTo>
                  <a:lnTo>
                    <a:pt x="69819" y="79455"/>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85;p42">
              <a:extLst>
                <a:ext uri="{FF2B5EF4-FFF2-40B4-BE49-F238E27FC236}">
                  <a16:creationId xmlns:a16="http://schemas.microsoft.com/office/drawing/2014/main" id="{6DCD4760-65E3-6284-1798-EAD8F66E9A13}"/>
                </a:ext>
              </a:extLst>
            </p:cNvPr>
            <p:cNvSpPr/>
            <p:nvPr/>
          </p:nvSpPr>
          <p:spPr>
            <a:xfrm flipH="1">
              <a:off x="5321800" y="3042900"/>
              <a:ext cx="1791850" cy="2038800"/>
            </a:xfrm>
            <a:custGeom>
              <a:avLst/>
              <a:gdLst/>
              <a:ahLst/>
              <a:cxnLst/>
              <a:rect l="l" t="t" r="r" b="b"/>
              <a:pathLst>
                <a:path w="71674" h="81552" extrusionOk="0">
                  <a:moveTo>
                    <a:pt x="10639" y="28238"/>
                  </a:moveTo>
                  <a:lnTo>
                    <a:pt x="48147" y="70913"/>
                  </a:lnTo>
                  <a:lnTo>
                    <a:pt x="10639" y="70913"/>
                  </a:lnTo>
                  <a:lnTo>
                    <a:pt x="10639" y="28238"/>
                  </a:lnTo>
                  <a:close/>
                  <a:moveTo>
                    <a:pt x="9514" y="25198"/>
                  </a:moveTo>
                  <a:lnTo>
                    <a:pt x="9514" y="72038"/>
                  </a:lnTo>
                  <a:lnTo>
                    <a:pt x="50640" y="72038"/>
                  </a:lnTo>
                  <a:lnTo>
                    <a:pt x="9514" y="25198"/>
                  </a:lnTo>
                  <a:close/>
                  <a:moveTo>
                    <a:pt x="1155" y="3040"/>
                  </a:moveTo>
                  <a:lnTo>
                    <a:pt x="69150" y="80396"/>
                  </a:lnTo>
                  <a:lnTo>
                    <a:pt x="1155" y="80396"/>
                  </a:lnTo>
                  <a:lnTo>
                    <a:pt x="1155" y="3040"/>
                  </a:lnTo>
                  <a:close/>
                  <a:moveTo>
                    <a:pt x="0" y="0"/>
                  </a:moveTo>
                  <a:lnTo>
                    <a:pt x="0" y="81551"/>
                  </a:lnTo>
                  <a:lnTo>
                    <a:pt x="71673" y="8155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3.88889E-6 2.09877E-6 L 0.14896 -0.00061 " pathEditMode="relative" rAng="0" ptsTypes="AA">
                                      <p:cBhvr>
                                        <p:cTn id="6" dur="2000" fill="hold"/>
                                        <p:tgtEl>
                                          <p:spTgt spid="47"/>
                                        </p:tgtEl>
                                        <p:attrNameLst>
                                          <p:attrName>ppt_x</p:attrName>
                                          <p:attrName>ppt_y</p:attrName>
                                        </p:attrNameLst>
                                      </p:cBhvr>
                                      <p:rCtr x="6441" y="123"/>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fade">
                                      <p:cBhvr>
                                        <p:cTn id="10" dur="15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entr" presetSubtype="0" fill="hold" grpId="0"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anim calcmode="lin" valueType="num">
                                      <p:cBhvr>
                                        <p:cTn id="16" dur="500" fill="hold"/>
                                        <p:tgtEl>
                                          <p:spTgt spid="31"/>
                                        </p:tgtEl>
                                        <p:attrNameLst>
                                          <p:attrName>ppt_x</p:attrName>
                                        </p:attrNameLst>
                                      </p:cBhvr>
                                      <p:tavLst>
                                        <p:tav tm="0">
                                          <p:val>
                                            <p:strVal val="#ppt_x"/>
                                          </p:val>
                                        </p:tav>
                                        <p:tav tm="100000">
                                          <p:val>
                                            <p:strVal val="#ppt_x"/>
                                          </p:val>
                                        </p:tav>
                                      </p:tavLst>
                                    </p:anim>
                                    <p:anim calcmode="lin" valueType="num">
                                      <p:cBhvr>
                                        <p:cTn id="17" dur="500" fill="hold"/>
                                        <p:tgtEl>
                                          <p:spTgt spid="31"/>
                                        </p:tgtEl>
                                        <p:attrNameLst>
                                          <p:attrName>ppt_y</p:attrName>
                                        </p:attrNameLst>
                                      </p:cBhvr>
                                      <p:tavLst>
                                        <p:tav tm="0">
                                          <p:val>
                                            <p:strVal val="#ppt_y+.1"/>
                                          </p:val>
                                        </p:tav>
                                        <p:tav tm="100000">
                                          <p:val>
                                            <p:strVal val="#ppt_y"/>
                                          </p:val>
                                        </p:tav>
                                      </p:tavLst>
                                    </p:anim>
                                  </p:childTnLst>
                                </p:cTn>
                              </p:par>
                              <p:par>
                                <p:cTn id="18" presetID="1" presetClass="exit" presetSubtype="0" fill="hold" nodeType="withEffect">
                                  <p:stCondLst>
                                    <p:cond delay="0"/>
                                  </p:stCondLst>
                                  <p:childTnLst>
                                    <p:set>
                                      <p:cBhvr>
                                        <p:cTn id="19" dur="1" fill="hold">
                                          <p:stCondLst>
                                            <p:cond delay="0"/>
                                          </p:stCondLst>
                                        </p:cTn>
                                        <p:tgtEl>
                                          <p:spTgt spid="47"/>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par>
                                <p:cTn id="30" presetID="10" presetClass="exit" presetSubtype="0" fill="hold" nodeType="withEffect">
                                  <p:stCondLst>
                                    <p:cond delay="0"/>
                                  </p:stCondLst>
                                  <p:childTnLst>
                                    <p:animEffect transition="out" filter="fade">
                                      <p:cBhvr>
                                        <p:cTn id="31" dur="500"/>
                                        <p:tgtEl>
                                          <p:spTgt spid="42"/>
                                        </p:tgtEl>
                                      </p:cBhvr>
                                    </p:animEffect>
                                    <p:set>
                                      <p:cBhvr>
                                        <p:cTn id="32" dur="1" fill="hold">
                                          <p:stCondLst>
                                            <p:cond delay="499"/>
                                          </p:stCondLst>
                                        </p:cTn>
                                        <p:tgtEl>
                                          <p:spTgt spid="42"/>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barn(inVertical)">
                                      <p:cBhvr>
                                        <p:cTn id="37" dur="500"/>
                                        <p:tgtEl>
                                          <p:spTgt spid="33"/>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1000"/>
                                        <p:tgtEl>
                                          <p:spTgt spid="32"/>
                                        </p:tgtEl>
                                      </p:cBhvr>
                                    </p:animEffect>
                                    <p:anim calcmode="lin" valueType="num">
                                      <p:cBhvr>
                                        <p:cTn id="43" dur="1000" fill="hold"/>
                                        <p:tgtEl>
                                          <p:spTgt spid="32"/>
                                        </p:tgtEl>
                                        <p:attrNameLst>
                                          <p:attrName>ppt_x</p:attrName>
                                        </p:attrNameLst>
                                      </p:cBhvr>
                                      <p:tavLst>
                                        <p:tav tm="0">
                                          <p:val>
                                            <p:strVal val="#ppt_x"/>
                                          </p:val>
                                        </p:tav>
                                        <p:tav tm="100000">
                                          <p:val>
                                            <p:strVal val="#ppt_x"/>
                                          </p:val>
                                        </p:tav>
                                      </p:tavLst>
                                    </p:anim>
                                    <p:anim calcmode="lin" valueType="num">
                                      <p:cBhvr>
                                        <p:cTn id="4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403"/>
        <p:cNvGrpSpPr/>
        <p:nvPr/>
      </p:nvGrpSpPr>
      <p:grpSpPr>
        <a:xfrm>
          <a:off x="0" y="0"/>
          <a:ext cx="0" cy="0"/>
          <a:chOff x="0" y="0"/>
          <a:chExt cx="0" cy="0"/>
        </a:xfrm>
      </p:grpSpPr>
      <p:grpSp>
        <p:nvGrpSpPr>
          <p:cNvPr id="9404" name="Google Shape;9404;p87"/>
          <p:cNvGrpSpPr/>
          <p:nvPr/>
        </p:nvGrpSpPr>
        <p:grpSpPr>
          <a:xfrm>
            <a:off x="3045189" y="1771948"/>
            <a:ext cx="389401" cy="374453"/>
            <a:chOff x="3045189" y="1977348"/>
            <a:chExt cx="389401" cy="374453"/>
          </a:xfrm>
        </p:grpSpPr>
        <p:sp>
          <p:nvSpPr>
            <p:cNvPr id="9405" name="Google Shape;9405;p87"/>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7"/>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7"/>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7"/>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7"/>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7"/>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7"/>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87"/>
          <p:cNvGrpSpPr/>
          <p:nvPr/>
        </p:nvGrpSpPr>
        <p:grpSpPr>
          <a:xfrm>
            <a:off x="3028591" y="2238398"/>
            <a:ext cx="431158" cy="349817"/>
            <a:chOff x="3028591" y="2443798"/>
            <a:chExt cx="431158" cy="349817"/>
          </a:xfrm>
        </p:grpSpPr>
        <p:sp>
          <p:nvSpPr>
            <p:cNvPr id="9413" name="Google Shape;9413;p87"/>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7"/>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7"/>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7"/>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7"/>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7"/>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7"/>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7"/>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7"/>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7"/>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7"/>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7"/>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7"/>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87"/>
          <p:cNvGrpSpPr/>
          <p:nvPr/>
        </p:nvGrpSpPr>
        <p:grpSpPr>
          <a:xfrm>
            <a:off x="3966333" y="1778075"/>
            <a:ext cx="331805" cy="377961"/>
            <a:chOff x="3966333" y="1983475"/>
            <a:chExt cx="331805" cy="377961"/>
          </a:xfrm>
        </p:grpSpPr>
        <p:sp>
          <p:nvSpPr>
            <p:cNvPr id="9427" name="Google Shape;9427;p87"/>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7"/>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7"/>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7"/>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7"/>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7"/>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7"/>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7"/>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7"/>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7"/>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7"/>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7"/>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7"/>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87"/>
          <p:cNvGrpSpPr/>
          <p:nvPr/>
        </p:nvGrpSpPr>
        <p:grpSpPr>
          <a:xfrm>
            <a:off x="3085690" y="2689322"/>
            <a:ext cx="316333" cy="382699"/>
            <a:chOff x="3085690" y="2894722"/>
            <a:chExt cx="316333" cy="382699"/>
          </a:xfrm>
        </p:grpSpPr>
        <p:sp>
          <p:nvSpPr>
            <p:cNvPr id="9441" name="Google Shape;9441;p87"/>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7"/>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7"/>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7"/>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7"/>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7"/>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7"/>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7"/>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7"/>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7"/>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7"/>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7"/>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7"/>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7"/>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7"/>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7"/>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7"/>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7"/>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7"/>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7"/>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87"/>
          <p:cNvGrpSpPr/>
          <p:nvPr/>
        </p:nvGrpSpPr>
        <p:grpSpPr>
          <a:xfrm>
            <a:off x="1736294" y="1326077"/>
            <a:ext cx="336465" cy="336439"/>
            <a:chOff x="1736294" y="1531477"/>
            <a:chExt cx="336465" cy="336439"/>
          </a:xfrm>
        </p:grpSpPr>
        <p:sp>
          <p:nvSpPr>
            <p:cNvPr id="9462" name="Google Shape;9462;p87"/>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7"/>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7"/>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7"/>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7"/>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87"/>
          <p:cNvGrpSpPr/>
          <p:nvPr/>
        </p:nvGrpSpPr>
        <p:grpSpPr>
          <a:xfrm>
            <a:off x="2807344" y="4089585"/>
            <a:ext cx="344764" cy="353692"/>
            <a:chOff x="2807344" y="4294985"/>
            <a:chExt cx="344764" cy="353692"/>
          </a:xfrm>
        </p:grpSpPr>
        <p:sp>
          <p:nvSpPr>
            <p:cNvPr id="9468" name="Google Shape;9468;p87"/>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7"/>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7"/>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7"/>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7"/>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7"/>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7"/>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7"/>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7"/>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7"/>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7"/>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7"/>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7"/>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7"/>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7"/>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7"/>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7"/>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7"/>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7"/>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7"/>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7"/>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7"/>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87"/>
          <p:cNvGrpSpPr/>
          <p:nvPr/>
        </p:nvGrpSpPr>
        <p:grpSpPr>
          <a:xfrm>
            <a:off x="3966830" y="2244602"/>
            <a:ext cx="314945" cy="331753"/>
            <a:chOff x="3966830" y="2450002"/>
            <a:chExt cx="314945" cy="331753"/>
          </a:xfrm>
        </p:grpSpPr>
        <p:sp>
          <p:nvSpPr>
            <p:cNvPr id="9491" name="Google Shape;9491;p87"/>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7"/>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7"/>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7"/>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7"/>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87"/>
          <p:cNvGrpSpPr/>
          <p:nvPr/>
        </p:nvGrpSpPr>
        <p:grpSpPr>
          <a:xfrm>
            <a:off x="1774648" y="1771530"/>
            <a:ext cx="298373" cy="390920"/>
            <a:chOff x="1774648" y="1976930"/>
            <a:chExt cx="298373" cy="390920"/>
          </a:xfrm>
        </p:grpSpPr>
        <p:sp>
          <p:nvSpPr>
            <p:cNvPr id="9497" name="Google Shape;9497;p87"/>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7"/>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7"/>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7"/>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7"/>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7"/>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87"/>
          <p:cNvGrpSpPr/>
          <p:nvPr/>
        </p:nvGrpSpPr>
        <p:grpSpPr>
          <a:xfrm>
            <a:off x="855285" y="2220909"/>
            <a:ext cx="374950" cy="386129"/>
            <a:chOff x="855285" y="2426309"/>
            <a:chExt cx="374950" cy="386129"/>
          </a:xfrm>
        </p:grpSpPr>
        <p:sp>
          <p:nvSpPr>
            <p:cNvPr id="9504" name="Google Shape;9504;p87"/>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7"/>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7"/>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7"/>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7"/>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7"/>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7"/>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7"/>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7"/>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7"/>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7"/>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7"/>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7"/>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7"/>
          <p:cNvGrpSpPr/>
          <p:nvPr/>
        </p:nvGrpSpPr>
        <p:grpSpPr>
          <a:xfrm>
            <a:off x="1300502" y="2236748"/>
            <a:ext cx="364504" cy="370290"/>
            <a:chOff x="1300502" y="2442148"/>
            <a:chExt cx="364504" cy="370290"/>
          </a:xfrm>
        </p:grpSpPr>
        <p:sp>
          <p:nvSpPr>
            <p:cNvPr id="9518" name="Google Shape;9518;p87"/>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7"/>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7"/>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7"/>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7"/>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7"/>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7"/>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7"/>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7"/>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7"/>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7"/>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7"/>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7"/>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7"/>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7"/>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7"/>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7"/>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7"/>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7"/>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87"/>
          <p:cNvGrpSpPr/>
          <p:nvPr/>
        </p:nvGrpSpPr>
        <p:grpSpPr>
          <a:xfrm>
            <a:off x="1757683" y="2233371"/>
            <a:ext cx="330680" cy="356441"/>
            <a:chOff x="1757683" y="2438771"/>
            <a:chExt cx="330680" cy="356441"/>
          </a:xfrm>
        </p:grpSpPr>
        <p:sp>
          <p:nvSpPr>
            <p:cNvPr id="9538" name="Google Shape;9538;p87"/>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7"/>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7"/>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7"/>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7"/>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7"/>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7"/>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7"/>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7"/>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7"/>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87"/>
          <p:cNvGrpSpPr/>
          <p:nvPr/>
        </p:nvGrpSpPr>
        <p:grpSpPr>
          <a:xfrm>
            <a:off x="3943687" y="3619707"/>
            <a:ext cx="367908" cy="354477"/>
            <a:chOff x="3943687" y="3825107"/>
            <a:chExt cx="367908" cy="354477"/>
          </a:xfrm>
        </p:grpSpPr>
        <p:sp>
          <p:nvSpPr>
            <p:cNvPr id="9549" name="Google Shape;9549;p87"/>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7"/>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7"/>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7"/>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7"/>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7"/>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7"/>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7"/>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7"/>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7"/>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7"/>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7"/>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87"/>
          <p:cNvGrpSpPr/>
          <p:nvPr/>
        </p:nvGrpSpPr>
        <p:grpSpPr>
          <a:xfrm>
            <a:off x="2195360" y="1771530"/>
            <a:ext cx="340235" cy="390763"/>
            <a:chOff x="2195360" y="1976930"/>
            <a:chExt cx="340235" cy="390763"/>
          </a:xfrm>
        </p:grpSpPr>
        <p:sp>
          <p:nvSpPr>
            <p:cNvPr id="9562" name="Google Shape;9562;p87"/>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7"/>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7"/>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7"/>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7"/>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7"/>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7"/>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7"/>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7"/>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7"/>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7"/>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87"/>
          <p:cNvGrpSpPr/>
          <p:nvPr/>
        </p:nvGrpSpPr>
        <p:grpSpPr>
          <a:xfrm>
            <a:off x="2567509" y="1796819"/>
            <a:ext cx="432179" cy="332172"/>
            <a:chOff x="2567509" y="2002219"/>
            <a:chExt cx="432179" cy="332172"/>
          </a:xfrm>
        </p:grpSpPr>
        <p:sp>
          <p:nvSpPr>
            <p:cNvPr id="9574" name="Google Shape;9574;p87"/>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7"/>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7"/>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7"/>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7"/>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7"/>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7"/>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7"/>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7"/>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7"/>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7"/>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7"/>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87"/>
          <p:cNvGrpSpPr/>
          <p:nvPr/>
        </p:nvGrpSpPr>
        <p:grpSpPr>
          <a:xfrm>
            <a:off x="1323907" y="3154488"/>
            <a:ext cx="281854" cy="359242"/>
            <a:chOff x="1323907" y="3359888"/>
            <a:chExt cx="281854" cy="359242"/>
          </a:xfrm>
        </p:grpSpPr>
        <p:sp>
          <p:nvSpPr>
            <p:cNvPr id="9587" name="Google Shape;9587;p87"/>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7"/>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7"/>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7"/>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7"/>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7"/>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7"/>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7"/>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7"/>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7"/>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7"/>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7"/>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7"/>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7"/>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7"/>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7"/>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7"/>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7"/>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7"/>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7"/>
          <p:cNvGrpSpPr/>
          <p:nvPr/>
        </p:nvGrpSpPr>
        <p:grpSpPr>
          <a:xfrm>
            <a:off x="2184548" y="3654055"/>
            <a:ext cx="354948" cy="286776"/>
            <a:chOff x="2184548" y="3859455"/>
            <a:chExt cx="354948" cy="286776"/>
          </a:xfrm>
        </p:grpSpPr>
        <p:sp>
          <p:nvSpPr>
            <p:cNvPr id="9607" name="Google Shape;9607;p87"/>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7"/>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7"/>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7"/>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7"/>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7"/>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7"/>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7"/>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7"/>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7"/>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7"/>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7"/>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7"/>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7"/>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7"/>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7"/>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7"/>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87"/>
          <p:cNvGrpSpPr/>
          <p:nvPr/>
        </p:nvGrpSpPr>
        <p:grpSpPr>
          <a:xfrm>
            <a:off x="3140511" y="3634708"/>
            <a:ext cx="216823" cy="334162"/>
            <a:chOff x="3140511" y="3840108"/>
            <a:chExt cx="216823" cy="334162"/>
          </a:xfrm>
        </p:grpSpPr>
        <p:sp>
          <p:nvSpPr>
            <p:cNvPr id="9625" name="Google Shape;9625;p87"/>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7"/>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7"/>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7"/>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7"/>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7"/>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7"/>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7"/>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7"/>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87"/>
          <p:cNvGrpSpPr/>
          <p:nvPr/>
        </p:nvGrpSpPr>
        <p:grpSpPr>
          <a:xfrm>
            <a:off x="883193" y="3157394"/>
            <a:ext cx="275099" cy="363876"/>
            <a:chOff x="883193" y="3362794"/>
            <a:chExt cx="275099" cy="363876"/>
          </a:xfrm>
        </p:grpSpPr>
        <p:sp>
          <p:nvSpPr>
            <p:cNvPr id="9635" name="Google Shape;9635;p87"/>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7"/>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7"/>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7"/>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7"/>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7"/>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7"/>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7"/>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7"/>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7"/>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7"/>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7"/>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7"/>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7"/>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7"/>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7"/>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7"/>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7"/>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7"/>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7"/>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7"/>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7"/>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7"/>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7"/>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7"/>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7"/>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87"/>
          <p:cNvGrpSpPr/>
          <p:nvPr/>
        </p:nvGrpSpPr>
        <p:grpSpPr>
          <a:xfrm>
            <a:off x="2633404" y="2691364"/>
            <a:ext cx="368798" cy="365420"/>
            <a:chOff x="2633404" y="2896764"/>
            <a:chExt cx="368798" cy="365420"/>
          </a:xfrm>
        </p:grpSpPr>
        <p:sp>
          <p:nvSpPr>
            <p:cNvPr id="9662" name="Google Shape;9662;p87"/>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7"/>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7"/>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7"/>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7"/>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7"/>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7"/>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7"/>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7"/>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7"/>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87"/>
          <p:cNvGrpSpPr/>
          <p:nvPr/>
        </p:nvGrpSpPr>
        <p:grpSpPr>
          <a:xfrm>
            <a:off x="2593035" y="1333355"/>
            <a:ext cx="382621" cy="308688"/>
            <a:chOff x="2593035" y="1538755"/>
            <a:chExt cx="382621" cy="308688"/>
          </a:xfrm>
        </p:grpSpPr>
        <p:sp>
          <p:nvSpPr>
            <p:cNvPr id="9674" name="Google Shape;9674;p87"/>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7"/>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7"/>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7"/>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7"/>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7"/>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7"/>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7"/>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87"/>
          <p:cNvGrpSpPr/>
          <p:nvPr/>
        </p:nvGrpSpPr>
        <p:grpSpPr>
          <a:xfrm>
            <a:off x="3011234" y="1346681"/>
            <a:ext cx="429012" cy="329292"/>
            <a:chOff x="3011234" y="1552081"/>
            <a:chExt cx="429012" cy="329292"/>
          </a:xfrm>
        </p:grpSpPr>
        <p:sp>
          <p:nvSpPr>
            <p:cNvPr id="9683" name="Google Shape;9683;p87"/>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7"/>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7"/>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7"/>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7"/>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7"/>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7"/>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7"/>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7"/>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7"/>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7"/>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7"/>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7"/>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7"/>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7"/>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7"/>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7"/>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7"/>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87"/>
          <p:cNvGrpSpPr/>
          <p:nvPr/>
        </p:nvGrpSpPr>
        <p:grpSpPr>
          <a:xfrm>
            <a:off x="3500721" y="1788259"/>
            <a:ext cx="381626" cy="360237"/>
            <a:chOff x="3500721" y="1993659"/>
            <a:chExt cx="381626" cy="360237"/>
          </a:xfrm>
        </p:grpSpPr>
        <p:sp>
          <p:nvSpPr>
            <p:cNvPr id="9702" name="Google Shape;9702;p87"/>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7"/>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7"/>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7"/>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7"/>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7"/>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7"/>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7"/>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7"/>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7"/>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7"/>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7"/>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7"/>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7"/>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7"/>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7"/>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7"/>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7"/>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87"/>
          <p:cNvGrpSpPr/>
          <p:nvPr/>
        </p:nvGrpSpPr>
        <p:grpSpPr>
          <a:xfrm>
            <a:off x="3479228" y="1305526"/>
            <a:ext cx="373798" cy="370368"/>
            <a:chOff x="3479228" y="1510926"/>
            <a:chExt cx="373798" cy="370368"/>
          </a:xfrm>
        </p:grpSpPr>
        <p:sp>
          <p:nvSpPr>
            <p:cNvPr id="9721" name="Google Shape;9721;p87"/>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7"/>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7"/>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7"/>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7"/>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7"/>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7"/>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7"/>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7"/>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87"/>
          <p:cNvGrpSpPr/>
          <p:nvPr/>
        </p:nvGrpSpPr>
        <p:grpSpPr>
          <a:xfrm>
            <a:off x="862432" y="2691809"/>
            <a:ext cx="339240" cy="378196"/>
            <a:chOff x="862432" y="2897209"/>
            <a:chExt cx="339240" cy="378196"/>
          </a:xfrm>
        </p:grpSpPr>
        <p:sp>
          <p:nvSpPr>
            <p:cNvPr id="9731" name="Google Shape;9731;p87"/>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7"/>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7"/>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7"/>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7"/>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7"/>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7"/>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7"/>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87"/>
          <p:cNvGrpSpPr/>
          <p:nvPr/>
        </p:nvGrpSpPr>
        <p:grpSpPr>
          <a:xfrm>
            <a:off x="850625" y="1321417"/>
            <a:ext cx="346021" cy="345131"/>
            <a:chOff x="850625" y="1526817"/>
            <a:chExt cx="346021" cy="345131"/>
          </a:xfrm>
        </p:grpSpPr>
        <p:sp>
          <p:nvSpPr>
            <p:cNvPr id="9740" name="Google Shape;9740;p87"/>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7"/>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7"/>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7"/>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7"/>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7"/>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7"/>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7"/>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7"/>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7"/>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7"/>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7"/>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7"/>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7"/>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7"/>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7"/>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7"/>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7"/>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7"/>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7"/>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7"/>
          <p:cNvGrpSpPr/>
          <p:nvPr/>
        </p:nvGrpSpPr>
        <p:grpSpPr>
          <a:xfrm>
            <a:off x="3046943" y="3162447"/>
            <a:ext cx="379479" cy="370395"/>
            <a:chOff x="3046943" y="3367847"/>
            <a:chExt cx="379479" cy="370395"/>
          </a:xfrm>
        </p:grpSpPr>
        <p:sp>
          <p:nvSpPr>
            <p:cNvPr id="9761" name="Google Shape;9761;p87"/>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7"/>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7"/>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7"/>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7"/>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7"/>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7"/>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87"/>
          <p:cNvGrpSpPr/>
          <p:nvPr/>
        </p:nvGrpSpPr>
        <p:grpSpPr>
          <a:xfrm>
            <a:off x="1289506" y="1778258"/>
            <a:ext cx="391103" cy="377777"/>
            <a:chOff x="1289506" y="1983658"/>
            <a:chExt cx="391103" cy="377777"/>
          </a:xfrm>
        </p:grpSpPr>
        <p:sp>
          <p:nvSpPr>
            <p:cNvPr id="9769" name="Google Shape;9769;p87"/>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7"/>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7"/>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7"/>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7"/>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7"/>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7"/>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7"/>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87"/>
          <p:cNvGrpSpPr/>
          <p:nvPr/>
        </p:nvGrpSpPr>
        <p:grpSpPr>
          <a:xfrm>
            <a:off x="1287935" y="1305578"/>
            <a:ext cx="350288" cy="362357"/>
            <a:chOff x="1287935" y="1510978"/>
            <a:chExt cx="350288" cy="362357"/>
          </a:xfrm>
        </p:grpSpPr>
        <p:sp>
          <p:nvSpPr>
            <p:cNvPr id="9778" name="Google Shape;9778;p87"/>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7"/>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7"/>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7"/>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7"/>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7"/>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7"/>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7"/>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7"/>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7"/>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7"/>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7"/>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7"/>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7"/>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7"/>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7"/>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7"/>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7"/>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7"/>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87"/>
          <p:cNvGrpSpPr/>
          <p:nvPr/>
        </p:nvGrpSpPr>
        <p:grpSpPr>
          <a:xfrm>
            <a:off x="2477973" y="4084559"/>
            <a:ext cx="210042" cy="361991"/>
            <a:chOff x="2477973" y="4289959"/>
            <a:chExt cx="210042" cy="361991"/>
          </a:xfrm>
        </p:grpSpPr>
        <p:sp>
          <p:nvSpPr>
            <p:cNvPr id="9798" name="Google Shape;9798;p87"/>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7"/>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7"/>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7"/>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7"/>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7"/>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87"/>
          <p:cNvGrpSpPr/>
          <p:nvPr/>
        </p:nvGrpSpPr>
        <p:grpSpPr>
          <a:xfrm>
            <a:off x="3518969" y="2704349"/>
            <a:ext cx="347827" cy="345602"/>
            <a:chOff x="3518969" y="2909749"/>
            <a:chExt cx="347827" cy="345602"/>
          </a:xfrm>
        </p:grpSpPr>
        <p:sp>
          <p:nvSpPr>
            <p:cNvPr id="9805" name="Google Shape;9805;p87"/>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7"/>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7"/>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7"/>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7"/>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7"/>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7"/>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7"/>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7"/>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7"/>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7"/>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7"/>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7"/>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87"/>
          <p:cNvGrpSpPr/>
          <p:nvPr/>
        </p:nvGrpSpPr>
        <p:grpSpPr>
          <a:xfrm>
            <a:off x="2137005" y="1317856"/>
            <a:ext cx="415817" cy="355734"/>
            <a:chOff x="2137005" y="1523256"/>
            <a:chExt cx="415817" cy="355734"/>
          </a:xfrm>
        </p:grpSpPr>
        <p:sp>
          <p:nvSpPr>
            <p:cNvPr id="9819" name="Google Shape;9819;p87"/>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7"/>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7"/>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7"/>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7"/>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7"/>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7"/>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7"/>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7"/>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7"/>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87"/>
          <p:cNvGrpSpPr/>
          <p:nvPr/>
        </p:nvGrpSpPr>
        <p:grpSpPr>
          <a:xfrm>
            <a:off x="1713413" y="3154148"/>
            <a:ext cx="397700" cy="389637"/>
            <a:chOff x="1713413" y="3359548"/>
            <a:chExt cx="397700" cy="389637"/>
          </a:xfrm>
        </p:grpSpPr>
        <p:sp>
          <p:nvSpPr>
            <p:cNvPr id="9830" name="Google Shape;9830;p87"/>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7"/>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7"/>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7"/>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7"/>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7"/>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7"/>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7"/>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7"/>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7"/>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7"/>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7"/>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7"/>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7"/>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7"/>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7"/>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7"/>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7"/>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7"/>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7"/>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87"/>
          <p:cNvGrpSpPr/>
          <p:nvPr/>
        </p:nvGrpSpPr>
        <p:grpSpPr>
          <a:xfrm>
            <a:off x="1976129" y="4078773"/>
            <a:ext cx="401496" cy="371154"/>
            <a:chOff x="1976129" y="4284173"/>
            <a:chExt cx="401496" cy="371154"/>
          </a:xfrm>
        </p:grpSpPr>
        <p:sp>
          <p:nvSpPr>
            <p:cNvPr id="9851" name="Google Shape;9851;p87"/>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7"/>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7"/>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7"/>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7"/>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7"/>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7"/>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7"/>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7"/>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7"/>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7"/>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7"/>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7"/>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7"/>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7"/>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87"/>
          <p:cNvGrpSpPr/>
          <p:nvPr/>
        </p:nvGrpSpPr>
        <p:grpSpPr>
          <a:xfrm>
            <a:off x="1830123" y="2699584"/>
            <a:ext cx="184412" cy="367541"/>
            <a:chOff x="1830123" y="2904984"/>
            <a:chExt cx="184412" cy="367541"/>
          </a:xfrm>
        </p:grpSpPr>
        <p:sp>
          <p:nvSpPr>
            <p:cNvPr id="9867" name="Google Shape;9867;p87"/>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7"/>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7"/>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7"/>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7"/>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87"/>
          <p:cNvGrpSpPr/>
          <p:nvPr/>
        </p:nvGrpSpPr>
        <p:grpSpPr>
          <a:xfrm>
            <a:off x="2602224" y="3620518"/>
            <a:ext cx="376966" cy="349765"/>
            <a:chOff x="2602224" y="3825918"/>
            <a:chExt cx="376966" cy="349765"/>
          </a:xfrm>
        </p:grpSpPr>
        <p:sp>
          <p:nvSpPr>
            <p:cNvPr id="9873" name="Google Shape;9873;p87"/>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7"/>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7"/>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7"/>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7"/>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7"/>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7"/>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7"/>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7"/>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7"/>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7"/>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7"/>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87"/>
          <p:cNvGrpSpPr/>
          <p:nvPr/>
        </p:nvGrpSpPr>
        <p:grpSpPr>
          <a:xfrm>
            <a:off x="3479725" y="3215723"/>
            <a:ext cx="411419" cy="256616"/>
            <a:chOff x="3479725" y="3421123"/>
            <a:chExt cx="411419" cy="256616"/>
          </a:xfrm>
        </p:grpSpPr>
        <p:sp>
          <p:nvSpPr>
            <p:cNvPr id="9886" name="Google Shape;9886;p87"/>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7"/>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7"/>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7"/>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7"/>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7"/>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7"/>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7"/>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7"/>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7"/>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7"/>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7"/>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7"/>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7"/>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7"/>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7"/>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7"/>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7"/>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7"/>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7"/>
          <p:cNvGrpSpPr/>
          <p:nvPr/>
        </p:nvGrpSpPr>
        <p:grpSpPr>
          <a:xfrm>
            <a:off x="1283275" y="3614078"/>
            <a:ext cx="373824" cy="362881"/>
            <a:chOff x="1283275" y="3819478"/>
            <a:chExt cx="373824" cy="362881"/>
          </a:xfrm>
        </p:grpSpPr>
        <p:sp>
          <p:nvSpPr>
            <p:cNvPr id="9906" name="Google Shape;9906;p87"/>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7"/>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7"/>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7"/>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7"/>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7"/>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7"/>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7"/>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7"/>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7"/>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7"/>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7"/>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7"/>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87"/>
          <p:cNvGrpSpPr/>
          <p:nvPr/>
        </p:nvGrpSpPr>
        <p:grpSpPr>
          <a:xfrm>
            <a:off x="3462865" y="2253896"/>
            <a:ext cx="442730" cy="362331"/>
            <a:chOff x="3462865" y="2459296"/>
            <a:chExt cx="442730" cy="362331"/>
          </a:xfrm>
        </p:grpSpPr>
        <p:sp>
          <p:nvSpPr>
            <p:cNvPr id="9921" name="Google Shape;9921;p87"/>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7"/>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7"/>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7"/>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7"/>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7"/>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7"/>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87"/>
          <p:cNvGrpSpPr/>
          <p:nvPr/>
        </p:nvGrpSpPr>
        <p:grpSpPr>
          <a:xfrm>
            <a:off x="3988847" y="3152734"/>
            <a:ext cx="281121" cy="367279"/>
            <a:chOff x="3988847" y="3358134"/>
            <a:chExt cx="281121" cy="367279"/>
          </a:xfrm>
        </p:grpSpPr>
        <p:sp>
          <p:nvSpPr>
            <p:cNvPr id="9929" name="Google Shape;9929;p87"/>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7"/>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7"/>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7"/>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7"/>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7"/>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7"/>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7"/>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7"/>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7"/>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7"/>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7"/>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7"/>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7"/>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7"/>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7"/>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7"/>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7"/>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87"/>
          <p:cNvGrpSpPr/>
          <p:nvPr/>
        </p:nvGrpSpPr>
        <p:grpSpPr>
          <a:xfrm>
            <a:off x="3951620" y="2700632"/>
            <a:ext cx="370290" cy="366729"/>
            <a:chOff x="3951620" y="2906032"/>
            <a:chExt cx="370290" cy="366729"/>
          </a:xfrm>
        </p:grpSpPr>
        <p:sp>
          <p:nvSpPr>
            <p:cNvPr id="9948" name="Google Shape;9948;p87"/>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7"/>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87"/>
          <p:cNvGrpSpPr/>
          <p:nvPr/>
        </p:nvGrpSpPr>
        <p:grpSpPr>
          <a:xfrm>
            <a:off x="2145304" y="3153205"/>
            <a:ext cx="404245" cy="388433"/>
            <a:chOff x="2145304" y="3358605"/>
            <a:chExt cx="404245" cy="388433"/>
          </a:xfrm>
        </p:grpSpPr>
        <p:sp>
          <p:nvSpPr>
            <p:cNvPr id="9951" name="Google Shape;9951;p87"/>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7"/>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7"/>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7"/>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7"/>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7"/>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7"/>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7"/>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87"/>
          <p:cNvGrpSpPr/>
          <p:nvPr/>
        </p:nvGrpSpPr>
        <p:grpSpPr>
          <a:xfrm>
            <a:off x="2593925" y="3165196"/>
            <a:ext cx="406392" cy="365263"/>
            <a:chOff x="2593925" y="3370596"/>
            <a:chExt cx="406392" cy="365263"/>
          </a:xfrm>
        </p:grpSpPr>
        <p:sp>
          <p:nvSpPr>
            <p:cNvPr id="9960" name="Google Shape;9960;p87"/>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7"/>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7"/>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7"/>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7"/>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7"/>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7"/>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7"/>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7"/>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7"/>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7"/>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1" name="Google Shape;9971;p87"/>
          <p:cNvGrpSpPr/>
          <p:nvPr/>
        </p:nvGrpSpPr>
        <p:grpSpPr>
          <a:xfrm>
            <a:off x="848975" y="1782316"/>
            <a:ext cx="384898" cy="358221"/>
            <a:chOff x="848975" y="1987716"/>
            <a:chExt cx="384898" cy="358221"/>
          </a:xfrm>
        </p:grpSpPr>
        <p:sp>
          <p:nvSpPr>
            <p:cNvPr id="9972" name="Google Shape;9972;p87"/>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7"/>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7"/>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7"/>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7"/>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7"/>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7"/>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7"/>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7"/>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87"/>
          <p:cNvGrpSpPr/>
          <p:nvPr/>
        </p:nvGrpSpPr>
        <p:grpSpPr>
          <a:xfrm>
            <a:off x="2255731" y="2722492"/>
            <a:ext cx="226405" cy="386260"/>
            <a:chOff x="2255731" y="2927892"/>
            <a:chExt cx="226405" cy="386260"/>
          </a:xfrm>
        </p:grpSpPr>
        <p:sp>
          <p:nvSpPr>
            <p:cNvPr id="9982" name="Google Shape;9982;p87"/>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7"/>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7"/>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7"/>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7"/>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7"/>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7"/>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7"/>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7"/>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7"/>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7"/>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87"/>
          <p:cNvGrpSpPr/>
          <p:nvPr/>
        </p:nvGrpSpPr>
        <p:grpSpPr>
          <a:xfrm>
            <a:off x="2209576" y="2236748"/>
            <a:ext cx="307641" cy="346571"/>
            <a:chOff x="2209576" y="2442148"/>
            <a:chExt cx="307641" cy="346571"/>
          </a:xfrm>
        </p:grpSpPr>
        <p:sp>
          <p:nvSpPr>
            <p:cNvPr id="9994" name="Google Shape;9994;p87"/>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7"/>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7"/>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7"/>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7"/>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7"/>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7"/>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7"/>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7"/>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7"/>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7"/>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7"/>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7"/>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7"/>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7"/>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87"/>
          <p:cNvGrpSpPr/>
          <p:nvPr/>
        </p:nvGrpSpPr>
        <p:grpSpPr>
          <a:xfrm>
            <a:off x="1334850" y="2704742"/>
            <a:ext cx="280231" cy="357854"/>
            <a:chOff x="1334850" y="2910142"/>
            <a:chExt cx="280231" cy="357854"/>
          </a:xfrm>
        </p:grpSpPr>
        <p:sp>
          <p:nvSpPr>
            <p:cNvPr id="10010" name="Google Shape;10010;p87"/>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7"/>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7"/>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7"/>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7"/>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7"/>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7"/>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7"/>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7"/>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87"/>
          <p:cNvGrpSpPr/>
          <p:nvPr/>
        </p:nvGrpSpPr>
        <p:grpSpPr>
          <a:xfrm>
            <a:off x="920682" y="3606250"/>
            <a:ext cx="220357" cy="378353"/>
            <a:chOff x="920682" y="3811650"/>
            <a:chExt cx="220357" cy="378353"/>
          </a:xfrm>
        </p:grpSpPr>
        <p:sp>
          <p:nvSpPr>
            <p:cNvPr id="10020" name="Google Shape;10020;p87"/>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7"/>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7"/>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7"/>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7"/>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7"/>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7"/>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7"/>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7"/>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7"/>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7"/>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7"/>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7"/>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7"/>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7"/>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87"/>
          <p:cNvGrpSpPr/>
          <p:nvPr/>
        </p:nvGrpSpPr>
        <p:grpSpPr>
          <a:xfrm>
            <a:off x="3900804" y="1342518"/>
            <a:ext cx="411550" cy="337748"/>
            <a:chOff x="3900804" y="1547918"/>
            <a:chExt cx="411550" cy="337748"/>
          </a:xfrm>
        </p:grpSpPr>
        <p:sp>
          <p:nvSpPr>
            <p:cNvPr id="10036" name="Google Shape;10036;p87"/>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7"/>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7"/>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7"/>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7"/>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7"/>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7"/>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87"/>
          <p:cNvGrpSpPr/>
          <p:nvPr/>
        </p:nvGrpSpPr>
        <p:grpSpPr>
          <a:xfrm>
            <a:off x="3508654" y="3606381"/>
            <a:ext cx="363876" cy="364007"/>
            <a:chOff x="3508654" y="3811781"/>
            <a:chExt cx="363876" cy="364007"/>
          </a:xfrm>
        </p:grpSpPr>
        <p:sp>
          <p:nvSpPr>
            <p:cNvPr id="10044" name="Google Shape;10044;p87"/>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7"/>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7"/>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7"/>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7"/>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7"/>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7"/>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7"/>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7"/>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7"/>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7"/>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7"/>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7"/>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7"/>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8" name="Google Shape;10058;p87"/>
          <p:cNvGrpSpPr/>
          <p:nvPr/>
        </p:nvGrpSpPr>
        <p:grpSpPr>
          <a:xfrm>
            <a:off x="1761322" y="3609523"/>
            <a:ext cx="310050" cy="374688"/>
            <a:chOff x="1761322" y="3814923"/>
            <a:chExt cx="310050" cy="374688"/>
          </a:xfrm>
        </p:grpSpPr>
        <p:sp>
          <p:nvSpPr>
            <p:cNvPr id="10059" name="Google Shape;10059;p87"/>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7"/>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7"/>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7"/>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7"/>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7"/>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7"/>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7"/>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7"/>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7"/>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7"/>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7"/>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7"/>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7"/>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7"/>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7"/>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7"/>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7"/>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7"/>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7"/>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7"/>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7"/>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7"/>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7"/>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7"/>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7"/>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7"/>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7"/>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87"/>
          <p:cNvGrpSpPr/>
          <p:nvPr/>
        </p:nvGrpSpPr>
        <p:grpSpPr>
          <a:xfrm>
            <a:off x="2604109" y="2233895"/>
            <a:ext cx="399088" cy="373144"/>
            <a:chOff x="2604109" y="2439295"/>
            <a:chExt cx="399088" cy="373144"/>
          </a:xfrm>
        </p:grpSpPr>
        <p:sp>
          <p:nvSpPr>
            <p:cNvPr id="10088" name="Google Shape;10088;p87"/>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7"/>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7"/>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7"/>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7"/>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7"/>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7"/>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7"/>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7"/>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7"/>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7"/>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7"/>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7"/>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7"/>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7"/>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7"/>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7"/>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7"/>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7"/>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7"/>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7"/>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7"/>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7"/>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7"/>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7"/>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7"/>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7"/>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7"/>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7"/>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7"/>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7"/>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7"/>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7"/>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7"/>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7"/>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7"/>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7"/>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7"/>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7"/>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7"/>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7"/>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7"/>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7"/>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87"/>
          <p:cNvGrpSpPr/>
          <p:nvPr/>
        </p:nvGrpSpPr>
        <p:grpSpPr>
          <a:xfrm>
            <a:off x="7086308" y="2256121"/>
            <a:ext cx="368536" cy="353692"/>
            <a:chOff x="7086308" y="2461521"/>
            <a:chExt cx="368536" cy="353692"/>
          </a:xfrm>
        </p:grpSpPr>
        <p:sp>
          <p:nvSpPr>
            <p:cNvPr id="10132" name="Google Shape;10132;p87"/>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7"/>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7"/>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7"/>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7"/>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7"/>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7"/>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7"/>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7"/>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7"/>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7"/>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87"/>
          <p:cNvGrpSpPr/>
          <p:nvPr/>
        </p:nvGrpSpPr>
        <p:grpSpPr>
          <a:xfrm>
            <a:off x="6644992" y="2248843"/>
            <a:ext cx="375552" cy="368405"/>
            <a:chOff x="6644992" y="2454243"/>
            <a:chExt cx="375552" cy="368405"/>
          </a:xfrm>
        </p:grpSpPr>
        <p:sp>
          <p:nvSpPr>
            <p:cNvPr id="10144" name="Google Shape;10144;p87"/>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7"/>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7"/>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7"/>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7"/>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7"/>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7"/>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7"/>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7"/>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7"/>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7"/>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87"/>
          <p:cNvGrpSpPr/>
          <p:nvPr/>
        </p:nvGrpSpPr>
        <p:grpSpPr>
          <a:xfrm>
            <a:off x="6186789" y="2251933"/>
            <a:ext cx="371049" cy="362096"/>
            <a:chOff x="6186789" y="2457333"/>
            <a:chExt cx="371049" cy="362096"/>
          </a:xfrm>
        </p:grpSpPr>
        <p:sp>
          <p:nvSpPr>
            <p:cNvPr id="10156" name="Google Shape;10156;p87"/>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7"/>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7"/>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7"/>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7"/>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7"/>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7"/>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7"/>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7"/>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7"/>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7"/>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7"/>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87"/>
          <p:cNvGrpSpPr/>
          <p:nvPr/>
        </p:nvGrpSpPr>
        <p:grpSpPr>
          <a:xfrm>
            <a:off x="7957893" y="2249079"/>
            <a:ext cx="375081" cy="368169"/>
            <a:chOff x="7957893" y="2454479"/>
            <a:chExt cx="375081" cy="368169"/>
          </a:xfrm>
        </p:grpSpPr>
        <p:sp>
          <p:nvSpPr>
            <p:cNvPr id="10169" name="Google Shape;10169;p87"/>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7"/>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7"/>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7"/>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7"/>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7"/>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7"/>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7"/>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7"/>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7"/>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87"/>
          <p:cNvGrpSpPr/>
          <p:nvPr/>
        </p:nvGrpSpPr>
        <p:grpSpPr>
          <a:xfrm>
            <a:off x="5738562" y="2248948"/>
            <a:ext cx="368536" cy="368300"/>
            <a:chOff x="5738562" y="2454348"/>
            <a:chExt cx="368536" cy="368300"/>
          </a:xfrm>
        </p:grpSpPr>
        <p:sp>
          <p:nvSpPr>
            <p:cNvPr id="10180" name="Google Shape;10180;p87"/>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7"/>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7"/>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7"/>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7"/>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7"/>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7"/>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7"/>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7"/>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7"/>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7"/>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7"/>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7"/>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7"/>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7"/>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7"/>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7"/>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7"/>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7"/>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7"/>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7"/>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7"/>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7"/>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7"/>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7"/>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7"/>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7"/>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7"/>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7"/>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7"/>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87"/>
          <p:cNvGrpSpPr/>
          <p:nvPr/>
        </p:nvGrpSpPr>
        <p:grpSpPr>
          <a:xfrm>
            <a:off x="4870747" y="2288820"/>
            <a:ext cx="368536" cy="288687"/>
            <a:chOff x="4870747" y="2494220"/>
            <a:chExt cx="368536" cy="288687"/>
          </a:xfrm>
        </p:grpSpPr>
        <p:sp>
          <p:nvSpPr>
            <p:cNvPr id="10213" name="Google Shape;10213;p87"/>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7"/>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7"/>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7"/>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7"/>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7"/>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7"/>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7"/>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7"/>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7"/>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7"/>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7"/>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7"/>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7"/>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7"/>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7"/>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7"/>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7"/>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7"/>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7"/>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7"/>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7"/>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7"/>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7"/>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7"/>
          <p:cNvGrpSpPr/>
          <p:nvPr/>
        </p:nvGrpSpPr>
        <p:grpSpPr>
          <a:xfrm>
            <a:off x="5300308" y="2249105"/>
            <a:ext cx="370604" cy="367960"/>
            <a:chOff x="5300308" y="2454505"/>
            <a:chExt cx="370604" cy="367960"/>
          </a:xfrm>
        </p:grpSpPr>
        <p:sp>
          <p:nvSpPr>
            <p:cNvPr id="10238" name="Google Shape;10238;p87"/>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7"/>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7"/>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7"/>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7"/>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7"/>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7"/>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7"/>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7"/>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7"/>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7"/>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7"/>
          <p:cNvGrpSpPr/>
          <p:nvPr/>
        </p:nvGrpSpPr>
        <p:grpSpPr>
          <a:xfrm>
            <a:off x="4929600" y="3620335"/>
            <a:ext cx="230803" cy="340235"/>
            <a:chOff x="4929600" y="3825735"/>
            <a:chExt cx="230803" cy="340235"/>
          </a:xfrm>
        </p:grpSpPr>
        <p:sp>
          <p:nvSpPr>
            <p:cNvPr id="10250" name="Google Shape;10250;p87"/>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7"/>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7"/>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7"/>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7"/>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7"/>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7"/>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7"/>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7"/>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7"/>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7"/>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7"/>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7"/>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7"/>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7"/>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7"/>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7"/>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7"/>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7"/>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7"/>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7"/>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87"/>
          <p:cNvGrpSpPr/>
          <p:nvPr/>
        </p:nvGrpSpPr>
        <p:grpSpPr>
          <a:xfrm>
            <a:off x="6264518" y="3619995"/>
            <a:ext cx="249810" cy="340968"/>
            <a:chOff x="6264518" y="3825395"/>
            <a:chExt cx="249810" cy="340968"/>
          </a:xfrm>
        </p:grpSpPr>
        <p:sp>
          <p:nvSpPr>
            <p:cNvPr id="10272" name="Google Shape;10272;p87"/>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7"/>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7"/>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7"/>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7"/>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7"/>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7"/>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7"/>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87"/>
          <p:cNvGrpSpPr/>
          <p:nvPr/>
        </p:nvGrpSpPr>
        <p:grpSpPr>
          <a:xfrm>
            <a:off x="5376073" y="3619968"/>
            <a:ext cx="223158" cy="340994"/>
            <a:chOff x="5376073" y="3825368"/>
            <a:chExt cx="223158" cy="340994"/>
          </a:xfrm>
        </p:grpSpPr>
        <p:sp>
          <p:nvSpPr>
            <p:cNvPr id="10281" name="Google Shape;10281;p87"/>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7"/>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7"/>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7"/>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7"/>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7"/>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7"/>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7"/>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7"/>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7"/>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7"/>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7"/>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7"/>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7"/>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7"/>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7"/>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7"/>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7"/>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7"/>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7"/>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7"/>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7"/>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7"/>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5" name="Google Shape;10305;p87"/>
          <p:cNvGrpSpPr/>
          <p:nvPr/>
        </p:nvGrpSpPr>
        <p:grpSpPr>
          <a:xfrm>
            <a:off x="6716044" y="3619995"/>
            <a:ext cx="197973" cy="340314"/>
            <a:chOff x="6716044" y="3825395"/>
            <a:chExt cx="197973" cy="340314"/>
          </a:xfrm>
        </p:grpSpPr>
        <p:sp>
          <p:nvSpPr>
            <p:cNvPr id="10306" name="Google Shape;10306;p87"/>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7"/>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7"/>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7"/>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7"/>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7"/>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7"/>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7"/>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7"/>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7"/>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7"/>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7"/>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7"/>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87"/>
          <p:cNvGrpSpPr/>
          <p:nvPr/>
        </p:nvGrpSpPr>
        <p:grpSpPr>
          <a:xfrm>
            <a:off x="7517833" y="2260415"/>
            <a:ext cx="370656" cy="345157"/>
            <a:chOff x="7517833" y="2465815"/>
            <a:chExt cx="370656" cy="345157"/>
          </a:xfrm>
        </p:grpSpPr>
        <p:sp>
          <p:nvSpPr>
            <p:cNvPr id="10320" name="Google Shape;10320;p87"/>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7"/>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7"/>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7"/>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7"/>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7"/>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7"/>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7"/>
          <p:cNvGrpSpPr/>
          <p:nvPr/>
        </p:nvGrpSpPr>
        <p:grpSpPr>
          <a:xfrm>
            <a:off x="5804954" y="3620309"/>
            <a:ext cx="251197" cy="340392"/>
            <a:chOff x="5804954" y="3825709"/>
            <a:chExt cx="251197" cy="340392"/>
          </a:xfrm>
        </p:grpSpPr>
        <p:sp>
          <p:nvSpPr>
            <p:cNvPr id="10328" name="Google Shape;10328;p87"/>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7"/>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7"/>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7"/>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7"/>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7"/>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87"/>
          <p:cNvGrpSpPr/>
          <p:nvPr/>
        </p:nvGrpSpPr>
        <p:grpSpPr>
          <a:xfrm>
            <a:off x="4872134" y="3154593"/>
            <a:ext cx="374819" cy="368562"/>
            <a:chOff x="4872134" y="3359993"/>
            <a:chExt cx="374819" cy="368562"/>
          </a:xfrm>
        </p:grpSpPr>
        <p:sp>
          <p:nvSpPr>
            <p:cNvPr id="10335" name="Google Shape;10335;p87"/>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7"/>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7"/>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7"/>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7"/>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7"/>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7"/>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7"/>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7"/>
          <p:cNvGrpSpPr/>
          <p:nvPr/>
        </p:nvGrpSpPr>
        <p:grpSpPr>
          <a:xfrm>
            <a:off x="6614911" y="1310762"/>
            <a:ext cx="391810" cy="368484"/>
            <a:chOff x="6614911" y="1516162"/>
            <a:chExt cx="391810" cy="368484"/>
          </a:xfrm>
        </p:grpSpPr>
        <p:sp>
          <p:nvSpPr>
            <p:cNvPr id="10344" name="Google Shape;10344;p87"/>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7"/>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7"/>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7"/>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7"/>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7"/>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7"/>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7"/>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7"/>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7"/>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7"/>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7"/>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7"/>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7"/>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7"/>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7"/>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7"/>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7"/>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87"/>
          <p:cNvGrpSpPr/>
          <p:nvPr/>
        </p:nvGrpSpPr>
        <p:grpSpPr>
          <a:xfrm>
            <a:off x="5822573" y="3154619"/>
            <a:ext cx="231065" cy="368405"/>
            <a:chOff x="5822573" y="3360019"/>
            <a:chExt cx="231065" cy="368405"/>
          </a:xfrm>
        </p:grpSpPr>
        <p:sp>
          <p:nvSpPr>
            <p:cNvPr id="10363" name="Google Shape;10363;p87"/>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7"/>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7"/>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7"/>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7"/>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7"/>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7"/>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7"/>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7"/>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7"/>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7"/>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7"/>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7"/>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7"/>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87"/>
          <p:cNvGrpSpPr/>
          <p:nvPr/>
        </p:nvGrpSpPr>
        <p:grpSpPr>
          <a:xfrm>
            <a:off x="7494690" y="1310788"/>
            <a:ext cx="374557" cy="368614"/>
            <a:chOff x="7494690" y="1516188"/>
            <a:chExt cx="374557" cy="368614"/>
          </a:xfrm>
        </p:grpSpPr>
        <p:sp>
          <p:nvSpPr>
            <p:cNvPr id="10379" name="Google Shape;10379;p87"/>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7"/>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7"/>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7"/>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7"/>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7"/>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7"/>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7"/>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87"/>
          <p:cNvGrpSpPr/>
          <p:nvPr/>
        </p:nvGrpSpPr>
        <p:grpSpPr>
          <a:xfrm>
            <a:off x="5314707" y="3154619"/>
            <a:ext cx="381731" cy="368405"/>
            <a:chOff x="5314707" y="3360019"/>
            <a:chExt cx="381731" cy="368405"/>
          </a:xfrm>
        </p:grpSpPr>
        <p:sp>
          <p:nvSpPr>
            <p:cNvPr id="10388" name="Google Shape;10388;p87"/>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7"/>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7"/>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7"/>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7"/>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7"/>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7"/>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7"/>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7"/>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7"/>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7"/>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7"/>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7"/>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7"/>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7"/>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7"/>
          <p:cNvGrpSpPr/>
          <p:nvPr/>
        </p:nvGrpSpPr>
        <p:grpSpPr>
          <a:xfrm>
            <a:off x="5308058" y="1311756"/>
            <a:ext cx="374295" cy="366599"/>
            <a:chOff x="5308058" y="1517156"/>
            <a:chExt cx="374295" cy="366599"/>
          </a:xfrm>
        </p:grpSpPr>
        <p:sp>
          <p:nvSpPr>
            <p:cNvPr id="10404" name="Google Shape;10404;p87"/>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7"/>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7"/>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7"/>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8" name="Google Shape;10408;p87"/>
          <p:cNvGrpSpPr/>
          <p:nvPr/>
        </p:nvGrpSpPr>
        <p:grpSpPr>
          <a:xfrm>
            <a:off x="6184800" y="1335502"/>
            <a:ext cx="370761" cy="319108"/>
            <a:chOff x="6184800" y="1540902"/>
            <a:chExt cx="370761" cy="319108"/>
          </a:xfrm>
        </p:grpSpPr>
        <p:sp>
          <p:nvSpPr>
            <p:cNvPr id="10409" name="Google Shape;10409;p87"/>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7"/>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7"/>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7"/>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7"/>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7"/>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7"/>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7"/>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7"/>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7"/>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7"/>
          <p:cNvGrpSpPr/>
          <p:nvPr/>
        </p:nvGrpSpPr>
        <p:grpSpPr>
          <a:xfrm>
            <a:off x="7060102" y="1310971"/>
            <a:ext cx="370709" cy="367829"/>
            <a:chOff x="7060102" y="1516371"/>
            <a:chExt cx="370709" cy="367829"/>
          </a:xfrm>
        </p:grpSpPr>
        <p:sp>
          <p:nvSpPr>
            <p:cNvPr id="10420" name="Google Shape;10420;p87"/>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7"/>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7"/>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7"/>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7"/>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7"/>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7"/>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7"/>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7"/>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7"/>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7"/>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7"/>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7"/>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7"/>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7"/>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7"/>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7"/>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7"/>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7"/>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7"/>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7"/>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7"/>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7"/>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7"/>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7"/>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7"/>
          <p:cNvGrpSpPr/>
          <p:nvPr/>
        </p:nvGrpSpPr>
        <p:grpSpPr>
          <a:xfrm>
            <a:off x="7935247" y="1310762"/>
            <a:ext cx="381704" cy="368588"/>
            <a:chOff x="7935247" y="1516162"/>
            <a:chExt cx="381704" cy="368588"/>
          </a:xfrm>
        </p:grpSpPr>
        <p:sp>
          <p:nvSpPr>
            <p:cNvPr id="10446" name="Google Shape;10446;p87"/>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7"/>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7"/>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7"/>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7"/>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7"/>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7"/>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7"/>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7"/>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7"/>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7"/>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7"/>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7"/>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7"/>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7"/>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7"/>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7"/>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7"/>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7"/>
          <p:cNvGrpSpPr/>
          <p:nvPr/>
        </p:nvGrpSpPr>
        <p:grpSpPr>
          <a:xfrm>
            <a:off x="5738169" y="1354430"/>
            <a:ext cx="389035" cy="281147"/>
            <a:chOff x="5738169" y="1559830"/>
            <a:chExt cx="389035" cy="281147"/>
          </a:xfrm>
        </p:grpSpPr>
        <p:sp>
          <p:nvSpPr>
            <p:cNvPr id="10465" name="Google Shape;10465;p87"/>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7"/>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7"/>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7"/>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7"/>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7"/>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1" name="Google Shape;10471;p87"/>
          <p:cNvGrpSpPr/>
          <p:nvPr/>
        </p:nvGrpSpPr>
        <p:grpSpPr>
          <a:xfrm>
            <a:off x="6192470" y="3155116"/>
            <a:ext cx="368510" cy="367750"/>
            <a:chOff x="6192470" y="3360516"/>
            <a:chExt cx="368510" cy="367750"/>
          </a:xfrm>
        </p:grpSpPr>
        <p:sp>
          <p:nvSpPr>
            <p:cNvPr id="10472" name="Google Shape;10472;p87"/>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7"/>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7"/>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7"/>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7"/>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7"/>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7"/>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7"/>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7"/>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7"/>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7"/>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7"/>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87"/>
          <p:cNvGrpSpPr/>
          <p:nvPr/>
        </p:nvGrpSpPr>
        <p:grpSpPr>
          <a:xfrm>
            <a:off x="4935019" y="1310709"/>
            <a:ext cx="246642" cy="368667"/>
            <a:chOff x="4935019" y="1516109"/>
            <a:chExt cx="246642" cy="368667"/>
          </a:xfrm>
        </p:grpSpPr>
        <p:sp>
          <p:nvSpPr>
            <p:cNvPr id="10485" name="Google Shape;10485;p87"/>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7"/>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7"/>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7"/>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7"/>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7"/>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7"/>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7"/>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7"/>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7"/>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87"/>
          <p:cNvGrpSpPr/>
          <p:nvPr/>
        </p:nvGrpSpPr>
        <p:grpSpPr>
          <a:xfrm>
            <a:off x="7989335" y="3154619"/>
            <a:ext cx="291698" cy="368405"/>
            <a:chOff x="7989335" y="3360019"/>
            <a:chExt cx="291698" cy="368405"/>
          </a:xfrm>
        </p:grpSpPr>
        <p:sp>
          <p:nvSpPr>
            <p:cNvPr id="10496" name="Google Shape;10496;p87"/>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7"/>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7"/>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7"/>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7"/>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7"/>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7"/>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7"/>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7"/>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7"/>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87"/>
          <p:cNvGrpSpPr/>
          <p:nvPr/>
        </p:nvGrpSpPr>
        <p:grpSpPr>
          <a:xfrm>
            <a:off x="6633158" y="3154383"/>
            <a:ext cx="368143" cy="368771"/>
            <a:chOff x="6633158" y="3359783"/>
            <a:chExt cx="368143" cy="368771"/>
          </a:xfrm>
        </p:grpSpPr>
        <p:sp>
          <p:nvSpPr>
            <p:cNvPr id="10507" name="Google Shape;10507;p87"/>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7"/>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7"/>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7"/>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7"/>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7"/>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7"/>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7"/>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7"/>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7"/>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7"/>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7"/>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7"/>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7"/>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7"/>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7"/>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7"/>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7"/>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87"/>
          <p:cNvGrpSpPr/>
          <p:nvPr/>
        </p:nvGrpSpPr>
        <p:grpSpPr>
          <a:xfrm>
            <a:off x="7940666" y="1814805"/>
            <a:ext cx="383249" cy="286488"/>
            <a:chOff x="7940666" y="2020205"/>
            <a:chExt cx="383249" cy="286488"/>
          </a:xfrm>
        </p:grpSpPr>
        <p:sp>
          <p:nvSpPr>
            <p:cNvPr id="10526" name="Google Shape;10526;p87"/>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7"/>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7"/>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7"/>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7"/>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87"/>
          <p:cNvGrpSpPr/>
          <p:nvPr/>
        </p:nvGrpSpPr>
        <p:grpSpPr>
          <a:xfrm>
            <a:off x="7508513" y="1818078"/>
            <a:ext cx="372175" cy="279995"/>
            <a:chOff x="7508513" y="2023478"/>
            <a:chExt cx="372175" cy="279995"/>
          </a:xfrm>
        </p:grpSpPr>
        <p:sp>
          <p:nvSpPr>
            <p:cNvPr id="10532" name="Google Shape;10532;p87"/>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7"/>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7"/>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7"/>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7"/>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7"/>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7"/>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7"/>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7"/>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7"/>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7"/>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7"/>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7"/>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7"/>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7"/>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7"/>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7"/>
          <p:cNvGrpSpPr/>
          <p:nvPr/>
        </p:nvGrpSpPr>
        <p:grpSpPr>
          <a:xfrm>
            <a:off x="7070705" y="1790903"/>
            <a:ext cx="368405" cy="334449"/>
            <a:chOff x="7070705" y="1996303"/>
            <a:chExt cx="368405" cy="334449"/>
          </a:xfrm>
        </p:grpSpPr>
        <p:sp>
          <p:nvSpPr>
            <p:cNvPr id="10549" name="Google Shape;10549;p87"/>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7"/>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7"/>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7"/>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7"/>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7"/>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7"/>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7"/>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7"/>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7"/>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7"/>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7"/>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7"/>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7"/>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7"/>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87"/>
          <p:cNvGrpSpPr/>
          <p:nvPr/>
        </p:nvGrpSpPr>
        <p:grpSpPr>
          <a:xfrm>
            <a:off x="6630645" y="1834938"/>
            <a:ext cx="368536" cy="246275"/>
            <a:chOff x="6630645" y="2040338"/>
            <a:chExt cx="368536" cy="246275"/>
          </a:xfrm>
        </p:grpSpPr>
        <p:sp>
          <p:nvSpPr>
            <p:cNvPr id="10565" name="Google Shape;10565;p87"/>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7"/>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7"/>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7"/>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7"/>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7"/>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7"/>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7"/>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7"/>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7"/>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7"/>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7"/>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7"/>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7"/>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7"/>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7"/>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7"/>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7"/>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7"/>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7"/>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7"/>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7"/>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7"/>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7"/>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7"/>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7"/>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87"/>
          <p:cNvGrpSpPr/>
          <p:nvPr/>
        </p:nvGrpSpPr>
        <p:grpSpPr>
          <a:xfrm>
            <a:off x="6190455" y="1789646"/>
            <a:ext cx="368771" cy="336858"/>
            <a:chOff x="6190455" y="1995046"/>
            <a:chExt cx="368771" cy="336858"/>
          </a:xfrm>
        </p:grpSpPr>
        <p:sp>
          <p:nvSpPr>
            <p:cNvPr id="10592" name="Google Shape;10592;p87"/>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7"/>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7"/>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7"/>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7"/>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7"/>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7"/>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7"/>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7"/>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7"/>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7"/>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7"/>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7"/>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7"/>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7"/>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7"/>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7"/>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7"/>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87"/>
          <p:cNvGrpSpPr/>
          <p:nvPr/>
        </p:nvGrpSpPr>
        <p:grpSpPr>
          <a:xfrm>
            <a:off x="5750631" y="1810983"/>
            <a:ext cx="371677" cy="293740"/>
            <a:chOff x="5750631" y="2016383"/>
            <a:chExt cx="371677" cy="293740"/>
          </a:xfrm>
        </p:grpSpPr>
        <p:sp>
          <p:nvSpPr>
            <p:cNvPr id="10611" name="Google Shape;10611;p87"/>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7"/>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7"/>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7"/>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7"/>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7"/>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7"/>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7"/>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7"/>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7"/>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7"/>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7"/>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87"/>
          <p:cNvGrpSpPr/>
          <p:nvPr/>
        </p:nvGrpSpPr>
        <p:grpSpPr>
          <a:xfrm>
            <a:off x="5310807" y="1817449"/>
            <a:ext cx="368274" cy="281226"/>
            <a:chOff x="5310807" y="2022849"/>
            <a:chExt cx="368274" cy="281226"/>
          </a:xfrm>
        </p:grpSpPr>
        <p:sp>
          <p:nvSpPr>
            <p:cNvPr id="10624" name="Google Shape;10624;p87"/>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7"/>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7"/>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7"/>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7"/>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7"/>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7"/>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7"/>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7"/>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7"/>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7"/>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7"/>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7"/>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7"/>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7"/>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7"/>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7"/>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7"/>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7"/>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87"/>
          <p:cNvGrpSpPr/>
          <p:nvPr/>
        </p:nvGrpSpPr>
        <p:grpSpPr>
          <a:xfrm>
            <a:off x="4865589" y="1817030"/>
            <a:ext cx="375788" cy="281828"/>
            <a:chOff x="4865589" y="2022430"/>
            <a:chExt cx="375788" cy="281828"/>
          </a:xfrm>
        </p:grpSpPr>
        <p:sp>
          <p:nvSpPr>
            <p:cNvPr id="10644" name="Google Shape;10644;p87"/>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7"/>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7"/>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7"/>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7"/>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7"/>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7"/>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7"/>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7"/>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7"/>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7"/>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87"/>
          <p:cNvGrpSpPr/>
          <p:nvPr/>
        </p:nvGrpSpPr>
        <p:grpSpPr>
          <a:xfrm>
            <a:off x="7107069" y="3154855"/>
            <a:ext cx="293818" cy="368012"/>
            <a:chOff x="7107069" y="3360255"/>
            <a:chExt cx="293818" cy="368012"/>
          </a:xfrm>
        </p:grpSpPr>
        <p:sp>
          <p:nvSpPr>
            <p:cNvPr id="10656" name="Google Shape;10656;p87"/>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7"/>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7"/>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7"/>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7"/>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7"/>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7"/>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87"/>
          <p:cNvGrpSpPr/>
          <p:nvPr/>
        </p:nvGrpSpPr>
        <p:grpSpPr>
          <a:xfrm>
            <a:off x="7578597" y="3154933"/>
            <a:ext cx="234285" cy="367855"/>
            <a:chOff x="7578597" y="3360333"/>
            <a:chExt cx="234285" cy="367855"/>
          </a:xfrm>
        </p:grpSpPr>
        <p:sp>
          <p:nvSpPr>
            <p:cNvPr id="10664" name="Google Shape;10664;p87"/>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7"/>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7"/>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7"/>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7"/>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7"/>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7"/>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7"/>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7"/>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87"/>
          <p:cNvGrpSpPr/>
          <p:nvPr/>
        </p:nvGrpSpPr>
        <p:grpSpPr>
          <a:xfrm>
            <a:off x="6697352" y="4083983"/>
            <a:ext cx="269130" cy="354530"/>
            <a:chOff x="6697352" y="4289383"/>
            <a:chExt cx="269130" cy="354530"/>
          </a:xfrm>
        </p:grpSpPr>
        <p:sp>
          <p:nvSpPr>
            <p:cNvPr id="10674" name="Google Shape;10674;p87"/>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7"/>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7"/>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7"/>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7"/>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7"/>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7"/>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7"/>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7"/>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87"/>
          <p:cNvGrpSpPr/>
          <p:nvPr/>
        </p:nvGrpSpPr>
        <p:grpSpPr>
          <a:xfrm>
            <a:off x="5768616" y="2703485"/>
            <a:ext cx="334816" cy="368536"/>
            <a:chOff x="5768616" y="2908885"/>
            <a:chExt cx="334816" cy="368536"/>
          </a:xfrm>
        </p:grpSpPr>
        <p:sp>
          <p:nvSpPr>
            <p:cNvPr id="10684" name="Google Shape;10684;p87"/>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7"/>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7"/>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7"/>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7"/>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7"/>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7"/>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7"/>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7"/>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87"/>
          <p:cNvGrpSpPr/>
          <p:nvPr/>
        </p:nvGrpSpPr>
        <p:grpSpPr>
          <a:xfrm>
            <a:off x="6657061" y="2703485"/>
            <a:ext cx="323114" cy="368667"/>
            <a:chOff x="6657061" y="2908885"/>
            <a:chExt cx="323114" cy="368667"/>
          </a:xfrm>
        </p:grpSpPr>
        <p:sp>
          <p:nvSpPr>
            <p:cNvPr id="10694" name="Google Shape;10694;p87"/>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7"/>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7"/>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7"/>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7"/>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7"/>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7"/>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87"/>
          <p:cNvGrpSpPr/>
          <p:nvPr/>
        </p:nvGrpSpPr>
        <p:grpSpPr>
          <a:xfrm>
            <a:off x="6211084" y="2703773"/>
            <a:ext cx="330915" cy="368457"/>
            <a:chOff x="6211084" y="2909173"/>
            <a:chExt cx="330915" cy="368457"/>
          </a:xfrm>
        </p:grpSpPr>
        <p:sp>
          <p:nvSpPr>
            <p:cNvPr id="10702" name="Google Shape;10702;p87"/>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7"/>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7"/>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7"/>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7"/>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7"/>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7"/>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7"/>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87"/>
          <p:cNvGrpSpPr/>
          <p:nvPr/>
        </p:nvGrpSpPr>
        <p:grpSpPr>
          <a:xfrm>
            <a:off x="7543097" y="2703354"/>
            <a:ext cx="314945" cy="368300"/>
            <a:chOff x="7543097" y="2908754"/>
            <a:chExt cx="314945" cy="368300"/>
          </a:xfrm>
        </p:grpSpPr>
        <p:sp>
          <p:nvSpPr>
            <p:cNvPr id="10711" name="Google Shape;10711;p87"/>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7"/>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7"/>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7"/>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7"/>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7"/>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7"/>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7"/>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7"/>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7"/>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7"/>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7"/>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7"/>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87"/>
          <p:cNvGrpSpPr/>
          <p:nvPr/>
        </p:nvGrpSpPr>
        <p:grpSpPr>
          <a:xfrm>
            <a:off x="7090471" y="2703564"/>
            <a:ext cx="331282" cy="368588"/>
            <a:chOff x="7090471" y="2908964"/>
            <a:chExt cx="331282" cy="368588"/>
          </a:xfrm>
        </p:grpSpPr>
        <p:sp>
          <p:nvSpPr>
            <p:cNvPr id="10725" name="Google Shape;10725;p87"/>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7"/>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7"/>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87"/>
          <p:cNvGrpSpPr/>
          <p:nvPr/>
        </p:nvGrpSpPr>
        <p:grpSpPr>
          <a:xfrm>
            <a:off x="7159769" y="3621199"/>
            <a:ext cx="195722" cy="339816"/>
            <a:chOff x="7159769" y="3826599"/>
            <a:chExt cx="195722" cy="339816"/>
          </a:xfrm>
        </p:grpSpPr>
        <p:sp>
          <p:nvSpPr>
            <p:cNvPr id="10729" name="Google Shape;10729;p87"/>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7"/>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7"/>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7"/>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7"/>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7"/>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7"/>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7"/>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7"/>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7"/>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7"/>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7"/>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7"/>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87"/>
          <p:cNvGrpSpPr/>
          <p:nvPr/>
        </p:nvGrpSpPr>
        <p:grpSpPr>
          <a:xfrm>
            <a:off x="4959157" y="2703485"/>
            <a:ext cx="191454" cy="369531"/>
            <a:chOff x="4959157" y="2908885"/>
            <a:chExt cx="191454" cy="369531"/>
          </a:xfrm>
        </p:grpSpPr>
        <p:sp>
          <p:nvSpPr>
            <p:cNvPr id="10743" name="Google Shape;10743;p87"/>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7"/>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7"/>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7"/>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7"/>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7"/>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7"/>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7"/>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7"/>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7"/>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7"/>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7"/>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87"/>
          <p:cNvGrpSpPr/>
          <p:nvPr/>
        </p:nvGrpSpPr>
        <p:grpSpPr>
          <a:xfrm>
            <a:off x="7994230" y="2703511"/>
            <a:ext cx="295729" cy="368379"/>
            <a:chOff x="7994230" y="2908911"/>
            <a:chExt cx="295729" cy="368379"/>
          </a:xfrm>
        </p:grpSpPr>
        <p:sp>
          <p:nvSpPr>
            <p:cNvPr id="10756" name="Google Shape;10756;p87"/>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7"/>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7"/>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7"/>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7"/>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7"/>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7"/>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7"/>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7"/>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7"/>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7"/>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7"/>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7"/>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7"/>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7"/>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7"/>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7"/>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7"/>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7"/>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7"/>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7"/>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7"/>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87"/>
          <p:cNvGrpSpPr/>
          <p:nvPr/>
        </p:nvGrpSpPr>
        <p:grpSpPr>
          <a:xfrm>
            <a:off x="7552024" y="3620728"/>
            <a:ext cx="281880" cy="340733"/>
            <a:chOff x="7552024" y="3826128"/>
            <a:chExt cx="281880" cy="340733"/>
          </a:xfrm>
        </p:grpSpPr>
        <p:sp>
          <p:nvSpPr>
            <p:cNvPr id="10779" name="Google Shape;10779;p87"/>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7"/>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7"/>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7"/>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7"/>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7"/>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7"/>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7"/>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7"/>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7"/>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7"/>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7"/>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7"/>
          <p:cNvGrpSpPr/>
          <p:nvPr/>
        </p:nvGrpSpPr>
        <p:grpSpPr>
          <a:xfrm>
            <a:off x="6264910" y="4084428"/>
            <a:ext cx="202895" cy="354268"/>
            <a:chOff x="6264910" y="4289828"/>
            <a:chExt cx="202895" cy="354268"/>
          </a:xfrm>
        </p:grpSpPr>
        <p:sp>
          <p:nvSpPr>
            <p:cNvPr id="10792" name="Google Shape;10792;p87"/>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7"/>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7"/>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7"/>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7"/>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7"/>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7"/>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7"/>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87"/>
          <p:cNvGrpSpPr/>
          <p:nvPr/>
        </p:nvGrpSpPr>
        <p:grpSpPr>
          <a:xfrm>
            <a:off x="7972606" y="3621147"/>
            <a:ext cx="335863" cy="339685"/>
            <a:chOff x="7972606" y="3826547"/>
            <a:chExt cx="335863" cy="339685"/>
          </a:xfrm>
        </p:grpSpPr>
        <p:sp>
          <p:nvSpPr>
            <p:cNvPr id="10801" name="Google Shape;10801;p87"/>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7"/>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7"/>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7"/>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7"/>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7"/>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7"/>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7"/>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7"/>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7"/>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7"/>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7"/>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7"/>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87"/>
          <p:cNvGrpSpPr/>
          <p:nvPr/>
        </p:nvGrpSpPr>
        <p:grpSpPr>
          <a:xfrm>
            <a:off x="5309550" y="2703930"/>
            <a:ext cx="371939" cy="367201"/>
            <a:chOff x="5309550" y="2909330"/>
            <a:chExt cx="371939" cy="367201"/>
          </a:xfrm>
        </p:grpSpPr>
        <p:sp>
          <p:nvSpPr>
            <p:cNvPr id="10815" name="Google Shape;10815;p87"/>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7"/>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7"/>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7"/>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7"/>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7"/>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7"/>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7"/>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7"/>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7"/>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7"/>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7"/>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7"/>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7"/>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7"/>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7"/>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7"/>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2" name="Google Shape;10832;p87"/>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0833" name="Google Shape;10833;p87"/>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37"/>
        <p:cNvGrpSpPr/>
        <p:nvPr/>
      </p:nvGrpSpPr>
      <p:grpSpPr>
        <a:xfrm>
          <a:off x="0" y="0"/>
          <a:ext cx="0" cy="0"/>
          <a:chOff x="0" y="0"/>
          <a:chExt cx="0" cy="0"/>
        </a:xfrm>
      </p:grpSpPr>
      <p:grpSp>
        <p:nvGrpSpPr>
          <p:cNvPr id="10838" name="Google Shape;10838;p88"/>
          <p:cNvGrpSpPr/>
          <p:nvPr/>
        </p:nvGrpSpPr>
        <p:grpSpPr>
          <a:xfrm>
            <a:off x="910401" y="1327128"/>
            <a:ext cx="248243" cy="345731"/>
            <a:chOff x="910401" y="1511703"/>
            <a:chExt cx="248243" cy="345731"/>
          </a:xfrm>
        </p:grpSpPr>
        <p:sp>
          <p:nvSpPr>
            <p:cNvPr id="10839" name="Google Shape;10839;p88"/>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8"/>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8"/>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8"/>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8"/>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8"/>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8"/>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8"/>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8"/>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8"/>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8"/>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8"/>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8"/>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8"/>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8"/>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8"/>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8"/>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8"/>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8"/>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8"/>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8"/>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8"/>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8"/>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8"/>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88"/>
          <p:cNvGrpSpPr/>
          <p:nvPr/>
        </p:nvGrpSpPr>
        <p:grpSpPr>
          <a:xfrm>
            <a:off x="1311970" y="1327312"/>
            <a:ext cx="345810" cy="345547"/>
            <a:chOff x="1311970" y="1511887"/>
            <a:chExt cx="345810" cy="345547"/>
          </a:xfrm>
        </p:grpSpPr>
        <p:sp>
          <p:nvSpPr>
            <p:cNvPr id="10864" name="Google Shape;10864;p88"/>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8"/>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8"/>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8"/>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8"/>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8"/>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8"/>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8"/>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8"/>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8"/>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8"/>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8"/>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8"/>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8"/>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88"/>
          <p:cNvGrpSpPr/>
          <p:nvPr/>
        </p:nvGrpSpPr>
        <p:grpSpPr>
          <a:xfrm>
            <a:off x="1754297" y="1326735"/>
            <a:ext cx="353757" cy="346413"/>
            <a:chOff x="1754297" y="1511310"/>
            <a:chExt cx="353757" cy="346413"/>
          </a:xfrm>
        </p:grpSpPr>
        <p:sp>
          <p:nvSpPr>
            <p:cNvPr id="10879" name="Google Shape;10879;p88"/>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8"/>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8"/>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8"/>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8"/>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8"/>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8"/>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8"/>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8"/>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8"/>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8"/>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8"/>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8"/>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8"/>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8"/>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8"/>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8"/>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8"/>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8"/>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8"/>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9" name="Google Shape;10899;p88"/>
          <p:cNvGrpSpPr/>
          <p:nvPr/>
        </p:nvGrpSpPr>
        <p:grpSpPr>
          <a:xfrm>
            <a:off x="3115872" y="1327233"/>
            <a:ext cx="316277" cy="345600"/>
            <a:chOff x="3115872" y="1511808"/>
            <a:chExt cx="316277" cy="345600"/>
          </a:xfrm>
        </p:grpSpPr>
        <p:sp>
          <p:nvSpPr>
            <p:cNvPr id="10900" name="Google Shape;10900;p88"/>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8"/>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8"/>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8"/>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8"/>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8"/>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8"/>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8"/>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8"/>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8"/>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8"/>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8"/>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8"/>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8"/>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8"/>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8"/>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8"/>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8"/>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88"/>
          <p:cNvGrpSpPr/>
          <p:nvPr/>
        </p:nvGrpSpPr>
        <p:grpSpPr>
          <a:xfrm>
            <a:off x="3561975" y="1327207"/>
            <a:ext cx="349088" cy="345652"/>
            <a:chOff x="3561975" y="1511782"/>
            <a:chExt cx="349088" cy="345652"/>
          </a:xfrm>
        </p:grpSpPr>
        <p:sp>
          <p:nvSpPr>
            <p:cNvPr id="10919" name="Google Shape;10919;p88"/>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8"/>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8"/>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8"/>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8"/>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8"/>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8"/>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8"/>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8"/>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8"/>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8"/>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8"/>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8"/>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8"/>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8"/>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8"/>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8"/>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8"/>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8"/>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8"/>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8"/>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8"/>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8"/>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8"/>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88"/>
          <p:cNvGrpSpPr/>
          <p:nvPr/>
        </p:nvGrpSpPr>
        <p:grpSpPr>
          <a:xfrm>
            <a:off x="1747347" y="3178265"/>
            <a:ext cx="382161" cy="356537"/>
            <a:chOff x="1747347" y="3362840"/>
            <a:chExt cx="382161" cy="356537"/>
          </a:xfrm>
        </p:grpSpPr>
        <p:sp>
          <p:nvSpPr>
            <p:cNvPr id="10944" name="Google Shape;10944;p88"/>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8"/>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8"/>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8"/>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8"/>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8"/>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8"/>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8"/>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8"/>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8"/>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8"/>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8"/>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8"/>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8"/>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8"/>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8"/>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88"/>
          <p:cNvGrpSpPr/>
          <p:nvPr/>
        </p:nvGrpSpPr>
        <p:grpSpPr>
          <a:xfrm>
            <a:off x="2181989" y="3194421"/>
            <a:ext cx="404874" cy="341535"/>
            <a:chOff x="2181989" y="3378996"/>
            <a:chExt cx="404874" cy="341535"/>
          </a:xfrm>
        </p:grpSpPr>
        <p:sp>
          <p:nvSpPr>
            <p:cNvPr id="10961" name="Google Shape;10961;p88"/>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8"/>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8"/>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8"/>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8"/>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8"/>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8"/>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8"/>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8"/>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8"/>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8"/>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8"/>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8"/>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8"/>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8"/>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8"/>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8"/>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8"/>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88"/>
          <p:cNvGrpSpPr/>
          <p:nvPr/>
        </p:nvGrpSpPr>
        <p:grpSpPr>
          <a:xfrm>
            <a:off x="3097565" y="3197333"/>
            <a:ext cx="361336" cy="338623"/>
            <a:chOff x="3097565" y="3381908"/>
            <a:chExt cx="361336" cy="338623"/>
          </a:xfrm>
        </p:grpSpPr>
        <p:sp>
          <p:nvSpPr>
            <p:cNvPr id="10980" name="Google Shape;10980;p88"/>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8"/>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8"/>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8"/>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8"/>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8"/>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8"/>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8"/>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8"/>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8"/>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8"/>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8"/>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8"/>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8"/>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88"/>
          <p:cNvGrpSpPr/>
          <p:nvPr/>
        </p:nvGrpSpPr>
        <p:grpSpPr>
          <a:xfrm>
            <a:off x="871401" y="1813806"/>
            <a:ext cx="324224" cy="338466"/>
            <a:chOff x="871401" y="1998381"/>
            <a:chExt cx="324224" cy="338466"/>
          </a:xfrm>
        </p:grpSpPr>
        <p:sp>
          <p:nvSpPr>
            <p:cNvPr id="10995" name="Google Shape;10995;p88"/>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8"/>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8"/>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8"/>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8"/>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8"/>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8"/>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8"/>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8"/>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8"/>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8"/>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8"/>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8"/>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8"/>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8"/>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8"/>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8"/>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88"/>
          <p:cNvGrpSpPr/>
          <p:nvPr/>
        </p:nvGrpSpPr>
        <p:grpSpPr>
          <a:xfrm>
            <a:off x="1751884" y="1804705"/>
            <a:ext cx="360602" cy="360471"/>
            <a:chOff x="1751884" y="1989280"/>
            <a:chExt cx="360602" cy="360471"/>
          </a:xfrm>
        </p:grpSpPr>
        <p:sp>
          <p:nvSpPr>
            <p:cNvPr id="11013" name="Google Shape;11013;p88"/>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8"/>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8"/>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8"/>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8"/>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8"/>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8"/>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8"/>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8"/>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8"/>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8"/>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8"/>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8"/>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8"/>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8"/>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88"/>
          <p:cNvGrpSpPr/>
          <p:nvPr/>
        </p:nvGrpSpPr>
        <p:grpSpPr>
          <a:xfrm>
            <a:off x="2188048" y="1798987"/>
            <a:ext cx="389347" cy="353284"/>
            <a:chOff x="2188048" y="1983562"/>
            <a:chExt cx="389347" cy="353284"/>
          </a:xfrm>
        </p:grpSpPr>
        <p:sp>
          <p:nvSpPr>
            <p:cNvPr id="11029" name="Google Shape;11029;p88"/>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8"/>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8"/>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8"/>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8"/>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8"/>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8"/>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8"/>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88"/>
          <p:cNvGrpSpPr/>
          <p:nvPr/>
        </p:nvGrpSpPr>
        <p:grpSpPr>
          <a:xfrm>
            <a:off x="2654399" y="1839141"/>
            <a:ext cx="342977" cy="287663"/>
            <a:chOff x="2654399" y="2023716"/>
            <a:chExt cx="342977" cy="287663"/>
          </a:xfrm>
        </p:grpSpPr>
        <p:sp>
          <p:nvSpPr>
            <p:cNvPr id="11038" name="Google Shape;11038;p88"/>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8"/>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8"/>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8"/>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8"/>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8"/>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8"/>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8"/>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8"/>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8"/>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8"/>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8"/>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8"/>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8"/>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8"/>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8"/>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8"/>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8"/>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8"/>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8"/>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8"/>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8"/>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8"/>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8"/>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8"/>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8"/>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8"/>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8"/>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88"/>
          <p:cNvGrpSpPr/>
          <p:nvPr/>
        </p:nvGrpSpPr>
        <p:grpSpPr>
          <a:xfrm>
            <a:off x="3104515" y="1813806"/>
            <a:ext cx="338492" cy="338597"/>
            <a:chOff x="3104515" y="1998381"/>
            <a:chExt cx="338492" cy="338597"/>
          </a:xfrm>
        </p:grpSpPr>
        <p:sp>
          <p:nvSpPr>
            <p:cNvPr id="11067" name="Google Shape;11067;p88"/>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8"/>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8"/>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8"/>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8"/>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8"/>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8"/>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8"/>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8"/>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8"/>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8"/>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8"/>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8"/>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8"/>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8"/>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8"/>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8"/>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8"/>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8"/>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8"/>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8"/>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8"/>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8"/>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8"/>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8"/>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8"/>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8"/>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8"/>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8"/>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8"/>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8"/>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8"/>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8"/>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88"/>
          <p:cNvGrpSpPr/>
          <p:nvPr/>
        </p:nvGrpSpPr>
        <p:grpSpPr>
          <a:xfrm>
            <a:off x="4006321" y="1790830"/>
            <a:ext cx="320605" cy="384469"/>
            <a:chOff x="4006321" y="1975405"/>
            <a:chExt cx="320605" cy="384469"/>
          </a:xfrm>
        </p:grpSpPr>
        <p:sp>
          <p:nvSpPr>
            <p:cNvPr id="11101" name="Google Shape;11101;p88"/>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8"/>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8"/>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8"/>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8"/>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8"/>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8"/>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8"/>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8"/>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8"/>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8"/>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8"/>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8"/>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8"/>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8"/>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8"/>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8"/>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8"/>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8"/>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8"/>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8"/>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8"/>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3" name="Google Shape;11123;p88"/>
          <p:cNvGrpSpPr/>
          <p:nvPr/>
        </p:nvGrpSpPr>
        <p:grpSpPr>
          <a:xfrm>
            <a:off x="3554290" y="3195942"/>
            <a:ext cx="340092" cy="338623"/>
            <a:chOff x="3554290" y="3380517"/>
            <a:chExt cx="340092" cy="338623"/>
          </a:xfrm>
        </p:grpSpPr>
        <p:sp>
          <p:nvSpPr>
            <p:cNvPr id="11124" name="Google Shape;11124;p88"/>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8"/>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8"/>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8"/>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8"/>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8"/>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8"/>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8"/>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8"/>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8"/>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8"/>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8"/>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8"/>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8"/>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8"/>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8"/>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8"/>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8"/>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88"/>
          <p:cNvGrpSpPr/>
          <p:nvPr/>
        </p:nvGrpSpPr>
        <p:grpSpPr>
          <a:xfrm>
            <a:off x="4001155" y="3207456"/>
            <a:ext cx="345810" cy="311058"/>
            <a:chOff x="4001155" y="3392031"/>
            <a:chExt cx="345810" cy="311058"/>
          </a:xfrm>
        </p:grpSpPr>
        <p:sp>
          <p:nvSpPr>
            <p:cNvPr id="11143" name="Google Shape;11143;p88"/>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8"/>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8"/>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8"/>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8"/>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8"/>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8"/>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8"/>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8"/>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8"/>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8"/>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8"/>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8"/>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8"/>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8"/>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8"/>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8"/>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8"/>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8"/>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8"/>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8"/>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88"/>
          <p:cNvGrpSpPr/>
          <p:nvPr/>
        </p:nvGrpSpPr>
        <p:grpSpPr>
          <a:xfrm>
            <a:off x="912027" y="3641810"/>
            <a:ext cx="253699" cy="338571"/>
            <a:chOff x="912027" y="3826385"/>
            <a:chExt cx="253699" cy="338571"/>
          </a:xfrm>
        </p:grpSpPr>
        <p:sp>
          <p:nvSpPr>
            <p:cNvPr id="11166" name="Google Shape;11166;p88"/>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8"/>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8"/>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8"/>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8"/>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8"/>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8"/>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8"/>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8"/>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8"/>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8"/>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8"/>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8"/>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9" name="Google Shape;11179;p88"/>
          <p:cNvGrpSpPr/>
          <p:nvPr/>
        </p:nvGrpSpPr>
        <p:grpSpPr>
          <a:xfrm>
            <a:off x="1311446" y="3641889"/>
            <a:ext cx="353652" cy="338440"/>
            <a:chOff x="1311446" y="3826464"/>
            <a:chExt cx="353652" cy="338440"/>
          </a:xfrm>
        </p:grpSpPr>
        <p:sp>
          <p:nvSpPr>
            <p:cNvPr id="11180" name="Google Shape;11180;p88"/>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8"/>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8"/>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8"/>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8"/>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8"/>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8"/>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8"/>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8"/>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8"/>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88"/>
          <p:cNvGrpSpPr/>
          <p:nvPr/>
        </p:nvGrpSpPr>
        <p:grpSpPr>
          <a:xfrm>
            <a:off x="1768434" y="3641810"/>
            <a:ext cx="345154" cy="338728"/>
            <a:chOff x="1768434" y="3826385"/>
            <a:chExt cx="345154" cy="338728"/>
          </a:xfrm>
        </p:grpSpPr>
        <p:sp>
          <p:nvSpPr>
            <p:cNvPr id="11191" name="Google Shape;11191;p88"/>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8"/>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8"/>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8"/>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8"/>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8"/>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8"/>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8"/>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8"/>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8"/>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8"/>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8"/>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8"/>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8"/>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8"/>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8"/>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8"/>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8"/>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8"/>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8"/>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8"/>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8"/>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8"/>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8"/>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8"/>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8"/>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8"/>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8"/>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88"/>
          <p:cNvGrpSpPr/>
          <p:nvPr/>
        </p:nvGrpSpPr>
        <p:grpSpPr>
          <a:xfrm>
            <a:off x="2175039" y="3632211"/>
            <a:ext cx="424571" cy="344813"/>
            <a:chOff x="2175039" y="3816786"/>
            <a:chExt cx="424571" cy="344813"/>
          </a:xfrm>
        </p:grpSpPr>
        <p:sp>
          <p:nvSpPr>
            <p:cNvPr id="11220" name="Google Shape;11220;p88"/>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8"/>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8"/>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8"/>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8"/>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8"/>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8"/>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8"/>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8"/>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8"/>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8"/>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8"/>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8"/>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8"/>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8"/>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8"/>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8"/>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8"/>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8"/>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8"/>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8"/>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8"/>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8"/>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8"/>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8"/>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8"/>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8"/>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88"/>
          <p:cNvGrpSpPr/>
          <p:nvPr/>
        </p:nvGrpSpPr>
        <p:grpSpPr>
          <a:xfrm>
            <a:off x="1277770" y="1795997"/>
            <a:ext cx="409149" cy="373978"/>
            <a:chOff x="1277770" y="1980572"/>
            <a:chExt cx="409149" cy="373978"/>
          </a:xfrm>
        </p:grpSpPr>
        <p:sp>
          <p:nvSpPr>
            <p:cNvPr id="11248" name="Google Shape;11248;p88"/>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8"/>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8"/>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8"/>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8"/>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8"/>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8"/>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8"/>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8"/>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8"/>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8"/>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8"/>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8"/>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8"/>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8"/>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8"/>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8"/>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8"/>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8"/>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8"/>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8"/>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88"/>
          <p:cNvGrpSpPr/>
          <p:nvPr/>
        </p:nvGrpSpPr>
        <p:grpSpPr>
          <a:xfrm>
            <a:off x="870273" y="4109236"/>
            <a:ext cx="411300" cy="353258"/>
            <a:chOff x="870273" y="4293811"/>
            <a:chExt cx="411300" cy="353258"/>
          </a:xfrm>
        </p:grpSpPr>
        <p:sp>
          <p:nvSpPr>
            <p:cNvPr id="11270" name="Google Shape;11270;p8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8"/>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8"/>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8"/>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8"/>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8"/>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8"/>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8"/>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8"/>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8"/>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8"/>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8"/>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8"/>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8"/>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8"/>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8"/>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8"/>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8"/>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8"/>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9" name="Google Shape;11289;p88"/>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8"/>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1" name="Google Shape;11291;p88"/>
          <p:cNvGrpSpPr/>
          <p:nvPr/>
        </p:nvGrpSpPr>
        <p:grpSpPr>
          <a:xfrm>
            <a:off x="2189674" y="2255241"/>
            <a:ext cx="376627" cy="351501"/>
            <a:chOff x="2189674" y="2439816"/>
            <a:chExt cx="376627" cy="351501"/>
          </a:xfrm>
        </p:grpSpPr>
        <p:sp>
          <p:nvSpPr>
            <p:cNvPr id="11292" name="Google Shape;11292;p88"/>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8"/>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8"/>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8"/>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8"/>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8"/>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8"/>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8"/>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8"/>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8"/>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8"/>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8"/>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8"/>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8"/>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8"/>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8"/>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8"/>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8"/>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8"/>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8"/>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8"/>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8"/>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8"/>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8"/>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8"/>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8"/>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8"/>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8"/>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8"/>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88"/>
          <p:cNvGrpSpPr/>
          <p:nvPr/>
        </p:nvGrpSpPr>
        <p:grpSpPr>
          <a:xfrm>
            <a:off x="2660798" y="2267751"/>
            <a:ext cx="329653" cy="326926"/>
            <a:chOff x="2660798" y="2452326"/>
            <a:chExt cx="329653" cy="326926"/>
          </a:xfrm>
        </p:grpSpPr>
        <p:sp>
          <p:nvSpPr>
            <p:cNvPr id="11322" name="Google Shape;11322;p88"/>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8"/>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8"/>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8"/>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8"/>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8"/>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8"/>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8"/>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8"/>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8"/>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8"/>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8"/>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8"/>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8"/>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8"/>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8"/>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8"/>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8"/>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8"/>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8"/>
          <p:cNvGrpSpPr/>
          <p:nvPr/>
        </p:nvGrpSpPr>
        <p:grpSpPr>
          <a:xfrm>
            <a:off x="4059458" y="2255319"/>
            <a:ext cx="218973" cy="351265"/>
            <a:chOff x="4059458" y="2439894"/>
            <a:chExt cx="218973" cy="351265"/>
          </a:xfrm>
        </p:grpSpPr>
        <p:sp>
          <p:nvSpPr>
            <p:cNvPr id="11342" name="Google Shape;11342;p88"/>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8"/>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8"/>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8"/>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8"/>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7" name="Google Shape;11347;p88"/>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8"/>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9" name="Google Shape;11349;p88"/>
          <p:cNvGrpSpPr/>
          <p:nvPr/>
        </p:nvGrpSpPr>
        <p:grpSpPr>
          <a:xfrm>
            <a:off x="2612199" y="3640158"/>
            <a:ext cx="449041" cy="351108"/>
            <a:chOff x="2612199" y="3824733"/>
            <a:chExt cx="449041" cy="351108"/>
          </a:xfrm>
        </p:grpSpPr>
        <p:sp>
          <p:nvSpPr>
            <p:cNvPr id="11350" name="Google Shape;11350;p88"/>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8"/>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8"/>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8"/>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8"/>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8"/>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8"/>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8"/>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8"/>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8"/>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8"/>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8"/>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8"/>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8"/>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8"/>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8"/>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8"/>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8"/>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8"/>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8"/>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88"/>
          <p:cNvGrpSpPr/>
          <p:nvPr/>
        </p:nvGrpSpPr>
        <p:grpSpPr>
          <a:xfrm>
            <a:off x="3547471" y="2257759"/>
            <a:ext cx="347567" cy="346334"/>
            <a:chOff x="3547471" y="2442334"/>
            <a:chExt cx="347567" cy="346334"/>
          </a:xfrm>
        </p:grpSpPr>
        <p:sp>
          <p:nvSpPr>
            <p:cNvPr id="11371" name="Google Shape;11371;p88"/>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8"/>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8"/>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8"/>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8"/>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8"/>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8"/>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8"/>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8"/>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8"/>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8"/>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8"/>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8"/>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8"/>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8"/>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88"/>
          <p:cNvGrpSpPr/>
          <p:nvPr/>
        </p:nvGrpSpPr>
        <p:grpSpPr>
          <a:xfrm>
            <a:off x="3527093" y="3625995"/>
            <a:ext cx="403300" cy="357927"/>
            <a:chOff x="3527093" y="3810570"/>
            <a:chExt cx="403300" cy="357927"/>
          </a:xfrm>
        </p:grpSpPr>
        <p:sp>
          <p:nvSpPr>
            <p:cNvPr id="11387" name="Google Shape;11387;p88"/>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8"/>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8"/>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8"/>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8"/>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8"/>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8"/>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8"/>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8"/>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8"/>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8"/>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88"/>
          <p:cNvGrpSpPr/>
          <p:nvPr/>
        </p:nvGrpSpPr>
        <p:grpSpPr>
          <a:xfrm>
            <a:off x="4038634" y="3638532"/>
            <a:ext cx="292935" cy="352734"/>
            <a:chOff x="4038634" y="3823107"/>
            <a:chExt cx="292935" cy="352734"/>
          </a:xfrm>
        </p:grpSpPr>
        <p:sp>
          <p:nvSpPr>
            <p:cNvPr id="11399" name="Google Shape;11399;p88"/>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8"/>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8"/>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8"/>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8"/>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8"/>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8"/>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8"/>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8"/>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8"/>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8"/>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8"/>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8"/>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8"/>
          <p:cNvGrpSpPr/>
          <p:nvPr/>
        </p:nvGrpSpPr>
        <p:grpSpPr>
          <a:xfrm>
            <a:off x="854248" y="2736069"/>
            <a:ext cx="360445" cy="321077"/>
            <a:chOff x="854248" y="2920644"/>
            <a:chExt cx="360445" cy="321077"/>
          </a:xfrm>
        </p:grpSpPr>
        <p:sp>
          <p:nvSpPr>
            <p:cNvPr id="11413" name="Google Shape;11413;p88"/>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8"/>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8"/>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8"/>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8"/>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8"/>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8"/>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8"/>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8"/>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8"/>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8"/>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8"/>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8"/>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8"/>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8"/>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88"/>
          <p:cNvGrpSpPr/>
          <p:nvPr/>
        </p:nvGrpSpPr>
        <p:grpSpPr>
          <a:xfrm>
            <a:off x="1274858" y="2745275"/>
            <a:ext cx="412191" cy="302665"/>
            <a:chOff x="1274858" y="2929850"/>
            <a:chExt cx="412191" cy="302665"/>
          </a:xfrm>
        </p:grpSpPr>
        <p:sp>
          <p:nvSpPr>
            <p:cNvPr id="11429" name="Google Shape;11429;p88"/>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8"/>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8"/>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8"/>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8"/>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8"/>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8"/>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8"/>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8"/>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8"/>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8"/>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8"/>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8"/>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8"/>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8"/>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8"/>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8"/>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8"/>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8"/>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8"/>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8"/>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8"/>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8"/>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8"/>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8"/>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8"/>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8"/>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8"/>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88"/>
          <p:cNvGrpSpPr/>
          <p:nvPr/>
        </p:nvGrpSpPr>
        <p:grpSpPr>
          <a:xfrm>
            <a:off x="1728542" y="2710078"/>
            <a:ext cx="397819" cy="373034"/>
            <a:chOff x="1728542" y="2894653"/>
            <a:chExt cx="397819" cy="373034"/>
          </a:xfrm>
        </p:grpSpPr>
        <p:sp>
          <p:nvSpPr>
            <p:cNvPr id="11458" name="Google Shape;11458;p88"/>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8"/>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8"/>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8"/>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8"/>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8"/>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8"/>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8"/>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8"/>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8"/>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8"/>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8"/>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8"/>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8"/>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8"/>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8"/>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8"/>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8"/>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8"/>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8"/>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8"/>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8"/>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8"/>
          <p:cNvGrpSpPr/>
          <p:nvPr/>
        </p:nvGrpSpPr>
        <p:grpSpPr>
          <a:xfrm>
            <a:off x="2178842" y="2716294"/>
            <a:ext cx="375709" cy="360890"/>
            <a:chOff x="2178842" y="2900869"/>
            <a:chExt cx="375709" cy="360890"/>
          </a:xfrm>
        </p:grpSpPr>
        <p:sp>
          <p:nvSpPr>
            <p:cNvPr id="11481" name="Google Shape;11481;p88"/>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8"/>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8"/>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8"/>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8"/>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8"/>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8"/>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8"/>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8"/>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8"/>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8"/>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8"/>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8"/>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88"/>
          <p:cNvGrpSpPr/>
          <p:nvPr/>
        </p:nvGrpSpPr>
        <p:grpSpPr>
          <a:xfrm>
            <a:off x="2704703" y="2716346"/>
            <a:ext cx="230986" cy="360497"/>
            <a:chOff x="2704703" y="2900921"/>
            <a:chExt cx="230986" cy="360497"/>
          </a:xfrm>
        </p:grpSpPr>
        <p:sp>
          <p:nvSpPr>
            <p:cNvPr id="11495" name="Google Shape;11495;p88"/>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8"/>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8"/>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8"/>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8"/>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8"/>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8"/>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8"/>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8"/>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8"/>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8"/>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88"/>
          <p:cNvGrpSpPr/>
          <p:nvPr/>
        </p:nvGrpSpPr>
        <p:grpSpPr>
          <a:xfrm>
            <a:off x="3072963" y="2719100"/>
            <a:ext cx="387197" cy="355094"/>
            <a:chOff x="3072963" y="2903675"/>
            <a:chExt cx="387197" cy="355094"/>
          </a:xfrm>
        </p:grpSpPr>
        <p:sp>
          <p:nvSpPr>
            <p:cNvPr id="11507" name="Google Shape;11507;p88"/>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8"/>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8"/>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8"/>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8"/>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8"/>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8"/>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8"/>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8"/>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8"/>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8"/>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8"/>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8"/>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8"/>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8"/>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8"/>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8"/>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8"/>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8"/>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8"/>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8"/>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8"/>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8"/>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8"/>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8"/>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8"/>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8"/>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8"/>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8"/>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8"/>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8"/>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8"/>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8"/>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8"/>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88"/>
          <p:cNvGrpSpPr/>
          <p:nvPr/>
        </p:nvGrpSpPr>
        <p:grpSpPr>
          <a:xfrm>
            <a:off x="3977314" y="2769772"/>
            <a:ext cx="364851" cy="253567"/>
            <a:chOff x="3977314" y="2954347"/>
            <a:chExt cx="364851" cy="253567"/>
          </a:xfrm>
        </p:grpSpPr>
        <p:sp>
          <p:nvSpPr>
            <p:cNvPr id="11542" name="Google Shape;11542;p88"/>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8"/>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8"/>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8"/>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8"/>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8"/>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8"/>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8"/>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8"/>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8"/>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8"/>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8"/>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8"/>
          <p:cNvGrpSpPr/>
          <p:nvPr/>
        </p:nvGrpSpPr>
        <p:grpSpPr>
          <a:xfrm>
            <a:off x="3107400" y="3625916"/>
            <a:ext cx="365139" cy="365244"/>
            <a:chOff x="3107400" y="3810491"/>
            <a:chExt cx="365139" cy="365244"/>
          </a:xfrm>
        </p:grpSpPr>
        <p:sp>
          <p:nvSpPr>
            <p:cNvPr id="11555" name="Google Shape;11555;p88"/>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8"/>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8"/>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8"/>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8"/>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8"/>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8"/>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8"/>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8"/>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8"/>
          <p:cNvGrpSpPr/>
          <p:nvPr/>
        </p:nvGrpSpPr>
        <p:grpSpPr>
          <a:xfrm>
            <a:off x="3982979" y="4112803"/>
            <a:ext cx="355540" cy="338230"/>
            <a:chOff x="3982979" y="4297378"/>
            <a:chExt cx="355540" cy="338230"/>
          </a:xfrm>
        </p:grpSpPr>
        <p:sp>
          <p:nvSpPr>
            <p:cNvPr id="11565" name="Google Shape;11565;p88"/>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8"/>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8"/>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8"/>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8"/>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8"/>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8"/>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8"/>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8"/>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8"/>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8"/>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6" name="Google Shape;11576;p88"/>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8"/>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8" name="Google Shape;11578;p88"/>
          <p:cNvGrpSpPr/>
          <p:nvPr/>
        </p:nvGrpSpPr>
        <p:grpSpPr>
          <a:xfrm>
            <a:off x="3575220" y="1802711"/>
            <a:ext cx="292830" cy="360602"/>
            <a:chOff x="3575220" y="1987286"/>
            <a:chExt cx="292830" cy="360602"/>
          </a:xfrm>
        </p:grpSpPr>
        <p:sp>
          <p:nvSpPr>
            <p:cNvPr id="11579" name="Google Shape;11579;p88"/>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8"/>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8"/>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8"/>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8"/>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8"/>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8"/>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8"/>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8"/>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8"/>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8"/>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8"/>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8"/>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8"/>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8"/>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8"/>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8"/>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8"/>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8"/>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8"/>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8"/>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8"/>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8"/>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8"/>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8"/>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8"/>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8"/>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8"/>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8"/>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8"/>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8"/>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8"/>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8"/>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8"/>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8"/>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8"/>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8"/>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8"/>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8"/>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8"/>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8"/>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8"/>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8"/>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8"/>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8"/>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88"/>
          <p:cNvGrpSpPr/>
          <p:nvPr/>
        </p:nvGrpSpPr>
        <p:grpSpPr>
          <a:xfrm>
            <a:off x="2224399" y="1325607"/>
            <a:ext cx="328237" cy="348904"/>
            <a:chOff x="2224399" y="1510182"/>
            <a:chExt cx="328237" cy="348904"/>
          </a:xfrm>
        </p:grpSpPr>
        <p:sp>
          <p:nvSpPr>
            <p:cNvPr id="11629" name="Google Shape;11629;p88"/>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8"/>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8"/>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8"/>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8"/>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8"/>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8"/>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8"/>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8"/>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8"/>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8"/>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8"/>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8"/>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8"/>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8"/>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88"/>
          <p:cNvGrpSpPr/>
          <p:nvPr/>
        </p:nvGrpSpPr>
        <p:grpSpPr>
          <a:xfrm>
            <a:off x="1331903" y="4119255"/>
            <a:ext cx="343292" cy="340354"/>
            <a:chOff x="1331903" y="4303830"/>
            <a:chExt cx="343292" cy="340354"/>
          </a:xfrm>
        </p:grpSpPr>
        <p:sp>
          <p:nvSpPr>
            <p:cNvPr id="11645" name="Google Shape;11645;p88"/>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8"/>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8"/>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8"/>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8"/>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8"/>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8"/>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8"/>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8"/>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8"/>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88"/>
          <p:cNvGrpSpPr/>
          <p:nvPr/>
        </p:nvGrpSpPr>
        <p:grpSpPr>
          <a:xfrm>
            <a:off x="3527014" y="2724949"/>
            <a:ext cx="362228" cy="343187"/>
            <a:chOff x="3527014" y="2909524"/>
            <a:chExt cx="362228" cy="343187"/>
          </a:xfrm>
        </p:grpSpPr>
        <p:sp>
          <p:nvSpPr>
            <p:cNvPr id="11660" name="Google Shape;11660;p88"/>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8"/>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8"/>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8"/>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8"/>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8"/>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8"/>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8"/>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8"/>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8"/>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8"/>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8"/>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8"/>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8"/>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8"/>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8"/>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8"/>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88"/>
          <p:cNvGrpSpPr/>
          <p:nvPr/>
        </p:nvGrpSpPr>
        <p:grpSpPr>
          <a:xfrm>
            <a:off x="2257297" y="4104909"/>
            <a:ext cx="408546" cy="353494"/>
            <a:chOff x="2181097" y="4289484"/>
            <a:chExt cx="408546" cy="353494"/>
          </a:xfrm>
        </p:grpSpPr>
        <p:sp>
          <p:nvSpPr>
            <p:cNvPr id="11680" name="Google Shape;11680;p88"/>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8"/>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8"/>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8"/>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8"/>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8"/>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8"/>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8"/>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8"/>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8"/>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8"/>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8"/>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8"/>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8"/>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8"/>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8"/>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8"/>
          <p:cNvGrpSpPr/>
          <p:nvPr/>
        </p:nvGrpSpPr>
        <p:grpSpPr>
          <a:xfrm>
            <a:off x="1735230" y="2250835"/>
            <a:ext cx="393281" cy="360313"/>
            <a:chOff x="1735230" y="2435410"/>
            <a:chExt cx="393281" cy="360313"/>
          </a:xfrm>
        </p:grpSpPr>
        <p:sp>
          <p:nvSpPr>
            <p:cNvPr id="11699" name="Google Shape;11699;p88"/>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8"/>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8"/>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8"/>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8"/>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8"/>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8"/>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8"/>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8"/>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8"/>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8"/>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88"/>
          <p:cNvGrpSpPr/>
          <p:nvPr/>
        </p:nvGrpSpPr>
        <p:grpSpPr>
          <a:xfrm>
            <a:off x="3603362" y="4147397"/>
            <a:ext cx="247011" cy="304029"/>
            <a:chOff x="3603362" y="4331973"/>
            <a:chExt cx="247011" cy="304029"/>
          </a:xfrm>
        </p:grpSpPr>
        <p:sp>
          <p:nvSpPr>
            <p:cNvPr id="11714" name="Google Shape;11714;p88"/>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8"/>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8"/>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8"/>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8"/>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8"/>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88"/>
          <p:cNvGrpSpPr/>
          <p:nvPr/>
        </p:nvGrpSpPr>
        <p:grpSpPr>
          <a:xfrm>
            <a:off x="1752015" y="4104909"/>
            <a:ext cx="365611" cy="360628"/>
            <a:chOff x="1752015" y="4289484"/>
            <a:chExt cx="365611" cy="360628"/>
          </a:xfrm>
        </p:grpSpPr>
        <p:sp>
          <p:nvSpPr>
            <p:cNvPr id="11724" name="Google Shape;11724;p88"/>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8"/>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6" name="Google Shape;11726;p88"/>
            <p:cNvGrpSpPr/>
            <p:nvPr/>
          </p:nvGrpSpPr>
          <p:grpSpPr>
            <a:xfrm>
              <a:off x="1752015" y="4289484"/>
              <a:ext cx="365611" cy="360628"/>
              <a:chOff x="1752015" y="4289484"/>
              <a:chExt cx="365611" cy="360628"/>
            </a:xfrm>
          </p:grpSpPr>
          <p:sp>
            <p:nvSpPr>
              <p:cNvPr id="11727" name="Google Shape;11727;p88"/>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8"/>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8"/>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8"/>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8"/>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8"/>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8"/>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8"/>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8"/>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8"/>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8"/>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8"/>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8"/>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48" name="Google Shape;11748;p88"/>
          <p:cNvGrpSpPr/>
          <p:nvPr/>
        </p:nvGrpSpPr>
        <p:grpSpPr>
          <a:xfrm>
            <a:off x="2775417" y="4046462"/>
            <a:ext cx="181002" cy="405184"/>
            <a:chOff x="2775386" y="4332051"/>
            <a:chExt cx="135806" cy="304055"/>
          </a:xfrm>
        </p:grpSpPr>
        <p:sp>
          <p:nvSpPr>
            <p:cNvPr id="11749" name="Google Shape;11749;p88"/>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8"/>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8"/>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8"/>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8"/>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8"/>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8"/>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8"/>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8"/>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8"/>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8"/>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8"/>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8"/>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88"/>
          <p:cNvGrpSpPr/>
          <p:nvPr/>
        </p:nvGrpSpPr>
        <p:grpSpPr>
          <a:xfrm>
            <a:off x="3097827" y="2255634"/>
            <a:ext cx="351239" cy="350609"/>
            <a:chOff x="3097827" y="2440209"/>
            <a:chExt cx="351239" cy="350609"/>
          </a:xfrm>
        </p:grpSpPr>
        <p:sp>
          <p:nvSpPr>
            <p:cNvPr id="11765" name="Google Shape;11765;p88"/>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8"/>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8"/>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8"/>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8"/>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8"/>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8"/>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8"/>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8"/>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8"/>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88"/>
          <p:cNvGrpSpPr/>
          <p:nvPr/>
        </p:nvGrpSpPr>
        <p:grpSpPr>
          <a:xfrm>
            <a:off x="3975965" y="1400338"/>
            <a:ext cx="362711" cy="237959"/>
            <a:chOff x="4034726" y="1584852"/>
            <a:chExt cx="304160" cy="199513"/>
          </a:xfrm>
        </p:grpSpPr>
        <p:sp>
          <p:nvSpPr>
            <p:cNvPr id="11779" name="Google Shape;11779;p88"/>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8"/>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8"/>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8"/>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8"/>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8"/>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8"/>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8"/>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8"/>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8"/>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8"/>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8"/>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88"/>
          <p:cNvGrpSpPr/>
          <p:nvPr/>
        </p:nvGrpSpPr>
        <p:grpSpPr>
          <a:xfrm>
            <a:off x="2666332" y="1353749"/>
            <a:ext cx="322861" cy="292227"/>
            <a:chOff x="2666332" y="1538324"/>
            <a:chExt cx="322861" cy="292227"/>
          </a:xfrm>
        </p:grpSpPr>
        <p:sp>
          <p:nvSpPr>
            <p:cNvPr id="11798" name="Google Shape;11798;p88"/>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8"/>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8"/>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8"/>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8"/>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8"/>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8"/>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88"/>
          <p:cNvGrpSpPr/>
          <p:nvPr/>
        </p:nvGrpSpPr>
        <p:grpSpPr>
          <a:xfrm>
            <a:off x="865841" y="3188546"/>
            <a:ext cx="355776" cy="361599"/>
            <a:chOff x="865841" y="3373121"/>
            <a:chExt cx="355776" cy="361599"/>
          </a:xfrm>
        </p:grpSpPr>
        <p:sp>
          <p:nvSpPr>
            <p:cNvPr id="11808" name="Google Shape;11808;p88"/>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8"/>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8"/>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8"/>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8"/>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8"/>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8"/>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8"/>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8"/>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8"/>
          <p:cNvGrpSpPr/>
          <p:nvPr/>
        </p:nvGrpSpPr>
        <p:grpSpPr>
          <a:xfrm>
            <a:off x="1319524" y="3170580"/>
            <a:ext cx="342793" cy="375709"/>
            <a:chOff x="1319524" y="3355155"/>
            <a:chExt cx="342793" cy="375709"/>
          </a:xfrm>
        </p:grpSpPr>
        <p:sp>
          <p:nvSpPr>
            <p:cNvPr id="11819" name="Google Shape;11819;p88"/>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8"/>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8"/>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8"/>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8"/>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8"/>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8"/>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8"/>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8"/>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8"/>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8"/>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8"/>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8"/>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88"/>
          <p:cNvGrpSpPr/>
          <p:nvPr/>
        </p:nvGrpSpPr>
        <p:grpSpPr>
          <a:xfrm>
            <a:off x="2645009" y="3175433"/>
            <a:ext cx="382161" cy="369991"/>
            <a:chOff x="2645009" y="3360008"/>
            <a:chExt cx="382161" cy="369991"/>
          </a:xfrm>
        </p:grpSpPr>
        <p:sp>
          <p:nvSpPr>
            <p:cNvPr id="11842" name="Google Shape;11842;p88"/>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8"/>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8"/>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8"/>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8"/>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8"/>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8"/>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8"/>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8"/>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8"/>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88"/>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8"/>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8"/>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8"/>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8"/>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8"/>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8"/>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8"/>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8"/>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8"/>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8"/>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8"/>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8"/>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8"/>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8"/>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8"/>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88"/>
          <p:cNvGrpSpPr/>
          <p:nvPr/>
        </p:nvGrpSpPr>
        <p:grpSpPr>
          <a:xfrm>
            <a:off x="1277639" y="2264971"/>
            <a:ext cx="409411" cy="332066"/>
            <a:chOff x="1277639" y="2449546"/>
            <a:chExt cx="409411" cy="332066"/>
          </a:xfrm>
        </p:grpSpPr>
        <p:sp>
          <p:nvSpPr>
            <p:cNvPr id="11869" name="Google Shape;11869;p88"/>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8"/>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8"/>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8"/>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8"/>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8"/>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8"/>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8"/>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8"/>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8"/>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8"/>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8"/>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8"/>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8"/>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8"/>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8"/>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8"/>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8"/>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8"/>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8"/>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9" name="Google Shape;11889;p88"/>
          <p:cNvGrpSpPr/>
          <p:nvPr/>
        </p:nvGrpSpPr>
        <p:grpSpPr>
          <a:xfrm>
            <a:off x="868254" y="2264578"/>
            <a:ext cx="332670" cy="332696"/>
            <a:chOff x="868254" y="2449153"/>
            <a:chExt cx="332670" cy="332696"/>
          </a:xfrm>
        </p:grpSpPr>
        <p:sp>
          <p:nvSpPr>
            <p:cNvPr id="11890" name="Google Shape;11890;p88"/>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8"/>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8"/>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8"/>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8"/>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8"/>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8"/>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8"/>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8"/>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8"/>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8"/>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8"/>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8"/>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8"/>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8"/>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8"/>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8"/>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8"/>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8"/>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8"/>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8"/>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8"/>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8"/>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8"/>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8"/>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8"/>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8"/>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8"/>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8"/>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8"/>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8"/>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8"/>
          <p:cNvGrpSpPr/>
          <p:nvPr/>
        </p:nvGrpSpPr>
        <p:grpSpPr>
          <a:xfrm>
            <a:off x="3140473" y="4172969"/>
            <a:ext cx="289158" cy="252938"/>
            <a:chOff x="3140473" y="4357544"/>
            <a:chExt cx="289158" cy="252938"/>
          </a:xfrm>
        </p:grpSpPr>
        <p:sp>
          <p:nvSpPr>
            <p:cNvPr id="11922" name="Google Shape;11922;p88"/>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8"/>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8"/>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8"/>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8"/>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8"/>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8"/>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8"/>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8"/>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8"/>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8"/>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8"/>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8"/>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8"/>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8"/>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8"/>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8"/>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8"/>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8"/>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8"/>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8"/>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8"/>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8"/>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8"/>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8"/>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7" name="Google Shape;11947;p88"/>
          <p:cNvGrpSpPr/>
          <p:nvPr/>
        </p:nvGrpSpPr>
        <p:grpSpPr>
          <a:xfrm>
            <a:off x="4889349" y="1360621"/>
            <a:ext cx="348327" cy="310298"/>
            <a:chOff x="4889349" y="1545196"/>
            <a:chExt cx="348327" cy="310298"/>
          </a:xfrm>
        </p:grpSpPr>
        <p:sp>
          <p:nvSpPr>
            <p:cNvPr id="11948" name="Google Shape;11948;p88"/>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8"/>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8"/>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8"/>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8"/>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8"/>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8"/>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8"/>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8"/>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8"/>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8"/>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8"/>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8"/>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8"/>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8"/>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8"/>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8"/>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8"/>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8"/>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8"/>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8"/>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8"/>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8"/>
          <p:cNvGrpSpPr/>
          <p:nvPr/>
        </p:nvGrpSpPr>
        <p:grpSpPr>
          <a:xfrm>
            <a:off x="5393651" y="1314093"/>
            <a:ext cx="263403" cy="366713"/>
            <a:chOff x="5393651" y="1498668"/>
            <a:chExt cx="263403" cy="366713"/>
          </a:xfrm>
        </p:grpSpPr>
        <p:sp>
          <p:nvSpPr>
            <p:cNvPr id="11971" name="Google Shape;11971;p88"/>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8"/>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8"/>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8"/>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8"/>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8"/>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8"/>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8"/>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8"/>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8"/>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8"/>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8"/>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8"/>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8"/>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8"/>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8"/>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8"/>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8"/>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8"/>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8"/>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8"/>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8"/>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8"/>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8"/>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88"/>
          <p:cNvGrpSpPr/>
          <p:nvPr/>
        </p:nvGrpSpPr>
        <p:grpSpPr>
          <a:xfrm>
            <a:off x="5775393" y="1326053"/>
            <a:ext cx="366634" cy="366634"/>
            <a:chOff x="5775393" y="1510628"/>
            <a:chExt cx="366634" cy="366634"/>
          </a:xfrm>
        </p:grpSpPr>
        <p:sp>
          <p:nvSpPr>
            <p:cNvPr id="11996" name="Google Shape;11996;p88"/>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8"/>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8"/>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8"/>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8"/>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8"/>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8"/>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8"/>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8"/>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8"/>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8"/>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8"/>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8"/>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8"/>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88"/>
          <p:cNvGrpSpPr/>
          <p:nvPr/>
        </p:nvGrpSpPr>
        <p:grpSpPr>
          <a:xfrm>
            <a:off x="6226322" y="1325397"/>
            <a:ext cx="375342" cy="367447"/>
            <a:chOff x="6226322" y="1509972"/>
            <a:chExt cx="375342" cy="367447"/>
          </a:xfrm>
        </p:grpSpPr>
        <p:sp>
          <p:nvSpPr>
            <p:cNvPr id="12011" name="Google Shape;12011;p88"/>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8"/>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8"/>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8"/>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8"/>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8"/>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8"/>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8"/>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8"/>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8"/>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8"/>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8"/>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8"/>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8"/>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8"/>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8"/>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8"/>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8"/>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8"/>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8"/>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8"/>
          <p:cNvGrpSpPr/>
          <p:nvPr/>
        </p:nvGrpSpPr>
        <p:grpSpPr>
          <a:xfrm>
            <a:off x="6689473" y="1325922"/>
            <a:ext cx="338545" cy="367054"/>
            <a:chOff x="6689473" y="1510497"/>
            <a:chExt cx="338545" cy="367054"/>
          </a:xfrm>
        </p:grpSpPr>
        <p:sp>
          <p:nvSpPr>
            <p:cNvPr id="12032" name="Google Shape;12032;p88"/>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8"/>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8"/>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8"/>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8"/>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8"/>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8"/>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8"/>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8"/>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8"/>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8"/>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8"/>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8"/>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8"/>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8"/>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8"/>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8"/>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8"/>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8"/>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8"/>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8"/>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8"/>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8"/>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8"/>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8"/>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8"/>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8"/>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9" name="Google Shape;12059;p88"/>
          <p:cNvGrpSpPr/>
          <p:nvPr/>
        </p:nvGrpSpPr>
        <p:grpSpPr>
          <a:xfrm>
            <a:off x="7115906" y="1326027"/>
            <a:ext cx="366765" cy="366660"/>
            <a:chOff x="7115906" y="1510602"/>
            <a:chExt cx="366765" cy="366660"/>
          </a:xfrm>
        </p:grpSpPr>
        <p:sp>
          <p:nvSpPr>
            <p:cNvPr id="12060" name="Google Shape;12060;p88"/>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8"/>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8"/>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8"/>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8"/>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8"/>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8"/>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8"/>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8"/>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8"/>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8"/>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8"/>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8"/>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8"/>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8"/>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8"/>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8"/>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8"/>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8"/>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8"/>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8"/>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8"/>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8"/>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8"/>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8"/>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8"/>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8"/>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8"/>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8"/>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8"/>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8"/>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8"/>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8"/>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8"/>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8"/>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8"/>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8"/>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8"/>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8"/>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8"/>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8"/>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8"/>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88"/>
          <p:cNvGrpSpPr/>
          <p:nvPr/>
        </p:nvGrpSpPr>
        <p:grpSpPr>
          <a:xfrm>
            <a:off x="7550155" y="1325922"/>
            <a:ext cx="379381" cy="366792"/>
            <a:chOff x="7550155" y="1510497"/>
            <a:chExt cx="379381" cy="366792"/>
          </a:xfrm>
        </p:grpSpPr>
        <p:sp>
          <p:nvSpPr>
            <p:cNvPr id="12103" name="Google Shape;12103;p88"/>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8"/>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8"/>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8"/>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8"/>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8"/>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8"/>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8"/>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8"/>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8"/>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8"/>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8"/>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8"/>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8"/>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8"/>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8"/>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0" name="Google Shape;12120;p88"/>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8"/>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2" name="Google Shape;12122;p88"/>
          <p:cNvGrpSpPr/>
          <p:nvPr/>
        </p:nvGrpSpPr>
        <p:grpSpPr>
          <a:xfrm>
            <a:off x="7999537" y="1325974"/>
            <a:ext cx="335476" cy="367001"/>
            <a:chOff x="7999537" y="1510549"/>
            <a:chExt cx="335476" cy="367001"/>
          </a:xfrm>
        </p:grpSpPr>
        <p:sp>
          <p:nvSpPr>
            <p:cNvPr id="12123" name="Google Shape;12123;p88"/>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8"/>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8"/>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8"/>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8"/>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8"/>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8"/>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8"/>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8"/>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8"/>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8"/>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8"/>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8"/>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8"/>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8"/>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8"/>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9" name="Google Shape;12139;p88"/>
          <p:cNvGrpSpPr/>
          <p:nvPr/>
        </p:nvGrpSpPr>
        <p:grpSpPr>
          <a:xfrm>
            <a:off x="4890346" y="3197962"/>
            <a:ext cx="370306" cy="367001"/>
            <a:chOff x="4890346" y="3382537"/>
            <a:chExt cx="370306" cy="367001"/>
          </a:xfrm>
        </p:grpSpPr>
        <p:sp>
          <p:nvSpPr>
            <p:cNvPr id="12140" name="Google Shape;12140;p88"/>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8"/>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8"/>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8"/>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8"/>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8"/>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8"/>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8"/>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8"/>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8"/>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8"/>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8"/>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8"/>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8"/>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8"/>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8"/>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8"/>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8"/>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8"/>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8"/>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8"/>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8"/>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8"/>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8"/>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8"/>
          <p:cNvGrpSpPr/>
          <p:nvPr/>
        </p:nvGrpSpPr>
        <p:grpSpPr>
          <a:xfrm>
            <a:off x="5332122" y="3247060"/>
            <a:ext cx="367526" cy="269592"/>
            <a:chOff x="5332122" y="3431635"/>
            <a:chExt cx="367526" cy="269592"/>
          </a:xfrm>
        </p:grpSpPr>
        <p:sp>
          <p:nvSpPr>
            <p:cNvPr id="12165" name="Google Shape;12165;p88"/>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8"/>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8"/>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8"/>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8"/>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8"/>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8"/>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8"/>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8"/>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8"/>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8"/>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8"/>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8"/>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8"/>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8"/>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8"/>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8"/>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8"/>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8"/>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8"/>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8"/>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8"/>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8"/>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8"/>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8"/>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8"/>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8"/>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8"/>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8"/>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8"/>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8"/>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8"/>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8"/>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88"/>
          <p:cNvGrpSpPr/>
          <p:nvPr/>
        </p:nvGrpSpPr>
        <p:grpSpPr>
          <a:xfrm>
            <a:off x="5772612" y="3241237"/>
            <a:ext cx="366896" cy="281080"/>
            <a:chOff x="5772612" y="3425812"/>
            <a:chExt cx="366896" cy="281080"/>
          </a:xfrm>
        </p:grpSpPr>
        <p:sp>
          <p:nvSpPr>
            <p:cNvPr id="12199" name="Google Shape;12199;p88"/>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8"/>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8"/>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8"/>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8"/>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8"/>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8"/>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8"/>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8"/>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8"/>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8"/>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8"/>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8"/>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8"/>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8"/>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8"/>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8"/>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8"/>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8"/>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8"/>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8"/>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8"/>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8"/>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8"/>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8"/>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8"/>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8"/>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8"/>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8"/>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8"/>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8"/>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88"/>
          <p:cNvGrpSpPr/>
          <p:nvPr/>
        </p:nvGrpSpPr>
        <p:grpSpPr>
          <a:xfrm>
            <a:off x="6212684" y="3227861"/>
            <a:ext cx="366765" cy="307832"/>
            <a:chOff x="6212684" y="3412436"/>
            <a:chExt cx="366765" cy="307832"/>
          </a:xfrm>
        </p:grpSpPr>
        <p:sp>
          <p:nvSpPr>
            <p:cNvPr id="12231" name="Google Shape;12231;p88"/>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8"/>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8"/>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8"/>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8"/>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8"/>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8"/>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8"/>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8"/>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8"/>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8"/>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8"/>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8"/>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8"/>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8"/>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8"/>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8"/>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8"/>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8"/>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8"/>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8"/>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8"/>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8"/>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8"/>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8"/>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8"/>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8"/>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8"/>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8"/>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8"/>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8"/>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8"/>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8"/>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8"/>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8"/>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8"/>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8"/>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8"/>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8"/>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8"/>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8"/>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8"/>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8"/>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8"/>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8"/>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8"/>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8"/>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8"/>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8"/>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8"/>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8"/>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8"/>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8"/>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8"/>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8"/>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8"/>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8"/>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8"/>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8"/>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8"/>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8"/>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8"/>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8"/>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8"/>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8"/>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8"/>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8"/>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8"/>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8"/>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8"/>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8"/>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8"/>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8"/>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8"/>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8"/>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88"/>
          <p:cNvGrpSpPr/>
          <p:nvPr/>
        </p:nvGrpSpPr>
        <p:grpSpPr>
          <a:xfrm>
            <a:off x="7092669" y="3226996"/>
            <a:ext cx="366896" cy="309327"/>
            <a:chOff x="7092669" y="3411571"/>
            <a:chExt cx="366896" cy="309327"/>
          </a:xfrm>
        </p:grpSpPr>
        <p:sp>
          <p:nvSpPr>
            <p:cNvPr id="12307" name="Google Shape;12307;p88"/>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8"/>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8"/>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8"/>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8"/>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8"/>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8"/>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8"/>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8"/>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8"/>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8"/>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8"/>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8"/>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8"/>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8"/>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8"/>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8"/>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8"/>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88"/>
          <p:cNvGrpSpPr/>
          <p:nvPr/>
        </p:nvGrpSpPr>
        <p:grpSpPr>
          <a:xfrm>
            <a:off x="7532740" y="3221173"/>
            <a:ext cx="366896" cy="320841"/>
            <a:chOff x="7532740" y="3405748"/>
            <a:chExt cx="366896" cy="320841"/>
          </a:xfrm>
        </p:grpSpPr>
        <p:sp>
          <p:nvSpPr>
            <p:cNvPr id="12326" name="Google Shape;12326;p88"/>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8"/>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8"/>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8"/>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8"/>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8"/>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8"/>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8"/>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8"/>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8"/>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8"/>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8"/>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8"/>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8"/>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8"/>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8"/>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8"/>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8"/>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8"/>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8"/>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8"/>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8"/>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8"/>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8"/>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8"/>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88"/>
          <p:cNvGrpSpPr/>
          <p:nvPr/>
        </p:nvGrpSpPr>
        <p:grpSpPr>
          <a:xfrm>
            <a:off x="7972785" y="3209817"/>
            <a:ext cx="366896" cy="343685"/>
            <a:chOff x="7972785" y="3394392"/>
            <a:chExt cx="366896" cy="343685"/>
          </a:xfrm>
        </p:grpSpPr>
        <p:sp>
          <p:nvSpPr>
            <p:cNvPr id="12352" name="Google Shape;12352;p88"/>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8"/>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8"/>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8"/>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8"/>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8"/>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8"/>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8"/>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8"/>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8"/>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8"/>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8"/>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8"/>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8"/>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6" name="Google Shape;12366;p88"/>
          <p:cNvGrpSpPr/>
          <p:nvPr/>
        </p:nvGrpSpPr>
        <p:grpSpPr>
          <a:xfrm>
            <a:off x="5359818" y="1811891"/>
            <a:ext cx="361835" cy="356432"/>
            <a:chOff x="5359818" y="1996466"/>
            <a:chExt cx="361835" cy="356432"/>
          </a:xfrm>
        </p:grpSpPr>
        <p:sp>
          <p:nvSpPr>
            <p:cNvPr id="12367" name="Google Shape;12367;p88"/>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8"/>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8"/>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8"/>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8"/>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8"/>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8"/>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8"/>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8"/>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8"/>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8"/>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8"/>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8"/>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8"/>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8"/>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8"/>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8"/>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8"/>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8"/>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8"/>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8"/>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8"/>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8"/>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8"/>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8"/>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8"/>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8"/>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8"/>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8"/>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8"/>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8"/>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8"/>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8"/>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8"/>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8"/>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8"/>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8"/>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8"/>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8"/>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8"/>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8"/>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8"/>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8"/>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8"/>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8"/>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8"/>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88"/>
          <p:cNvGrpSpPr/>
          <p:nvPr/>
        </p:nvGrpSpPr>
        <p:grpSpPr>
          <a:xfrm>
            <a:off x="5775393" y="1790463"/>
            <a:ext cx="379145" cy="379250"/>
            <a:chOff x="5775393" y="1975038"/>
            <a:chExt cx="379145" cy="379250"/>
          </a:xfrm>
        </p:grpSpPr>
        <p:sp>
          <p:nvSpPr>
            <p:cNvPr id="12414" name="Google Shape;12414;p88"/>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8"/>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8"/>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8"/>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8"/>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8"/>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8"/>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8"/>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8"/>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8"/>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8"/>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8"/>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8"/>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8"/>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8"/>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8"/>
          <p:cNvGrpSpPr/>
          <p:nvPr/>
        </p:nvGrpSpPr>
        <p:grpSpPr>
          <a:xfrm>
            <a:off x="6200960" y="1790699"/>
            <a:ext cx="417725" cy="378961"/>
            <a:chOff x="6200960" y="1975274"/>
            <a:chExt cx="417725" cy="378961"/>
          </a:xfrm>
        </p:grpSpPr>
        <p:sp>
          <p:nvSpPr>
            <p:cNvPr id="12430" name="Google Shape;12430;p88"/>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8"/>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8"/>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8"/>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8"/>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8"/>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8"/>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8"/>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88"/>
          <p:cNvGrpSpPr/>
          <p:nvPr/>
        </p:nvGrpSpPr>
        <p:grpSpPr>
          <a:xfrm>
            <a:off x="6666052" y="1807196"/>
            <a:ext cx="391341" cy="328447"/>
            <a:chOff x="6666052" y="1991771"/>
            <a:chExt cx="391341" cy="328447"/>
          </a:xfrm>
        </p:grpSpPr>
        <p:sp>
          <p:nvSpPr>
            <p:cNvPr id="12439" name="Google Shape;12439;p88"/>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8"/>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8"/>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8"/>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8"/>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8"/>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8"/>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8"/>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8"/>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8"/>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8"/>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8"/>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8"/>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8"/>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8"/>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8"/>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8"/>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8"/>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8"/>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8"/>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8"/>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8"/>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8"/>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8"/>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8"/>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8"/>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8"/>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8"/>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88"/>
          <p:cNvGrpSpPr/>
          <p:nvPr/>
        </p:nvGrpSpPr>
        <p:grpSpPr>
          <a:xfrm>
            <a:off x="7099619" y="1795263"/>
            <a:ext cx="374712" cy="374476"/>
            <a:chOff x="7099619" y="1979838"/>
            <a:chExt cx="374712" cy="374476"/>
          </a:xfrm>
        </p:grpSpPr>
        <p:sp>
          <p:nvSpPr>
            <p:cNvPr id="12468" name="Google Shape;12468;p88"/>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8"/>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8"/>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8"/>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8"/>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8"/>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8"/>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8"/>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8"/>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8"/>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8"/>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8"/>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8"/>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8"/>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8"/>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8"/>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8"/>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8"/>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8"/>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8"/>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8"/>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8"/>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8"/>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8"/>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8"/>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8"/>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8"/>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8"/>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8"/>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8"/>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8"/>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8"/>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8"/>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88"/>
          <p:cNvGrpSpPr/>
          <p:nvPr/>
        </p:nvGrpSpPr>
        <p:grpSpPr>
          <a:xfrm>
            <a:off x="7547375" y="1790594"/>
            <a:ext cx="379014" cy="379119"/>
            <a:chOff x="7547375" y="1975169"/>
            <a:chExt cx="379014" cy="379119"/>
          </a:xfrm>
        </p:grpSpPr>
        <p:sp>
          <p:nvSpPr>
            <p:cNvPr id="12502" name="Google Shape;12502;p88"/>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8"/>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8"/>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8"/>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8"/>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8"/>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8"/>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8"/>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8"/>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8"/>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8"/>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8"/>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8"/>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8"/>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8"/>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8"/>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8"/>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8"/>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8"/>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8"/>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88"/>
          <p:cNvGrpSpPr/>
          <p:nvPr/>
        </p:nvGrpSpPr>
        <p:grpSpPr>
          <a:xfrm>
            <a:off x="7978083" y="1806698"/>
            <a:ext cx="370306" cy="362962"/>
            <a:chOff x="7978083" y="1991273"/>
            <a:chExt cx="370306" cy="362962"/>
          </a:xfrm>
        </p:grpSpPr>
        <p:sp>
          <p:nvSpPr>
            <p:cNvPr id="12523" name="Google Shape;12523;p88"/>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8"/>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8"/>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8"/>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8"/>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8"/>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8"/>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8"/>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8"/>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8"/>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8"/>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8"/>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8"/>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8"/>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8"/>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8"/>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8"/>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8"/>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8"/>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8"/>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8"/>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88"/>
          <p:cNvGrpSpPr/>
          <p:nvPr/>
        </p:nvGrpSpPr>
        <p:grpSpPr>
          <a:xfrm>
            <a:off x="4917884" y="3641548"/>
            <a:ext cx="298941" cy="357822"/>
            <a:chOff x="4917884" y="3826123"/>
            <a:chExt cx="298941" cy="357822"/>
          </a:xfrm>
        </p:grpSpPr>
        <p:sp>
          <p:nvSpPr>
            <p:cNvPr id="12545" name="Google Shape;12545;p88"/>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8"/>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8"/>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8"/>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8"/>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8"/>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8"/>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8"/>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8"/>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8"/>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8"/>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8"/>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8"/>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8"/>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8"/>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8"/>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8"/>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8"/>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8"/>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8"/>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8"/>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8"/>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88"/>
          <p:cNvGrpSpPr/>
          <p:nvPr/>
        </p:nvGrpSpPr>
        <p:grpSpPr>
          <a:xfrm>
            <a:off x="5332567" y="3641181"/>
            <a:ext cx="360995" cy="359212"/>
            <a:chOff x="5332567" y="3825756"/>
            <a:chExt cx="360995" cy="359212"/>
          </a:xfrm>
        </p:grpSpPr>
        <p:sp>
          <p:nvSpPr>
            <p:cNvPr id="12568" name="Google Shape;12568;p88"/>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8"/>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8"/>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8"/>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8"/>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8"/>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8"/>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8"/>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88"/>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8"/>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8"/>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8"/>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8"/>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8"/>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8"/>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8"/>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8"/>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8"/>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88"/>
          <p:cNvGrpSpPr/>
          <p:nvPr/>
        </p:nvGrpSpPr>
        <p:grpSpPr>
          <a:xfrm>
            <a:off x="5776153" y="3655815"/>
            <a:ext cx="367028" cy="329942"/>
            <a:chOff x="5776153" y="3840390"/>
            <a:chExt cx="367028" cy="329942"/>
          </a:xfrm>
        </p:grpSpPr>
        <p:sp>
          <p:nvSpPr>
            <p:cNvPr id="12587" name="Google Shape;12587;p88"/>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8"/>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88"/>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8"/>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8"/>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8"/>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8"/>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88"/>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8"/>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8"/>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8"/>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8"/>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8"/>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8"/>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8"/>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8"/>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8"/>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8"/>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8"/>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8"/>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8"/>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9" name="Google Shape;12609;p88"/>
          <p:cNvGrpSpPr/>
          <p:nvPr/>
        </p:nvGrpSpPr>
        <p:grpSpPr>
          <a:xfrm>
            <a:off x="6657161" y="3641233"/>
            <a:ext cx="375211" cy="359186"/>
            <a:chOff x="6657161" y="3825808"/>
            <a:chExt cx="375211" cy="359186"/>
          </a:xfrm>
        </p:grpSpPr>
        <p:sp>
          <p:nvSpPr>
            <p:cNvPr id="12610" name="Google Shape;12610;p88"/>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8"/>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8"/>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8"/>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8"/>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8"/>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8"/>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8"/>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8"/>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8"/>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88"/>
          <p:cNvGrpSpPr/>
          <p:nvPr/>
        </p:nvGrpSpPr>
        <p:grpSpPr>
          <a:xfrm>
            <a:off x="6266450" y="3641181"/>
            <a:ext cx="269330" cy="359186"/>
            <a:chOff x="6266450" y="3825756"/>
            <a:chExt cx="269330" cy="359186"/>
          </a:xfrm>
        </p:grpSpPr>
        <p:sp>
          <p:nvSpPr>
            <p:cNvPr id="12621" name="Google Shape;12621;p88"/>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8"/>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8"/>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8"/>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8"/>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8"/>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8"/>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8"/>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8"/>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8"/>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8"/>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88"/>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8"/>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88"/>
          <p:cNvGrpSpPr/>
          <p:nvPr/>
        </p:nvGrpSpPr>
        <p:grpSpPr>
          <a:xfrm>
            <a:off x="7108825" y="3641181"/>
            <a:ext cx="366136" cy="359317"/>
            <a:chOff x="7108825" y="3825756"/>
            <a:chExt cx="366136" cy="359317"/>
          </a:xfrm>
        </p:grpSpPr>
        <p:sp>
          <p:nvSpPr>
            <p:cNvPr id="12635" name="Google Shape;12635;p88"/>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8"/>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8"/>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8"/>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8"/>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8"/>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8"/>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8"/>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8"/>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8"/>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8"/>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8"/>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8"/>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8"/>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8"/>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8"/>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8"/>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8"/>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8"/>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8"/>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8"/>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8"/>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8"/>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8"/>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8"/>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8"/>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8"/>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8"/>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3" name="Google Shape;12663;p88"/>
          <p:cNvGrpSpPr/>
          <p:nvPr/>
        </p:nvGrpSpPr>
        <p:grpSpPr>
          <a:xfrm>
            <a:off x="7552673" y="3674988"/>
            <a:ext cx="359186" cy="291545"/>
            <a:chOff x="7552673" y="3859563"/>
            <a:chExt cx="359186" cy="291545"/>
          </a:xfrm>
        </p:grpSpPr>
        <p:sp>
          <p:nvSpPr>
            <p:cNvPr id="12664" name="Google Shape;12664;p88"/>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8"/>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8"/>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8"/>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8"/>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8"/>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8"/>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8"/>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8"/>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8"/>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8"/>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8"/>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8"/>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8"/>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8"/>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8"/>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8"/>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8"/>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8"/>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8"/>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8"/>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8"/>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8"/>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8"/>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8"/>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8"/>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8"/>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88"/>
          <p:cNvGrpSpPr/>
          <p:nvPr/>
        </p:nvGrpSpPr>
        <p:grpSpPr>
          <a:xfrm>
            <a:off x="5310720" y="2773654"/>
            <a:ext cx="429370" cy="261672"/>
            <a:chOff x="5310720" y="2958229"/>
            <a:chExt cx="429370" cy="261672"/>
          </a:xfrm>
        </p:grpSpPr>
        <p:sp>
          <p:nvSpPr>
            <p:cNvPr id="12692" name="Google Shape;12692;p88"/>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8"/>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8"/>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8"/>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8"/>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8"/>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8"/>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8"/>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8"/>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8"/>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8"/>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8"/>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8"/>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8"/>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8"/>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8"/>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8"/>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8"/>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8"/>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8"/>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8"/>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8"/>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8"/>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8"/>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8"/>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8"/>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8"/>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8"/>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88"/>
          <p:cNvGrpSpPr/>
          <p:nvPr/>
        </p:nvGrpSpPr>
        <p:grpSpPr>
          <a:xfrm>
            <a:off x="4890477" y="2245773"/>
            <a:ext cx="389872" cy="338151"/>
            <a:chOff x="4890477" y="2430348"/>
            <a:chExt cx="389872" cy="338151"/>
          </a:xfrm>
        </p:grpSpPr>
        <p:sp>
          <p:nvSpPr>
            <p:cNvPr id="12721" name="Google Shape;12721;p88"/>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8"/>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8"/>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8"/>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8"/>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8"/>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8"/>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8"/>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8"/>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8"/>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8"/>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8"/>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8"/>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8"/>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8"/>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8"/>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8"/>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8"/>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8"/>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8"/>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88"/>
          <p:cNvGrpSpPr/>
          <p:nvPr/>
        </p:nvGrpSpPr>
        <p:grpSpPr>
          <a:xfrm>
            <a:off x="5747880" y="2258021"/>
            <a:ext cx="433645" cy="315176"/>
            <a:chOff x="5747880" y="2442596"/>
            <a:chExt cx="433645" cy="315176"/>
          </a:xfrm>
        </p:grpSpPr>
        <p:sp>
          <p:nvSpPr>
            <p:cNvPr id="12742" name="Google Shape;12742;p88"/>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8"/>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8"/>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8"/>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8"/>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8"/>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8"/>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8"/>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8"/>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8"/>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8"/>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8"/>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8"/>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8"/>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8"/>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8"/>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8"/>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8"/>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8"/>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88"/>
          <p:cNvGrpSpPr/>
          <p:nvPr/>
        </p:nvGrpSpPr>
        <p:grpSpPr>
          <a:xfrm>
            <a:off x="6226558" y="2248815"/>
            <a:ext cx="342793" cy="353389"/>
            <a:chOff x="6226558" y="2433390"/>
            <a:chExt cx="342793" cy="353389"/>
          </a:xfrm>
        </p:grpSpPr>
        <p:sp>
          <p:nvSpPr>
            <p:cNvPr id="12762" name="Google Shape;12762;p88"/>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8"/>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8"/>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8"/>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8"/>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8"/>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8"/>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8"/>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8"/>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8"/>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8"/>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8"/>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8"/>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8"/>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8"/>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8"/>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8"/>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8"/>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8"/>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8"/>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8"/>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8"/>
          <p:cNvGrpSpPr/>
          <p:nvPr/>
        </p:nvGrpSpPr>
        <p:grpSpPr>
          <a:xfrm>
            <a:off x="6627996" y="2265181"/>
            <a:ext cx="427980" cy="320369"/>
            <a:chOff x="6627996" y="2449756"/>
            <a:chExt cx="427980" cy="320369"/>
          </a:xfrm>
        </p:grpSpPr>
        <p:sp>
          <p:nvSpPr>
            <p:cNvPr id="12784" name="Google Shape;12784;p88"/>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8"/>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8"/>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8"/>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8"/>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8"/>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8"/>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8"/>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88"/>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3" name="Google Shape;12793;p88"/>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8"/>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88"/>
          <p:cNvGrpSpPr/>
          <p:nvPr/>
        </p:nvGrpSpPr>
        <p:grpSpPr>
          <a:xfrm>
            <a:off x="7073496" y="2236331"/>
            <a:ext cx="396534" cy="370096"/>
            <a:chOff x="7073496" y="2420906"/>
            <a:chExt cx="396534" cy="370096"/>
          </a:xfrm>
        </p:grpSpPr>
        <p:sp>
          <p:nvSpPr>
            <p:cNvPr id="12796" name="Google Shape;12796;p88"/>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8"/>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8"/>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88"/>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88"/>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8"/>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8"/>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8"/>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8"/>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8"/>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8"/>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8"/>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8"/>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8"/>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8"/>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8"/>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8"/>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8"/>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8"/>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8"/>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8"/>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8"/>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8"/>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8"/>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8"/>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8"/>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8"/>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8"/>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8"/>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88"/>
          <p:cNvGrpSpPr/>
          <p:nvPr/>
        </p:nvGrpSpPr>
        <p:grpSpPr>
          <a:xfrm>
            <a:off x="7975067" y="2236331"/>
            <a:ext cx="359946" cy="366031"/>
            <a:chOff x="7975067" y="2420906"/>
            <a:chExt cx="359946" cy="366031"/>
          </a:xfrm>
        </p:grpSpPr>
        <p:sp>
          <p:nvSpPr>
            <p:cNvPr id="12826" name="Google Shape;12826;p88"/>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8"/>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8"/>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8"/>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8"/>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8"/>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8"/>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8"/>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8"/>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8"/>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8"/>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8"/>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8"/>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8"/>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8"/>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8"/>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8"/>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8"/>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8"/>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8"/>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8"/>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8"/>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8"/>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8"/>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8"/>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8"/>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8"/>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8"/>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8"/>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8"/>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8"/>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8"/>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8"/>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8"/>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8"/>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8"/>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8"/>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88"/>
          <p:cNvGrpSpPr/>
          <p:nvPr/>
        </p:nvGrpSpPr>
        <p:grpSpPr>
          <a:xfrm>
            <a:off x="5390373" y="2241078"/>
            <a:ext cx="257344" cy="358215"/>
            <a:chOff x="5390373" y="2425653"/>
            <a:chExt cx="257344" cy="358215"/>
          </a:xfrm>
        </p:grpSpPr>
        <p:sp>
          <p:nvSpPr>
            <p:cNvPr id="12864" name="Google Shape;12864;p88"/>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8"/>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8"/>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8"/>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8"/>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8"/>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8"/>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8"/>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8"/>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8"/>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8"/>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8"/>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8"/>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8"/>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8"/>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8"/>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8"/>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8"/>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88"/>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88"/>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8"/>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8"/>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8"/>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8"/>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8"/>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88"/>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88"/>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8"/>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8"/>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8"/>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8"/>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8"/>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6" name="Google Shape;12896;p88"/>
          <p:cNvGrpSpPr/>
          <p:nvPr/>
        </p:nvGrpSpPr>
        <p:grpSpPr>
          <a:xfrm>
            <a:off x="5364617" y="4123268"/>
            <a:ext cx="285985" cy="322572"/>
            <a:chOff x="5364617" y="4307843"/>
            <a:chExt cx="285985" cy="322572"/>
          </a:xfrm>
        </p:grpSpPr>
        <p:sp>
          <p:nvSpPr>
            <p:cNvPr id="12897" name="Google Shape;12897;p88"/>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8"/>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8"/>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8"/>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88"/>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8"/>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8"/>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8"/>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8"/>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8"/>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88"/>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88"/>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8"/>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8"/>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8"/>
          <p:cNvGrpSpPr/>
          <p:nvPr/>
        </p:nvGrpSpPr>
        <p:grpSpPr>
          <a:xfrm>
            <a:off x="7539428" y="2250572"/>
            <a:ext cx="349980" cy="355697"/>
            <a:chOff x="7539428" y="2435147"/>
            <a:chExt cx="349980" cy="355697"/>
          </a:xfrm>
        </p:grpSpPr>
        <p:sp>
          <p:nvSpPr>
            <p:cNvPr id="12912" name="Google Shape;12912;p88"/>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8"/>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8"/>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8"/>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88"/>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8"/>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8"/>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8"/>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8"/>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8"/>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8"/>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8"/>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8"/>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88"/>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8"/>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8"/>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8"/>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8"/>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8"/>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8"/>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8"/>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8"/>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8"/>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8"/>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8"/>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8"/>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8"/>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8"/>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8"/>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8"/>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8"/>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8"/>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8"/>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8"/>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8"/>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8"/>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8"/>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8"/>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88"/>
          <p:cNvGrpSpPr/>
          <p:nvPr/>
        </p:nvGrpSpPr>
        <p:grpSpPr>
          <a:xfrm>
            <a:off x="6276285" y="4105355"/>
            <a:ext cx="224927" cy="360785"/>
            <a:chOff x="6276285" y="4289930"/>
            <a:chExt cx="224927" cy="360785"/>
          </a:xfrm>
        </p:grpSpPr>
        <p:sp>
          <p:nvSpPr>
            <p:cNvPr id="12951" name="Google Shape;12951;p88"/>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8"/>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8"/>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8"/>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8"/>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6" name="Google Shape;12956;p88"/>
          <p:cNvGrpSpPr/>
          <p:nvPr/>
        </p:nvGrpSpPr>
        <p:grpSpPr>
          <a:xfrm>
            <a:off x="6650604" y="4158466"/>
            <a:ext cx="356405" cy="278431"/>
            <a:chOff x="6650604" y="4343041"/>
            <a:chExt cx="356405" cy="278431"/>
          </a:xfrm>
        </p:grpSpPr>
        <p:sp>
          <p:nvSpPr>
            <p:cNvPr id="12957" name="Google Shape;12957;p88"/>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8"/>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8"/>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8"/>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8"/>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8"/>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8"/>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8"/>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88"/>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8"/>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8"/>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8"/>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8"/>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8"/>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8"/>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8"/>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8"/>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8"/>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8"/>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8"/>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8"/>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88"/>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88"/>
          <p:cNvGrpSpPr/>
          <p:nvPr/>
        </p:nvGrpSpPr>
        <p:grpSpPr>
          <a:xfrm>
            <a:off x="5787274" y="4124003"/>
            <a:ext cx="322572" cy="321208"/>
            <a:chOff x="5787274" y="4308578"/>
            <a:chExt cx="322572" cy="321208"/>
          </a:xfrm>
        </p:grpSpPr>
        <p:sp>
          <p:nvSpPr>
            <p:cNvPr id="12980" name="Google Shape;12980;p88"/>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8"/>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8"/>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8"/>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8"/>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8"/>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8"/>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8"/>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8"/>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8"/>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8"/>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8"/>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8"/>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8"/>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8"/>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88"/>
          <p:cNvGrpSpPr/>
          <p:nvPr/>
        </p:nvGrpSpPr>
        <p:grpSpPr>
          <a:xfrm>
            <a:off x="7139485" y="4105093"/>
            <a:ext cx="253200" cy="360418"/>
            <a:chOff x="7139485" y="4289668"/>
            <a:chExt cx="253200" cy="360418"/>
          </a:xfrm>
        </p:grpSpPr>
        <p:sp>
          <p:nvSpPr>
            <p:cNvPr id="12996" name="Google Shape;12996;p88"/>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8"/>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8"/>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8"/>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8"/>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8"/>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8"/>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8"/>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8"/>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8"/>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8"/>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8"/>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8"/>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8"/>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8"/>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8"/>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8"/>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8"/>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8"/>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8"/>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8"/>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88"/>
          <p:cNvGrpSpPr/>
          <p:nvPr/>
        </p:nvGrpSpPr>
        <p:grpSpPr>
          <a:xfrm>
            <a:off x="7579687" y="4104961"/>
            <a:ext cx="253174" cy="360549"/>
            <a:chOff x="7579687" y="4289536"/>
            <a:chExt cx="253174" cy="360549"/>
          </a:xfrm>
        </p:grpSpPr>
        <p:sp>
          <p:nvSpPr>
            <p:cNvPr id="13018" name="Google Shape;13018;p88"/>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8"/>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8"/>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8"/>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8"/>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8"/>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8"/>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8"/>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8"/>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8"/>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88"/>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88"/>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8"/>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8"/>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8"/>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8"/>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8"/>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8"/>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8"/>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8"/>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8"/>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8"/>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88"/>
          <p:cNvGrpSpPr/>
          <p:nvPr/>
        </p:nvGrpSpPr>
        <p:grpSpPr>
          <a:xfrm>
            <a:off x="4905872" y="2723192"/>
            <a:ext cx="362857" cy="362726"/>
            <a:chOff x="4905872" y="2907767"/>
            <a:chExt cx="362857" cy="362726"/>
          </a:xfrm>
        </p:grpSpPr>
        <p:sp>
          <p:nvSpPr>
            <p:cNvPr id="13041" name="Google Shape;13041;p88"/>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8"/>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8"/>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8"/>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8"/>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8"/>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8"/>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8"/>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8"/>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8"/>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8"/>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8"/>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8"/>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8"/>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88"/>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8"/>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8"/>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8"/>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8"/>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8"/>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8"/>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8"/>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8"/>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8"/>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8"/>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8"/>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8"/>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8"/>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8"/>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8"/>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8"/>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8"/>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8"/>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8"/>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8"/>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8"/>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8"/>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8"/>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8"/>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8"/>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8"/>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8"/>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8"/>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8"/>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88"/>
          <p:cNvGrpSpPr/>
          <p:nvPr/>
        </p:nvGrpSpPr>
        <p:grpSpPr>
          <a:xfrm>
            <a:off x="5816176" y="2723061"/>
            <a:ext cx="294823" cy="362831"/>
            <a:chOff x="5816176" y="2907636"/>
            <a:chExt cx="294823" cy="362831"/>
          </a:xfrm>
        </p:grpSpPr>
        <p:sp>
          <p:nvSpPr>
            <p:cNvPr id="13086" name="Google Shape;13086;p88"/>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8"/>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8"/>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8"/>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8"/>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8"/>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8"/>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8"/>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8"/>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8"/>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8"/>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8"/>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8"/>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8"/>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8"/>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8"/>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8"/>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8"/>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8"/>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8"/>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8"/>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8"/>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8"/>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8"/>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8"/>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8"/>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8"/>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8"/>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8"/>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8"/>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8"/>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8"/>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8"/>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8"/>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8"/>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8"/>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8"/>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8"/>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8"/>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8"/>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8"/>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8"/>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8"/>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8"/>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8"/>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88"/>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88"/>
          <p:cNvGrpSpPr/>
          <p:nvPr/>
        </p:nvGrpSpPr>
        <p:grpSpPr>
          <a:xfrm>
            <a:off x="6220132" y="2771398"/>
            <a:ext cx="362726" cy="266183"/>
            <a:chOff x="6220132" y="2955973"/>
            <a:chExt cx="362726" cy="266183"/>
          </a:xfrm>
        </p:grpSpPr>
        <p:sp>
          <p:nvSpPr>
            <p:cNvPr id="13138" name="Google Shape;13138;p88"/>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8"/>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8"/>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8"/>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8"/>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8"/>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8"/>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8"/>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8"/>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8"/>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8"/>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8"/>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8"/>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8"/>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8"/>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8"/>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8"/>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8"/>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8"/>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8"/>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8"/>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8"/>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8"/>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8"/>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8"/>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8"/>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8"/>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8"/>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6" name="Google Shape;13166;p88"/>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8"/>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8" name="Google Shape;13168;p88"/>
          <p:cNvGrpSpPr/>
          <p:nvPr/>
        </p:nvGrpSpPr>
        <p:grpSpPr>
          <a:xfrm>
            <a:off x="6658158" y="2734417"/>
            <a:ext cx="362857" cy="340276"/>
            <a:chOff x="6658158" y="2918992"/>
            <a:chExt cx="362857" cy="340276"/>
          </a:xfrm>
        </p:grpSpPr>
        <p:sp>
          <p:nvSpPr>
            <p:cNvPr id="13169" name="Google Shape;13169;p88"/>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8"/>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8"/>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8"/>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8"/>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8"/>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8"/>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8"/>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8"/>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88"/>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8"/>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8"/>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8"/>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8"/>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8"/>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8"/>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8"/>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8"/>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8"/>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8"/>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88"/>
          <p:cNvGrpSpPr/>
          <p:nvPr/>
        </p:nvGrpSpPr>
        <p:grpSpPr>
          <a:xfrm>
            <a:off x="7972418" y="2723061"/>
            <a:ext cx="362726" cy="362857"/>
            <a:chOff x="7972418" y="2907636"/>
            <a:chExt cx="362726" cy="362857"/>
          </a:xfrm>
        </p:grpSpPr>
        <p:sp>
          <p:nvSpPr>
            <p:cNvPr id="13190" name="Google Shape;13190;p88"/>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8"/>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88"/>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8"/>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8"/>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8"/>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88"/>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8"/>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8"/>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8"/>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8"/>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8"/>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8"/>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8"/>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8"/>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8"/>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8"/>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8"/>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8"/>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8"/>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8"/>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8"/>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8"/>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8"/>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8"/>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8"/>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88"/>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8"/>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8"/>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8"/>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8"/>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8"/>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8"/>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8"/>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88"/>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88"/>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8"/>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8"/>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8"/>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8"/>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8"/>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8"/>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8"/>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8"/>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8"/>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8"/>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8"/>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88"/>
          <p:cNvGrpSpPr/>
          <p:nvPr/>
        </p:nvGrpSpPr>
        <p:grpSpPr>
          <a:xfrm>
            <a:off x="8040058" y="3621746"/>
            <a:ext cx="301275" cy="365480"/>
            <a:chOff x="8040058" y="3806321"/>
            <a:chExt cx="301275" cy="365480"/>
          </a:xfrm>
        </p:grpSpPr>
        <p:sp>
          <p:nvSpPr>
            <p:cNvPr id="13238" name="Google Shape;13238;p88"/>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8"/>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8"/>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8"/>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8"/>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8"/>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8"/>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8"/>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8"/>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8"/>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8"/>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88"/>
          <p:cNvGrpSpPr/>
          <p:nvPr/>
        </p:nvGrpSpPr>
        <p:grpSpPr>
          <a:xfrm>
            <a:off x="4895276" y="4113826"/>
            <a:ext cx="345941" cy="342190"/>
            <a:chOff x="4895276" y="4298401"/>
            <a:chExt cx="345941" cy="342190"/>
          </a:xfrm>
        </p:grpSpPr>
        <p:sp>
          <p:nvSpPr>
            <p:cNvPr id="13250" name="Google Shape;13250;p88"/>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8"/>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88"/>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8"/>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8"/>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8"/>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8"/>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8"/>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8"/>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8"/>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8"/>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8"/>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8"/>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8"/>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8"/>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8"/>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8"/>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8"/>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8"/>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9" name="Google Shape;13269;p88"/>
          <p:cNvGrpSpPr/>
          <p:nvPr/>
        </p:nvGrpSpPr>
        <p:grpSpPr>
          <a:xfrm>
            <a:off x="7949705" y="4128435"/>
            <a:ext cx="382528" cy="340669"/>
            <a:chOff x="7949705" y="4313010"/>
            <a:chExt cx="382528" cy="340669"/>
          </a:xfrm>
        </p:grpSpPr>
        <p:sp>
          <p:nvSpPr>
            <p:cNvPr id="13270" name="Google Shape;13270;p88"/>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8"/>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8"/>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88"/>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8"/>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8"/>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8"/>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8"/>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88"/>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88"/>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8"/>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8"/>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8"/>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8"/>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8"/>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88"/>
          <p:cNvGrpSpPr/>
          <p:nvPr/>
        </p:nvGrpSpPr>
        <p:grpSpPr>
          <a:xfrm>
            <a:off x="4884418" y="1795001"/>
            <a:ext cx="404008" cy="365664"/>
            <a:chOff x="4884418" y="1979576"/>
            <a:chExt cx="404008" cy="365664"/>
          </a:xfrm>
        </p:grpSpPr>
        <p:sp>
          <p:nvSpPr>
            <p:cNvPr id="13286" name="Google Shape;13286;p88"/>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8"/>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8"/>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8"/>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8"/>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8"/>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8"/>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8"/>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8"/>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8"/>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8"/>
          <p:cNvGrpSpPr/>
          <p:nvPr/>
        </p:nvGrpSpPr>
        <p:grpSpPr>
          <a:xfrm>
            <a:off x="6678877" y="3220387"/>
            <a:ext cx="304029" cy="322572"/>
            <a:chOff x="6678877" y="3404962"/>
            <a:chExt cx="304029" cy="322572"/>
          </a:xfrm>
        </p:grpSpPr>
        <p:sp>
          <p:nvSpPr>
            <p:cNvPr id="13297" name="Google Shape;13297;p88"/>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8"/>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8"/>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8"/>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8"/>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88"/>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88"/>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8"/>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8"/>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8"/>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8"/>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88"/>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8"/>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8"/>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8"/>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8"/>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8"/>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8"/>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8"/>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8"/>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88"/>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8"/>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8"/>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8"/>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8"/>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88"/>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8"/>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8"/>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8"/>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8"/>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8"/>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8"/>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8"/>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8"/>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8"/>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8"/>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88"/>
          <p:cNvGrpSpPr/>
          <p:nvPr/>
        </p:nvGrpSpPr>
        <p:grpSpPr>
          <a:xfrm>
            <a:off x="7083725" y="2713094"/>
            <a:ext cx="387721" cy="382790"/>
            <a:chOff x="7083725" y="2897669"/>
            <a:chExt cx="387721" cy="382790"/>
          </a:xfrm>
        </p:grpSpPr>
        <p:sp>
          <p:nvSpPr>
            <p:cNvPr id="13334" name="Google Shape;13334;p88"/>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8"/>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8"/>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8"/>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8"/>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8"/>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88"/>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8"/>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8"/>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8"/>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8"/>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8"/>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8"/>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8"/>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8"/>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8"/>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88"/>
          <p:cNvGrpSpPr/>
          <p:nvPr/>
        </p:nvGrpSpPr>
        <p:grpSpPr>
          <a:xfrm>
            <a:off x="7539926" y="2723166"/>
            <a:ext cx="351501" cy="362726"/>
            <a:chOff x="7539926" y="2907741"/>
            <a:chExt cx="351501" cy="362726"/>
          </a:xfrm>
        </p:grpSpPr>
        <p:sp>
          <p:nvSpPr>
            <p:cNvPr id="13351" name="Google Shape;13351;p88"/>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8"/>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8"/>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8"/>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8"/>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8"/>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8"/>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8"/>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8"/>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8"/>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8"/>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8"/>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8"/>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8"/>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8"/>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8"/>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8"/>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8"/>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8"/>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8"/>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88"/>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88"/>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8"/>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8"/>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8"/>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8"/>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8"/>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88"/>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8"/>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8"/>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8"/>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8"/>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88"/>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88"/>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8"/>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8"/>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8"/>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8" name="Google Shape;13388;p88"/>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3389" name="Google Shape;13389;p88"/>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93"/>
        <p:cNvGrpSpPr/>
        <p:nvPr/>
      </p:nvGrpSpPr>
      <p:grpSpPr>
        <a:xfrm>
          <a:off x="0" y="0"/>
          <a:ext cx="0" cy="0"/>
          <a:chOff x="0" y="0"/>
          <a:chExt cx="0" cy="0"/>
        </a:xfrm>
      </p:grpSpPr>
      <p:grpSp>
        <p:nvGrpSpPr>
          <p:cNvPr id="13394" name="Google Shape;13394;p89"/>
          <p:cNvGrpSpPr/>
          <p:nvPr/>
        </p:nvGrpSpPr>
        <p:grpSpPr>
          <a:xfrm>
            <a:off x="1770285" y="3182228"/>
            <a:ext cx="294160" cy="358367"/>
            <a:chOff x="1770285" y="3381478"/>
            <a:chExt cx="294160" cy="358367"/>
          </a:xfrm>
        </p:grpSpPr>
        <p:sp>
          <p:nvSpPr>
            <p:cNvPr id="13395" name="Google Shape;13395;p89"/>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9"/>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9"/>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9"/>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9"/>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9"/>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9"/>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9"/>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9"/>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89"/>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89"/>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9"/>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9"/>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89"/>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89"/>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9"/>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1" name="Google Shape;13411;p89"/>
          <p:cNvGrpSpPr/>
          <p:nvPr/>
        </p:nvGrpSpPr>
        <p:grpSpPr>
          <a:xfrm>
            <a:off x="3563273" y="1339872"/>
            <a:ext cx="333198" cy="312146"/>
            <a:chOff x="3563273" y="1539122"/>
            <a:chExt cx="333198" cy="312146"/>
          </a:xfrm>
        </p:grpSpPr>
        <p:sp>
          <p:nvSpPr>
            <p:cNvPr id="13412" name="Google Shape;13412;p89"/>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89"/>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9"/>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89"/>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89"/>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9"/>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89"/>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89"/>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9"/>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9"/>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9"/>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89"/>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89"/>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89"/>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9"/>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89"/>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89"/>
          <p:cNvGrpSpPr/>
          <p:nvPr/>
        </p:nvGrpSpPr>
        <p:grpSpPr>
          <a:xfrm>
            <a:off x="2642986" y="2256540"/>
            <a:ext cx="358813" cy="323996"/>
            <a:chOff x="2642986" y="2455790"/>
            <a:chExt cx="358813" cy="323996"/>
          </a:xfrm>
        </p:grpSpPr>
        <p:sp>
          <p:nvSpPr>
            <p:cNvPr id="13429" name="Google Shape;13429;p89"/>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9"/>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9"/>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89"/>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89"/>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9"/>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89"/>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89"/>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9"/>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89"/>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89"/>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9"/>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9"/>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9"/>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9"/>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9"/>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9"/>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89"/>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9"/>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89"/>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89"/>
          <p:cNvGrpSpPr/>
          <p:nvPr/>
        </p:nvGrpSpPr>
        <p:grpSpPr>
          <a:xfrm>
            <a:off x="4023495" y="3590172"/>
            <a:ext cx="346517" cy="358393"/>
            <a:chOff x="4023495" y="3789422"/>
            <a:chExt cx="346517" cy="358393"/>
          </a:xfrm>
        </p:grpSpPr>
        <p:sp>
          <p:nvSpPr>
            <p:cNvPr id="13451" name="Google Shape;13451;p89"/>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89"/>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89"/>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9"/>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89"/>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89"/>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89"/>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89"/>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89"/>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89"/>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89"/>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2" name="Google Shape;13462;p89"/>
          <p:cNvGrpSpPr/>
          <p:nvPr/>
        </p:nvGrpSpPr>
        <p:grpSpPr>
          <a:xfrm>
            <a:off x="2189266" y="1788558"/>
            <a:ext cx="365341" cy="358813"/>
            <a:chOff x="2189266" y="1987808"/>
            <a:chExt cx="365341" cy="358813"/>
          </a:xfrm>
        </p:grpSpPr>
        <p:sp>
          <p:nvSpPr>
            <p:cNvPr id="13463" name="Google Shape;13463;p89"/>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89"/>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89"/>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89"/>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89"/>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89"/>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89"/>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89"/>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89"/>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89"/>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89"/>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89"/>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89"/>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89"/>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89"/>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8" name="Google Shape;13478;p89"/>
          <p:cNvGrpSpPr/>
          <p:nvPr/>
        </p:nvGrpSpPr>
        <p:grpSpPr>
          <a:xfrm>
            <a:off x="863290" y="2701556"/>
            <a:ext cx="273029" cy="358393"/>
            <a:chOff x="863290" y="2900806"/>
            <a:chExt cx="273029" cy="358393"/>
          </a:xfrm>
        </p:grpSpPr>
        <p:sp>
          <p:nvSpPr>
            <p:cNvPr id="13479" name="Google Shape;13479;p89"/>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89"/>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89"/>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89"/>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89"/>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89"/>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89"/>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89"/>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89"/>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89"/>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89"/>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89"/>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89"/>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89"/>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89"/>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4" name="Google Shape;13494;p89"/>
          <p:cNvGrpSpPr/>
          <p:nvPr/>
        </p:nvGrpSpPr>
        <p:grpSpPr>
          <a:xfrm>
            <a:off x="3087268" y="2269964"/>
            <a:ext cx="358367" cy="297097"/>
            <a:chOff x="3087268" y="2469214"/>
            <a:chExt cx="358367" cy="297097"/>
          </a:xfrm>
        </p:grpSpPr>
        <p:sp>
          <p:nvSpPr>
            <p:cNvPr id="13495" name="Google Shape;13495;p89"/>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89"/>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89"/>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89"/>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89"/>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8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89"/>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89"/>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89"/>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89"/>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89"/>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89"/>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89"/>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89"/>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89"/>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89"/>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89"/>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89"/>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89"/>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89"/>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89"/>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89"/>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89"/>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89"/>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89"/>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89"/>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89"/>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89"/>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89"/>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4" name="Google Shape;13524;p89"/>
          <p:cNvGrpSpPr/>
          <p:nvPr/>
        </p:nvGrpSpPr>
        <p:grpSpPr>
          <a:xfrm>
            <a:off x="2198600" y="2245555"/>
            <a:ext cx="363506" cy="345914"/>
            <a:chOff x="2198600" y="2444805"/>
            <a:chExt cx="363506" cy="345914"/>
          </a:xfrm>
        </p:grpSpPr>
        <p:sp>
          <p:nvSpPr>
            <p:cNvPr id="13525" name="Google Shape;13525;p89"/>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89"/>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89"/>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89"/>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89"/>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89"/>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89"/>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89"/>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89"/>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89"/>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89"/>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89"/>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89"/>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89"/>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89"/>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89"/>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89"/>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89"/>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89"/>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89"/>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89"/>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89"/>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89"/>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89"/>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9" name="Google Shape;13549;p89"/>
          <p:cNvGrpSpPr/>
          <p:nvPr/>
        </p:nvGrpSpPr>
        <p:grpSpPr>
          <a:xfrm>
            <a:off x="3982779" y="2701583"/>
            <a:ext cx="361251" cy="358341"/>
            <a:chOff x="3982779" y="2900833"/>
            <a:chExt cx="361251" cy="358341"/>
          </a:xfrm>
        </p:grpSpPr>
        <p:sp>
          <p:nvSpPr>
            <p:cNvPr id="13550" name="Google Shape;13550;p89"/>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89"/>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89"/>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89"/>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89"/>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89"/>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89"/>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89"/>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89"/>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89"/>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89"/>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89"/>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89"/>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89"/>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89"/>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89"/>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89"/>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89"/>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89"/>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89"/>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89"/>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89"/>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89"/>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89"/>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89"/>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5" name="Google Shape;13575;p89"/>
          <p:cNvGrpSpPr/>
          <p:nvPr/>
        </p:nvGrpSpPr>
        <p:grpSpPr>
          <a:xfrm>
            <a:off x="3531550" y="2701687"/>
            <a:ext cx="358288" cy="358262"/>
            <a:chOff x="3531550" y="2900937"/>
            <a:chExt cx="358288" cy="358262"/>
          </a:xfrm>
        </p:grpSpPr>
        <p:sp>
          <p:nvSpPr>
            <p:cNvPr id="13576" name="Google Shape;13576;p89"/>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89"/>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89"/>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89"/>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89"/>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89"/>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89"/>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89"/>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89"/>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89"/>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89"/>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89"/>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89"/>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89"/>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89"/>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89"/>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89"/>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89"/>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89"/>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89"/>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89"/>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89"/>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89"/>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89"/>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89"/>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89"/>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89"/>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89"/>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89"/>
          <p:cNvGrpSpPr/>
          <p:nvPr/>
        </p:nvGrpSpPr>
        <p:grpSpPr>
          <a:xfrm>
            <a:off x="877343" y="1316696"/>
            <a:ext cx="334824" cy="358393"/>
            <a:chOff x="877343" y="1515946"/>
            <a:chExt cx="334824" cy="358393"/>
          </a:xfrm>
        </p:grpSpPr>
        <p:sp>
          <p:nvSpPr>
            <p:cNvPr id="13605" name="Google Shape;13605;p89"/>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89"/>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89"/>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89"/>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89"/>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89"/>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89"/>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89"/>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89"/>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89"/>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89"/>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89"/>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89"/>
          <p:cNvGrpSpPr/>
          <p:nvPr/>
        </p:nvGrpSpPr>
        <p:grpSpPr>
          <a:xfrm>
            <a:off x="2198521" y="3182228"/>
            <a:ext cx="333959" cy="358341"/>
            <a:chOff x="2198521" y="3381478"/>
            <a:chExt cx="333959" cy="358341"/>
          </a:xfrm>
        </p:grpSpPr>
        <p:sp>
          <p:nvSpPr>
            <p:cNvPr id="13618" name="Google Shape;13618;p89"/>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89"/>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89"/>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89"/>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89"/>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89"/>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89"/>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89"/>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89"/>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89"/>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89"/>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89"/>
          <p:cNvGrpSpPr/>
          <p:nvPr/>
        </p:nvGrpSpPr>
        <p:grpSpPr>
          <a:xfrm>
            <a:off x="2224450" y="3640982"/>
            <a:ext cx="358367" cy="303966"/>
            <a:chOff x="2224450" y="3840232"/>
            <a:chExt cx="358367" cy="303966"/>
          </a:xfrm>
        </p:grpSpPr>
        <p:sp>
          <p:nvSpPr>
            <p:cNvPr id="13630" name="Google Shape;13630;p89"/>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89"/>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89"/>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89"/>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89"/>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89"/>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89"/>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89"/>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89"/>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9" name="Google Shape;13639;p89"/>
          <p:cNvGrpSpPr/>
          <p:nvPr/>
        </p:nvGrpSpPr>
        <p:grpSpPr>
          <a:xfrm>
            <a:off x="1741498" y="1817922"/>
            <a:ext cx="361723" cy="299587"/>
            <a:chOff x="1741498" y="2017172"/>
            <a:chExt cx="361723" cy="299587"/>
          </a:xfrm>
        </p:grpSpPr>
        <p:sp>
          <p:nvSpPr>
            <p:cNvPr id="13640" name="Google Shape;13640;p89"/>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89"/>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89"/>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89"/>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89"/>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89"/>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89"/>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89"/>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89"/>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89"/>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89"/>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89"/>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89"/>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3" name="Google Shape;13653;p89"/>
          <p:cNvGrpSpPr/>
          <p:nvPr/>
        </p:nvGrpSpPr>
        <p:grpSpPr>
          <a:xfrm>
            <a:off x="1767715" y="3613820"/>
            <a:ext cx="366258" cy="357371"/>
            <a:chOff x="1767715" y="3813070"/>
            <a:chExt cx="366258" cy="357371"/>
          </a:xfrm>
        </p:grpSpPr>
        <p:sp>
          <p:nvSpPr>
            <p:cNvPr id="13654" name="Google Shape;13654;p89"/>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89"/>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89"/>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89"/>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89"/>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89"/>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89"/>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89"/>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89"/>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89"/>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89"/>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89"/>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89"/>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89"/>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89"/>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89"/>
          <p:cNvGrpSpPr/>
          <p:nvPr/>
        </p:nvGrpSpPr>
        <p:grpSpPr>
          <a:xfrm>
            <a:off x="2672770" y="3613820"/>
            <a:ext cx="358315" cy="358393"/>
            <a:chOff x="2672770" y="3813070"/>
            <a:chExt cx="358315" cy="358393"/>
          </a:xfrm>
        </p:grpSpPr>
        <p:sp>
          <p:nvSpPr>
            <p:cNvPr id="13670" name="Google Shape;13670;p89"/>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89"/>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89"/>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89"/>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89"/>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89"/>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89"/>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89"/>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89"/>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89"/>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89"/>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89"/>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89"/>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89"/>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89"/>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89"/>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89"/>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89"/>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89"/>
          <p:cNvGrpSpPr/>
          <p:nvPr/>
        </p:nvGrpSpPr>
        <p:grpSpPr>
          <a:xfrm>
            <a:off x="3577902" y="3613768"/>
            <a:ext cx="346962" cy="358393"/>
            <a:chOff x="3577903" y="3813018"/>
            <a:chExt cx="346962" cy="358393"/>
          </a:xfrm>
        </p:grpSpPr>
        <p:sp>
          <p:nvSpPr>
            <p:cNvPr id="13689" name="Google Shape;13689;p89"/>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89"/>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89"/>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89"/>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89"/>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89"/>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89"/>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89"/>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89"/>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89"/>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89"/>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89"/>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1" name="Google Shape;13701;p89"/>
          <p:cNvGrpSpPr/>
          <p:nvPr/>
        </p:nvGrpSpPr>
        <p:grpSpPr>
          <a:xfrm>
            <a:off x="1783865" y="1317272"/>
            <a:ext cx="337000" cy="357816"/>
            <a:chOff x="1783865" y="1516522"/>
            <a:chExt cx="337000" cy="357816"/>
          </a:xfrm>
        </p:grpSpPr>
        <p:sp>
          <p:nvSpPr>
            <p:cNvPr id="13702" name="Google Shape;13702;p89"/>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89"/>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89"/>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89"/>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89"/>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89"/>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89"/>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89"/>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89"/>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89"/>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89"/>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89"/>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89"/>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89"/>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89"/>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89"/>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89"/>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89"/>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89"/>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1" name="Google Shape;13721;p89"/>
          <p:cNvGrpSpPr/>
          <p:nvPr/>
        </p:nvGrpSpPr>
        <p:grpSpPr>
          <a:xfrm>
            <a:off x="848975" y="1819469"/>
            <a:ext cx="361487" cy="296389"/>
            <a:chOff x="848975" y="2018719"/>
            <a:chExt cx="361487" cy="296389"/>
          </a:xfrm>
        </p:grpSpPr>
        <p:sp>
          <p:nvSpPr>
            <p:cNvPr id="13722" name="Google Shape;13722;p89"/>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89"/>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89"/>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89"/>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89"/>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89"/>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89"/>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89"/>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89"/>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89"/>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89"/>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89"/>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89"/>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89"/>
          <p:cNvGrpSpPr/>
          <p:nvPr/>
        </p:nvGrpSpPr>
        <p:grpSpPr>
          <a:xfrm>
            <a:off x="3078826" y="1815064"/>
            <a:ext cx="374884" cy="305381"/>
            <a:chOff x="3078826" y="2014314"/>
            <a:chExt cx="374884" cy="305381"/>
          </a:xfrm>
        </p:grpSpPr>
        <p:sp>
          <p:nvSpPr>
            <p:cNvPr id="13736" name="Google Shape;13736;p89"/>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89"/>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89"/>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89"/>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89"/>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89"/>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89"/>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89"/>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89"/>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89"/>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89"/>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89"/>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89"/>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89"/>
          <p:cNvGrpSpPr/>
          <p:nvPr/>
        </p:nvGrpSpPr>
        <p:grpSpPr>
          <a:xfrm>
            <a:off x="3531183" y="2239368"/>
            <a:ext cx="359416" cy="358315"/>
            <a:chOff x="3531183" y="2438618"/>
            <a:chExt cx="359416" cy="358315"/>
          </a:xfrm>
        </p:grpSpPr>
        <p:sp>
          <p:nvSpPr>
            <p:cNvPr id="13750" name="Google Shape;13750;p89"/>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89"/>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89"/>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89"/>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89"/>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89"/>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89"/>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89"/>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89"/>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89"/>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89"/>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89"/>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89"/>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89"/>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89"/>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89"/>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89"/>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89"/>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89"/>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89"/>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89"/>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89"/>
          <p:cNvGrpSpPr/>
          <p:nvPr/>
        </p:nvGrpSpPr>
        <p:grpSpPr>
          <a:xfrm>
            <a:off x="1325898" y="3666229"/>
            <a:ext cx="358288" cy="253418"/>
            <a:chOff x="1325898" y="3865479"/>
            <a:chExt cx="358288" cy="253418"/>
          </a:xfrm>
        </p:grpSpPr>
        <p:sp>
          <p:nvSpPr>
            <p:cNvPr id="13772" name="Google Shape;13772;p89"/>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89"/>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89"/>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89"/>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89"/>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89"/>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89"/>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89"/>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0" name="Google Shape;13780;p89"/>
          <p:cNvGrpSpPr/>
          <p:nvPr/>
        </p:nvGrpSpPr>
        <p:grpSpPr>
          <a:xfrm>
            <a:off x="3121823" y="3613742"/>
            <a:ext cx="354933" cy="358524"/>
            <a:chOff x="3121823" y="3812992"/>
            <a:chExt cx="354933" cy="358524"/>
          </a:xfrm>
        </p:grpSpPr>
        <p:sp>
          <p:nvSpPr>
            <p:cNvPr id="13781" name="Google Shape;13781;p89"/>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89"/>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89"/>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89"/>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89"/>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89"/>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89"/>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89"/>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89"/>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89"/>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89"/>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89"/>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89"/>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89"/>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89"/>
          <p:cNvGrpSpPr/>
          <p:nvPr/>
        </p:nvGrpSpPr>
        <p:grpSpPr>
          <a:xfrm>
            <a:off x="876687" y="3614817"/>
            <a:ext cx="362457" cy="356296"/>
            <a:chOff x="876687" y="3814067"/>
            <a:chExt cx="362457" cy="356296"/>
          </a:xfrm>
        </p:grpSpPr>
        <p:sp>
          <p:nvSpPr>
            <p:cNvPr id="13796" name="Google Shape;13796;p89"/>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89"/>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89"/>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89"/>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8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89"/>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89"/>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89"/>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89"/>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89"/>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89"/>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89"/>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89"/>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89"/>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89"/>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89"/>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89"/>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89"/>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89"/>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89"/>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89"/>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89"/>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89"/>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89"/>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89"/>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89"/>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2" name="Google Shape;13822;p89"/>
          <p:cNvGrpSpPr/>
          <p:nvPr/>
        </p:nvGrpSpPr>
        <p:grpSpPr>
          <a:xfrm>
            <a:off x="4008787" y="1316696"/>
            <a:ext cx="330734" cy="358367"/>
            <a:chOff x="4008787" y="1515946"/>
            <a:chExt cx="330734" cy="358367"/>
          </a:xfrm>
        </p:grpSpPr>
        <p:sp>
          <p:nvSpPr>
            <p:cNvPr id="13823" name="Google Shape;13823;p89"/>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89"/>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89"/>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89"/>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89"/>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89"/>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89"/>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89"/>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89"/>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89"/>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89"/>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89"/>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89"/>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89"/>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89"/>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89"/>
          <p:cNvGrpSpPr/>
          <p:nvPr/>
        </p:nvGrpSpPr>
        <p:grpSpPr>
          <a:xfrm>
            <a:off x="3962539" y="2309185"/>
            <a:ext cx="378502" cy="218470"/>
            <a:chOff x="3962539" y="2508435"/>
            <a:chExt cx="378502" cy="218470"/>
          </a:xfrm>
        </p:grpSpPr>
        <p:sp>
          <p:nvSpPr>
            <p:cNvPr id="13839" name="Google Shape;13839;p89"/>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89"/>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89"/>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89"/>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89"/>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89"/>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89"/>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89"/>
          <p:cNvGrpSpPr/>
          <p:nvPr/>
        </p:nvGrpSpPr>
        <p:grpSpPr>
          <a:xfrm>
            <a:off x="2241439" y="2701687"/>
            <a:ext cx="225811" cy="358262"/>
            <a:chOff x="2241439" y="2900937"/>
            <a:chExt cx="225811" cy="358262"/>
          </a:xfrm>
        </p:grpSpPr>
        <p:sp>
          <p:nvSpPr>
            <p:cNvPr id="13847" name="Google Shape;13847;p89"/>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89"/>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89"/>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89"/>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89"/>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89"/>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89"/>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89"/>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89"/>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89"/>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89"/>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89"/>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89"/>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89"/>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89"/>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89"/>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89"/>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89"/>
          <p:cNvGrpSpPr/>
          <p:nvPr/>
        </p:nvGrpSpPr>
        <p:grpSpPr>
          <a:xfrm>
            <a:off x="3533936" y="3237888"/>
            <a:ext cx="361775" cy="246969"/>
            <a:chOff x="3533936" y="3437138"/>
            <a:chExt cx="361775" cy="246969"/>
          </a:xfrm>
        </p:grpSpPr>
        <p:sp>
          <p:nvSpPr>
            <p:cNvPr id="13865" name="Google Shape;13865;p89"/>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89"/>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89"/>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89"/>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89"/>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89"/>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89"/>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89"/>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89"/>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89"/>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89"/>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6" name="Google Shape;13876;p89"/>
          <p:cNvGrpSpPr/>
          <p:nvPr/>
        </p:nvGrpSpPr>
        <p:grpSpPr>
          <a:xfrm>
            <a:off x="3531838" y="1806202"/>
            <a:ext cx="358288" cy="323209"/>
            <a:chOff x="3531838" y="2005452"/>
            <a:chExt cx="358288" cy="323209"/>
          </a:xfrm>
        </p:grpSpPr>
        <p:sp>
          <p:nvSpPr>
            <p:cNvPr id="13877" name="Google Shape;13877;p89"/>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89"/>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89"/>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89"/>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89"/>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89"/>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89"/>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89"/>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89"/>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89"/>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89"/>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89"/>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89"/>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89"/>
          <p:cNvGrpSpPr/>
          <p:nvPr/>
        </p:nvGrpSpPr>
        <p:grpSpPr>
          <a:xfrm>
            <a:off x="3136452" y="1316696"/>
            <a:ext cx="297988" cy="358393"/>
            <a:chOff x="3136452" y="1515946"/>
            <a:chExt cx="297988" cy="358393"/>
          </a:xfrm>
        </p:grpSpPr>
        <p:sp>
          <p:nvSpPr>
            <p:cNvPr id="13891" name="Google Shape;13891;p89"/>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89"/>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89"/>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89"/>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89"/>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89"/>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89"/>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89"/>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89"/>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89"/>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89"/>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89"/>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89"/>
          <p:cNvGrpSpPr/>
          <p:nvPr/>
        </p:nvGrpSpPr>
        <p:grpSpPr>
          <a:xfrm>
            <a:off x="2674893" y="1316696"/>
            <a:ext cx="332254" cy="358393"/>
            <a:chOff x="2674893" y="1515946"/>
            <a:chExt cx="332254" cy="358393"/>
          </a:xfrm>
        </p:grpSpPr>
        <p:sp>
          <p:nvSpPr>
            <p:cNvPr id="13904" name="Google Shape;13904;p89"/>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89"/>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89"/>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89"/>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89"/>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89"/>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89"/>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89"/>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89"/>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89"/>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89"/>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89"/>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89"/>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89"/>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89"/>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89"/>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89"/>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89"/>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89"/>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89"/>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89"/>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89"/>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89"/>
          <p:cNvGrpSpPr/>
          <p:nvPr/>
        </p:nvGrpSpPr>
        <p:grpSpPr>
          <a:xfrm>
            <a:off x="1753768" y="2239263"/>
            <a:ext cx="358839" cy="358419"/>
            <a:chOff x="1753768" y="2438513"/>
            <a:chExt cx="358839" cy="358419"/>
          </a:xfrm>
        </p:grpSpPr>
        <p:sp>
          <p:nvSpPr>
            <p:cNvPr id="13927" name="Google Shape;13927;p89"/>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89"/>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89"/>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89"/>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89"/>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89"/>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89"/>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89"/>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89"/>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89"/>
          <p:cNvGrpSpPr/>
          <p:nvPr/>
        </p:nvGrpSpPr>
        <p:grpSpPr>
          <a:xfrm>
            <a:off x="2246840" y="1316722"/>
            <a:ext cx="301423" cy="358367"/>
            <a:chOff x="2246840" y="1515972"/>
            <a:chExt cx="301423" cy="358367"/>
          </a:xfrm>
        </p:grpSpPr>
        <p:sp>
          <p:nvSpPr>
            <p:cNvPr id="13937" name="Google Shape;13937;p89"/>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89"/>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89"/>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89"/>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89"/>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89"/>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89"/>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89"/>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89"/>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89"/>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89"/>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89"/>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89"/>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89"/>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89"/>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89"/>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89"/>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89"/>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89"/>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89"/>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89"/>
          <p:cNvGrpSpPr/>
          <p:nvPr/>
        </p:nvGrpSpPr>
        <p:grpSpPr>
          <a:xfrm>
            <a:off x="2703575" y="4087256"/>
            <a:ext cx="339097" cy="358446"/>
            <a:chOff x="2703575" y="4286506"/>
            <a:chExt cx="339097" cy="358446"/>
          </a:xfrm>
        </p:grpSpPr>
        <p:sp>
          <p:nvSpPr>
            <p:cNvPr id="13958" name="Google Shape;13958;p89"/>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89"/>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89"/>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89"/>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89"/>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89"/>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89"/>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89"/>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89"/>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89"/>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89"/>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89"/>
          <p:cNvGrpSpPr/>
          <p:nvPr/>
        </p:nvGrpSpPr>
        <p:grpSpPr>
          <a:xfrm>
            <a:off x="2638346" y="1806281"/>
            <a:ext cx="358551" cy="322869"/>
            <a:chOff x="2638346" y="2005531"/>
            <a:chExt cx="358551" cy="322869"/>
          </a:xfrm>
        </p:grpSpPr>
        <p:sp>
          <p:nvSpPr>
            <p:cNvPr id="13970" name="Google Shape;13970;p89"/>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89"/>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89"/>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89"/>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89"/>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89"/>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89"/>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89"/>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89"/>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89"/>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89"/>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89"/>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89"/>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89"/>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89"/>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89"/>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89"/>
          <p:cNvGrpSpPr/>
          <p:nvPr/>
        </p:nvGrpSpPr>
        <p:grpSpPr>
          <a:xfrm>
            <a:off x="2695605" y="2701583"/>
            <a:ext cx="221826" cy="358419"/>
            <a:chOff x="2695605" y="2900833"/>
            <a:chExt cx="221826" cy="358419"/>
          </a:xfrm>
        </p:grpSpPr>
        <p:sp>
          <p:nvSpPr>
            <p:cNvPr id="13987" name="Google Shape;13987;p89"/>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89"/>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89"/>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89"/>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89"/>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89"/>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89"/>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89"/>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89"/>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89"/>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89"/>
          <p:cNvGrpSpPr/>
          <p:nvPr/>
        </p:nvGrpSpPr>
        <p:grpSpPr>
          <a:xfrm>
            <a:off x="1309564" y="3182254"/>
            <a:ext cx="320509" cy="358341"/>
            <a:chOff x="1309564" y="3381504"/>
            <a:chExt cx="320509" cy="358341"/>
          </a:xfrm>
        </p:grpSpPr>
        <p:sp>
          <p:nvSpPr>
            <p:cNvPr id="13998" name="Google Shape;13998;p89"/>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89"/>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89"/>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89"/>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89"/>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89"/>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89"/>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89"/>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89"/>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89"/>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89"/>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9" name="Google Shape;14009;p89"/>
          <p:cNvGrpSpPr/>
          <p:nvPr/>
        </p:nvGrpSpPr>
        <p:grpSpPr>
          <a:xfrm>
            <a:off x="1309486" y="2243170"/>
            <a:ext cx="359311" cy="350554"/>
            <a:chOff x="1309486" y="2442420"/>
            <a:chExt cx="359311" cy="350554"/>
          </a:xfrm>
        </p:grpSpPr>
        <p:sp>
          <p:nvSpPr>
            <p:cNvPr id="14010" name="Google Shape;14010;p89"/>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89"/>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89"/>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89"/>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89"/>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89"/>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89"/>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89"/>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89"/>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89"/>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89"/>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89"/>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89"/>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89"/>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89"/>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89"/>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89"/>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89"/>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89"/>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89"/>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89"/>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89"/>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89"/>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89"/>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4" name="Google Shape;14034;p89"/>
          <p:cNvGrpSpPr/>
          <p:nvPr/>
        </p:nvGrpSpPr>
        <p:grpSpPr>
          <a:xfrm>
            <a:off x="3125755" y="3182254"/>
            <a:ext cx="278115" cy="358341"/>
            <a:chOff x="3125755" y="3381504"/>
            <a:chExt cx="278115" cy="358341"/>
          </a:xfrm>
        </p:grpSpPr>
        <p:sp>
          <p:nvSpPr>
            <p:cNvPr id="14035" name="Google Shape;14035;p89"/>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89"/>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89"/>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89"/>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89"/>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89"/>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89"/>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89"/>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89"/>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89"/>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89"/>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89"/>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89"/>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89"/>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89"/>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0" name="Google Shape;14050;p89"/>
          <p:cNvGrpSpPr/>
          <p:nvPr/>
        </p:nvGrpSpPr>
        <p:grpSpPr>
          <a:xfrm>
            <a:off x="1298081" y="1797341"/>
            <a:ext cx="358577" cy="341011"/>
            <a:chOff x="1298081" y="1996591"/>
            <a:chExt cx="358577" cy="341011"/>
          </a:xfrm>
        </p:grpSpPr>
        <p:sp>
          <p:nvSpPr>
            <p:cNvPr id="14051" name="Google Shape;14051;p89"/>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89"/>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89"/>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89"/>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89"/>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89"/>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89"/>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89"/>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89"/>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89"/>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89"/>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89"/>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89"/>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89"/>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89"/>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89"/>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89"/>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89"/>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89"/>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89"/>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89"/>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89"/>
          <p:cNvGrpSpPr/>
          <p:nvPr/>
        </p:nvGrpSpPr>
        <p:grpSpPr>
          <a:xfrm>
            <a:off x="3985322" y="3188153"/>
            <a:ext cx="358682" cy="346386"/>
            <a:chOff x="3985322" y="3387403"/>
            <a:chExt cx="358682" cy="346386"/>
          </a:xfrm>
        </p:grpSpPr>
        <p:sp>
          <p:nvSpPr>
            <p:cNvPr id="14073" name="Google Shape;14073;p89"/>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89"/>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89"/>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89"/>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89"/>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89"/>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89"/>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89"/>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89"/>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89"/>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89"/>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89"/>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89"/>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89"/>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89"/>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89"/>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89"/>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89"/>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89"/>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89"/>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89"/>
          <p:cNvGrpSpPr/>
          <p:nvPr/>
        </p:nvGrpSpPr>
        <p:grpSpPr>
          <a:xfrm>
            <a:off x="2162341" y="4087361"/>
            <a:ext cx="351341" cy="358262"/>
            <a:chOff x="2162341" y="4286611"/>
            <a:chExt cx="351341" cy="358262"/>
          </a:xfrm>
        </p:grpSpPr>
        <p:sp>
          <p:nvSpPr>
            <p:cNvPr id="14094" name="Google Shape;14094;p89"/>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89"/>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89"/>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89"/>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89"/>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89"/>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89"/>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89"/>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89"/>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89"/>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89"/>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5" name="Google Shape;14105;p89"/>
          <p:cNvGrpSpPr/>
          <p:nvPr/>
        </p:nvGrpSpPr>
        <p:grpSpPr>
          <a:xfrm>
            <a:off x="869949" y="3182228"/>
            <a:ext cx="303389" cy="358472"/>
            <a:chOff x="869949" y="3381478"/>
            <a:chExt cx="303389" cy="358472"/>
          </a:xfrm>
        </p:grpSpPr>
        <p:sp>
          <p:nvSpPr>
            <p:cNvPr id="14106" name="Google Shape;14106;p89"/>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89"/>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89"/>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89"/>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89"/>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89"/>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89"/>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89"/>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4" name="Google Shape;14114;p89"/>
          <p:cNvGrpSpPr/>
          <p:nvPr/>
        </p:nvGrpSpPr>
        <p:grpSpPr>
          <a:xfrm>
            <a:off x="1772461" y="2701583"/>
            <a:ext cx="261729" cy="358393"/>
            <a:chOff x="1772461" y="2900833"/>
            <a:chExt cx="261729" cy="358393"/>
          </a:xfrm>
        </p:grpSpPr>
        <p:sp>
          <p:nvSpPr>
            <p:cNvPr id="14115" name="Google Shape;14115;p89"/>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89"/>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89"/>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8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89"/>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89"/>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89"/>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89"/>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89"/>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89"/>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89"/>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89"/>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89"/>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89"/>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89"/>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89"/>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89"/>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89"/>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89"/>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89"/>
          <p:cNvGrpSpPr/>
          <p:nvPr/>
        </p:nvGrpSpPr>
        <p:grpSpPr>
          <a:xfrm>
            <a:off x="1352587" y="1316827"/>
            <a:ext cx="310992" cy="358262"/>
            <a:chOff x="1352587" y="1516077"/>
            <a:chExt cx="310992" cy="358262"/>
          </a:xfrm>
        </p:grpSpPr>
        <p:sp>
          <p:nvSpPr>
            <p:cNvPr id="14135" name="Google Shape;14135;p89"/>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89"/>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89"/>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89"/>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89"/>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89"/>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89"/>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89"/>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89"/>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89"/>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89"/>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89"/>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89"/>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89"/>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89"/>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89"/>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89"/>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89"/>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89"/>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89"/>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55" name="Google Shape;14155;p89"/>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6" name="Google Shape;14156;p89"/>
          <p:cNvGrpSpPr/>
          <p:nvPr/>
        </p:nvGrpSpPr>
        <p:grpSpPr>
          <a:xfrm>
            <a:off x="1319160" y="2701687"/>
            <a:ext cx="265295" cy="358262"/>
            <a:chOff x="1319160" y="2900937"/>
            <a:chExt cx="265295" cy="358262"/>
          </a:xfrm>
        </p:grpSpPr>
        <p:sp>
          <p:nvSpPr>
            <p:cNvPr id="14157" name="Google Shape;14157;p89"/>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89"/>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89"/>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89"/>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89"/>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89"/>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89"/>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89"/>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89"/>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89"/>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89"/>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89"/>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89"/>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89"/>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89"/>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89"/>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89"/>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89"/>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89"/>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89"/>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89"/>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89"/>
          <p:cNvGrpSpPr/>
          <p:nvPr/>
        </p:nvGrpSpPr>
        <p:grpSpPr>
          <a:xfrm>
            <a:off x="3978401" y="1805966"/>
            <a:ext cx="358839" cy="323472"/>
            <a:chOff x="3978401" y="2005216"/>
            <a:chExt cx="358839" cy="323472"/>
          </a:xfrm>
        </p:grpSpPr>
        <p:sp>
          <p:nvSpPr>
            <p:cNvPr id="14179" name="Google Shape;14179;p89"/>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89"/>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89"/>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89"/>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89"/>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89"/>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89"/>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89"/>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89"/>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89"/>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9" name="Google Shape;14189;p89"/>
          <p:cNvGrpSpPr/>
          <p:nvPr/>
        </p:nvGrpSpPr>
        <p:grpSpPr>
          <a:xfrm>
            <a:off x="865099" y="2239394"/>
            <a:ext cx="360569" cy="358210"/>
            <a:chOff x="865099" y="2438644"/>
            <a:chExt cx="360569" cy="358210"/>
          </a:xfrm>
        </p:grpSpPr>
        <p:sp>
          <p:nvSpPr>
            <p:cNvPr id="14190" name="Google Shape;14190;p89"/>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89"/>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89"/>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89"/>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89"/>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89"/>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89"/>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89"/>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89"/>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89"/>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89"/>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89"/>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89"/>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89"/>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89"/>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89"/>
          <p:cNvGrpSpPr/>
          <p:nvPr/>
        </p:nvGrpSpPr>
        <p:grpSpPr>
          <a:xfrm>
            <a:off x="3126490" y="2701766"/>
            <a:ext cx="265242" cy="358288"/>
            <a:chOff x="3126490" y="2901016"/>
            <a:chExt cx="265242" cy="358288"/>
          </a:xfrm>
        </p:grpSpPr>
        <p:sp>
          <p:nvSpPr>
            <p:cNvPr id="14206" name="Google Shape;14206;p89"/>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89"/>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89"/>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89"/>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89"/>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89"/>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89"/>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89"/>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89"/>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89"/>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89"/>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89"/>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89"/>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89"/>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89"/>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89"/>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89"/>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3" name="Google Shape;14223;p89"/>
          <p:cNvGrpSpPr/>
          <p:nvPr/>
        </p:nvGrpSpPr>
        <p:grpSpPr>
          <a:xfrm>
            <a:off x="2671485" y="3182202"/>
            <a:ext cx="289336" cy="358393"/>
            <a:chOff x="2671485" y="3381452"/>
            <a:chExt cx="289336" cy="358393"/>
          </a:xfrm>
        </p:grpSpPr>
        <p:sp>
          <p:nvSpPr>
            <p:cNvPr id="14224" name="Google Shape;14224;p89"/>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89"/>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89"/>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89"/>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89"/>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89"/>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89"/>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89"/>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89"/>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89"/>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89"/>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89"/>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89"/>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89"/>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89"/>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89"/>
          <p:cNvGrpSpPr/>
          <p:nvPr/>
        </p:nvGrpSpPr>
        <p:grpSpPr>
          <a:xfrm>
            <a:off x="7153891" y="1314152"/>
            <a:ext cx="289546" cy="364974"/>
            <a:chOff x="7153891" y="1513402"/>
            <a:chExt cx="289546" cy="364974"/>
          </a:xfrm>
        </p:grpSpPr>
        <p:sp>
          <p:nvSpPr>
            <p:cNvPr id="14240" name="Google Shape;14240;p89"/>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89"/>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89"/>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89"/>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89"/>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89"/>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89"/>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89"/>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89"/>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89"/>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89"/>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89"/>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89"/>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89"/>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89"/>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89"/>
          <p:cNvGrpSpPr/>
          <p:nvPr/>
        </p:nvGrpSpPr>
        <p:grpSpPr>
          <a:xfrm>
            <a:off x="6255941" y="3598300"/>
            <a:ext cx="284958" cy="364974"/>
            <a:chOff x="6255941" y="3797550"/>
            <a:chExt cx="284958" cy="364974"/>
          </a:xfrm>
        </p:grpSpPr>
        <p:sp>
          <p:nvSpPr>
            <p:cNvPr id="14256" name="Google Shape;14256;p89"/>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89"/>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89"/>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89"/>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89"/>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89"/>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89"/>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89"/>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89"/>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89"/>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89"/>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89"/>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89"/>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89"/>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89"/>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89"/>
          <p:cNvGrpSpPr/>
          <p:nvPr/>
        </p:nvGrpSpPr>
        <p:grpSpPr>
          <a:xfrm>
            <a:off x="6698309" y="1314152"/>
            <a:ext cx="300557" cy="364974"/>
            <a:chOff x="6698309" y="1513402"/>
            <a:chExt cx="300557" cy="364974"/>
          </a:xfrm>
        </p:grpSpPr>
        <p:sp>
          <p:nvSpPr>
            <p:cNvPr id="14272" name="Google Shape;14272;p89"/>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89"/>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89"/>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89"/>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89"/>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89"/>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89"/>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89"/>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89"/>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89"/>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89"/>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89"/>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89"/>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89"/>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89"/>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89"/>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89"/>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89"/>
          <p:cNvGrpSpPr/>
          <p:nvPr/>
        </p:nvGrpSpPr>
        <p:grpSpPr>
          <a:xfrm>
            <a:off x="5327187" y="1314152"/>
            <a:ext cx="342243" cy="364974"/>
            <a:chOff x="5327187" y="1513402"/>
            <a:chExt cx="342243" cy="364974"/>
          </a:xfrm>
        </p:grpSpPr>
        <p:sp>
          <p:nvSpPr>
            <p:cNvPr id="14290" name="Google Shape;14290;p89"/>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89"/>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89"/>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89"/>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89"/>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89"/>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89"/>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89"/>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89"/>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89"/>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89"/>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89"/>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89"/>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89"/>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89"/>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5" name="Google Shape;14305;p89"/>
          <p:cNvGrpSpPr/>
          <p:nvPr/>
        </p:nvGrpSpPr>
        <p:grpSpPr>
          <a:xfrm>
            <a:off x="5782978" y="1314152"/>
            <a:ext cx="330839" cy="364974"/>
            <a:chOff x="5782978" y="1513402"/>
            <a:chExt cx="330839" cy="364974"/>
          </a:xfrm>
        </p:grpSpPr>
        <p:sp>
          <p:nvSpPr>
            <p:cNvPr id="14306" name="Google Shape;14306;p89"/>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89"/>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89"/>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89"/>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89"/>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89"/>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89"/>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89"/>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89"/>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89"/>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89"/>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89"/>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89"/>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89"/>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89"/>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89"/>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89"/>
          <p:cNvGrpSpPr/>
          <p:nvPr/>
        </p:nvGrpSpPr>
        <p:grpSpPr>
          <a:xfrm>
            <a:off x="4905609" y="3598300"/>
            <a:ext cx="285063" cy="364974"/>
            <a:chOff x="4905609" y="3797550"/>
            <a:chExt cx="285063" cy="364974"/>
          </a:xfrm>
        </p:grpSpPr>
        <p:sp>
          <p:nvSpPr>
            <p:cNvPr id="14323" name="Google Shape;14323;p89"/>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89"/>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89"/>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89"/>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89"/>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89"/>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89"/>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89"/>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89"/>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89"/>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89"/>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89"/>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89"/>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89"/>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89"/>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89"/>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9" name="Google Shape;14339;p89"/>
          <p:cNvGrpSpPr/>
          <p:nvPr/>
        </p:nvGrpSpPr>
        <p:grpSpPr>
          <a:xfrm>
            <a:off x="8056219" y="1314100"/>
            <a:ext cx="285168" cy="365026"/>
            <a:chOff x="8056219" y="1513350"/>
            <a:chExt cx="285168" cy="365026"/>
          </a:xfrm>
        </p:grpSpPr>
        <p:sp>
          <p:nvSpPr>
            <p:cNvPr id="14340" name="Google Shape;14340;p89"/>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89"/>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89"/>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89"/>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89"/>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89"/>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89"/>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89"/>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89"/>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89"/>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89"/>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89"/>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89"/>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89"/>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89"/>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89"/>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89"/>
          <p:cNvGrpSpPr/>
          <p:nvPr/>
        </p:nvGrpSpPr>
        <p:grpSpPr>
          <a:xfrm>
            <a:off x="6233054" y="1314152"/>
            <a:ext cx="330839" cy="364974"/>
            <a:chOff x="6233054" y="1513402"/>
            <a:chExt cx="330839" cy="364974"/>
          </a:xfrm>
        </p:grpSpPr>
        <p:sp>
          <p:nvSpPr>
            <p:cNvPr id="14357" name="Google Shape;14357;p89"/>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89"/>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89"/>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89"/>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89"/>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89"/>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89"/>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89"/>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89"/>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89"/>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89"/>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89"/>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89"/>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89"/>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89"/>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89"/>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89"/>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89"/>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89"/>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89"/>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89"/>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89"/>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89"/>
          <p:cNvGrpSpPr/>
          <p:nvPr/>
        </p:nvGrpSpPr>
        <p:grpSpPr>
          <a:xfrm>
            <a:off x="5805866" y="3598221"/>
            <a:ext cx="285168" cy="365288"/>
            <a:chOff x="5805866" y="3797471"/>
            <a:chExt cx="285168" cy="365288"/>
          </a:xfrm>
        </p:grpSpPr>
        <p:sp>
          <p:nvSpPr>
            <p:cNvPr id="14380" name="Google Shape;14380;p89"/>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89"/>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89"/>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89"/>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89"/>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89"/>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89"/>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89"/>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89"/>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89"/>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89"/>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89"/>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89"/>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89"/>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89"/>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89"/>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89"/>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89"/>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89"/>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89"/>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89"/>
          <p:cNvGrpSpPr/>
          <p:nvPr/>
        </p:nvGrpSpPr>
        <p:grpSpPr>
          <a:xfrm>
            <a:off x="5355790" y="3598221"/>
            <a:ext cx="284958" cy="365052"/>
            <a:chOff x="5355790" y="3797471"/>
            <a:chExt cx="284958" cy="365052"/>
          </a:xfrm>
        </p:grpSpPr>
        <p:sp>
          <p:nvSpPr>
            <p:cNvPr id="14401" name="Google Shape;14401;p89"/>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89"/>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89"/>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89"/>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89"/>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89"/>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89"/>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89"/>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89"/>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89"/>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89"/>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89"/>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89"/>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89"/>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89"/>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89"/>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89"/>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89"/>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89"/>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89"/>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89"/>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89"/>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89"/>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89"/>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5" name="Google Shape;14425;p89"/>
          <p:cNvGrpSpPr/>
          <p:nvPr/>
        </p:nvGrpSpPr>
        <p:grpSpPr>
          <a:xfrm>
            <a:off x="7156067" y="3598300"/>
            <a:ext cx="285089" cy="364974"/>
            <a:chOff x="7156067" y="3797550"/>
            <a:chExt cx="285089" cy="364974"/>
          </a:xfrm>
        </p:grpSpPr>
        <p:sp>
          <p:nvSpPr>
            <p:cNvPr id="14426" name="Google Shape;14426;p89"/>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89"/>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89"/>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89"/>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89"/>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89"/>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89"/>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89"/>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89"/>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89"/>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89"/>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89"/>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89"/>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89"/>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89"/>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89"/>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89"/>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89"/>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4" name="Google Shape;14444;p89"/>
          <p:cNvGrpSpPr/>
          <p:nvPr/>
        </p:nvGrpSpPr>
        <p:grpSpPr>
          <a:xfrm>
            <a:off x="6255941" y="4086837"/>
            <a:ext cx="284958" cy="364948"/>
            <a:chOff x="6255941" y="4286087"/>
            <a:chExt cx="284958" cy="364948"/>
          </a:xfrm>
        </p:grpSpPr>
        <p:sp>
          <p:nvSpPr>
            <p:cNvPr id="14445" name="Google Shape;14445;p89"/>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89"/>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89"/>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89"/>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89"/>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89"/>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89"/>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89"/>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89"/>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89"/>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89"/>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89"/>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89"/>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89"/>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89"/>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89"/>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89"/>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89"/>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89"/>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89"/>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89"/>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89"/>
          <p:cNvGrpSpPr/>
          <p:nvPr/>
        </p:nvGrpSpPr>
        <p:grpSpPr>
          <a:xfrm>
            <a:off x="7606143" y="3598352"/>
            <a:ext cx="285089" cy="364948"/>
            <a:chOff x="7606143" y="3797602"/>
            <a:chExt cx="285089" cy="364948"/>
          </a:xfrm>
        </p:grpSpPr>
        <p:sp>
          <p:nvSpPr>
            <p:cNvPr id="14467" name="Google Shape;14467;p89"/>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89"/>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89"/>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89"/>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89"/>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89"/>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89"/>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89"/>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89"/>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89"/>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89"/>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89"/>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89"/>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89"/>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89"/>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89"/>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89"/>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89"/>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89"/>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89"/>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89"/>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8" name="Google Shape;14488;p89"/>
          <p:cNvGrpSpPr/>
          <p:nvPr/>
        </p:nvGrpSpPr>
        <p:grpSpPr>
          <a:xfrm>
            <a:off x="7606143" y="3157269"/>
            <a:ext cx="285089" cy="365052"/>
            <a:chOff x="7606143" y="3356519"/>
            <a:chExt cx="285089" cy="365052"/>
          </a:xfrm>
        </p:grpSpPr>
        <p:sp>
          <p:nvSpPr>
            <p:cNvPr id="14489" name="Google Shape;14489;p89"/>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89"/>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89"/>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89"/>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89"/>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89"/>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89"/>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89"/>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89"/>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89"/>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89"/>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89"/>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89"/>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89"/>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89"/>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89"/>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89"/>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6" name="Google Shape;14506;p89"/>
          <p:cNvGrpSpPr/>
          <p:nvPr/>
        </p:nvGrpSpPr>
        <p:grpSpPr>
          <a:xfrm>
            <a:off x="4905557" y="4086260"/>
            <a:ext cx="285797" cy="366390"/>
            <a:chOff x="4905557" y="4285510"/>
            <a:chExt cx="285797" cy="366390"/>
          </a:xfrm>
        </p:grpSpPr>
        <p:sp>
          <p:nvSpPr>
            <p:cNvPr id="14507" name="Google Shape;14507;p89"/>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89"/>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89"/>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89"/>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89"/>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89"/>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89"/>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89"/>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89"/>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89"/>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89"/>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89"/>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89"/>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89"/>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89"/>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89"/>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3" name="Google Shape;14523;p89"/>
          <p:cNvGrpSpPr/>
          <p:nvPr/>
        </p:nvGrpSpPr>
        <p:grpSpPr>
          <a:xfrm>
            <a:off x="7606248" y="2232053"/>
            <a:ext cx="284984" cy="364843"/>
            <a:chOff x="7606248" y="2431303"/>
            <a:chExt cx="284984" cy="364843"/>
          </a:xfrm>
        </p:grpSpPr>
        <p:sp>
          <p:nvSpPr>
            <p:cNvPr id="14524" name="Google Shape;14524;p89"/>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89"/>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89"/>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89"/>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89"/>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89"/>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89"/>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89"/>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89"/>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89"/>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89"/>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89"/>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89"/>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89"/>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89"/>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89"/>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0" name="Google Shape;14540;p89"/>
          <p:cNvGrpSpPr/>
          <p:nvPr/>
        </p:nvGrpSpPr>
        <p:grpSpPr>
          <a:xfrm>
            <a:off x="5805866" y="4086837"/>
            <a:ext cx="284879" cy="364948"/>
            <a:chOff x="5805866" y="4286087"/>
            <a:chExt cx="284879" cy="364948"/>
          </a:xfrm>
        </p:grpSpPr>
        <p:sp>
          <p:nvSpPr>
            <p:cNvPr id="14541" name="Google Shape;14541;p89"/>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89"/>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89"/>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89"/>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89"/>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89"/>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89"/>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89"/>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89"/>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89"/>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89"/>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89"/>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89"/>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89"/>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89"/>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89"/>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89"/>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89"/>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89"/>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89"/>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89"/>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89"/>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3" name="Google Shape;14563;p89"/>
          <p:cNvGrpSpPr/>
          <p:nvPr/>
        </p:nvGrpSpPr>
        <p:grpSpPr>
          <a:xfrm>
            <a:off x="5355790" y="4086837"/>
            <a:ext cx="284958" cy="364948"/>
            <a:chOff x="5355790" y="4286087"/>
            <a:chExt cx="284958" cy="364948"/>
          </a:xfrm>
        </p:grpSpPr>
        <p:sp>
          <p:nvSpPr>
            <p:cNvPr id="14564" name="Google Shape;14564;p89"/>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89"/>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89"/>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89"/>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89"/>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89"/>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89"/>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89"/>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89"/>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89"/>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89"/>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89"/>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89"/>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89"/>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89"/>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89"/>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89"/>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89"/>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89"/>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89"/>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89"/>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89"/>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89"/>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89"/>
          <p:cNvGrpSpPr/>
          <p:nvPr/>
        </p:nvGrpSpPr>
        <p:grpSpPr>
          <a:xfrm>
            <a:off x="8056219" y="1784258"/>
            <a:ext cx="284984" cy="364869"/>
            <a:chOff x="8056219" y="1983508"/>
            <a:chExt cx="284984" cy="364869"/>
          </a:xfrm>
        </p:grpSpPr>
        <p:sp>
          <p:nvSpPr>
            <p:cNvPr id="14588" name="Google Shape;14588;p89"/>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89"/>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89"/>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89"/>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89"/>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89"/>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89"/>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89"/>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89"/>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89"/>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89"/>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89"/>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89"/>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89"/>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2" name="Google Shape;14602;p89"/>
          <p:cNvGrpSpPr/>
          <p:nvPr/>
        </p:nvGrpSpPr>
        <p:grpSpPr>
          <a:xfrm>
            <a:off x="7161782" y="4086732"/>
            <a:ext cx="273580" cy="365131"/>
            <a:chOff x="7161782" y="4285982"/>
            <a:chExt cx="273580" cy="365131"/>
          </a:xfrm>
        </p:grpSpPr>
        <p:sp>
          <p:nvSpPr>
            <p:cNvPr id="14603" name="Google Shape;14603;p89"/>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89"/>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89"/>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89"/>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89"/>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89"/>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89"/>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89"/>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89"/>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89"/>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89"/>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89"/>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89"/>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89"/>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89"/>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89"/>
          <p:cNvGrpSpPr/>
          <p:nvPr/>
        </p:nvGrpSpPr>
        <p:grpSpPr>
          <a:xfrm>
            <a:off x="7606352" y="1784258"/>
            <a:ext cx="285063" cy="364869"/>
            <a:chOff x="7606352" y="1983508"/>
            <a:chExt cx="285063" cy="364869"/>
          </a:xfrm>
        </p:grpSpPr>
        <p:sp>
          <p:nvSpPr>
            <p:cNvPr id="14619" name="Google Shape;14619;p89"/>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89"/>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89"/>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89"/>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89"/>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89"/>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89"/>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89"/>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89"/>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89"/>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89"/>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89"/>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89"/>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89"/>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89"/>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89"/>
          <p:cNvGrpSpPr/>
          <p:nvPr/>
        </p:nvGrpSpPr>
        <p:grpSpPr>
          <a:xfrm>
            <a:off x="7611937" y="4086837"/>
            <a:ext cx="273580" cy="365052"/>
            <a:chOff x="7611937" y="4286087"/>
            <a:chExt cx="273580" cy="365052"/>
          </a:xfrm>
        </p:grpSpPr>
        <p:sp>
          <p:nvSpPr>
            <p:cNvPr id="14635" name="Google Shape;14635;p89"/>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89"/>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89"/>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89"/>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89"/>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89"/>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89"/>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89"/>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89"/>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89"/>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89"/>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89"/>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89"/>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89"/>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89"/>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89"/>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89"/>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89"/>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89"/>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89"/>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89"/>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6" name="Google Shape;14656;p89"/>
          <p:cNvGrpSpPr/>
          <p:nvPr/>
        </p:nvGrpSpPr>
        <p:grpSpPr>
          <a:xfrm>
            <a:off x="8061934" y="2231948"/>
            <a:ext cx="273658" cy="365052"/>
            <a:chOff x="8061934" y="2431198"/>
            <a:chExt cx="273658" cy="365052"/>
          </a:xfrm>
        </p:grpSpPr>
        <p:sp>
          <p:nvSpPr>
            <p:cNvPr id="14657" name="Google Shape;14657;p89"/>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89"/>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89"/>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89"/>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89"/>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89"/>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89"/>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89"/>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89"/>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89"/>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89"/>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89"/>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89"/>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89"/>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89"/>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89"/>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89"/>
          <p:cNvGrpSpPr/>
          <p:nvPr/>
        </p:nvGrpSpPr>
        <p:grpSpPr>
          <a:xfrm>
            <a:off x="7161861" y="3157269"/>
            <a:ext cx="273501" cy="365131"/>
            <a:chOff x="7161861" y="3356519"/>
            <a:chExt cx="273501" cy="365131"/>
          </a:xfrm>
        </p:grpSpPr>
        <p:sp>
          <p:nvSpPr>
            <p:cNvPr id="14674" name="Google Shape;14674;p89"/>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89"/>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89"/>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89"/>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89"/>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89"/>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89"/>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89"/>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89"/>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89"/>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89"/>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89"/>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89"/>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89"/>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89"/>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89"/>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89"/>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89"/>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89"/>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89"/>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4" name="Google Shape;14694;p89"/>
          <p:cNvGrpSpPr/>
          <p:nvPr/>
        </p:nvGrpSpPr>
        <p:grpSpPr>
          <a:xfrm>
            <a:off x="7156067" y="1784258"/>
            <a:ext cx="285089" cy="365131"/>
            <a:chOff x="7156067" y="1983508"/>
            <a:chExt cx="285089" cy="365131"/>
          </a:xfrm>
        </p:grpSpPr>
        <p:sp>
          <p:nvSpPr>
            <p:cNvPr id="14695" name="Google Shape;14695;p89"/>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89"/>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89"/>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89"/>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89"/>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89"/>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89"/>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89"/>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89"/>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89"/>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89"/>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89"/>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89"/>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89"/>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89"/>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89"/>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89"/>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89"/>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89"/>
          <p:cNvGrpSpPr/>
          <p:nvPr/>
        </p:nvGrpSpPr>
        <p:grpSpPr>
          <a:xfrm>
            <a:off x="5355790" y="1784258"/>
            <a:ext cx="284879" cy="364974"/>
            <a:chOff x="5355790" y="1983508"/>
            <a:chExt cx="284879" cy="364974"/>
          </a:xfrm>
        </p:grpSpPr>
        <p:sp>
          <p:nvSpPr>
            <p:cNvPr id="14714" name="Google Shape;14714;p89"/>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89"/>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89"/>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89"/>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89"/>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89"/>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89"/>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89"/>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89"/>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89"/>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89"/>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89"/>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89"/>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89"/>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89"/>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89"/>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89"/>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89"/>
          <p:cNvGrpSpPr/>
          <p:nvPr/>
        </p:nvGrpSpPr>
        <p:grpSpPr>
          <a:xfrm>
            <a:off x="7161573" y="2695500"/>
            <a:ext cx="273868" cy="365131"/>
            <a:chOff x="7161573" y="2894750"/>
            <a:chExt cx="273868" cy="365131"/>
          </a:xfrm>
        </p:grpSpPr>
        <p:sp>
          <p:nvSpPr>
            <p:cNvPr id="14732" name="Google Shape;14732;p89"/>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89"/>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89"/>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89"/>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89"/>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89"/>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89"/>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89"/>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89"/>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89"/>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89"/>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89"/>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89"/>
          <p:cNvGrpSpPr/>
          <p:nvPr/>
        </p:nvGrpSpPr>
        <p:grpSpPr>
          <a:xfrm>
            <a:off x="4911692" y="1314152"/>
            <a:ext cx="273108" cy="364974"/>
            <a:chOff x="4911692" y="1513402"/>
            <a:chExt cx="273108" cy="364974"/>
          </a:xfrm>
        </p:grpSpPr>
        <p:sp>
          <p:nvSpPr>
            <p:cNvPr id="14745" name="Google Shape;14745;p89"/>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89"/>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89"/>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89"/>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89"/>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89"/>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89"/>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89"/>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89"/>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89"/>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89"/>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89"/>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89"/>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89"/>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89"/>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89"/>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89"/>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89"/>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89"/>
          <p:cNvGrpSpPr/>
          <p:nvPr/>
        </p:nvGrpSpPr>
        <p:grpSpPr>
          <a:xfrm>
            <a:off x="8062013" y="3598378"/>
            <a:ext cx="273580" cy="364921"/>
            <a:chOff x="8062013" y="3797628"/>
            <a:chExt cx="273580" cy="364921"/>
          </a:xfrm>
        </p:grpSpPr>
        <p:sp>
          <p:nvSpPr>
            <p:cNvPr id="14764" name="Google Shape;14764;p89"/>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89"/>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89"/>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89"/>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89"/>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89"/>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89"/>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89"/>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89"/>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89"/>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89"/>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89"/>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89"/>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89"/>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89"/>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89"/>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89"/>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89"/>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89"/>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89"/>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89"/>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89"/>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6" name="Google Shape;14786;p89"/>
          <p:cNvGrpSpPr/>
          <p:nvPr/>
        </p:nvGrpSpPr>
        <p:grpSpPr>
          <a:xfrm>
            <a:off x="6711785" y="3157348"/>
            <a:ext cx="273501" cy="365052"/>
            <a:chOff x="6711785" y="3356598"/>
            <a:chExt cx="273501" cy="365052"/>
          </a:xfrm>
        </p:grpSpPr>
        <p:sp>
          <p:nvSpPr>
            <p:cNvPr id="14787" name="Google Shape;14787;p89"/>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89"/>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89"/>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89"/>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89"/>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89"/>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89"/>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89"/>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89"/>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89"/>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89"/>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89"/>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89"/>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89"/>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89"/>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89"/>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89"/>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4" name="Google Shape;14804;p89"/>
          <p:cNvGrpSpPr/>
          <p:nvPr/>
        </p:nvGrpSpPr>
        <p:grpSpPr>
          <a:xfrm>
            <a:off x="6261814" y="3157348"/>
            <a:ext cx="273501" cy="364948"/>
            <a:chOff x="6261814" y="3356598"/>
            <a:chExt cx="273501" cy="364948"/>
          </a:xfrm>
        </p:grpSpPr>
        <p:sp>
          <p:nvSpPr>
            <p:cNvPr id="14805" name="Google Shape;14805;p89"/>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89"/>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89"/>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89"/>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89"/>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89"/>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89"/>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89"/>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89"/>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89"/>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89"/>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89"/>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89"/>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89"/>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89"/>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89"/>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89"/>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89"/>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89"/>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89"/>
          <p:cNvGrpSpPr/>
          <p:nvPr/>
        </p:nvGrpSpPr>
        <p:grpSpPr>
          <a:xfrm>
            <a:off x="7611753" y="2695421"/>
            <a:ext cx="273868" cy="365131"/>
            <a:chOff x="7611753" y="2894671"/>
            <a:chExt cx="273868" cy="365131"/>
          </a:xfrm>
        </p:grpSpPr>
        <p:sp>
          <p:nvSpPr>
            <p:cNvPr id="14825" name="Google Shape;14825;p89"/>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89"/>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89"/>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89"/>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89"/>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89"/>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89"/>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89"/>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89"/>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89"/>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89"/>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89"/>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89"/>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89"/>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89"/>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89"/>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89"/>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89"/>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3" name="Google Shape;14843;p89"/>
          <p:cNvGrpSpPr/>
          <p:nvPr/>
        </p:nvGrpSpPr>
        <p:grpSpPr>
          <a:xfrm>
            <a:off x="6706096" y="1784232"/>
            <a:ext cx="284984" cy="364895"/>
            <a:chOff x="6706096" y="1983482"/>
            <a:chExt cx="284984" cy="364895"/>
          </a:xfrm>
        </p:grpSpPr>
        <p:sp>
          <p:nvSpPr>
            <p:cNvPr id="14844" name="Google Shape;14844;p89"/>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89"/>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89"/>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89"/>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89"/>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89"/>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89"/>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89"/>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89"/>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89"/>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89"/>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89"/>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89"/>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89"/>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89"/>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89"/>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89"/>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89"/>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89"/>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89"/>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89"/>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89"/>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89"/>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89"/>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89"/>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9" name="Google Shape;14869;p89"/>
          <p:cNvGrpSpPr/>
          <p:nvPr/>
        </p:nvGrpSpPr>
        <p:grpSpPr>
          <a:xfrm>
            <a:off x="6261526" y="2695421"/>
            <a:ext cx="273868" cy="365026"/>
            <a:chOff x="6261526" y="2894671"/>
            <a:chExt cx="273868" cy="365026"/>
          </a:xfrm>
        </p:grpSpPr>
        <p:sp>
          <p:nvSpPr>
            <p:cNvPr id="14870" name="Google Shape;14870;p89"/>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89"/>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89"/>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89"/>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89"/>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89"/>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89"/>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89"/>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89"/>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89"/>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89"/>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89"/>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89"/>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89"/>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89"/>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89"/>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89"/>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89"/>
          <p:cNvGrpSpPr/>
          <p:nvPr/>
        </p:nvGrpSpPr>
        <p:grpSpPr>
          <a:xfrm>
            <a:off x="4905609" y="1784258"/>
            <a:ext cx="285063" cy="364869"/>
            <a:chOff x="4905609" y="1983508"/>
            <a:chExt cx="285063" cy="364869"/>
          </a:xfrm>
        </p:grpSpPr>
        <p:sp>
          <p:nvSpPr>
            <p:cNvPr id="14888" name="Google Shape;14888;p89"/>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89"/>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89"/>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89"/>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89"/>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89"/>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89"/>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89"/>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89"/>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89"/>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89"/>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89"/>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89"/>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89"/>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89"/>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89"/>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89"/>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89"/>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89"/>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89"/>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89"/>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89"/>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89"/>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89"/>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89"/>
          <p:cNvGrpSpPr/>
          <p:nvPr/>
        </p:nvGrpSpPr>
        <p:grpSpPr>
          <a:xfrm>
            <a:off x="5811555" y="2695500"/>
            <a:ext cx="273684" cy="365052"/>
            <a:chOff x="5811555" y="2894750"/>
            <a:chExt cx="273684" cy="365052"/>
          </a:xfrm>
        </p:grpSpPr>
        <p:sp>
          <p:nvSpPr>
            <p:cNvPr id="14913" name="Google Shape;14913;p89"/>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89"/>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89"/>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89"/>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89"/>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89"/>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89"/>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89"/>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89"/>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89"/>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89"/>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89"/>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89"/>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89"/>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89"/>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89"/>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89"/>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89"/>
          <p:cNvGrpSpPr/>
          <p:nvPr/>
        </p:nvGrpSpPr>
        <p:grpSpPr>
          <a:xfrm>
            <a:off x="5361296" y="2695500"/>
            <a:ext cx="274052" cy="365157"/>
            <a:chOff x="5361296" y="2894750"/>
            <a:chExt cx="274052" cy="365157"/>
          </a:xfrm>
        </p:grpSpPr>
        <p:sp>
          <p:nvSpPr>
            <p:cNvPr id="14931" name="Google Shape;14931;p89"/>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89"/>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89"/>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89"/>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89"/>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89"/>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89"/>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89"/>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89"/>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89"/>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89"/>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89"/>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89"/>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89"/>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89"/>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89"/>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89"/>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89"/>
          <p:cNvGrpSpPr/>
          <p:nvPr/>
        </p:nvGrpSpPr>
        <p:grpSpPr>
          <a:xfrm>
            <a:off x="5805866" y="1784180"/>
            <a:ext cx="284958" cy="365079"/>
            <a:chOff x="5805866" y="1983430"/>
            <a:chExt cx="284958" cy="365079"/>
          </a:xfrm>
        </p:grpSpPr>
        <p:sp>
          <p:nvSpPr>
            <p:cNvPr id="14949" name="Google Shape;14949;p89"/>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89"/>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89"/>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89"/>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89"/>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89"/>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89"/>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89"/>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89"/>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89"/>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89"/>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89"/>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89"/>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89"/>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89"/>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89"/>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89"/>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89"/>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89"/>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89"/>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89"/>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89"/>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89"/>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89"/>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89"/>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89"/>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89"/>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89"/>
          <p:cNvGrpSpPr/>
          <p:nvPr/>
        </p:nvGrpSpPr>
        <p:grpSpPr>
          <a:xfrm>
            <a:off x="6255941" y="1784258"/>
            <a:ext cx="284958" cy="364948"/>
            <a:chOff x="6255941" y="1983508"/>
            <a:chExt cx="284958" cy="364948"/>
          </a:xfrm>
        </p:grpSpPr>
        <p:sp>
          <p:nvSpPr>
            <p:cNvPr id="14977" name="Google Shape;14977;p89"/>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89"/>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89"/>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89"/>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89"/>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89"/>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89"/>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89"/>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89"/>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89"/>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89"/>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89"/>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89"/>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89"/>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89"/>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89"/>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89"/>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89"/>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89"/>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89"/>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89"/>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89"/>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89"/>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89"/>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89"/>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89"/>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89"/>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89"/>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89"/>
          <p:cNvGrpSpPr/>
          <p:nvPr/>
        </p:nvGrpSpPr>
        <p:grpSpPr>
          <a:xfrm>
            <a:off x="6711706" y="2695605"/>
            <a:ext cx="273763" cy="364948"/>
            <a:chOff x="6711706" y="2894855"/>
            <a:chExt cx="273763" cy="364948"/>
          </a:xfrm>
        </p:grpSpPr>
        <p:sp>
          <p:nvSpPr>
            <p:cNvPr id="15006" name="Google Shape;15006;p89"/>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89"/>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89"/>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89"/>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89"/>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89"/>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89"/>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89"/>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89"/>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89"/>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89"/>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89"/>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89"/>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89"/>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89"/>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89"/>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89"/>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89"/>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89"/>
          <p:cNvGrpSpPr/>
          <p:nvPr/>
        </p:nvGrpSpPr>
        <p:grpSpPr>
          <a:xfrm>
            <a:off x="7611753" y="1314152"/>
            <a:ext cx="273501" cy="364974"/>
            <a:chOff x="7611753" y="1513402"/>
            <a:chExt cx="273501" cy="364974"/>
          </a:xfrm>
        </p:grpSpPr>
        <p:sp>
          <p:nvSpPr>
            <p:cNvPr id="15025" name="Google Shape;15025;p89"/>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89"/>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89"/>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89"/>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89"/>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89"/>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89"/>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89"/>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89"/>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89"/>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89"/>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89"/>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89"/>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89"/>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89"/>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89"/>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1" name="Google Shape;15041;p89"/>
          <p:cNvGrpSpPr/>
          <p:nvPr/>
        </p:nvGrpSpPr>
        <p:grpSpPr>
          <a:xfrm>
            <a:off x="6711706" y="4086837"/>
            <a:ext cx="273580" cy="365052"/>
            <a:chOff x="6711706" y="4286087"/>
            <a:chExt cx="273580" cy="365052"/>
          </a:xfrm>
        </p:grpSpPr>
        <p:sp>
          <p:nvSpPr>
            <p:cNvPr id="15042" name="Google Shape;15042;p89"/>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89"/>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89"/>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89"/>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89"/>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89"/>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89"/>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89"/>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89"/>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89"/>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89"/>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89"/>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89"/>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89"/>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89"/>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89"/>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89"/>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89"/>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0" name="Google Shape;15060;p89"/>
          <p:cNvGrpSpPr/>
          <p:nvPr/>
        </p:nvGrpSpPr>
        <p:grpSpPr>
          <a:xfrm>
            <a:off x="8058499" y="4086837"/>
            <a:ext cx="280606" cy="365052"/>
            <a:chOff x="8058499" y="4286087"/>
            <a:chExt cx="280606" cy="365052"/>
          </a:xfrm>
        </p:grpSpPr>
        <p:sp>
          <p:nvSpPr>
            <p:cNvPr id="15061" name="Google Shape;15061;p89"/>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89"/>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89"/>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89"/>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89"/>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89"/>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89"/>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89"/>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89"/>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89"/>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89"/>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89"/>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89"/>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89"/>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89"/>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89"/>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89"/>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89"/>
          <p:cNvGrpSpPr/>
          <p:nvPr/>
        </p:nvGrpSpPr>
        <p:grpSpPr>
          <a:xfrm>
            <a:off x="6711785" y="3598300"/>
            <a:ext cx="273606" cy="365052"/>
            <a:chOff x="6711785" y="3797550"/>
            <a:chExt cx="273606" cy="365052"/>
          </a:xfrm>
        </p:grpSpPr>
        <p:sp>
          <p:nvSpPr>
            <p:cNvPr id="15079" name="Google Shape;15079;p89"/>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89"/>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89"/>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89"/>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89"/>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89"/>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89"/>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89"/>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89"/>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89"/>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89"/>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89"/>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89"/>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89"/>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89"/>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4" name="Google Shape;15094;p89"/>
          <p:cNvGrpSpPr/>
          <p:nvPr/>
        </p:nvGrpSpPr>
        <p:grpSpPr>
          <a:xfrm>
            <a:off x="7156067" y="2231948"/>
            <a:ext cx="285089" cy="364948"/>
            <a:chOff x="7156067" y="2431198"/>
            <a:chExt cx="285089" cy="364948"/>
          </a:xfrm>
        </p:grpSpPr>
        <p:sp>
          <p:nvSpPr>
            <p:cNvPr id="15095" name="Google Shape;15095;p89"/>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89"/>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89"/>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89"/>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89"/>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89"/>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89"/>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89"/>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89"/>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89"/>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89"/>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89"/>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89"/>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89"/>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89"/>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89"/>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89"/>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89"/>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89"/>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4" name="Google Shape;15114;p89"/>
          <p:cNvGrpSpPr/>
          <p:nvPr/>
        </p:nvGrpSpPr>
        <p:grpSpPr>
          <a:xfrm>
            <a:off x="8061252" y="2694373"/>
            <a:ext cx="274864" cy="367517"/>
            <a:chOff x="8061252" y="2893623"/>
            <a:chExt cx="274864" cy="367517"/>
          </a:xfrm>
        </p:grpSpPr>
        <p:sp>
          <p:nvSpPr>
            <p:cNvPr id="15115" name="Google Shape;15115;p89"/>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89"/>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89"/>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89"/>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89"/>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89"/>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89"/>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89"/>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89"/>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89"/>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89"/>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89"/>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7" name="Google Shape;15127;p89"/>
          <p:cNvGrpSpPr/>
          <p:nvPr/>
        </p:nvGrpSpPr>
        <p:grpSpPr>
          <a:xfrm>
            <a:off x="4905714" y="2231948"/>
            <a:ext cx="284958" cy="365052"/>
            <a:chOff x="4905714" y="2431198"/>
            <a:chExt cx="284958" cy="365052"/>
          </a:xfrm>
        </p:grpSpPr>
        <p:sp>
          <p:nvSpPr>
            <p:cNvPr id="15128" name="Google Shape;15128;p89"/>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89"/>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89"/>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89"/>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89"/>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89"/>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89"/>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89"/>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89"/>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89"/>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89"/>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89"/>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89"/>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89"/>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89"/>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89"/>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89"/>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89"/>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89"/>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89"/>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89"/>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89"/>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89"/>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89"/>
          <p:cNvGrpSpPr/>
          <p:nvPr/>
        </p:nvGrpSpPr>
        <p:grpSpPr>
          <a:xfrm>
            <a:off x="4911403" y="3157295"/>
            <a:ext cx="273475" cy="365052"/>
            <a:chOff x="4911403" y="3356545"/>
            <a:chExt cx="273475" cy="365052"/>
          </a:xfrm>
        </p:grpSpPr>
        <p:sp>
          <p:nvSpPr>
            <p:cNvPr id="15152" name="Google Shape;15152;p89"/>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89"/>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89"/>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89"/>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89"/>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89"/>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89"/>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89"/>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89"/>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89"/>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89"/>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89"/>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89"/>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89"/>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89"/>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89"/>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89"/>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89"/>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89"/>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1" name="Google Shape;15171;p89"/>
          <p:cNvGrpSpPr/>
          <p:nvPr/>
        </p:nvGrpSpPr>
        <p:grpSpPr>
          <a:xfrm>
            <a:off x="5361479" y="3157348"/>
            <a:ext cx="273580" cy="364948"/>
            <a:chOff x="5361479" y="3356598"/>
            <a:chExt cx="273580" cy="364948"/>
          </a:xfrm>
        </p:grpSpPr>
        <p:sp>
          <p:nvSpPr>
            <p:cNvPr id="15172" name="Google Shape;15172;p89"/>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89"/>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89"/>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89"/>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89"/>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89"/>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89"/>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89"/>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89"/>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89"/>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89"/>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89"/>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89"/>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89"/>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89"/>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89"/>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89"/>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89"/>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89"/>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89"/>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2" name="Google Shape;15192;p89"/>
          <p:cNvGrpSpPr/>
          <p:nvPr/>
        </p:nvGrpSpPr>
        <p:grpSpPr>
          <a:xfrm>
            <a:off x="5808042" y="2231975"/>
            <a:ext cx="280711" cy="365026"/>
            <a:chOff x="5808042" y="2431225"/>
            <a:chExt cx="280711" cy="365026"/>
          </a:xfrm>
        </p:grpSpPr>
        <p:sp>
          <p:nvSpPr>
            <p:cNvPr id="15193" name="Google Shape;15193;p89"/>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89"/>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89"/>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89"/>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89"/>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89"/>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89"/>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89"/>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89"/>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89"/>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89"/>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89"/>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89"/>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89"/>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89"/>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89"/>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89"/>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89"/>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89"/>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2" name="Google Shape;15212;p89"/>
          <p:cNvGrpSpPr/>
          <p:nvPr/>
        </p:nvGrpSpPr>
        <p:grpSpPr>
          <a:xfrm>
            <a:off x="6705912" y="2231975"/>
            <a:ext cx="285063" cy="365026"/>
            <a:chOff x="6705912" y="2431225"/>
            <a:chExt cx="285063" cy="365026"/>
          </a:xfrm>
        </p:grpSpPr>
        <p:sp>
          <p:nvSpPr>
            <p:cNvPr id="15213" name="Google Shape;15213;p89"/>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89"/>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89"/>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89"/>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89"/>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89"/>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89"/>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89"/>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89"/>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89"/>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89"/>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89"/>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89"/>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89"/>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89"/>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89"/>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89"/>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89"/>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89"/>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89"/>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89"/>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89"/>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89"/>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89"/>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7" name="Google Shape;15237;p89"/>
          <p:cNvGrpSpPr/>
          <p:nvPr/>
        </p:nvGrpSpPr>
        <p:grpSpPr>
          <a:xfrm>
            <a:off x="5811634" y="3157452"/>
            <a:ext cx="273501" cy="364948"/>
            <a:chOff x="5811634" y="3356702"/>
            <a:chExt cx="273501" cy="364948"/>
          </a:xfrm>
        </p:grpSpPr>
        <p:sp>
          <p:nvSpPr>
            <p:cNvPr id="15238" name="Google Shape;15238;p89"/>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89"/>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89"/>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89"/>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89"/>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89"/>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89"/>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89"/>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89"/>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89"/>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89"/>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89"/>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89"/>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89"/>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89"/>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3" name="Google Shape;15253;p89"/>
          <p:cNvGrpSpPr/>
          <p:nvPr/>
        </p:nvGrpSpPr>
        <p:grpSpPr>
          <a:xfrm>
            <a:off x="4905793" y="2695552"/>
            <a:ext cx="284879" cy="365105"/>
            <a:chOff x="4905793" y="2894802"/>
            <a:chExt cx="284879" cy="365105"/>
          </a:xfrm>
        </p:grpSpPr>
        <p:sp>
          <p:nvSpPr>
            <p:cNvPr id="15254" name="Google Shape;15254;p89"/>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89"/>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89"/>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89"/>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89"/>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89"/>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89"/>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89"/>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89"/>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89"/>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89"/>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89"/>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89"/>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89"/>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89"/>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89"/>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89"/>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89"/>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89"/>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89"/>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89"/>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89"/>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89"/>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89"/>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89"/>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89"/>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0" name="Google Shape;15280;p89"/>
          <p:cNvGrpSpPr/>
          <p:nvPr/>
        </p:nvGrpSpPr>
        <p:grpSpPr>
          <a:xfrm>
            <a:off x="8062013" y="3157348"/>
            <a:ext cx="273501" cy="364948"/>
            <a:chOff x="8062013" y="3356598"/>
            <a:chExt cx="273501" cy="364948"/>
          </a:xfrm>
        </p:grpSpPr>
        <p:sp>
          <p:nvSpPr>
            <p:cNvPr id="15281" name="Google Shape;15281;p89"/>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89"/>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89"/>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89"/>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89"/>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89"/>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89"/>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89"/>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89"/>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89"/>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89"/>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89"/>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89"/>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89"/>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89"/>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89"/>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89"/>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89"/>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89"/>
          <p:cNvGrpSpPr/>
          <p:nvPr/>
        </p:nvGrpSpPr>
        <p:grpSpPr>
          <a:xfrm>
            <a:off x="6261709" y="2231948"/>
            <a:ext cx="273606" cy="365052"/>
            <a:chOff x="6261709" y="2431198"/>
            <a:chExt cx="273606" cy="365052"/>
          </a:xfrm>
        </p:grpSpPr>
        <p:sp>
          <p:nvSpPr>
            <p:cNvPr id="15300" name="Google Shape;15300;p89"/>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89"/>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89"/>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89"/>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89"/>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89"/>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89"/>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89"/>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89"/>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89"/>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89"/>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89"/>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89"/>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89"/>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89"/>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89"/>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6" name="Google Shape;15316;p89"/>
          <p:cNvGrpSpPr/>
          <p:nvPr/>
        </p:nvGrpSpPr>
        <p:grpSpPr>
          <a:xfrm>
            <a:off x="5361296" y="2231948"/>
            <a:ext cx="273947" cy="365052"/>
            <a:chOff x="5361296" y="2431198"/>
            <a:chExt cx="273947" cy="365052"/>
          </a:xfrm>
        </p:grpSpPr>
        <p:sp>
          <p:nvSpPr>
            <p:cNvPr id="15317" name="Google Shape;15317;p89"/>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89"/>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89"/>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89"/>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89"/>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89"/>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89"/>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89"/>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89"/>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89"/>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89"/>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89"/>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89"/>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89"/>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89"/>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89"/>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89"/>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89"/>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89"/>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89"/>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89"/>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38" name="Google Shape;15338;p89"/>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5339" name="Google Shape;15339;p89"/>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343"/>
        <p:cNvGrpSpPr/>
        <p:nvPr/>
      </p:nvGrpSpPr>
      <p:grpSpPr>
        <a:xfrm>
          <a:off x="0" y="0"/>
          <a:ext cx="0" cy="0"/>
          <a:chOff x="0" y="0"/>
          <a:chExt cx="0" cy="0"/>
        </a:xfrm>
      </p:grpSpPr>
      <p:grpSp>
        <p:nvGrpSpPr>
          <p:cNvPr id="15344" name="Google Shape;15344;p90"/>
          <p:cNvGrpSpPr/>
          <p:nvPr/>
        </p:nvGrpSpPr>
        <p:grpSpPr>
          <a:xfrm>
            <a:off x="3516462" y="3178478"/>
            <a:ext cx="367569" cy="365289"/>
            <a:chOff x="3516462" y="3365328"/>
            <a:chExt cx="367569" cy="365289"/>
          </a:xfrm>
        </p:grpSpPr>
        <p:sp>
          <p:nvSpPr>
            <p:cNvPr id="15345" name="Google Shape;15345;p90"/>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0"/>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0"/>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0"/>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0"/>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0"/>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0"/>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0"/>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0"/>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0"/>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0"/>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0"/>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0"/>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0"/>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0"/>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0"/>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0"/>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0"/>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4" name="Google Shape;15364;p90"/>
          <p:cNvGrpSpPr/>
          <p:nvPr/>
        </p:nvGrpSpPr>
        <p:grpSpPr>
          <a:xfrm>
            <a:off x="2758162" y="1778583"/>
            <a:ext cx="112330" cy="366285"/>
            <a:chOff x="2758162" y="1965433"/>
            <a:chExt cx="112330" cy="366285"/>
          </a:xfrm>
        </p:grpSpPr>
        <p:sp>
          <p:nvSpPr>
            <p:cNvPr id="15365" name="Google Shape;15365;p90"/>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90"/>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0"/>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0"/>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0"/>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0"/>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0"/>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0"/>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0"/>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0"/>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90"/>
          <p:cNvGrpSpPr/>
          <p:nvPr/>
        </p:nvGrpSpPr>
        <p:grpSpPr>
          <a:xfrm>
            <a:off x="1840734" y="3622479"/>
            <a:ext cx="169818" cy="365525"/>
            <a:chOff x="1840734" y="3809329"/>
            <a:chExt cx="169818" cy="365525"/>
          </a:xfrm>
        </p:grpSpPr>
        <p:sp>
          <p:nvSpPr>
            <p:cNvPr id="15376" name="Google Shape;15376;p90"/>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0"/>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0"/>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0"/>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0"/>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0"/>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0"/>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0"/>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0"/>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0"/>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6" name="Google Shape;15386;p90"/>
          <p:cNvGrpSpPr/>
          <p:nvPr/>
        </p:nvGrpSpPr>
        <p:grpSpPr>
          <a:xfrm>
            <a:off x="3964761" y="1823232"/>
            <a:ext cx="365394" cy="276856"/>
            <a:chOff x="3964761" y="2010082"/>
            <a:chExt cx="365394" cy="276856"/>
          </a:xfrm>
        </p:grpSpPr>
        <p:sp>
          <p:nvSpPr>
            <p:cNvPr id="15387" name="Google Shape;15387;p90"/>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0"/>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0"/>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0"/>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0"/>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0"/>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3" name="Google Shape;15393;p90"/>
          <p:cNvGrpSpPr/>
          <p:nvPr/>
        </p:nvGrpSpPr>
        <p:grpSpPr>
          <a:xfrm>
            <a:off x="1769017" y="1830490"/>
            <a:ext cx="365420" cy="248216"/>
            <a:chOff x="1769017" y="2017340"/>
            <a:chExt cx="365420" cy="248216"/>
          </a:xfrm>
        </p:grpSpPr>
        <p:sp>
          <p:nvSpPr>
            <p:cNvPr id="15394" name="Google Shape;15394;p90"/>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0"/>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0"/>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0"/>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0"/>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0"/>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0"/>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90"/>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0"/>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0"/>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0"/>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0"/>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6" name="Google Shape;15406;p90"/>
          <p:cNvGrpSpPr/>
          <p:nvPr/>
        </p:nvGrpSpPr>
        <p:grpSpPr>
          <a:xfrm>
            <a:off x="1298499" y="1879436"/>
            <a:ext cx="365525" cy="164421"/>
            <a:chOff x="1298499" y="2066286"/>
            <a:chExt cx="365525" cy="164421"/>
          </a:xfrm>
        </p:grpSpPr>
        <p:sp>
          <p:nvSpPr>
            <p:cNvPr id="15407" name="Google Shape;15407;p90"/>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0"/>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0"/>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0"/>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0"/>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0"/>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90"/>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0"/>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0"/>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0"/>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0"/>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0"/>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0"/>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0"/>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0"/>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0"/>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0"/>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0"/>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0"/>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90"/>
          <p:cNvGrpSpPr/>
          <p:nvPr/>
        </p:nvGrpSpPr>
        <p:grpSpPr>
          <a:xfrm>
            <a:off x="854105" y="1898328"/>
            <a:ext cx="365551" cy="126663"/>
            <a:chOff x="854105" y="2085178"/>
            <a:chExt cx="365551" cy="126663"/>
          </a:xfrm>
        </p:grpSpPr>
        <p:sp>
          <p:nvSpPr>
            <p:cNvPr id="15430" name="Google Shape;15430;p90"/>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0"/>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0"/>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0"/>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4" name="Google Shape;15434;p90"/>
          <p:cNvGrpSpPr/>
          <p:nvPr/>
        </p:nvGrpSpPr>
        <p:grpSpPr>
          <a:xfrm>
            <a:off x="2315916" y="1778950"/>
            <a:ext cx="110706" cy="365472"/>
            <a:chOff x="2315916" y="1965800"/>
            <a:chExt cx="110706" cy="365472"/>
          </a:xfrm>
        </p:grpSpPr>
        <p:sp>
          <p:nvSpPr>
            <p:cNvPr id="15435" name="Google Shape;15435;p90"/>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0"/>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0"/>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0"/>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9" name="Google Shape;15439;p90"/>
          <p:cNvGrpSpPr/>
          <p:nvPr/>
        </p:nvGrpSpPr>
        <p:grpSpPr>
          <a:xfrm>
            <a:off x="936878" y="3622558"/>
            <a:ext cx="198615" cy="365446"/>
            <a:chOff x="936878" y="3809408"/>
            <a:chExt cx="198615" cy="365446"/>
          </a:xfrm>
        </p:grpSpPr>
        <p:sp>
          <p:nvSpPr>
            <p:cNvPr id="15440" name="Google Shape;15440;p90"/>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0"/>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0"/>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0"/>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0"/>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0"/>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0"/>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0"/>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0"/>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0"/>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0"/>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0"/>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90"/>
          <p:cNvGrpSpPr/>
          <p:nvPr/>
        </p:nvGrpSpPr>
        <p:grpSpPr>
          <a:xfrm>
            <a:off x="2270140" y="3622610"/>
            <a:ext cx="202021" cy="365394"/>
            <a:chOff x="2270140" y="3809460"/>
            <a:chExt cx="202021" cy="365394"/>
          </a:xfrm>
        </p:grpSpPr>
        <p:sp>
          <p:nvSpPr>
            <p:cNvPr id="15453" name="Google Shape;15453;p90"/>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0"/>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0"/>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0"/>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0"/>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0"/>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0"/>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0"/>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0"/>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0"/>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0"/>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0"/>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0"/>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90"/>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7" name="Google Shape;15467;p90"/>
          <p:cNvGrpSpPr/>
          <p:nvPr/>
        </p:nvGrpSpPr>
        <p:grpSpPr>
          <a:xfrm>
            <a:off x="3201010" y="1778976"/>
            <a:ext cx="115370" cy="365420"/>
            <a:chOff x="3201010" y="1965826"/>
            <a:chExt cx="115370" cy="365420"/>
          </a:xfrm>
        </p:grpSpPr>
        <p:sp>
          <p:nvSpPr>
            <p:cNvPr id="15468" name="Google Shape;15468;p90"/>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0"/>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0"/>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0"/>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0"/>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0"/>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0"/>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5" name="Google Shape;15475;p90"/>
          <p:cNvGrpSpPr/>
          <p:nvPr/>
        </p:nvGrpSpPr>
        <p:grpSpPr>
          <a:xfrm>
            <a:off x="3520366" y="1823232"/>
            <a:ext cx="365551" cy="276856"/>
            <a:chOff x="3520366" y="2010082"/>
            <a:chExt cx="365551" cy="276856"/>
          </a:xfrm>
        </p:grpSpPr>
        <p:sp>
          <p:nvSpPr>
            <p:cNvPr id="15476" name="Google Shape;15476;p90"/>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0"/>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0"/>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0"/>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0"/>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0"/>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0"/>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0"/>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0"/>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0"/>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90"/>
          <p:cNvGrpSpPr/>
          <p:nvPr/>
        </p:nvGrpSpPr>
        <p:grpSpPr>
          <a:xfrm>
            <a:off x="1298368" y="3622610"/>
            <a:ext cx="365420" cy="365394"/>
            <a:chOff x="1298368" y="3809460"/>
            <a:chExt cx="365420" cy="365394"/>
          </a:xfrm>
        </p:grpSpPr>
        <p:sp>
          <p:nvSpPr>
            <p:cNvPr id="15487" name="Google Shape;15487;p90"/>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0"/>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0"/>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0"/>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0"/>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0"/>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0"/>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0"/>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0"/>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0"/>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0"/>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0"/>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0"/>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0"/>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0"/>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90"/>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0"/>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0"/>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0"/>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0"/>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0"/>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0"/>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0"/>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0"/>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0"/>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0"/>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0"/>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0"/>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0"/>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0"/>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0"/>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0"/>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0"/>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0"/>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0"/>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0"/>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0"/>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0"/>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0"/>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0"/>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0"/>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0"/>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0"/>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0"/>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1" name="Google Shape;15531;p90"/>
          <p:cNvGrpSpPr/>
          <p:nvPr/>
        </p:nvGrpSpPr>
        <p:grpSpPr>
          <a:xfrm>
            <a:off x="3963503" y="3164093"/>
            <a:ext cx="365394" cy="365472"/>
            <a:chOff x="3963503" y="3350943"/>
            <a:chExt cx="365394" cy="365472"/>
          </a:xfrm>
        </p:grpSpPr>
        <p:sp>
          <p:nvSpPr>
            <p:cNvPr id="15532" name="Google Shape;15532;p90"/>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90"/>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0"/>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0"/>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0"/>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0"/>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0"/>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0"/>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0"/>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0"/>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0"/>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0"/>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90"/>
          <p:cNvGrpSpPr/>
          <p:nvPr/>
        </p:nvGrpSpPr>
        <p:grpSpPr>
          <a:xfrm>
            <a:off x="858140" y="3178111"/>
            <a:ext cx="319880" cy="365918"/>
            <a:chOff x="858140" y="3364961"/>
            <a:chExt cx="319880" cy="365918"/>
          </a:xfrm>
        </p:grpSpPr>
        <p:sp>
          <p:nvSpPr>
            <p:cNvPr id="15545" name="Google Shape;15545;p90"/>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0"/>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0"/>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0"/>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0"/>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0"/>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0"/>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0"/>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0"/>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0"/>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0"/>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0"/>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0"/>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90"/>
          <p:cNvGrpSpPr/>
          <p:nvPr/>
        </p:nvGrpSpPr>
        <p:grpSpPr>
          <a:xfrm>
            <a:off x="4014938" y="1317445"/>
            <a:ext cx="318125" cy="362931"/>
            <a:chOff x="4014938" y="1504295"/>
            <a:chExt cx="318125" cy="362931"/>
          </a:xfrm>
        </p:grpSpPr>
        <p:sp>
          <p:nvSpPr>
            <p:cNvPr id="15559" name="Google Shape;15559;p90"/>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0"/>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0"/>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0"/>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0"/>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0"/>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0"/>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90"/>
          <p:cNvGrpSpPr/>
          <p:nvPr/>
        </p:nvGrpSpPr>
        <p:grpSpPr>
          <a:xfrm>
            <a:off x="1308797" y="3178268"/>
            <a:ext cx="311705" cy="365499"/>
            <a:chOff x="1308797" y="3365118"/>
            <a:chExt cx="311705" cy="365499"/>
          </a:xfrm>
        </p:grpSpPr>
        <p:sp>
          <p:nvSpPr>
            <p:cNvPr id="15567" name="Google Shape;15567;p90"/>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90"/>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90"/>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0"/>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0"/>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0"/>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0"/>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0"/>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0"/>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0"/>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0"/>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0"/>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0"/>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0"/>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0"/>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0"/>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0"/>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0"/>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0"/>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0"/>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0"/>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0"/>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0"/>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0"/>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0"/>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2" name="Google Shape;15592;p90"/>
          <p:cNvGrpSpPr/>
          <p:nvPr/>
        </p:nvGrpSpPr>
        <p:grpSpPr>
          <a:xfrm>
            <a:off x="2661291" y="1316083"/>
            <a:ext cx="336624" cy="365551"/>
            <a:chOff x="2661291" y="1502933"/>
            <a:chExt cx="336624" cy="365551"/>
          </a:xfrm>
        </p:grpSpPr>
        <p:sp>
          <p:nvSpPr>
            <p:cNvPr id="15593" name="Google Shape;15593;p90"/>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0"/>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0"/>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0"/>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0"/>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0"/>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0"/>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0"/>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0"/>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0"/>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0"/>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0"/>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0"/>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0"/>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0"/>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0"/>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0"/>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0"/>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0"/>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0"/>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0"/>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0"/>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0"/>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0"/>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0"/>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0"/>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0"/>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0"/>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0"/>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0"/>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0"/>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0"/>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0" name="Google Shape;15630;p90"/>
          <p:cNvGrpSpPr/>
          <p:nvPr/>
        </p:nvGrpSpPr>
        <p:grpSpPr>
          <a:xfrm>
            <a:off x="854000" y="1404700"/>
            <a:ext cx="365787" cy="188501"/>
            <a:chOff x="854000" y="1591550"/>
            <a:chExt cx="365787" cy="188501"/>
          </a:xfrm>
        </p:grpSpPr>
        <p:sp>
          <p:nvSpPr>
            <p:cNvPr id="15631" name="Google Shape;15631;p90"/>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0"/>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0"/>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4" name="Google Shape;15634;p90"/>
          <p:cNvGrpSpPr/>
          <p:nvPr/>
        </p:nvGrpSpPr>
        <p:grpSpPr>
          <a:xfrm>
            <a:off x="3562762" y="1316083"/>
            <a:ext cx="326536" cy="365551"/>
            <a:chOff x="3562762" y="1502933"/>
            <a:chExt cx="326536" cy="365551"/>
          </a:xfrm>
        </p:grpSpPr>
        <p:sp>
          <p:nvSpPr>
            <p:cNvPr id="15635" name="Google Shape;15635;p90"/>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0"/>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0"/>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0"/>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90"/>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0"/>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0"/>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0"/>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0"/>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0"/>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0"/>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6" name="Google Shape;15646;p90"/>
          <p:cNvGrpSpPr/>
          <p:nvPr/>
        </p:nvGrpSpPr>
        <p:grpSpPr>
          <a:xfrm>
            <a:off x="1302508" y="1316083"/>
            <a:ext cx="364162" cy="365551"/>
            <a:chOff x="1302508" y="1502933"/>
            <a:chExt cx="364162" cy="365551"/>
          </a:xfrm>
        </p:grpSpPr>
        <p:sp>
          <p:nvSpPr>
            <p:cNvPr id="15647" name="Google Shape;15647;p90"/>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0"/>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0"/>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0"/>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0"/>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0"/>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0"/>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0"/>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0"/>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0"/>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0"/>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0"/>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0"/>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0"/>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0"/>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0"/>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0"/>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0"/>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0"/>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90"/>
          <p:cNvGrpSpPr/>
          <p:nvPr/>
        </p:nvGrpSpPr>
        <p:grpSpPr>
          <a:xfrm>
            <a:off x="2213019" y="1316083"/>
            <a:ext cx="336755" cy="365551"/>
            <a:chOff x="2213019" y="1502933"/>
            <a:chExt cx="336755" cy="365551"/>
          </a:xfrm>
        </p:grpSpPr>
        <p:sp>
          <p:nvSpPr>
            <p:cNvPr id="15667" name="Google Shape;15667;p90"/>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0"/>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90"/>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90"/>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0"/>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0"/>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0"/>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0"/>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0"/>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0"/>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0"/>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0"/>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90"/>
          <p:cNvGrpSpPr/>
          <p:nvPr/>
        </p:nvGrpSpPr>
        <p:grpSpPr>
          <a:xfrm>
            <a:off x="2202380" y="3178347"/>
            <a:ext cx="306255" cy="365499"/>
            <a:chOff x="2202380" y="3365197"/>
            <a:chExt cx="306255" cy="365499"/>
          </a:xfrm>
        </p:grpSpPr>
        <p:sp>
          <p:nvSpPr>
            <p:cNvPr id="15680" name="Google Shape;15680;p90"/>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0"/>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90"/>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0"/>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0"/>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0"/>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0"/>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0"/>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0"/>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0"/>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0"/>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0"/>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0"/>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3" name="Google Shape;15693;p90"/>
          <p:cNvGrpSpPr/>
          <p:nvPr/>
        </p:nvGrpSpPr>
        <p:grpSpPr>
          <a:xfrm>
            <a:off x="1759349" y="3178294"/>
            <a:ext cx="304525" cy="365394"/>
            <a:chOff x="1759349" y="3365144"/>
            <a:chExt cx="304525" cy="365394"/>
          </a:xfrm>
        </p:grpSpPr>
        <p:sp>
          <p:nvSpPr>
            <p:cNvPr id="15694" name="Google Shape;15694;p90"/>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0"/>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0"/>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0"/>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0"/>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0"/>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0"/>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0"/>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0"/>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0"/>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90"/>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0"/>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0"/>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0"/>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0"/>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0"/>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0"/>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0"/>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0"/>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90"/>
          <p:cNvGrpSpPr/>
          <p:nvPr/>
        </p:nvGrpSpPr>
        <p:grpSpPr>
          <a:xfrm>
            <a:off x="4110892" y="2234952"/>
            <a:ext cx="95115" cy="365368"/>
            <a:chOff x="4110892" y="2421802"/>
            <a:chExt cx="95115" cy="365368"/>
          </a:xfrm>
        </p:grpSpPr>
        <p:sp>
          <p:nvSpPr>
            <p:cNvPr id="15714" name="Google Shape;15714;p90"/>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0"/>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0"/>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0"/>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0"/>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0"/>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0"/>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1" name="Google Shape;15721;p90"/>
          <p:cNvGrpSpPr/>
          <p:nvPr/>
        </p:nvGrpSpPr>
        <p:grpSpPr>
          <a:xfrm>
            <a:off x="2769848" y="3618785"/>
            <a:ext cx="91473" cy="365525"/>
            <a:chOff x="2769848" y="3805635"/>
            <a:chExt cx="91473" cy="365525"/>
          </a:xfrm>
        </p:grpSpPr>
        <p:sp>
          <p:nvSpPr>
            <p:cNvPr id="15722" name="Google Shape;15722;p90"/>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0"/>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90"/>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0"/>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0"/>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0"/>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0"/>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0"/>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0" name="Google Shape;15730;p90"/>
          <p:cNvGrpSpPr/>
          <p:nvPr/>
        </p:nvGrpSpPr>
        <p:grpSpPr>
          <a:xfrm>
            <a:off x="1794067" y="2234900"/>
            <a:ext cx="269807" cy="365525"/>
            <a:chOff x="1794067" y="2421750"/>
            <a:chExt cx="269807" cy="365525"/>
          </a:xfrm>
        </p:grpSpPr>
        <p:sp>
          <p:nvSpPr>
            <p:cNvPr id="15731" name="Google Shape;15731;p90"/>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0"/>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0"/>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0"/>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0"/>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0"/>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0"/>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90"/>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0"/>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0"/>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0"/>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0"/>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0"/>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0"/>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0"/>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0"/>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0"/>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0"/>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0"/>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0"/>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0"/>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0"/>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0"/>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0"/>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0"/>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0"/>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0"/>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90"/>
          <p:cNvGrpSpPr/>
          <p:nvPr/>
        </p:nvGrpSpPr>
        <p:grpSpPr>
          <a:xfrm>
            <a:off x="3606782" y="2234900"/>
            <a:ext cx="211585" cy="365525"/>
            <a:chOff x="3606782" y="2421750"/>
            <a:chExt cx="211585" cy="365525"/>
          </a:xfrm>
        </p:grpSpPr>
        <p:sp>
          <p:nvSpPr>
            <p:cNvPr id="15759" name="Google Shape;15759;p90"/>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0"/>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0"/>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0"/>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0"/>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0"/>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0"/>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0"/>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7" name="Google Shape;15767;p90"/>
          <p:cNvGrpSpPr/>
          <p:nvPr/>
        </p:nvGrpSpPr>
        <p:grpSpPr>
          <a:xfrm>
            <a:off x="3104664" y="1316187"/>
            <a:ext cx="336755" cy="365341"/>
            <a:chOff x="3104664" y="1503037"/>
            <a:chExt cx="336755" cy="365341"/>
          </a:xfrm>
        </p:grpSpPr>
        <p:sp>
          <p:nvSpPr>
            <p:cNvPr id="15768" name="Google Shape;15768;p90"/>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0"/>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0"/>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90"/>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90"/>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0"/>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0"/>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0"/>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0"/>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0"/>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0"/>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0"/>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0"/>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0"/>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2" name="Google Shape;15782;p90"/>
          <p:cNvGrpSpPr/>
          <p:nvPr/>
        </p:nvGrpSpPr>
        <p:grpSpPr>
          <a:xfrm>
            <a:off x="2241946" y="2234900"/>
            <a:ext cx="265562" cy="365525"/>
            <a:chOff x="2241946" y="2421750"/>
            <a:chExt cx="265562" cy="365525"/>
          </a:xfrm>
        </p:grpSpPr>
        <p:sp>
          <p:nvSpPr>
            <p:cNvPr id="15783" name="Google Shape;15783;p90"/>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0"/>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0"/>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0"/>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0"/>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0"/>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0"/>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0"/>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0"/>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0"/>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3" name="Google Shape;15793;p90"/>
          <p:cNvGrpSpPr/>
          <p:nvPr/>
        </p:nvGrpSpPr>
        <p:grpSpPr>
          <a:xfrm>
            <a:off x="2694018" y="2235031"/>
            <a:ext cx="254583" cy="365394"/>
            <a:chOff x="2694018" y="2421881"/>
            <a:chExt cx="254583" cy="365394"/>
          </a:xfrm>
        </p:grpSpPr>
        <p:sp>
          <p:nvSpPr>
            <p:cNvPr id="15794" name="Google Shape;15794;p90"/>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0"/>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0"/>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0"/>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0"/>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0"/>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0"/>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1" name="Google Shape;15801;p90"/>
          <p:cNvGrpSpPr/>
          <p:nvPr/>
        </p:nvGrpSpPr>
        <p:grpSpPr>
          <a:xfrm>
            <a:off x="3947519" y="4139297"/>
            <a:ext cx="365420" cy="263021"/>
            <a:chOff x="3947519" y="4326147"/>
            <a:chExt cx="365420" cy="263021"/>
          </a:xfrm>
        </p:grpSpPr>
        <p:sp>
          <p:nvSpPr>
            <p:cNvPr id="15802" name="Google Shape;15802;p90"/>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90"/>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0"/>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0"/>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0"/>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0"/>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0"/>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0"/>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0"/>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0"/>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0"/>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0"/>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0"/>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0"/>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0"/>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0"/>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0"/>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0"/>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0"/>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90"/>
          <p:cNvGrpSpPr/>
          <p:nvPr/>
        </p:nvGrpSpPr>
        <p:grpSpPr>
          <a:xfrm>
            <a:off x="3430072" y="4105024"/>
            <a:ext cx="368931" cy="331488"/>
            <a:chOff x="3430072" y="4291874"/>
            <a:chExt cx="368931" cy="331488"/>
          </a:xfrm>
        </p:grpSpPr>
        <p:sp>
          <p:nvSpPr>
            <p:cNvPr id="15822" name="Google Shape;15822;p90"/>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0"/>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0"/>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0"/>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0"/>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90"/>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0"/>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0"/>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0"/>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0"/>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0"/>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0"/>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0"/>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0"/>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0"/>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0"/>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0"/>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0"/>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0"/>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90"/>
          <p:cNvGrpSpPr/>
          <p:nvPr/>
        </p:nvGrpSpPr>
        <p:grpSpPr>
          <a:xfrm>
            <a:off x="3153479" y="2235031"/>
            <a:ext cx="225158" cy="364267"/>
            <a:chOff x="3153479" y="2421881"/>
            <a:chExt cx="225158" cy="364267"/>
          </a:xfrm>
        </p:grpSpPr>
        <p:sp>
          <p:nvSpPr>
            <p:cNvPr id="15842" name="Google Shape;15842;p90"/>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0"/>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0"/>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0"/>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0"/>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0"/>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0"/>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90"/>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90"/>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0"/>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0"/>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0"/>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0"/>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5" name="Google Shape;15855;p90"/>
          <p:cNvGrpSpPr/>
          <p:nvPr/>
        </p:nvGrpSpPr>
        <p:grpSpPr>
          <a:xfrm>
            <a:off x="3967643" y="3653031"/>
            <a:ext cx="365551" cy="297503"/>
            <a:chOff x="3967643" y="3839881"/>
            <a:chExt cx="365551" cy="297503"/>
          </a:xfrm>
        </p:grpSpPr>
        <p:sp>
          <p:nvSpPr>
            <p:cNvPr id="15856" name="Google Shape;15856;p90"/>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0"/>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0"/>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0"/>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0"/>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0"/>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0"/>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0"/>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0"/>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0"/>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0"/>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0"/>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0"/>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0"/>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0"/>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0"/>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0"/>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0"/>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0"/>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0"/>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0"/>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0"/>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0"/>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0"/>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1" name="Google Shape;15881;p90"/>
          <p:cNvGrpSpPr/>
          <p:nvPr/>
        </p:nvGrpSpPr>
        <p:grpSpPr>
          <a:xfrm>
            <a:off x="3220505" y="3618837"/>
            <a:ext cx="80153" cy="365472"/>
            <a:chOff x="3220505" y="3805687"/>
            <a:chExt cx="80153" cy="365472"/>
          </a:xfrm>
        </p:grpSpPr>
        <p:sp>
          <p:nvSpPr>
            <p:cNvPr id="15882" name="Google Shape;15882;p90"/>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0"/>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0"/>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0"/>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0"/>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0"/>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0"/>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0"/>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0"/>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1" name="Google Shape;15891;p90"/>
          <p:cNvGrpSpPr/>
          <p:nvPr/>
        </p:nvGrpSpPr>
        <p:grpSpPr>
          <a:xfrm>
            <a:off x="1347157" y="2234873"/>
            <a:ext cx="280655" cy="365551"/>
            <a:chOff x="1347157" y="2421723"/>
            <a:chExt cx="280655" cy="365551"/>
          </a:xfrm>
        </p:grpSpPr>
        <p:sp>
          <p:nvSpPr>
            <p:cNvPr id="15892" name="Google Shape;15892;p90"/>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0"/>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90"/>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0"/>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0"/>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0"/>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0"/>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0"/>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0"/>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0"/>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0"/>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0"/>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0"/>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0"/>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0"/>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0"/>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0"/>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0"/>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0"/>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0"/>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0"/>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0"/>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0"/>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5" name="Google Shape;15915;p90"/>
          <p:cNvGrpSpPr/>
          <p:nvPr/>
        </p:nvGrpSpPr>
        <p:grpSpPr>
          <a:xfrm>
            <a:off x="3507658" y="3645406"/>
            <a:ext cx="395474" cy="312491"/>
            <a:chOff x="3507658" y="3832256"/>
            <a:chExt cx="395474" cy="312491"/>
          </a:xfrm>
        </p:grpSpPr>
        <p:sp>
          <p:nvSpPr>
            <p:cNvPr id="15916" name="Google Shape;15916;p90"/>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0"/>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0"/>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9" name="Google Shape;15919;p90"/>
          <p:cNvGrpSpPr/>
          <p:nvPr/>
        </p:nvGrpSpPr>
        <p:grpSpPr>
          <a:xfrm>
            <a:off x="3962481" y="2714405"/>
            <a:ext cx="365158" cy="365368"/>
            <a:chOff x="3962481" y="2901255"/>
            <a:chExt cx="365158" cy="365368"/>
          </a:xfrm>
        </p:grpSpPr>
        <p:sp>
          <p:nvSpPr>
            <p:cNvPr id="15920" name="Google Shape;15920;p90"/>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0"/>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0"/>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0"/>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0"/>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0"/>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0"/>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0"/>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0"/>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0"/>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0"/>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0"/>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0"/>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0"/>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0"/>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0"/>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0"/>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0"/>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9" name="Google Shape;15939;p90"/>
          <p:cNvGrpSpPr/>
          <p:nvPr/>
        </p:nvGrpSpPr>
        <p:grpSpPr>
          <a:xfrm>
            <a:off x="3520995" y="2738878"/>
            <a:ext cx="365551" cy="316238"/>
            <a:chOff x="3520995" y="2925728"/>
            <a:chExt cx="365551" cy="316238"/>
          </a:xfrm>
        </p:grpSpPr>
        <p:sp>
          <p:nvSpPr>
            <p:cNvPr id="15940" name="Google Shape;15940;p90"/>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0"/>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0"/>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0"/>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0"/>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0"/>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0"/>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0"/>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90"/>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90"/>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0"/>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0"/>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90"/>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90"/>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0"/>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0"/>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0"/>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0"/>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0"/>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0"/>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0"/>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0"/>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0"/>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0"/>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0"/>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0"/>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0"/>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0"/>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0"/>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0"/>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0"/>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0"/>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0"/>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0"/>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0"/>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0"/>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0"/>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0"/>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0"/>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0"/>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0" name="Google Shape;15980;p90"/>
          <p:cNvGrpSpPr/>
          <p:nvPr/>
        </p:nvGrpSpPr>
        <p:grpSpPr>
          <a:xfrm>
            <a:off x="894378" y="2235188"/>
            <a:ext cx="284926" cy="365237"/>
            <a:chOff x="894378" y="2422038"/>
            <a:chExt cx="284926" cy="365237"/>
          </a:xfrm>
        </p:grpSpPr>
        <p:sp>
          <p:nvSpPr>
            <p:cNvPr id="15981" name="Google Shape;15981;p90"/>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0"/>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0"/>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0"/>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0"/>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0"/>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0"/>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0"/>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0"/>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0"/>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0"/>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0"/>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0"/>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4" name="Google Shape;15994;p90"/>
          <p:cNvGrpSpPr/>
          <p:nvPr/>
        </p:nvGrpSpPr>
        <p:grpSpPr>
          <a:xfrm>
            <a:off x="3077518" y="2741787"/>
            <a:ext cx="376844" cy="310369"/>
            <a:chOff x="3077518" y="2928637"/>
            <a:chExt cx="376844" cy="310369"/>
          </a:xfrm>
        </p:grpSpPr>
        <p:sp>
          <p:nvSpPr>
            <p:cNvPr id="15995" name="Google Shape;15995;p90"/>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0"/>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0"/>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0"/>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0"/>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0"/>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0"/>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0"/>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0"/>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0"/>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90"/>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90"/>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0"/>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8" name="Google Shape;16008;p90"/>
          <p:cNvGrpSpPr/>
          <p:nvPr/>
        </p:nvGrpSpPr>
        <p:grpSpPr>
          <a:xfrm>
            <a:off x="2637656" y="2714248"/>
            <a:ext cx="365289" cy="365525"/>
            <a:chOff x="2637656" y="2901098"/>
            <a:chExt cx="365289" cy="365525"/>
          </a:xfrm>
        </p:grpSpPr>
        <p:sp>
          <p:nvSpPr>
            <p:cNvPr id="16009" name="Google Shape;16009;p90"/>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0"/>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0"/>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0"/>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0"/>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0"/>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90"/>
          <p:cNvGrpSpPr/>
          <p:nvPr/>
        </p:nvGrpSpPr>
        <p:grpSpPr>
          <a:xfrm>
            <a:off x="2195804" y="2759526"/>
            <a:ext cx="365394" cy="274969"/>
            <a:chOff x="2195804" y="2946376"/>
            <a:chExt cx="365394" cy="274969"/>
          </a:xfrm>
        </p:grpSpPr>
        <p:sp>
          <p:nvSpPr>
            <p:cNvPr id="16016" name="Google Shape;16016;p90"/>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0"/>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0"/>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90"/>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90"/>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0"/>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0"/>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0"/>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0"/>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0"/>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0"/>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90"/>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0"/>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0"/>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0"/>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0"/>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0"/>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0"/>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0"/>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0"/>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0"/>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0"/>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0"/>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0"/>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0"/>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0"/>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0"/>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0"/>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5" name="Google Shape;16045;p90"/>
          <p:cNvGrpSpPr/>
          <p:nvPr/>
        </p:nvGrpSpPr>
        <p:grpSpPr>
          <a:xfrm>
            <a:off x="1312334" y="2714248"/>
            <a:ext cx="377342" cy="365525"/>
            <a:chOff x="1312334" y="2901098"/>
            <a:chExt cx="377342" cy="365525"/>
          </a:xfrm>
        </p:grpSpPr>
        <p:sp>
          <p:nvSpPr>
            <p:cNvPr id="16046" name="Google Shape;16046;p90"/>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0"/>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0"/>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0"/>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0"/>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0"/>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0"/>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3" name="Google Shape;16053;p90"/>
          <p:cNvGrpSpPr/>
          <p:nvPr/>
        </p:nvGrpSpPr>
        <p:grpSpPr>
          <a:xfrm>
            <a:off x="859660" y="2714379"/>
            <a:ext cx="377133" cy="365341"/>
            <a:chOff x="859660" y="2901229"/>
            <a:chExt cx="377133" cy="365341"/>
          </a:xfrm>
        </p:grpSpPr>
        <p:sp>
          <p:nvSpPr>
            <p:cNvPr id="16054" name="Google Shape;16054;p90"/>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0"/>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0"/>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0"/>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0"/>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0"/>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0"/>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0"/>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0"/>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0"/>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0"/>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0"/>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0"/>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0"/>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0"/>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0"/>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0"/>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0"/>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0"/>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90"/>
          <p:cNvGrpSpPr/>
          <p:nvPr/>
        </p:nvGrpSpPr>
        <p:grpSpPr>
          <a:xfrm>
            <a:off x="3090671" y="3178425"/>
            <a:ext cx="323365" cy="365420"/>
            <a:chOff x="3090671" y="3365275"/>
            <a:chExt cx="323365" cy="365420"/>
          </a:xfrm>
        </p:grpSpPr>
        <p:sp>
          <p:nvSpPr>
            <p:cNvPr id="16074" name="Google Shape;16074;p90"/>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0"/>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0"/>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0"/>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0"/>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0"/>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0"/>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0"/>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0"/>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0"/>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0"/>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0"/>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0"/>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0"/>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0"/>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0"/>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0"/>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0"/>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0"/>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0"/>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0"/>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0"/>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0"/>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0"/>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0"/>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0"/>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1" name="Google Shape;16101;p90"/>
          <p:cNvGrpSpPr/>
          <p:nvPr/>
        </p:nvGrpSpPr>
        <p:grpSpPr>
          <a:xfrm>
            <a:off x="861651" y="4093731"/>
            <a:ext cx="346554" cy="364844"/>
            <a:chOff x="861651" y="4280581"/>
            <a:chExt cx="346554" cy="364844"/>
          </a:xfrm>
        </p:grpSpPr>
        <p:sp>
          <p:nvSpPr>
            <p:cNvPr id="16102" name="Google Shape;16102;p90"/>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0"/>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0"/>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0"/>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90"/>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90"/>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0"/>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0"/>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0"/>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0"/>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0"/>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0"/>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4" name="Google Shape;16114;p90"/>
          <p:cNvGrpSpPr/>
          <p:nvPr/>
        </p:nvGrpSpPr>
        <p:grpSpPr>
          <a:xfrm>
            <a:off x="1385020" y="4093757"/>
            <a:ext cx="330440" cy="364791"/>
            <a:chOff x="1385020" y="4280607"/>
            <a:chExt cx="330440" cy="364791"/>
          </a:xfrm>
        </p:grpSpPr>
        <p:sp>
          <p:nvSpPr>
            <p:cNvPr id="16115" name="Google Shape;16115;p90"/>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0"/>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0"/>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0"/>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0"/>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0"/>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0"/>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0"/>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0"/>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0"/>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0"/>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0"/>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0"/>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0"/>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90"/>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0"/>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0"/>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0"/>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0"/>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0"/>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0"/>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0"/>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0"/>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0"/>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0"/>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0"/>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90"/>
          <p:cNvGrpSpPr/>
          <p:nvPr/>
        </p:nvGrpSpPr>
        <p:grpSpPr>
          <a:xfrm>
            <a:off x="1737836" y="1314091"/>
            <a:ext cx="392016" cy="369560"/>
            <a:chOff x="1737836" y="1500941"/>
            <a:chExt cx="392016" cy="369560"/>
          </a:xfrm>
        </p:grpSpPr>
        <p:sp>
          <p:nvSpPr>
            <p:cNvPr id="16142" name="Google Shape;16142;p90"/>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0"/>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0"/>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0"/>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0"/>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0"/>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0"/>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0"/>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0"/>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0"/>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0"/>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0"/>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0"/>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0"/>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0"/>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0"/>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0"/>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0"/>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0"/>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0"/>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0"/>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0"/>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0"/>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0"/>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0"/>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0"/>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0"/>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0"/>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0"/>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0"/>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90"/>
          <p:cNvGrpSpPr/>
          <p:nvPr/>
        </p:nvGrpSpPr>
        <p:grpSpPr>
          <a:xfrm>
            <a:off x="1879330" y="4111496"/>
            <a:ext cx="379884" cy="329182"/>
            <a:chOff x="1879330" y="4298346"/>
            <a:chExt cx="379884" cy="329182"/>
          </a:xfrm>
        </p:grpSpPr>
        <p:sp>
          <p:nvSpPr>
            <p:cNvPr id="16180" name="Google Shape;16180;p90"/>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0"/>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90"/>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0"/>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0"/>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0"/>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0"/>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0"/>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0"/>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0"/>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0"/>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0"/>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0"/>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0"/>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0"/>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0"/>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0"/>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0"/>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0"/>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0"/>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0"/>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0"/>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2" name="Google Shape;16202;p90"/>
          <p:cNvGrpSpPr/>
          <p:nvPr/>
        </p:nvGrpSpPr>
        <p:grpSpPr>
          <a:xfrm>
            <a:off x="2399816" y="4111365"/>
            <a:ext cx="365394" cy="329706"/>
            <a:chOff x="2399816" y="4298215"/>
            <a:chExt cx="365394" cy="329706"/>
          </a:xfrm>
        </p:grpSpPr>
        <p:sp>
          <p:nvSpPr>
            <p:cNvPr id="16203" name="Google Shape;16203;p90"/>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0"/>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0"/>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0"/>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0"/>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0"/>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0"/>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0"/>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0"/>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0"/>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0"/>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0"/>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0"/>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0"/>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0"/>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0"/>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90"/>
          <p:cNvGrpSpPr/>
          <p:nvPr/>
        </p:nvGrpSpPr>
        <p:grpSpPr>
          <a:xfrm>
            <a:off x="2915743" y="4108221"/>
            <a:ext cx="366547" cy="335968"/>
            <a:chOff x="2915743" y="4295071"/>
            <a:chExt cx="366547" cy="335968"/>
          </a:xfrm>
        </p:grpSpPr>
        <p:sp>
          <p:nvSpPr>
            <p:cNvPr id="16220" name="Google Shape;16220;p90"/>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90"/>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90"/>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0"/>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0"/>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0"/>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0"/>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0"/>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0"/>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0"/>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0"/>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0"/>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0"/>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0"/>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0"/>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0"/>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0"/>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0"/>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0"/>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0"/>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0"/>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0"/>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0"/>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0"/>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0"/>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0"/>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0"/>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0"/>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0"/>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90"/>
          <p:cNvGrpSpPr/>
          <p:nvPr/>
        </p:nvGrpSpPr>
        <p:grpSpPr>
          <a:xfrm>
            <a:off x="5712834" y="3626121"/>
            <a:ext cx="347550" cy="324046"/>
            <a:chOff x="5712834" y="3812971"/>
            <a:chExt cx="347550" cy="324046"/>
          </a:xfrm>
        </p:grpSpPr>
        <p:sp>
          <p:nvSpPr>
            <p:cNvPr id="16250" name="Google Shape;16250;p90"/>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0"/>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0"/>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0"/>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0"/>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0"/>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0"/>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0"/>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0"/>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90"/>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0"/>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0"/>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0"/>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0"/>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0"/>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0"/>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6" name="Google Shape;16266;p90"/>
          <p:cNvGrpSpPr/>
          <p:nvPr/>
        </p:nvGrpSpPr>
        <p:grpSpPr>
          <a:xfrm>
            <a:off x="6181466" y="3672290"/>
            <a:ext cx="347943" cy="231709"/>
            <a:chOff x="6181466" y="3859140"/>
            <a:chExt cx="347943" cy="231709"/>
          </a:xfrm>
        </p:grpSpPr>
        <p:sp>
          <p:nvSpPr>
            <p:cNvPr id="16267" name="Google Shape;16267;p90"/>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0"/>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0"/>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0"/>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0"/>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0"/>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0"/>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0"/>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0"/>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0"/>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0"/>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0"/>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0"/>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0"/>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1" name="Google Shape;16281;p90"/>
          <p:cNvGrpSpPr/>
          <p:nvPr/>
        </p:nvGrpSpPr>
        <p:grpSpPr>
          <a:xfrm>
            <a:off x="2656024" y="3178294"/>
            <a:ext cx="298735" cy="365472"/>
            <a:chOff x="2656024" y="3365144"/>
            <a:chExt cx="298735" cy="365472"/>
          </a:xfrm>
        </p:grpSpPr>
        <p:sp>
          <p:nvSpPr>
            <p:cNvPr id="16282" name="Google Shape;16282;p90"/>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0"/>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0"/>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0"/>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0"/>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0"/>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0"/>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0"/>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0"/>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0"/>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0"/>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0"/>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0"/>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0"/>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0"/>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0"/>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0"/>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0"/>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0"/>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0"/>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0"/>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0"/>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0"/>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5" name="Google Shape;16305;p90"/>
          <p:cNvGrpSpPr/>
          <p:nvPr/>
        </p:nvGrpSpPr>
        <p:grpSpPr>
          <a:xfrm>
            <a:off x="7172235" y="3616505"/>
            <a:ext cx="387561" cy="384312"/>
            <a:chOff x="7172235" y="3803355"/>
            <a:chExt cx="387561" cy="384312"/>
          </a:xfrm>
        </p:grpSpPr>
        <p:sp>
          <p:nvSpPr>
            <p:cNvPr id="16306" name="Google Shape;16306;p90"/>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0"/>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0"/>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0"/>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0"/>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0"/>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0"/>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0"/>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0"/>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0"/>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0"/>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0"/>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0"/>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0"/>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0"/>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0"/>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0"/>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0"/>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0"/>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0"/>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0"/>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0"/>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0"/>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0"/>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0"/>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1" name="Google Shape;16331;p90"/>
          <p:cNvGrpSpPr/>
          <p:nvPr/>
        </p:nvGrpSpPr>
        <p:grpSpPr>
          <a:xfrm>
            <a:off x="6655443" y="3612365"/>
            <a:ext cx="428280" cy="351638"/>
            <a:chOff x="6655443" y="3799215"/>
            <a:chExt cx="428280" cy="351638"/>
          </a:xfrm>
        </p:grpSpPr>
        <p:sp>
          <p:nvSpPr>
            <p:cNvPr id="16332" name="Google Shape;16332;p90"/>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0"/>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0"/>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0"/>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0"/>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0"/>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0"/>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0"/>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0"/>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0"/>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0"/>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0"/>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0"/>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90"/>
          <p:cNvGrpSpPr/>
          <p:nvPr/>
        </p:nvGrpSpPr>
        <p:grpSpPr>
          <a:xfrm>
            <a:off x="5224551" y="3606417"/>
            <a:ext cx="366547" cy="363507"/>
            <a:chOff x="5224551" y="3793267"/>
            <a:chExt cx="366547" cy="363507"/>
          </a:xfrm>
        </p:grpSpPr>
        <p:sp>
          <p:nvSpPr>
            <p:cNvPr id="16346" name="Google Shape;16346;p90"/>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0"/>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0"/>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0"/>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0"/>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0"/>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0"/>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0"/>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0"/>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0"/>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0"/>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0"/>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0"/>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0"/>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90"/>
          <p:cNvGrpSpPr/>
          <p:nvPr/>
        </p:nvGrpSpPr>
        <p:grpSpPr>
          <a:xfrm>
            <a:off x="7075390" y="3162704"/>
            <a:ext cx="375429" cy="363822"/>
            <a:chOff x="7075390" y="3349554"/>
            <a:chExt cx="375429" cy="363822"/>
          </a:xfrm>
        </p:grpSpPr>
        <p:sp>
          <p:nvSpPr>
            <p:cNvPr id="16361" name="Google Shape;16361;p90"/>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0"/>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0"/>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0"/>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0"/>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0"/>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0"/>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0"/>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0"/>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0"/>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0"/>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0"/>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0"/>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0"/>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0"/>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0"/>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0"/>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0"/>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0"/>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90"/>
          <p:cNvGrpSpPr/>
          <p:nvPr/>
        </p:nvGrpSpPr>
        <p:grpSpPr>
          <a:xfrm>
            <a:off x="6641451" y="3213694"/>
            <a:ext cx="363402" cy="261527"/>
            <a:chOff x="6641451" y="3400544"/>
            <a:chExt cx="363402" cy="261527"/>
          </a:xfrm>
        </p:grpSpPr>
        <p:sp>
          <p:nvSpPr>
            <p:cNvPr id="16381" name="Google Shape;16381;p90"/>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0"/>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0"/>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0"/>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90"/>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90"/>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0"/>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0"/>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0"/>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0"/>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0"/>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0"/>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0"/>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0"/>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0"/>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0"/>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0"/>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0"/>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0"/>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0" name="Google Shape;16400;p90"/>
          <p:cNvGrpSpPr/>
          <p:nvPr/>
        </p:nvGrpSpPr>
        <p:grpSpPr>
          <a:xfrm>
            <a:off x="7658737" y="3162756"/>
            <a:ext cx="110208" cy="363219"/>
            <a:chOff x="7658737" y="3349606"/>
            <a:chExt cx="110208" cy="363219"/>
          </a:xfrm>
        </p:grpSpPr>
        <p:sp>
          <p:nvSpPr>
            <p:cNvPr id="16401" name="Google Shape;16401;p90"/>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0"/>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0"/>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0"/>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5" name="Google Shape;16405;p90"/>
          <p:cNvGrpSpPr/>
          <p:nvPr/>
        </p:nvGrpSpPr>
        <p:grpSpPr>
          <a:xfrm>
            <a:off x="7975263" y="3196846"/>
            <a:ext cx="363717" cy="295355"/>
            <a:chOff x="7975263" y="3383696"/>
            <a:chExt cx="363717" cy="295355"/>
          </a:xfrm>
        </p:grpSpPr>
        <p:sp>
          <p:nvSpPr>
            <p:cNvPr id="16406" name="Google Shape;16406;p90"/>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0"/>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0"/>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0"/>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0"/>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0"/>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0"/>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0"/>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0"/>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0"/>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0"/>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0"/>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0"/>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0"/>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0"/>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0"/>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0"/>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0"/>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0"/>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0"/>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6" name="Google Shape;16426;p90"/>
          <p:cNvGrpSpPr/>
          <p:nvPr/>
        </p:nvGrpSpPr>
        <p:grpSpPr>
          <a:xfrm>
            <a:off x="4891988" y="2241450"/>
            <a:ext cx="285424" cy="363507"/>
            <a:chOff x="4891988" y="2428300"/>
            <a:chExt cx="285424" cy="363507"/>
          </a:xfrm>
        </p:grpSpPr>
        <p:sp>
          <p:nvSpPr>
            <p:cNvPr id="16427" name="Google Shape;16427;p90"/>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90"/>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0"/>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0"/>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0"/>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0"/>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0"/>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0"/>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0"/>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0"/>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90"/>
          <p:cNvGrpSpPr/>
          <p:nvPr/>
        </p:nvGrpSpPr>
        <p:grpSpPr>
          <a:xfrm>
            <a:off x="6632909" y="2260971"/>
            <a:ext cx="368302" cy="324361"/>
            <a:chOff x="6632909" y="2447821"/>
            <a:chExt cx="368302" cy="324361"/>
          </a:xfrm>
        </p:grpSpPr>
        <p:sp>
          <p:nvSpPr>
            <p:cNvPr id="16438" name="Google Shape;16438;p90"/>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0"/>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0"/>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0"/>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0"/>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0"/>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0"/>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0"/>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0"/>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0"/>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0"/>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0"/>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0"/>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0"/>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0"/>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90"/>
          <p:cNvGrpSpPr/>
          <p:nvPr/>
        </p:nvGrpSpPr>
        <p:grpSpPr>
          <a:xfrm>
            <a:off x="1754187" y="2714248"/>
            <a:ext cx="365289" cy="365525"/>
            <a:chOff x="1754187" y="2901098"/>
            <a:chExt cx="365289" cy="365525"/>
          </a:xfrm>
        </p:grpSpPr>
        <p:sp>
          <p:nvSpPr>
            <p:cNvPr id="16454" name="Google Shape;16454;p90"/>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0"/>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0"/>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0"/>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0"/>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0"/>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0"/>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0"/>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0"/>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0"/>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0"/>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0"/>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0"/>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0"/>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0"/>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0"/>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0"/>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0"/>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0"/>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3" name="Google Shape;16473;p90"/>
          <p:cNvGrpSpPr/>
          <p:nvPr/>
        </p:nvGrpSpPr>
        <p:grpSpPr>
          <a:xfrm>
            <a:off x="5770820" y="1828499"/>
            <a:ext cx="363507" cy="303032"/>
            <a:chOff x="5770820" y="2015349"/>
            <a:chExt cx="363507" cy="303032"/>
          </a:xfrm>
        </p:grpSpPr>
        <p:sp>
          <p:nvSpPr>
            <p:cNvPr id="16474" name="Google Shape;16474;p90"/>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0"/>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0"/>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0"/>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0"/>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0"/>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0"/>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0"/>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0"/>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0"/>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0"/>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0"/>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0"/>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0"/>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0"/>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0"/>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0"/>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0"/>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0"/>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0"/>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0"/>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0"/>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0"/>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0"/>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0"/>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0"/>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0" name="Google Shape;16500;p90"/>
          <p:cNvGrpSpPr/>
          <p:nvPr/>
        </p:nvGrpSpPr>
        <p:grpSpPr>
          <a:xfrm>
            <a:off x="5322417" y="1799886"/>
            <a:ext cx="368931" cy="359944"/>
            <a:chOff x="5322417" y="1986736"/>
            <a:chExt cx="368931" cy="359944"/>
          </a:xfrm>
        </p:grpSpPr>
        <p:sp>
          <p:nvSpPr>
            <p:cNvPr id="16501" name="Google Shape;16501;p90"/>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0"/>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0"/>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0"/>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0"/>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0"/>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0"/>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0"/>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0"/>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0"/>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0"/>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0"/>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0"/>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0"/>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0"/>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0"/>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0"/>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90"/>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0"/>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0"/>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0"/>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4" name="Google Shape;16524;p90"/>
          <p:cNvGrpSpPr/>
          <p:nvPr/>
        </p:nvGrpSpPr>
        <p:grpSpPr>
          <a:xfrm>
            <a:off x="6189641" y="2279418"/>
            <a:ext cx="363298" cy="287572"/>
            <a:chOff x="6189641" y="2466268"/>
            <a:chExt cx="363298" cy="287572"/>
          </a:xfrm>
        </p:grpSpPr>
        <p:sp>
          <p:nvSpPr>
            <p:cNvPr id="16525" name="Google Shape;16525;p90"/>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0"/>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90"/>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90"/>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0"/>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0"/>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0"/>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0"/>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0"/>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0"/>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0"/>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0"/>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0"/>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90"/>
          <p:cNvGrpSpPr/>
          <p:nvPr/>
        </p:nvGrpSpPr>
        <p:grpSpPr>
          <a:xfrm>
            <a:off x="7076255" y="2241398"/>
            <a:ext cx="369455" cy="363638"/>
            <a:chOff x="7076255" y="2428248"/>
            <a:chExt cx="369455" cy="363638"/>
          </a:xfrm>
        </p:grpSpPr>
        <p:sp>
          <p:nvSpPr>
            <p:cNvPr id="16539" name="Google Shape;16539;p90"/>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0"/>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0"/>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0"/>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0"/>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0"/>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0"/>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0"/>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0"/>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0"/>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9" name="Google Shape;16549;p90"/>
          <p:cNvGrpSpPr/>
          <p:nvPr/>
        </p:nvGrpSpPr>
        <p:grpSpPr>
          <a:xfrm>
            <a:off x="5331090" y="3150179"/>
            <a:ext cx="316238" cy="388688"/>
            <a:chOff x="5331090" y="3337029"/>
            <a:chExt cx="316238" cy="388688"/>
          </a:xfrm>
        </p:grpSpPr>
        <p:sp>
          <p:nvSpPr>
            <p:cNvPr id="16550" name="Google Shape;16550;p90"/>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0"/>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0"/>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0"/>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0"/>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0"/>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0"/>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0"/>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0"/>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0"/>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0"/>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0"/>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0"/>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0"/>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0"/>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0"/>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0"/>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0"/>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0"/>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0"/>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0"/>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0"/>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0"/>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0"/>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0"/>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0"/>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90"/>
          <p:cNvGrpSpPr/>
          <p:nvPr/>
        </p:nvGrpSpPr>
        <p:grpSpPr>
          <a:xfrm>
            <a:off x="7995963" y="1798313"/>
            <a:ext cx="343279" cy="363402"/>
            <a:chOff x="7995963" y="1985163"/>
            <a:chExt cx="343279" cy="363402"/>
          </a:xfrm>
        </p:grpSpPr>
        <p:sp>
          <p:nvSpPr>
            <p:cNvPr id="16577" name="Google Shape;16577;p90"/>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0"/>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0"/>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0"/>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0"/>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0"/>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0"/>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0"/>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0"/>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0"/>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0"/>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0"/>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0"/>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0"/>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0"/>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0"/>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0"/>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0"/>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0"/>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0"/>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7" name="Google Shape;16597;p90"/>
          <p:cNvGrpSpPr/>
          <p:nvPr/>
        </p:nvGrpSpPr>
        <p:grpSpPr>
          <a:xfrm>
            <a:off x="5743255" y="2246560"/>
            <a:ext cx="364162" cy="353236"/>
            <a:chOff x="5743255" y="2433410"/>
            <a:chExt cx="364162" cy="353236"/>
          </a:xfrm>
        </p:grpSpPr>
        <p:sp>
          <p:nvSpPr>
            <p:cNvPr id="16598" name="Google Shape;16598;p90"/>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0"/>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0"/>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0"/>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0"/>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0"/>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0"/>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0"/>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0"/>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0"/>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0"/>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0"/>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0"/>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0"/>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0"/>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0"/>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0"/>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0"/>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0"/>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0"/>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0"/>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9" name="Google Shape;16619;p90"/>
          <p:cNvGrpSpPr/>
          <p:nvPr/>
        </p:nvGrpSpPr>
        <p:grpSpPr>
          <a:xfrm>
            <a:off x="4885202" y="1812410"/>
            <a:ext cx="363271" cy="335104"/>
            <a:chOff x="4885202" y="1999260"/>
            <a:chExt cx="363271" cy="335104"/>
          </a:xfrm>
        </p:grpSpPr>
        <p:sp>
          <p:nvSpPr>
            <p:cNvPr id="16620" name="Google Shape;16620;p90"/>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0"/>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0"/>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0"/>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0"/>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0"/>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90"/>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90"/>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0"/>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0"/>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0"/>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0"/>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0"/>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0"/>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0"/>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0"/>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0"/>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0"/>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8" name="Google Shape;16638;p90"/>
          <p:cNvGrpSpPr/>
          <p:nvPr/>
        </p:nvGrpSpPr>
        <p:grpSpPr>
          <a:xfrm>
            <a:off x="7062315" y="2715113"/>
            <a:ext cx="363507" cy="346423"/>
            <a:chOff x="7062315" y="2901963"/>
            <a:chExt cx="363507" cy="346423"/>
          </a:xfrm>
        </p:grpSpPr>
        <p:sp>
          <p:nvSpPr>
            <p:cNvPr id="16639" name="Google Shape;16639;p90"/>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0"/>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0"/>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0"/>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0"/>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0"/>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0"/>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90"/>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90"/>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0"/>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0"/>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0"/>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1" name="Google Shape;16651;p90"/>
          <p:cNvGrpSpPr/>
          <p:nvPr/>
        </p:nvGrpSpPr>
        <p:grpSpPr>
          <a:xfrm>
            <a:off x="7541533" y="1798313"/>
            <a:ext cx="359865" cy="363402"/>
            <a:chOff x="7541533" y="1985163"/>
            <a:chExt cx="359865" cy="363402"/>
          </a:xfrm>
        </p:grpSpPr>
        <p:sp>
          <p:nvSpPr>
            <p:cNvPr id="16652" name="Google Shape;16652;p90"/>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0"/>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0"/>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0"/>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0"/>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0"/>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0"/>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0"/>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0"/>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0"/>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0"/>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0"/>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0"/>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0"/>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0"/>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90"/>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90"/>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0"/>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0"/>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0"/>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0"/>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0"/>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0"/>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5" name="Google Shape;16675;p90"/>
          <p:cNvGrpSpPr/>
          <p:nvPr/>
        </p:nvGrpSpPr>
        <p:grpSpPr>
          <a:xfrm>
            <a:off x="6602959" y="2721663"/>
            <a:ext cx="363402" cy="333322"/>
            <a:chOff x="6602959" y="2908513"/>
            <a:chExt cx="363402" cy="333322"/>
          </a:xfrm>
        </p:grpSpPr>
        <p:sp>
          <p:nvSpPr>
            <p:cNvPr id="16676" name="Google Shape;16676;p90"/>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0"/>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0"/>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0"/>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0"/>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0"/>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0"/>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0"/>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0"/>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0"/>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0"/>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90"/>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90"/>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0"/>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0"/>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0"/>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0"/>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0"/>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0"/>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0"/>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0"/>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0"/>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0"/>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0"/>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0"/>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0"/>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90"/>
          <p:cNvGrpSpPr/>
          <p:nvPr/>
        </p:nvGrpSpPr>
        <p:grpSpPr>
          <a:xfrm>
            <a:off x="5289454" y="2297288"/>
            <a:ext cx="371840" cy="252068"/>
            <a:chOff x="5289454" y="2484138"/>
            <a:chExt cx="371840" cy="252068"/>
          </a:xfrm>
        </p:grpSpPr>
        <p:sp>
          <p:nvSpPr>
            <p:cNvPr id="16703" name="Google Shape;16703;p90"/>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0"/>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0"/>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0"/>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0"/>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0"/>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0"/>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0"/>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0"/>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0"/>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0"/>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0"/>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0"/>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0"/>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0"/>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0"/>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0"/>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90"/>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90"/>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0"/>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0"/>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0"/>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0"/>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0"/>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0"/>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0"/>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0"/>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0"/>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0"/>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0"/>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0"/>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0"/>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0"/>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90"/>
          <p:cNvGrpSpPr/>
          <p:nvPr/>
        </p:nvGrpSpPr>
        <p:grpSpPr>
          <a:xfrm>
            <a:off x="6215319" y="1798235"/>
            <a:ext cx="360258" cy="363455"/>
            <a:chOff x="6215319" y="1985085"/>
            <a:chExt cx="360258" cy="363455"/>
          </a:xfrm>
        </p:grpSpPr>
        <p:sp>
          <p:nvSpPr>
            <p:cNvPr id="16737" name="Google Shape;16737;p90"/>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0"/>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0"/>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0"/>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0"/>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0"/>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0"/>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0"/>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0"/>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6" name="Google Shape;16746;p90"/>
          <p:cNvGrpSpPr/>
          <p:nvPr/>
        </p:nvGrpSpPr>
        <p:grpSpPr>
          <a:xfrm>
            <a:off x="5354856" y="1315847"/>
            <a:ext cx="251334" cy="363402"/>
            <a:chOff x="5354856" y="1502697"/>
            <a:chExt cx="251334" cy="363402"/>
          </a:xfrm>
        </p:grpSpPr>
        <p:sp>
          <p:nvSpPr>
            <p:cNvPr id="16747" name="Google Shape;16747;p90"/>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0"/>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0"/>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0"/>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0"/>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0"/>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90"/>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90"/>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0"/>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0"/>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0"/>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0"/>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90"/>
          <p:cNvGrpSpPr/>
          <p:nvPr/>
        </p:nvGrpSpPr>
        <p:grpSpPr>
          <a:xfrm>
            <a:off x="7967402" y="2288693"/>
            <a:ext cx="374093" cy="267082"/>
            <a:chOff x="7967402" y="2475543"/>
            <a:chExt cx="374093" cy="267082"/>
          </a:xfrm>
        </p:grpSpPr>
        <p:sp>
          <p:nvSpPr>
            <p:cNvPr id="16761" name="Google Shape;16761;p90"/>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0"/>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0"/>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0"/>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0"/>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0"/>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0"/>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0"/>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0"/>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0"/>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0"/>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0"/>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0"/>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0"/>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0"/>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6" name="Google Shape;16776;p90"/>
          <p:cNvGrpSpPr/>
          <p:nvPr/>
        </p:nvGrpSpPr>
        <p:grpSpPr>
          <a:xfrm>
            <a:off x="7526624" y="2273836"/>
            <a:ext cx="363979" cy="298604"/>
            <a:chOff x="7526624" y="2460686"/>
            <a:chExt cx="363979" cy="298604"/>
          </a:xfrm>
        </p:grpSpPr>
        <p:sp>
          <p:nvSpPr>
            <p:cNvPr id="16777" name="Google Shape;16777;p90"/>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0"/>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0"/>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0"/>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0"/>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0"/>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0"/>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0"/>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0"/>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90"/>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90"/>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0"/>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0"/>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0"/>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0"/>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0"/>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0"/>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0"/>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0"/>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90"/>
          <p:cNvGrpSpPr/>
          <p:nvPr/>
        </p:nvGrpSpPr>
        <p:grpSpPr>
          <a:xfrm>
            <a:off x="7108353" y="1798235"/>
            <a:ext cx="346161" cy="363481"/>
            <a:chOff x="7108353" y="1985085"/>
            <a:chExt cx="346161" cy="363481"/>
          </a:xfrm>
        </p:grpSpPr>
        <p:sp>
          <p:nvSpPr>
            <p:cNvPr id="16797" name="Google Shape;16797;p90"/>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0"/>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0"/>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0"/>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0"/>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0"/>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0"/>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0"/>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0"/>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0"/>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0"/>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0"/>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0"/>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0"/>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0"/>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0"/>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0"/>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90"/>
          <p:cNvGrpSpPr/>
          <p:nvPr/>
        </p:nvGrpSpPr>
        <p:grpSpPr>
          <a:xfrm>
            <a:off x="6139594" y="2730598"/>
            <a:ext cx="371578" cy="315347"/>
            <a:chOff x="6139594" y="2917448"/>
            <a:chExt cx="371578" cy="315347"/>
          </a:xfrm>
        </p:grpSpPr>
        <p:sp>
          <p:nvSpPr>
            <p:cNvPr id="16815" name="Google Shape;16815;p90"/>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0"/>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0"/>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0"/>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0"/>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0"/>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0"/>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0"/>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3" name="Google Shape;16823;p90"/>
          <p:cNvGrpSpPr/>
          <p:nvPr/>
        </p:nvGrpSpPr>
        <p:grpSpPr>
          <a:xfrm>
            <a:off x="7539253" y="2706545"/>
            <a:ext cx="328186" cy="363429"/>
            <a:chOff x="7539253" y="2893395"/>
            <a:chExt cx="328186" cy="363429"/>
          </a:xfrm>
        </p:grpSpPr>
        <p:sp>
          <p:nvSpPr>
            <p:cNvPr id="16824" name="Google Shape;16824;p90"/>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0"/>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0"/>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0"/>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0"/>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0"/>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0"/>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0"/>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0"/>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0"/>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0"/>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0"/>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0"/>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0"/>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0"/>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39" name="Google Shape;16839;p90"/>
          <p:cNvGrpSpPr/>
          <p:nvPr/>
        </p:nvGrpSpPr>
        <p:grpSpPr>
          <a:xfrm>
            <a:off x="8004138" y="2706571"/>
            <a:ext cx="317365" cy="363402"/>
            <a:chOff x="8004138" y="2893421"/>
            <a:chExt cx="317365" cy="363402"/>
          </a:xfrm>
        </p:grpSpPr>
        <p:sp>
          <p:nvSpPr>
            <p:cNvPr id="16840" name="Google Shape;16840;p90"/>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0"/>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0"/>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0"/>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0"/>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0"/>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0"/>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0"/>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0"/>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0"/>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0"/>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0"/>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0"/>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0"/>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0"/>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0"/>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0"/>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0"/>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0"/>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0"/>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0"/>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0"/>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0"/>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3" name="Google Shape;16863;p90"/>
          <p:cNvGrpSpPr/>
          <p:nvPr/>
        </p:nvGrpSpPr>
        <p:grpSpPr>
          <a:xfrm>
            <a:off x="5683016" y="2706649"/>
            <a:ext cx="365551" cy="363376"/>
            <a:chOff x="5683016" y="2893499"/>
            <a:chExt cx="365551" cy="363376"/>
          </a:xfrm>
        </p:grpSpPr>
        <p:sp>
          <p:nvSpPr>
            <p:cNvPr id="16864" name="Google Shape;16864;p90"/>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0"/>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0"/>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0"/>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0"/>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0"/>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0"/>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90"/>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90"/>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0"/>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0"/>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0"/>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0"/>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0"/>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0"/>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9" name="Google Shape;16879;p90"/>
          <p:cNvGrpSpPr/>
          <p:nvPr/>
        </p:nvGrpSpPr>
        <p:grpSpPr>
          <a:xfrm>
            <a:off x="4891622" y="1315847"/>
            <a:ext cx="255841" cy="363402"/>
            <a:chOff x="4891622" y="1502697"/>
            <a:chExt cx="255841" cy="363402"/>
          </a:xfrm>
        </p:grpSpPr>
        <p:sp>
          <p:nvSpPr>
            <p:cNvPr id="16880" name="Google Shape;16880;p90"/>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0"/>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0"/>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0"/>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0"/>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90"/>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90"/>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0"/>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0"/>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0"/>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0"/>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0"/>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0"/>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0"/>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6" name="Google Shape;16896;p90"/>
          <p:cNvGrpSpPr/>
          <p:nvPr/>
        </p:nvGrpSpPr>
        <p:grpSpPr>
          <a:xfrm>
            <a:off x="6281219" y="1315847"/>
            <a:ext cx="243919" cy="363402"/>
            <a:chOff x="6281219" y="1502697"/>
            <a:chExt cx="243919" cy="363402"/>
          </a:xfrm>
        </p:grpSpPr>
        <p:sp>
          <p:nvSpPr>
            <p:cNvPr id="16897" name="Google Shape;16897;p90"/>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0"/>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0"/>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0"/>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0"/>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0"/>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0"/>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0"/>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0"/>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0"/>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0"/>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0"/>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0"/>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1" name="Google Shape;16911;p90"/>
          <p:cNvGrpSpPr/>
          <p:nvPr/>
        </p:nvGrpSpPr>
        <p:grpSpPr>
          <a:xfrm>
            <a:off x="4888713" y="3163018"/>
            <a:ext cx="311469" cy="363167"/>
            <a:chOff x="4888713" y="3349868"/>
            <a:chExt cx="311469" cy="363167"/>
          </a:xfrm>
        </p:grpSpPr>
        <p:sp>
          <p:nvSpPr>
            <p:cNvPr id="16912" name="Google Shape;16912;p90"/>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0"/>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0"/>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0"/>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0"/>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0"/>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0"/>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0"/>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0"/>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0"/>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0"/>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90"/>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90"/>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0"/>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7" name="Google Shape;16927;p90"/>
          <p:cNvGrpSpPr/>
          <p:nvPr/>
        </p:nvGrpSpPr>
        <p:grpSpPr>
          <a:xfrm>
            <a:off x="6196821" y="3222446"/>
            <a:ext cx="363402" cy="243971"/>
            <a:chOff x="6196821" y="3409296"/>
            <a:chExt cx="363402" cy="243971"/>
          </a:xfrm>
        </p:grpSpPr>
        <p:sp>
          <p:nvSpPr>
            <p:cNvPr id="16928" name="Google Shape;16928;p90"/>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0"/>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0"/>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0"/>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0"/>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0"/>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0"/>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0"/>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0"/>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0"/>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0"/>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90"/>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90"/>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0"/>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0"/>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0"/>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4" name="Google Shape;16944;p90"/>
          <p:cNvGrpSpPr/>
          <p:nvPr/>
        </p:nvGrpSpPr>
        <p:grpSpPr>
          <a:xfrm>
            <a:off x="5818221" y="1315847"/>
            <a:ext cx="252723" cy="363402"/>
            <a:chOff x="5818221" y="1502697"/>
            <a:chExt cx="252723" cy="363402"/>
          </a:xfrm>
        </p:grpSpPr>
        <p:sp>
          <p:nvSpPr>
            <p:cNvPr id="16945" name="Google Shape;16945;p90"/>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0"/>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0"/>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0"/>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0"/>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0"/>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0"/>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0"/>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0"/>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0"/>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0"/>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0"/>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0"/>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0"/>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0"/>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0" name="Google Shape;16960;p90"/>
          <p:cNvGrpSpPr/>
          <p:nvPr/>
        </p:nvGrpSpPr>
        <p:grpSpPr>
          <a:xfrm>
            <a:off x="6660814" y="1798235"/>
            <a:ext cx="355096" cy="363481"/>
            <a:chOff x="6660814" y="1985085"/>
            <a:chExt cx="355096" cy="363481"/>
          </a:xfrm>
        </p:grpSpPr>
        <p:sp>
          <p:nvSpPr>
            <p:cNvPr id="16961" name="Google Shape;16961;p90"/>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0"/>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0"/>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0"/>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0"/>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0"/>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0"/>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0"/>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0"/>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0"/>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0"/>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90"/>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90"/>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0"/>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0"/>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0"/>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0"/>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0"/>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0"/>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0"/>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0"/>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0"/>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0"/>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0"/>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0"/>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0"/>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0"/>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0"/>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0"/>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0" name="Google Shape;16990;p90"/>
          <p:cNvGrpSpPr/>
          <p:nvPr/>
        </p:nvGrpSpPr>
        <p:grpSpPr>
          <a:xfrm>
            <a:off x="7226448" y="1315847"/>
            <a:ext cx="198379" cy="363402"/>
            <a:chOff x="7226448" y="1502697"/>
            <a:chExt cx="198379" cy="363402"/>
          </a:xfrm>
        </p:grpSpPr>
        <p:sp>
          <p:nvSpPr>
            <p:cNvPr id="16991" name="Google Shape;16991;p90"/>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0"/>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0"/>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0"/>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0"/>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0"/>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0"/>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90"/>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90"/>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0"/>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0"/>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0"/>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0"/>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0"/>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90"/>
          <p:cNvGrpSpPr/>
          <p:nvPr/>
        </p:nvGrpSpPr>
        <p:grpSpPr>
          <a:xfrm>
            <a:off x="8169030" y="1315716"/>
            <a:ext cx="158001" cy="363533"/>
            <a:chOff x="8169030" y="1502566"/>
            <a:chExt cx="158001" cy="363533"/>
          </a:xfrm>
        </p:grpSpPr>
        <p:sp>
          <p:nvSpPr>
            <p:cNvPr id="17006" name="Google Shape;17006;p90"/>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0"/>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0"/>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0"/>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0"/>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0"/>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0"/>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0"/>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0"/>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0"/>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0"/>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0"/>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0"/>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90"/>
          <p:cNvGrpSpPr/>
          <p:nvPr/>
        </p:nvGrpSpPr>
        <p:grpSpPr>
          <a:xfrm>
            <a:off x="7706661" y="1315847"/>
            <a:ext cx="160281" cy="363402"/>
            <a:chOff x="7706661" y="1502697"/>
            <a:chExt cx="160281" cy="363402"/>
          </a:xfrm>
        </p:grpSpPr>
        <p:sp>
          <p:nvSpPr>
            <p:cNvPr id="17020" name="Google Shape;17020;p90"/>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90"/>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0"/>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0"/>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0"/>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0"/>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0"/>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0"/>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0"/>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0"/>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0"/>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0"/>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0"/>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90"/>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90"/>
          <p:cNvGrpSpPr/>
          <p:nvPr/>
        </p:nvGrpSpPr>
        <p:grpSpPr>
          <a:xfrm>
            <a:off x="6753519" y="1315821"/>
            <a:ext cx="225158" cy="365184"/>
            <a:chOff x="6753519" y="1502671"/>
            <a:chExt cx="225158" cy="365184"/>
          </a:xfrm>
        </p:grpSpPr>
        <p:sp>
          <p:nvSpPr>
            <p:cNvPr id="17035" name="Google Shape;17035;p90"/>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0"/>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0"/>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0"/>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0"/>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0"/>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0"/>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0"/>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0"/>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4" name="Google Shape;17044;p90"/>
          <p:cNvGrpSpPr/>
          <p:nvPr/>
        </p:nvGrpSpPr>
        <p:grpSpPr>
          <a:xfrm>
            <a:off x="5751876" y="3250561"/>
            <a:ext cx="363769" cy="187924"/>
            <a:chOff x="5751876" y="3437411"/>
            <a:chExt cx="363769" cy="187924"/>
          </a:xfrm>
        </p:grpSpPr>
        <p:sp>
          <p:nvSpPr>
            <p:cNvPr id="17045" name="Google Shape;17045;p90"/>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0"/>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0"/>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0"/>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0"/>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0"/>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0"/>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0"/>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0"/>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0"/>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0"/>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0"/>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0"/>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0"/>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0"/>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90"/>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90"/>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0"/>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0"/>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0"/>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0"/>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0"/>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0"/>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0"/>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0"/>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0"/>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0"/>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0"/>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3" name="Google Shape;17073;p90"/>
          <p:cNvGrpSpPr/>
          <p:nvPr/>
        </p:nvGrpSpPr>
        <p:grpSpPr>
          <a:xfrm>
            <a:off x="7660518" y="3613439"/>
            <a:ext cx="304263" cy="363664"/>
            <a:chOff x="7660518" y="3800289"/>
            <a:chExt cx="304263" cy="363664"/>
          </a:xfrm>
        </p:grpSpPr>
        <p:sp>
          <p:nvSpPr>
            <p:cNvPr id="17074" name="Google Shape;17074;p90"/>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0"/>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0"/>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0"/>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0"/>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0"/>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0"/>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0"/>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0"/>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0"/>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4" name="Google Shape;17084;p90"/>
          <p:cNvGrpSpPr/>
          <p:nvPr/>
        </p:nvGrpSpPr>
        <p:grpSpPr>
          <a:xfrm>
            <a:off x="5223660" y="2706623"/>
            <a:ext cx="365551" cy="363271"/>
            <a:chOff x="5223660" y="2893473"/>
            <a:chExt cx="365551" cy="363271"/>
          </a:xfrm>
        </p:grpSpPr>
        <p:sp>
          <p:nvSpPr>
            <p:cNvPr id="17085" name="Google Shape;17085;p90"/>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0"/>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0"/>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0"/>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0"/>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90"/>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90"/>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0"/>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0"/>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0"/>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0"/>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0"/>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0"/>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90"/>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9" name="Google Shape;17099;p90"/>
          <p:cNvGrpSpPr/>
          <p:nvPr/>
        </p:nvGrpSpPr>
        <p:grpSpPr>
          <a:xfrm>
            <a:off x="4864057" y="2706571"/>
            <a:ext cx="166700" cy="363271"/>
            <a:chOff x="4864057" y="2893421"/>
            <a:chExt cx="166700" cy="363271"/>
          </a:xfrm>
        </p:grpSpPr>
        <p:sp>
          <p:nvSpPr>
            <p:cNvPr id="17100" name="Google Shape;17100;p90"/>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0"/>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0"/>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0"/>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0"/>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0"/>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0"/>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0"/>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0"/>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0"/>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0"/>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0"/>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90"/>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13" name="Google Shape;17113;p90"/>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7114" name="Google Shape;17114;p90"/>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18"/>
        <p:cNvGrpSpPr/>
        <p:nvPr/>
      </p:nvGrpSpPr>
      <p:grpSpPr>
        <a:xfrm>
          <a:off x="0" y="0"/>
          <a:ext cx="0" cy="0"/>
          <a:chOff x="0" y="0"/>
          <a:chExt cx="0" cy="0"/>
        </a:xfrm>
      </p:grpSpPr>
      <p:grpSp>
        <p:nvGrpSpPr>
          <p:cNvPr id="17119" name="Google Shape;17119;p91"/>
          <p:cNvGrpSpPr/>
          <p:nvPr/>
        </p:nvGrpSpPr>
        <p:grpSpPr>
          <a:xfrm>
            <a:off x="4132674" y="3048528"/>
            <a:ext cx="361261" cy="357748"/>
            <a:chOff x="4132674" y="2896128"/>
            <a:chExt cx="361261" cy="357748"/>
          </a:xfrm>
        </p:grpSpPr>
        <p:sp>
          <p:nvSpPr>
            <p:cNvPr id="17120" name="Google Shape;17120;p91"/>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1"/>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1"/>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3" name="Google Shape;17123;p91"/>
          <p:cNvGrpSpPr/>
          <p:nvPr/>
        </p:nvGrpSpPr>
        <p:grpSpPr>
          <a:xfrm>
            <a:off x="8018284" y="3048475"/>
            <a:ext cx="248363" cy="357801"/>
            <a:chOff x="8018284" y="2896075"/>
            <a:chExt cx="248363" cy="357801"/>
          </a:xfrm>
        </p:grpSpPr>
        <p:sp>
          <p:nvSpPr>
            <p:cNvPr id="17124" name="Google Shape;17124;p91"/>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91"/>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91"/>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1"/>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1"/>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1"/>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1"/>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1" name="Google Shape;17131;p91"/>
          <p:cNvGrpSpPr/>
          <p:nvPr/>
        </p:nvGrpSpPr>
        <p:grpSpPr>
          <a:xfrm>
            <a:off x="4680149" y="3048528"/>
            <a:ext cx="360448" cy="357748"/>
            <a:chOff x="4680149" y="2896128"/>
            <a:chExt cx="360448" cy="357748"/>
          </a:xfrm>
        </p:grpSpPr>
        <p:sp>
          <p:nvSpPr>
            <p:cNvPr id="17132" name="Google Shape;17132;p91"/>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1"/>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1"/>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1"/>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1"/>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7" name="Google Shape;17137;p91"/>
          <p:cNvGrpSpPr/>
          <p:nvPr/>
        </p:nvGrpSpPr>
        <p:grpSpPr>
          <a:xfrm>
            <a:off x="7504703" y="3048449"/>
            <a:ext cx="181259" cy="357827"/>
            <a:chOff x="7504703" y="2896049"/>
            <a:chExt cx="181259" cy="357827"/>
          </a:xfrm>
        </p:grpSpPr>
        <p:sp>
          <p:nvSpPr>
            <p:cNvPr id="17138" name="Google Shape;17138;p91"/>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1"/>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1"/>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1"/>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1"/>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1"/>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91"/>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91"/>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1"/>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1"/>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1"/>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9" name="Google Shape;17149;p91"/>
          <p:cNvGrpSpPr/>
          <p:nvPr/>
        </p:nvGrpSpPr>
        <p:grpSpPr>
          <a:xfrm>
            <a:off x="4680751" y="1652371"/>
            <a:ext cx="374341" cy="364590"/>
            <a:chOff x="4680751" y="1499971"/>
            <a:chExt cx="374341" cy="364590"/>
          </a:xfrm>
        </p:grpSpPr>
        <p:sp>
          <p:nvSpPr>
            <p:cNvPr id="17150" name="Google Shape;17150;p91"/>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1"/>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1"/>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1"/>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91"/>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91"/>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1"/>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1"/>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1"/>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1"/>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1"/>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1"/>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1"/>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1"/>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1"/>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1"/>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1"/>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1"/>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8" name="Google Shape;17168;p91"/>
          <p:cNvGrpSpPr/>
          <p:nvPr/>
        </p:nvGrpSpPr>
        <p:grpSpPr>
          <a:xfrm>
            <a:off x="853281" y="1652267"/>
            <a:ext cx="374917" cy="364668"/>
            <a:chOff x="853281" y="1499867"/>
            <a:chExt cx="374917" cy="364668"/>
          </a:xfrm>
        </p:grpSpPr>
        <p:sp>
          <p:nvSpPr>
            <p:cNvPr id="17169" name="Google Shape;17169;p91"/>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1"/>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1"/>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91"/>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91"/>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1"/>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1"/>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1"/>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1"/>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1"/>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1"/>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1"/>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1"/>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1"/>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1"/>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1"/>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1"/>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1"/>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1"/>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1"/>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91"/>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91"/>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1"/>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91"/>
          <p:cNvGrpSpPr/>
          <p:nvPr/>
        </p:nvGrpSpPr>
        <p:grpSpPr>
          <a:xfrm>
            <a:off x="6330671" y="1703643"/>
            <a:ext cx="365245" cy="261968"/>
            <a:chOff x="6330671" y="1551243"/>
            <a:chExt cx="365245" cy="261968"/>
          </a:xfrm>
        </p:grpSpPr>
        <p:sp>
          <p:nvSpPr>
            <p:cNvPr id="17193" name="Google Shape;17193;p91"/>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1"/>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1"/>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1"/>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1"/>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1"/>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1"/>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1"/>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91"/>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91"/>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1"/>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1"/>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1"/>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1"/>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1"/>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1"/>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1"/>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1"/>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1"/>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2" name="Google Shape;17212;p91"/>
          <p:cNvGrpSpPr/>
          <p:nvPr/>
        </p:nvGrpSpPr>
        <p:grpSpPr>
          <a:xfrm>
            <a:off x="3596131" y="1661048"/>
            <a:ext cx="367630" cy="347289"/>
            <a:chOff x="3596131" y="1508648"/>
            <a:chExt cx="367630" cy="347289"/>
          </a:xfrm>
        </p:grpSpPr>
        <p:sp>
          <p:nvSpPr>
            <p:cNvPr id="17213" name="Google Shape;17213;p91"/>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1"/>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91"/>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91"/>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1"/>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1"/>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1"/>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1"/>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1"/>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1"/>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1"/>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1"/>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1"/>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1"/>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1"/>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1"/>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1"/>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0" name="Google Shape;17230;p91"/>
          <p:cNvGrpSpPr/>
          <p:nvPr/>
        </p:nvGrpSpPr>
        <p:grpSpPr>
          <a:xfrm>
            <a:off x="6322493" y="2574815"/>
            <a:ext cx="375809" cy="349019"/>
            <a:chOff x="6322493" y="2422415"/>
            <a:chExt cx="375809" cy="349019"/>
          </a:xfrm>
        </p:grpSpPr>
        <p:sp>
          <p:nvSpPr>
            <p:cNvPr id="17231" name="Google Shape;17231;p91"/>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1"/>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1"/>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1"/>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1"/>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6" name="Google Shape;17236;p91"/>
          <p:cNvGrpSpPr/>
          <p:nvPr/>
        </p:nvGrpSpPr>
        <p:grpSpPr>
          <a:xfrm>
            <a:off x="2493449" y="3068082"/>
            <a:ext cx="357853" cy="318665"/>
            <a:chOff x="2493449" y="2915682"/>
            <a:chExt cx="357853" cy="318665"/>
          </a:xfrm>
        </p:grpSpPr>
        <p:sp>
          <p:nvSpPr>
            <p:cNvPr id="17237" name="Google Shape;17237;p91"/>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1"/>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1"/>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1"/>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1"/>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1"/>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1"/>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1"/>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1"/>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6" name="Google Shape;17246;p91"/>
          <p:cNvGrpSpPr/>
          <p:nvPr/>
        </p:nvGrpSpPr>
        <p:grpSpPr>
          <a:xfrm>
            <a:off x="1399523" y="3118541"/>
            <a:ext cx="359583" cy="217695"/>
            <a:chOff x="1399523" y="2966141"/>
            <a:chExt cx="359583" cy="217695"/>
          </a:xfrm>
        </p:grpSpPr>
        <p:sp>
          <p:nvSpPr>
            <p:cNvPr id="17247" name="Google Shape;17247;p91"/>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1"/>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1"/>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1"/>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1"/>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1"/>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1"/>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1"/>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1"/>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91"/>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91"/>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8" name="Google Shape;17258;p91"/>
          <p:cNvGrpSpPr/>
          <p:nvPr/>
        </p:nvGrpSpPr>
        <p:grpSpPr>
          <a:xfrm>
            <a:off x="872232" y="3041110"/>
            <a:ext cx="328810" cy="369911"/>
            <a:chOff x="872232" y="2888710"/>
            <a:chExt cx="328810" cy="369911"/>
          </a:xfrm>
        </p:grpSpPr>
        <p:sp>
          <p:nvSpPr>
            <p:cNvPr id="17259" name="Google Shape;17259;p91"/>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1"/>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1"/>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91"/>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91"/>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1"/>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1"/>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1"/>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1"/>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1"/>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1"/>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0" name="Google Shape;17270;p91"/>
          <p:cNvGrpSpPr/>
          <p:nvPr/>
        </p:nvGrpSpPr>
        <p:grpSpPr>
          <a:xfrm>
            <a:off x="5815045" y="3048528"/>
            <a:ext cx="281181" cy="357958"/>
            <a:chOff x="5815045" y="2896128"/>
            <a:chExt cx="281181" cy="357958"/>
          </a:xfrm>
        </p:grpSpPr>
        <p:sp>
          <p:nvSpPr>
            <p:cNvPr id="17271" name="Google Shape;17271;p91"/>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1"/>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1"/>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1"/>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1"/>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1"/>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7" name="Google Shape;17277;p91"/>
          <p:cNvGrpSpPr/>
          <p:nvPr/>
        </p:nvGrpSpPr>
        <p:grpSpPr>
          <a:xfrm>
            <a:off x="5238894" y="3048502"/>
            <a:ext cx="336437" cy="357774"/>
            <a:chOff x="5238894" y="2896102"/>
            <a:chExt cx="336437" cy="357774"/>
          </a:xfrm>
        </p:grpSpPr>
        <p:sp>
          <p:nvSpPr>
            <p:cNvPr id="17278" name="Google Shape;17278;p91"/>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1"/>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1"/>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91"/>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91"/>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1"/>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1"/>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5" name="Google Shape;17285;p91"/>
          <p:cNvGrpSpPr/>
          <p:nvPr/>
        </p:nvGrpSpPr>
        <p:grpSpPr>
          <a:xfrm>
            <a:off x="5226994" y="1652319"/>
            <a:ext cx="374786" cy="364616"/>
            <a:chOff x="5226994" y="1499919"/>
            <a:chExt cx="374786" cy="364616"/>
          </a:xfrm>
        </p:grpSpPr>
        <p:sp>
          <p:nvSpPr>
            <p:cNvPr id="17286" name="Google Shape;17286;p91"/>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1"/>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1"/>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1"/>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1"/>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1"/>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1"/>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1"/>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1"/>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1"/>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1"/>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1"/>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1"/>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1"/>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1"/>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1"/>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1"/>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1"/>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1"/>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1"/>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6" name="Google Shape;17306;p91"/>
          <p:cNvGrpSpPr/>
          <p:nvPr/>
        </p:nvGrpSpPr>
        <p:grpSpPr>
          <a:xfrm>
            <a:off x="5785923" y="2562207"/>
            <a:ext cx="352794" cy="374262"/>
            <a:chOff x="5785923" y="2409807"/>
            <a:chExt cx="352794" cy="374262"/>
          </a:xfrm>
        </p:grpSpPr>
        <p:sp>
          <p:nvSpPr>
            <p:cNvPr id="17307" name="Google Shape;17307;p91"/>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1"/>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1"/>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1"/>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1"/>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1"/>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3" name="Google Shape;17313;p91"/>
          <p:cNvGrpSpPr/>
          <p:nvPr/>
        </p:nvGrpSpPr>
        <p:grpSpPr>
          <a:xfrm>
            <a:off x="3587376" y="3090284"/>
            <a:ext cx="357853" cy="274235"/>
            <a:chOff x="3587376" y="2937884"/>
            <a:chExt cx="357853" cy="274235"/>
          </a:xfrm>
        </p:grpSpPr>
        <p:sp>
          <p:nvSpPr>
            <p:cNvPr id="17314" name="Google Shape;17314;p91"/>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1"/>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1"/>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1"/>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1"/>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1"/>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1"/>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1"/>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1"/>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1"/>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1"/>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1"/>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1"/>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7" name="Google Shape;17327;p91"/>
          <p:cNvGrpSpPr/>
          <p:nvPr/>
        </p:nvGrpSpPr>
        <p:grpSpPr>
          <a:xfrm>
            <a:off x="1944035" y="3048528"/>
            <a:ext cx="362650" cy="357748"/>
            <a:chOff x="1944035" y="2896128"/>
            <a:chExt cx="362650" cy="357748"/>
          </a:xfrm>
        </p:grpSpPr>
        <p:sp>
          <p:nvSpPr>
            <p:cNvPr id="17328" name="Google Shape;17328;p91"/>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1"/>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1"/>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91"/>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91"/>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1"/>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1"/>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1"/>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1"/>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1"/>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1"/>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1"/>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1"/>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1"/>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1"/>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1"/>
          <p:cNvGrpSpPr/>
          <p:nvPr/>
        </p:nvGrpSpPr>
        <p:grpSpPr>
          <a:xfrm>
            <a:off x="3030832" y="3055448"/>
            <a:ext cx="378115" cy="344118"/>
            <a:chOff x="3030832" y="2903048"/>
            <a:chExt cx="378115" cy="344118"/>
          </a:xfrm>
        </p:grpSpPr>
        <p:sp>
          <p:nvSpPr>
            <p:cNvPr id="17344" name="Google Shape;17344;p91"/>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1"/>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1"/>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1"/>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1"/>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1"/>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1"/>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1"/>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1"/>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1"/>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1"/>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5" name="Google Shape;17355;p91"/>
          <p:cNvGrpSpPr/>
          <p:nvPr/>
        </p:nvGrpSpPr>
        <p:grpSpPr>
          <a:xfrm>
            <a:off x="3036546" y="2582522"/>
            <a:ext cx="379400" cy="333528"/>
            <a:chOff x="3036546" y="2430122"/>
            <a:chExt cx="379400" cy="333528"/>
          </a:xfrm>
        </p:grpSpPr>
        <p:sp>
          <p:nvSpPr>
            <p:cNvPr id="17356" name="Google Shape;17356;p91"/>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1"/>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1"/>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1"/>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91"/>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91"/>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1"/>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91"/>
          <p:cNvGrpSpPr/>
          <p:nvPr/>
        </p:nvGrpSpPr>
        <p:grpSpPr>
          <a:xfrm>
            <a:off x="1944350" y="2629364"/>
            <a:ext cx="375546" cy="240106"/>
            <a:chOff x="1944350" y="2476964"/>
            <a:chExt cx="375546" cy="240106"/>
          </a:xfrm>
        </p:grpSpPr>
        <p:sp>
          <p:nvSpPr>
            <p:cNvPr id="17364" name="Google Shape;17364;p91"/>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1"/>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91"/>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91"/>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1"/>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1"/>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91"/>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91"/>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2" name="Google Shape;17372;p91"/>
          <p:cNvGrpSpPr/>
          <p:nvPr/>
        </p:nvGrpSpPr>
        <p:grpSpPr>
          <a:xfrm>
            <a:off x="7962635" y="2564095"/>
            <a:ext cx="376752" cy="370540"/>
            <a:chOff x="7962635" y="2411695"/>
            <a:chExt cx="376752" cy="370540"/>
          </a:xfrm>
        </p:grpSpPr>
        <p:sp>
          <p:nvSpPr>
            <p:cNvPr id="17373" name="Google Shape;17373;p91"/>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1"/>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1"/>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1"/>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1"/>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91"/>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91"/>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1"/>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1"/>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2" name="Google Shape;17382;p91"/>
          <p:cNvGrpSpPr/>
          <p:nvPr/>
        </p:nvGrpSpPr>
        <p:grpSpPr>
          <a:xfrm>
            <a:off x="6869626" y="2603597"/>
            <a:ext cx="374341" cy="291535"/>
            <a:chOff x="6869626" y="2451197"/>
            <a:chExt cx="374341" cy="291535"/>
          </a:xfrm>
        </p:grpSpPr>
        <p:sp>
          <p:nvSpPr>
            <p:cNvPr id="17383" name="Google Shape;17383;p91"/>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1"/>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1"/>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1"/>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1"/>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1"/>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1"/>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1"/>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91"/>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91"/>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91"/>
          <p:cNvGrpSpPr/>
          <p:nvPr/>
        </p:nvGrpSpPr>
        <p:grpSpPr>
          <a:xfrm>
            <a:off x="6321261" y="3048554"/>
            <a:ext cx="359426" cy="357722"/>
            <a:chOff x="6321261" y="2896154"/>
            <a:chExt cx="359426" cy="357722"/>
          </a:xfrm>
        </p:grpSpPr>
        <p:sp>
          <p:nvSpPr>
            <p:cNvPr id="17394" name="Google Shape;17394;p91"/>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1"/>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1"/>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1"/>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1"/>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1"/>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1"/>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1"/>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1"/>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1"/>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1"/>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5" name="Google Shape;17405;p91"/>
          <p:cNvGrpSpPr/>
          <p:nvPr/>
        </p:nvGrpSpPr>
        <p:grpSpPr>
          <a:xfrm>
            <a:off x="5245867" y="2562181"/>
            <a:ext cx="347447" cy="374341"/>
            <a:chOff x="5245867" y="2409781"/>
            <a:chExt cx="347447" cy="374341"/>
          </a:xfrm>
        </p:grpSpPr>
        <p:sp>
          <p:nvSpPr>
            <p:cNvPr id="17406" name="Google Shape;17406;p91"/>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91"/>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1"/>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1"/>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1"/>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1"/>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91"/>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91"/>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1"/>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5" name="Google Shape;17415;p91"/>
          <p:cNvGrpSpPr/>
          <p:nvPr/>
        </p:nvGrpSpPr>
        <p:grpSpPr>
          <a:xfrm>
            <a:off x="5782699" y="1652450"/>
            <a:ext cx="367158" cy="364301"/>
            <a:chOff x="5782699" y="1500050"/>
            <a:chExt cx="367158" cy="364301"/>
          </a:xfrm>
        </p:grpSpPr>
        <p:sp>
          <p:nvSpPr>
            <p:cNvPr id="17416" name="Google Shape;17416;p91"/>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1"/>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1"/>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91"/>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91"/>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1"/>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1"/>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1"/>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1"/>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91"/>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91"/>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1"/>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1"/>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1"/>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91"/>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91"/>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1"/>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1"/>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1"/>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91"/>
          <p:cNvGrpSpPr/>
          <p:nvPr/>
        </p:nvGrpSpPr>
        <p:grpSpPr>
          <a:xfrm>
            <a:off x="3048709" y="1675727"/>
            <a:ext cx="366241" cy="317800"/>
            <a:chOff x="3048709" y="1523327"/>
            <a:chExt cx="366241" cy="317800"/>
          </a:xfrm>
        </p:grpSpPr>
        <p:sp>
          <p:nvSpPr>
            <p:cNvPr id="17436" name="Google Shape;17436;p91"/>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1"/>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1"/>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91"/>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91"/>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1"/>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1"/>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91"/>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91"/>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1"/>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6" name="Google Shape;17446;p91"/>
          <p:cNvGrpSpPr/>
          <p:nvPr/>
        </p:nvGrpSpPr>
        <p:grpSpPr>
          <a:xfrm>
            <a:off x="7423706" y="1659160"/>
            <a:ext cx="365297" cy="351038"/>
            <a:chOff x="7423706" y="1506760"/>
            <a:chExt cx="365297" cy="351038"/>
          </a:xfrm>
        </p:grpSpPr>
        <p:sp>
          <p:nvSpPr>
            <p:cNvPr id="17447" name="Google Shape;17447;p91"/>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1"/>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91"/>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91"/>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1"/>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1"/>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1"/>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91"/>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91"/>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1"/>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1"/>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1"/>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1"/>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1"/>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1"/>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1"/>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1"/>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1"/>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91"/>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91"/>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1"/>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91"/>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91"/>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91"/>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1" name="Google Shape;17471;p91"/>
          <p:cNvGrpSpPr/>
          <p:nvPr/>
        </p:nvGrpSpPr>
        <p:grpSpPr>
          <a:xfrm>
            <a:off x="4680096" y="2562207"/>
            <a:ext cx="375782" cy="374262"/>
            <a:chOff x="4680096" y="2409807"/>
            <a:chExt cx="375782" cy="374262"/>
          </a:xfrm>
        </p:grpSpPr>
        <p:sp>
          <p:nvSpPr>
            <p:cNvPr id="17472" name="Google Shape;17472;p91"/>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1"/>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1"/>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1"/>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1"/>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1"/>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1"/>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1"/>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1"/>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1"/>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91"/>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91"/>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91"/>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5" name="Google Shape;17485;p91"/>
          <p:cNvGrpSpPr/>
          <p:nvPr/>
        </p:nvGrpSpPr>
        <p:grpSpPr>
          <a:xfrm>
            <a:off x="4133330" y="2612063"/>
            <a:ext cx="374944" cy="274550"/>
            <a:chOff x="4133330" y="2459663"/>
            <a:chExt cx="374944" cy="274550"/>
          </a:xfrm>
        </p:grpSpPr>
        <p:sp>
          <p:nvSpPr>
            <p:cNvPr id="17486" name="Google Shape;17486;p91"/>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91"/>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91"/>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91"/>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91"/>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91"/>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91"/>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91"/>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91"/>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91"/>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91"/>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91"/>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91"/>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91"/>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0" name="Google Shape;17500;p91"/>
          <p:cNvGrpSpPr/>
          <p:nvPr/>
        </p:nvGrpSpPr>
        <p:grpSpPr>
          <a:xfrm>
            <a:off x="7415266" y="2592325"/>
            <a:ext cx="376228" cy="313816"/>
            <a:chOff x="7415266" y="2439925"/>
            <a:chExt cx="376228" cy="313816"/>
          </a:xfrm>
        </p:grpSpPr>
        <p:sp>
          <p:nvSpPr>
            <p:cNvPr id="17501" name="Google Shape;17501;p91"/>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91"/>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91"/>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91"/>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91"/>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91"/>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91"/>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91"/>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91"/>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91"/>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91"/>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91"/>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91"/>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91"/>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91"/>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91"/>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91"/>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91"/>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91"/>
          <p:cNvGrpSpPr/>
          <p:nvPr/>
        </p:nvGrpSpPr>
        <p:grpSpPr>
          <a:xfrm>
            <a:off x="6903388" y="3048502"/>
            <a:ext cx="289255" cy="357774"/>
            <a:chOff x="6903388" y="2896102"/>
            <a:chExt cx="289255" cy="357774"/>
          </a:xfrm>
        </p:grpSpPr>
        <p:sp>
          <p:nvSpPr>
            <p:cNvPr id="17520" name="Google Shape;17520;p91"/>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91"/>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91"/>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91"/>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91"/>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91"/>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91"/>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91"/>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91"/>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91"/>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91"/>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91"/>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91"/>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91"/>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91"/>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91"/>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91"/>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91"/>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91"/>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91"/>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91"/>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91"/>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91"/>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3" name="Google Shape;17543;p91"/>
          <p:cNvGrpSpPr/>
          <p:nvPr/>
        </p:nvGrpSpPr>
        <p:grpSpPr>
          <a:xfrm>
            <a:off x="3579459" y="2562286"/>
            <a:ext cx="385717" cy="374288"/>
            <a:chOff x="3579459" y="2409886"/>
            <a:chExt cx="385717" cy="374288"/>
          </a:xfrm>
        </p:grpSpPr>
        <p:sp>
          <p:nvSpPr>
            <p:cNvPr id="17544" name="Google Shape;17544;p91"/>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91"/>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91"/>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91"/>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91"/>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91"/>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91"/>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91"/>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91"/>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91"/>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91"/>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5" name="Google Shape;17555;p91"/>
          <p:cNvGrpSpPr/>
          <p:nvPr/>
        </p:nvGrpSpPr>
        <p:grpSpPr>
          <a:xfrm>
            <a:off x="6877101" y="1659831"/>
            <a:ext cx="365402" cy="360343"/>
            <a:chOff x="6876913" y="1502068"/>
            <a:chExt cx="365402" cy="360343"/>
          </a:xfrm>
        </p:grpSpPr>
        <p:sp>
          <p:nvSpPr>
            <p:cNvPr id="17556" name="Google Shape;17556;p91"/>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91"/>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91"/>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91"/>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91"/>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91"/>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91"/>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91"/>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91"/>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91"/>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91"/>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91"/>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91"/>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91"/>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91"/>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91"/>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91"/>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91"/>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91"/>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91"/>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91"/>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7" name="Google Shape;17577;p91"/>
          <p:cNvGrpSpPr/>
          <p:nvPr/>
        </p:nvGrpSpPr>
        <p:grpSpPr>
          <a:xfrm>
            <a:off x="1426889" y="1652267"/>
            <a:ext cx="331405" cy="364563"/>
            <a:chOff x="1426889" y="1499867"/>
            <a:chExt cx="331405" cy="364563"/>
          </a:xfrm>
        </p:grpSpPr>
        <p:sp>
          <p:nvSpPr>
            <p:cNvPr id="17578" name="Google Shape;17578;p91"/>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91"/>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91"/>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91"/>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91"/>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91"/>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91"/>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91"/>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91"/>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91"/>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91"/>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91"/>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91"/>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91"/>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91"/>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91"/>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91"/>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91"/>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91"/>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91"/>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91"/>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9" name="Google Shape;17599;p91"/>
          <p:cNvGrpSpPr/>
          <p:nvPr/>
        </p:nvGrpSpPr>
        <p:grpSpPr>
          <a:xfrm>
            <a:off x="4137838" y="1658059"/>
            <a:ext cx="370566" cy="353056"/>
            <a:chOff x="4137838" y="1505659"/>
            <a:chExt cx="370566" cy="353056"/>
          </a:xfrm>
        </p:grpSpPr>
        <p:sp>
          <p:nvSpPr>
            <p:cNvPr id="17600" name="Google Shape;17600;p91"/>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91"/>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91"/>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91"/>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91"/>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91"/>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91"/>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91"/>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91"/>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91"/>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91"/>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91"/>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91"/>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91"/>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91"/>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91"/>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91"/>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91"/>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91"/>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91"/>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91"/>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91"/>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91"/>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3" name="Google Shape;17623;p91"/>
          <p:cNvGrpSpPr/>
          <p:nvPr/>
        </p:nvGrpSpPr>
        <p:grpSpPr>
          <a:xfrm>
            <a:off x="7970761" y="1659239"/>
            <a:ext cx="364668" cy="350776"/>
            <a:chOff x="7970761" y="1506839"/>
            <a:chExt cx="364668" cy="350776"/>
          </a:xfrm>
        </p:grpSpPr>
        <p:sp>
          <p:nvSpPr>
            <p:cNvPr id="17624" name="Google Shape;17624;p91"/>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91"/>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91"/>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91"/>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91"/>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91"/>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91"/>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91"/>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91"/>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91"/>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91"/>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91"/>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91"/>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91"/>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91"/>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91"/>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91"/>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91"/>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91"/>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91"/>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91"/>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91"/>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91"/>
          <p:cNvGrpSpPr/>
          <p:nvPr/>
        </p:nvGrpSpPr>
        <p:grpSpPr>
          <a:xfrm>
            <a:off x="1397033" y="2562181"/>
            <a:ext cx="374341" cy="374839"/>
            <a:chOff x="1397033" y="2409781"/>
            <a:chExt cx="374341" cy="374839"/>
          </a:xfrm>
        </p:grpSpPr>
        <p:sp>
          <p:nvSpPr>
            <p:cNvPr id="17647" name="Google Shape;17647;p91"/>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91"/>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91"/>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91"/>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91"/>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91"/>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91"/>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91"/>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91"/>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91"/>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91"/>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91"/>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91"/>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91"/>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1" name="Google Shape;17661;p91"/>
          <p:cNvGrpSpPr/>
          <p:nvPr/>
        </p:nvGrpSpPr>
        <p:grpSpPr>
          <a:xfrm>
            <a:off x="849795" y="2564095"/>
            <a:ext cx="374524" cy="370540"/>
            <a:chOff x="849795" y="2411695"/>
            <a:chExt cx="374524" cy="370540"/>
          </a:xfrm>
        </p:grpSpPr>
        <p:sp>
          <p:nvSpPr>
            <p:cNvPr id="17662" name="Google Shape;17662;p91"/>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91"/>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91"/>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91"/>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91"/>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91"/>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91"/>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91"/>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91"/>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91"/>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91"/>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91"/>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91"/>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91"/>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6" name="Google Shape;17676;p91"/>
          <p:cNvGrpSpPr/>
          <p:nvPr/>
        </p:nvGrpSpPr>
        <p:grpSpPr>
          <a:xfrm>
            <a:off x="2503672" y="1652371"/>
            <a:ext cx="364668" cy="364459"/>
            <a:chOff x="2503672" y="1499971"/>
            <a:chExt cx="364668" cy="364459"/>
          </a:xfrm>
        </p:grpSpPr>
        <p:sp>
          <p:nvSpPr>
            <p:cNvPr id="17677" name="Google Shape;17677;p91"/>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91"/>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91"/>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91"/>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91"/>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91"/>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91"/>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91"/>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91"/>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91"/>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91"/>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91"/>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91"/>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91"/>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91"/>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91"/>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91"/>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91"/>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91"/>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91"/>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91"/>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91"/>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91"/>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91"/>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91"/>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2" name="Google Shape;17702;p91"/>
          <p:cNvGrpSpPr/>
          <p:nvPr/>
        </p:nvGrpSpPr>
        <p:grpSpPr>
          <a:xfrm>
            <a:off x="1950982" y="1652371"/>
            <a:ext cx="376674" cy="364563"/>
            <a:chOff x="1950982" y="1499971"/>
            <a:chExt cx="376674" cy="364563"/>
          </a:xfrm>
        </p:grpSpPr>
        <p:sp>
          <p:nvSpPr>
            <p:cNvPr id="17703" name="Google Shape;17703;p91"/>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91"/>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91"/>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91"/>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91"/>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91"/>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91"/>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91"/>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91"/>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91"/>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91"/>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91"/>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91"/>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91"/>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91"/>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91"/>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91"/>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91"/>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91"/>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91"/>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91"/>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91"/>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91"/>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91"/>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91"/>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91"/>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91"/>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91"/>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91"/>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91"/>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91"/>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4" name="Google Shape;17734;p91"/>
          <p:cNvGrpSpPr/>
          <p:nvPr/>
        </p:nvGrpSpPr>
        <p:grpSpPr>
          <a:xfrm>
            <a:off x="2491588" y="2616520"/>
            <a:ext cx="374367" cy="265742"/>
            <a:chOff x="2491588" y="2464120"/>
            <a:chExt cx="374367" cy="265742"/>
          </a:xfrm>
        </p:grpSpPr>
        <p:sp>
          <p:nvSpPr>
            <p:cNvPr id="17735" name="Google Shape;17735;p91"/>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91"/>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91"/>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91"/>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91"/>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91"/>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91"/>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91"/>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91"/>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91"/>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91"/>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91"/>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91"/>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91"/>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91"/>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91"/>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91"/>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91"/>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3" name="Google Shape;17753;p91"/>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91"/>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5" name="Google Shape;17755;p91"/>
          <p:cNvGrpSpPr/>
          <p:nvPr/>
        </p:nvGrpSpPr>
        <p:grpSpPr>
          <a:xfrm>
            <a:off x="3897260" y="3500536"/>
            <a:ext cx="271850" cy="360999"/>
            <a:chOff x="3897260" y="3348136"/>
            <a:chExt cx="271850" cy="360999"/>
          </a:xfrm>
        </p:grpSpPr>
        <p:sp>
          <p:nvSpPr>
            <p:cNvPr id="17756" name="Google Shape;17756;p91"/>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91"/>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91"/>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91"/>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91"/>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91"/>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91"/>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3" name="Google Shape;17763;p91"/>
          <p:cNvGrpSpPr/>
          <p:nvPr/>
        </p:nvGrpSpPr>
        <p:grpSpPr>
          <a:xfrm>
            <a:off x="3584414" y="2111719"/>
            <a:ext cx="384328" cy="378430"/>
            <a:chOff x="3584414" y="1959319"/>
            <a:chExt cx="384328" cy="378430"/>
          </a:xfrm>
        </p:grpSpPr>
        <p:sp>
          <p:nvSpPr>
            <p:cNvPr id="17764" name="Google Shape;17764;p91"/>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91"/>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91"/>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91"/>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91"/>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91"/>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91"/>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91"/>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91"/>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91"/>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91"/>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91"/>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6" name="Google Shape;17776;p91"/>
          <p:cNvGrpSpPr/>
          <p:nvPr/>
        </p:nvGrpSpPr>
        <p:grpSpPr>
          <a:xfrm>
            <a:off x="6041259" y="3500484"/>
            <a:ext cx="362729" cy="361051"/>
            <a:chOff x="6041259" y="3348084"/>
            <a:chExt cx="362729" cy="361051"/>
          </a:xfrm>
        </p:grpSpPr>
        <p:sp>
          <p:nvSpPr>
            <p:cNvPr id="17777" name="Google Shape;17777;p91"/>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91"/>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91"/>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91"/>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91"/>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2" name="Google Shape;17782;p91"/>
          <p:cNvGrpSpPr/>
          <p:nvPr/>
        </p:nvGrpSpPr>
        <p:grpSpPr>
          <a:xfrm>
            <a:off x="5222013" y="2120815"/>
            <a:ext cx="378849" cy="360317"/>
            <a:chOff x="5222013" y="1968415"/>
            <a:chExt cx="378849" cy="360317"/>
          </a:xfrm>
        </p:grpSpPr>
        <p:sp>
          <p:nvSpPr>
            <p:cNvPr id="17783" name="Google Shape;17783;p91"/>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91"/>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91"/>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91"/>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91"/>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91"/>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91"/>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91"/>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91"/>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91"/>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3" name="Google Shape;17793;p91"/>
          <p:cNvGrpSpPr/>
          <p:nvPr/>
        </p:nvGrpSpPr>
        <p:grpSpPr>
          <a:xfrm>
            <a:off x="4127982" y="2185455"/>
            <a:ext cx="381444" cy="231063"/>
            <a:chOff x="4127982" y="2033055"/>
            <a:chExt cx="381444" cy="231063"/>
          </a:xfrm>
        </p:grpSpPr>
        <p:sp>
          <p:nvSpPr>
            <p:cNvPr id="17794" name="Google Shape;17794;p91"/>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91"/>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91"/>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91"/>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91"/>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9" name="Google Shape;17799;p91"/>
          <p:cNvGrpSpPr/>
          <p:nvPr/>
        </p:nvGrpSpPr>
        <p:grpSpPr>
          <a:xfrm>
            <a:off x="5768046" y="2131457"/>
            <a:ext cx="381549" cy="339059"/>
            <a:chOff x="5768046" y="1979057"/>
            <a:chExt cx="381549" cy="339059"/>
          </a:xfrm>
        </p:grpSpPr>
        <p:sp>
          <p:nvSpPr>
            <p:cNvPr id="17800" name="Google Shape;17800;p91"/>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91"/>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91"/>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91"/>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91"/>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91"/>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91"/>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91"/>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91"/>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91"/>
          <p:cNvGrpSpPr/>
          <p:nvPr/>
        </p:nvGrpSpPr>
        <p:grpSpPr>
          <a:xfrm>
            <a:off x="7665936" y="3502397"/>
            <a:ext cx="386058" cy="360972"/>
            <a:chOff x="7665936" y="3349997"/>
            <a:chExt cx="386058" cy="360972"/>
          </a:xfrm>
        </p:grpSpPr>
        <p:sp>
          <p:nvSpPr>
            <p:cNvPr id="17810" name="Google Shape;17810;p91"/>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91"/>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91"/>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91"/>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91"/>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91"/>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6" name="Google Shape;17816;p91"/>
          <p:cNvGrpSpPr/>
          <p:nvPr/>
        </p:nvGrpSpPr>
        <p:grpSpPr>
          <a:xfrm>
            <a:off x="6316123" y="2147054"/>
            <a:ext cx="380579" cy="307709"/>
            <a:chOff x="6316123" y="1994654"/>
            <a:chExt cx="380579" cy="307709"/>
          </a:xfrm>
        </p:grpSpPr>
        <p:sp>
          <p:nvSpPr>
            <p:cNvPr id="17817" name="Google Shape;17817;p91"/>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91"/>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91"/>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91"/>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91"/>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91"/>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91"/>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91"/>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91"/>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6" name="Google Shape;17826;p91"/>
          <p:cNvGrpSpPr/>
          <p:nvPr/>
        </p:nvGrpSpPr>
        <p:grpSpPr>
          <a:xfrm>
            <a:off x="7118514" y="3500536"/>
            <a:ext cx="380317" cy="360972"/>
            <a:chOff x="7118514" y="3348136"/>
            <a:chExt cx="380317" cy="360972"/>
          </a:xfrm>
        </p:grpSpPr>
        <p:sp>
          <p:nvSpPr>
            <p:cNvPr id="17827" name="Google Shape;17827;p91"/>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91"/>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91"/>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91"/>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91"/>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91"/>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91"/>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91"/>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5" name="Google Shape;17835;p91"/>
          <p:cNvGrpSpPr/>
          <p:nvPr/>
        </p:nvGrpSpPr>
        <p:grpSpPr>
          <a:xfrm>
            <a:off x="4674382" y="2150147"/>
            <a:ext cx="381706" cy="301391"/>
            <a:chOff x="4674382" y="1997747"/>
            <a:chExt cx="381706" cy="301391"/>
          </a:xfrm>
        </p:grpSpPr>
        <p:sp>
          <p:nvSpPr>
            <p:cNvPr id="17836" name="Google Shape;17836;p91"/>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91"/>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91"/>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91"/>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91"/>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91"/>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91"/>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91"/>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91"/>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91"/>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6" name="Google Shape;17846;p91"/>
          <p:cNvGrpSpPr/>
          <p:nvPr/>
        </p:nvGrpSpPr>
        <p:grpSpPr>
          <a:xfrm>
            <a:off x="1936145" y="2111719"/>
            <a:ext cx="387526" cy="378351"/>
            <a:chOff x="1936145" y="1959319"/>
            <a:chExt cx="387526" cy="378351"/>
          </a:xfrm>
        </p:grpSpPr>
        <p:sp>
          <p:nvSpPr>
            <p:cNvPr id="17847" name="Google Shape;17847;p91"/>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91"/>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91"/>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91"/>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91"/>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91"/>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91"/>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91"/>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91"/>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91"/>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91"/>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91"/>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91"/>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91"/>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91"/>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91"/>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91"/>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91"/>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91"/>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6" name="Google Shape;17866;p91"/>
          <p:cNvGrpSpPr/>
          <p:nvPr/>
        </p:nvGrpSpPr>
        <p:grpSpPr>
          <a:xfrm>
            <a:off x="6865118" y="2111745"/>
            <a:ext cx="374262" cy="378404"/>
            <a:chOff x="6865118" y="1959345"/>
            <a:chExt cx="374262" cy="378404"/>
          </a:xfrm>
        </p:grpSpPr>
        <p:sp>
          <p:nvSpPr>
            <p:cNvPr id="17867" name="Google Shape;17867;p91"/>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91"/>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91"/>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91"/>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91"/>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91"/>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91"/>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91"/>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91"/>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91"/>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91"/>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91"/>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91"/>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0" name="Google Shape;17880;p91"/>
          <p:cNvGrpSpPr/>
          <p:nvPr/>
        </p:nvGrpSpPr>
        <p:grpSpPr>
          <a:xfrm>
            <a:off x="1710141" y="3500562"/>
            <a:ext cx="269019" cy="360972"/>
            <a:chOff x="1710141" y="3348162"/>
            <a:chExt cx="269019" cy="360972"/>
          </a:xfrm>
        </p:grpSpPr>
        <p:sp>
          <p:nvSpPr>
            <p:cNvPr id="17881" name="Google Shape;17881;p91"/>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91"/>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91"/>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91"/>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91"/>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91"/>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91"/>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91"/>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91"/>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91"/>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91"/>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2" name="Google Shape;17892;p91"/>
          <p:cNvGrpSpPr/>
          <p:nvPr/>
        </p:nvGrpSpPr>
        <p:grpSpPr>
          <a:xfrm>
            <a:off x="4948250" y="3517522"/>
            <a:ext cx="360972" cy="327053"/>
            <a:chOff x="4948250" y="3365122"/>
            <a:chExt cx="360972" cy="327053"/>
          </a:xfrm>
        </p:grpSpPr>
        <p:sp>
          <p:nvSpPr>
            <p:cNvPr id="17893" name="Google Shape;17893;p91"/>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91"/>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91"/>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91"/>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91"/>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91"/>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91"/>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91"/>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91"/>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91"/>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91"/>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4" name="Google Shape;17904;p91"/>
          <p:cNvGrpSpPr/>
          <p:nvPr/>
        </p:nvGrpSpPr>
        <p:grpSpPr>
          <a:xfrm>
            <a:off x="3312144" y="3500641"/>
            <a:ext cx="348154" cy="360789"/>
            <a:chOff x="3312144" y="3348241"/>
            <a:chExt cx="348154" cy="360789"/>
          </a:xfrm>
        </p:grpSpPr>
        <p:sp>
          <p:nvSpPr>
            <p:cNvPr id="17905" name="Google Shape;17905;p91"/>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91"/>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91"/>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91"/>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91"/>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91"/>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91"/>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91"/>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91"/>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91"/>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91"/>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91"/>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91"/>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8" name="Google Shape;17918;p91"/>
          <p:cNvGrpSpPr/>
          <p:nvPr/>
        </p:nvGrpSpPr>
        <p:grpSpPr>
          <a:xfrm>
            <a:off x="1137555" y="3500562"/>
            <a:ext cx="317564" cy="360972"/>
            <a:chOff x="1137555" y="3348162"/>
            <a:chExt cx="317564" cy="360972"/>
          </a:xfrm>
        </p:grpSpPr>
        <p:sp>
          <p:nvSpPr>
            <p:cNvPr id="17919" name="Google Shape;17919;p91"/>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91"/>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91"/>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91"/>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91"/>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91"/>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91"/>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91"/>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91"/>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91"/>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91"/>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91"/>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91"/>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91"/>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91"/>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91"/>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91"/>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91"/>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91"/>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91"/>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9" name="Google Shape;17939;p91"/>
          <p:cNvGrpSpPr/>
          <p:nvPr/>
        </p:nvGrpSpPr>
        <p:grpSpPr>
          <a:xfrm>
            <a:off x="7397808" y="2111745"/>
            <a:ext cx="403463" cy="378325"/>
            <a:chOff x="7397808" y="1959345"/>
            <a:chExt cx="403463" cy="378325"/>
          </a:xfrm>
        </p:grpSpPr>
        <p:sp>
          <p:nvSpPr>
            <p:cNvPr id="17940" name="Google Shape;17940;p91"/>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91"/>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91"/>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91"/>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91"/>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91"/>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91"/>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91"/>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91"/>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91"/>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91"/>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91"/>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91"/>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91"/>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91"/>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91"/>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91"/>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7" name="Google Shape;17957;p91"/>
          <p:cNvGrpSpPr/>
          <p:nvPr/>
        </p:nvGrpSpPr>
        <p:grpSpPr>
          <a:xfrm>
            <a:off x="6569336" y="3500536"/>
            <a:ext cx="387893" cy="360972"/>
            <a:chOff x="6569336" y="3348136"/>
            <a:chExt cx="387893" cy="360972"/>
          </a:xfrm>
        </p:grpSpPr>
        <p:sp>
          <p:nvSpPr>
            <p:cNvPr id="17958" name="Google Shape;17958;p91"/>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91"/>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91"/>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91"/>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91"/>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91"/>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91"/>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91"/>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91"/>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91"/>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91"/>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91"/>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91"/>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91"/>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91"/>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73" name="Google Shape;17973;p91"/>
          <p:cNvGrpSpPr/>
          <p:nvPr/>
        </p:nvGrpSpPr>
        <p:grpSpPr>
          <a:xfrm>
            <a:off x="7955715" y="2138404"/>
            <a:ext cx="380081" cy="325114"/>
            <a:chOff x="7955715" y="1986004"/>
            <a:chExt cx="380081" cy="325114"/>
          </a:xfrm>
        </p:grpSpPr>
        <p:sp>
          <p:nvSpPr>
            <p:cNvPr id="17974" name="Google Shape;17974;p91"/>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91"/>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91"/>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91"/>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91"/>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91"/>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91"/>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91"/>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91"/>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91"/>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91"/>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5" name="Google Shape;17985;p91"/>
          <p:cNvGrpSpPr/>
          <p:nvPr/>
        </p:nvGrpSpPr>
        <p:grpSpPr>
          <a:xfrm>
            <a:off x="2238218" y="3500562"/>
            <a:ext cx="306765" cy="360999"/>
            <a:chOff x="2238218" y="3348162"/>
            <a:chExt cx="306765" cy="360999"/>
          </a:xfrm>
        </p:grpSpPr>
        <p:sp>
          <p:nvSpPr>
            <p:cNvPr id="17986" name="Google Shape;17986;p91"/>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91"/>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91"/>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91"/>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91"/>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91"/>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91"/>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91"/>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91"/>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91"/>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91"/>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91"/>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91"/>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9" name="Google Shape;17999;p91"/>
          <p:cNvGrpSpPr/>
          <p:nvPr/>
        </p:nvGrpSpPr>
        <p:grpSpPr>
          <a:xfrm>
            <a:off x="2794028" y="3500510"/>
            <a:ext cx="290461" cy="360658"/>
            <a:chOff x="2794028" y="3348110"/>
            <a:chExt cx="290461" cy="360658"/>
          </a:xfrm>
        </p:grpSpPr>
        <p:sp>
          <p:nvSpPr>
            <p:cNvPr id="18000" name="Google Shape;18000;p91"/>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91"/>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91"/>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91"/>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91"/>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91"/>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91"/>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91"/>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91"/>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91"/>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91"/>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91"/>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91"/>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91"/>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4" name="Google Shape;18014;p91"/>
          <p:cNvGrpSpPr/>
          <p:nvPr/>
        </p:nvGrpSpPr>
        <p:grpSpPr>
          <a:xfrm>
            <a:off x="2496516" y="2111719"/>
            <a:ext cx="358823" cy="378430"/>
            <a:chOff x="2496516" y="1959319"/>
            <a:chExt cx="358823" cy="378430"/>
          </a:xfrm>
        </p:grpSpPr>
        <p:sp>
          <p:nvSpPr>
            <p:cNvPr id="18015" name="Google Shape;18015;p91"/>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91"/>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91"/>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91"/>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91"/>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91"/>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91"/>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91"/>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91"/>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91"/>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91"/>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91"/>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91"/>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91"/>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91"/>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91"/>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91"/>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91"/>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91"/>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91"/>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91"/>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6" name="Google Shape;18036;p91"/>
          <p:cNvGrpSpPr/>
          <p:nvPr/>
        </p:nvGrpSpPr>
        <p:grpSpPr>
          <a:xfrm>
            <a:off x="4413174" y="3500641"/>
            <a:ext cx="336726" cy="360972"/>
            <a:chOff x="4413174" y="3348241"/>
            <a:chExt cx="336726" cy="360972"/>
          </a:xfrm>
        </p:grpSpPr>
        <p:sp>
          <p:nvSpPr>
            <p:cNvPr id="18037" name="Google Shape;18037;p91"/>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91"/>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91"/>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91"/>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91"/>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91"/>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91"/>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91"/>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91"/>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91"/>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91"/>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91"/>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91"/>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91"/>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91"/>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91"/>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91"/>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91"/>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5" name="Google Shape;18055;p91"/>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6" name="Google Shape;18056;p91"/>
          <p:cNvGrpSpPr/>
          <p:nvPr/>
        </p:nvGrpSpPr>
        <p:grpSpPr>
          <a:xfrm>
            <a:off x="1387256" y="2120579"/>
            <a:ext cx="391484" cy="360553"/>
            <a:chOff x="1387256" y="1968179"/>
            <a:chExt cx="391484" cy="360553"/>
          </a:xfrm>
        </p:grpSpPr>
        <p:sp>
          <p:nvSpPr>
            <p:cNvPr id="18057" name="Google Shape;18057;p91"/>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91"/>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91"/>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91"/>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91"/>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91"/>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91"/>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91"/>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91"/>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91"/>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91"/>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91"/>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91"/>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91"/>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91"/>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91"/>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91"/>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91"/>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91"/>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91"/>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91"/>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91"/>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91"/>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91"/>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91"/>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91"/>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3" name="Google Shape;18083;p91"/>
          <p:cNvGrpSpPr/>
          <p:nvPr/>
        </p:nvGrpSpPr>
        <p:grpSpPr>
          <a:xfrm>
            <a:off x="3034239" y="2132506"/>
            <a:ext cx="379033" cy="336752"/>
            <a:chOff x="3034239" y="1980106"/>
            <a:chExt cx="379033" cy="336752"/>
          </a:xfrm>
        </p:grpSpPr>
        <p:sp>
          <p:nvSpPr>
            <p:cNvPr id="18084" name="Google Shape;18084;p91"/>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91"/>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91"/>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91"/>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91"/>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91"/>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91"/>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91"/>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91"/>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91"/>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91"/>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91"/>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91"/>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91"/>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91"/>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91"/>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91"/>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91"/>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91"/>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91"/>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91"/>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5" name="Google Shape;18105;p91"/>
          <p:cNvGrpSpPr/>
          <p:nvPr/>
        </p:nvGrpSpPr>
        <p:grpSpPr>
          <a:xfrm>
            <a:off x="874854" y="2117722"/>
            <a:ext cx="322361" cy="368653"/>
            <a:chOff x="874854" y="1965322"/>
            <a:chExt cx="322361" cy="368653"/>
          </a:xfrm>
        </p:grpSpPr>
        <p:sp>
          <p:nvSpPr>
            <p:cNvPr id="18106" name="Google Shape;18106;p91"/>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91"/>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91"/>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91"/>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91"/>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91"/>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91"/>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91"/>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91"/>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91"/>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91"/>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91"/>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91"/>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91"/>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91"/>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91"/>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91"/>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91"/>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91"/>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5" name="Google Shape;18125;p91"/>
          <p:cNvGrpSpPr/>
          <p:nvPr/>
        </p:nvGrpSpPr>
        <p:grpSpPr>
          <a:xfrm>
            <a:off x="5494938" y="3519226"/>
            <a:ext cx="362545" cy="323593"/>
            <a:chOff x="5494938" y="3366826"/>
            <a:chExt cx="362545" cy="323593"/>
          </a:xfrm>
        </p:grpSpPr>
        <p:sp>
          <p:nvSpPr>
            <p:cNvPr id="18126" name="Google Shape;18126;p91"/>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91"/>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91"/>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91"/>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91"/>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91"/>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91"/>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91"/>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91"/>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91"/>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91"/>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91"/>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91"/>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91"/>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91"/>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91"/>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91"/>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91"/>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91"/>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91"/>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91"/>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91"/>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91"/>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91"/>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91"/>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91"/>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91"/>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91"/>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91"/>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91"/>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6" name="Google Shape;18156;p91"/>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160"/>
        <p:cNvGrpSpPr/>
        <p:nvPr/>
      </p:nvGrpSpPr>
      <p:grpSpPr>
        <a:xfrm>
          <a:off x="0" y="0"/>
          <a:ext cx="0" cy="0"/>
          <a:chOff x="0" y="0"/>
          <a:chExt cx="0" cy="0"/>
        </a:xfrm>
      </p:grpSpPr>
      <p:grpSp>
        <p:nvGrpSpPr>
          <p:cNvPr id="18161" name="Google Shape;18161;p92"/>
          <p:cNvGrpSpPr/>
          <p:nvPr/>
        </p:nvGrpSpPr>
        <p:grpSpPr>
          <a:xfrm>
            <a:off x="1807567" y="3398339"/>
            <a:ext cx="363604" cy="278156"/>
            <a:chOff x="1807567" y="3398339"/>
            <a:chExt cx="363604" cy="278156"/>
          </a:xfrm>
        </p:grpSpPr>
        <p:sp>
          <p:nvSpPr>
            <p:cNvPr id="18162" name="Google Shape;18162;p92"/>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92"/>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92"/>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92"/>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92"/>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92"/>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92"/>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92"/>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92"/>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92"/>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92"/>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92"/>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92"/>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92"/>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92"/>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92"/>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92"/>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92"/>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92"/>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92"/>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92"/>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92"/>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92"/>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92"/>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92"/>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92"/>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92"/>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92"/>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92"/>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92"/>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92"/>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3" name="Google Shape;18193;p92"/>
          <p:cNvGrpSpPr/>
          <p:nvPr/>
        </p:nvGrpSpPr>
        <p:grpSpPr>
          <a:xfrm>
            <a:off x="2273251" y="3385065"/>
            <a:ext cx="363760" cy="304600"/>
            <a:chOff x="2273251" y="3385065"/>
            <a:chExt cx="363760" cy="304600"/>
          </a:xfrm>
        </p:grpSpPr>
        <p:sp>
          <p:nvSpPr>
            <p:cNvPr id="18194" name="Google Shape;18194;p92"/>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92"/>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92"/>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92"/>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92"/>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92"/>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92"/>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92"/>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92"/>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92"/>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92"/>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92"/>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92"/>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92"/>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92"/>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92"/>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92"/>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92"/>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92"/>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92"/>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92"/>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92"/>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92"/>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92"/>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92"/>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92"/>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92"/>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92"/>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92"/>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92"/>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92"/>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92"/>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92"/>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92"/>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92"/>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92"/>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92"/>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92"/>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92"/>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92"/>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92"/>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92"/>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92"/>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92"/>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92"/>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92"/>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92"/>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92"/>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92"/>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92"/>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92"/>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92"/>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92"/>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92"/>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92"/>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92"/>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92"/>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92"/>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92"/>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92"/>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92"/>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92"/>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92"/>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92"/>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92"/>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92"/>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92"/>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92"/>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92"/>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92"/>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92"/>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92"/>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92"/>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92"/>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92"/>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9" name="Google Shape;18269;p92"/>
          <p:cNvGrpSpPr/>
          <p:nvPr/>
        </p:nvGrpSpPr>
        <p:grpSpPr>
          <a:xfrm>
            <a:off x="2738545" y="3367028"/>
            <a:ext cx="363500" cy="340674"/>
            <a:chOff x="2738545" y="3367028"/>
            <a:chExt cx="363500" cy="340674"/>
          </a:xfrm>
        </p:grpSpPr>
        <p:sp>
          <p:nvSpPr>
            <p:cNvPr id="18270" name="Google Shape;18270;p92"/>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92"/>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92"/>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92"/>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92"/>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5" name="Google Shape;18275;p92"/>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6" name="Google Shape;18276;p92"/>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92"/>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92"/>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92"/>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92"/>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92"/>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92"/>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92"/>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92"/>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92"/>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6" name="Google Shape;18286;p92"/>
          <p:cNvGrpSpPr/>
          <p:nvPr/>
        </p:nvGrpSpPr>
        <p:grpSpPr>
          <a:xfrm>
            <a:off x="3669445" y="3378376"/>
            <a:ext cx="363474" cy="317978"/>
            <a:chOff x="3669445" y="3378376"/>
            <a:chExt cx="363474" cy="317978"/>
          </a:xfrm>
        </p:grpSpPr>
        <p:sp>
          <p:nvSpPr>
            <p:cNvPr id="18287" name="Google Shape;18287;p92"/>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92"/>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92"/>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92"/>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92"/>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92"/>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92"/>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92"/>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92"/>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92"/>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92"/>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92"/>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92"/>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92"/>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92"/>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92"/>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92"/>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92"/>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92"/>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92"/>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92"/>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92"/>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92"/>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92"/>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92"/>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2" name="Google Shape;18312;p92"/>
          <p:cNvGrpSpPr/>
          <p:nvPr/>
        </p:nvGrpSpPr>
        <p:grpSpPr>
          <a:xfrm>
            <a:off x="1835495" y="1506921"/>
            <a:ext cx="356629" cy="356525"/>
            <a:chOff x="1835495" y="1506921"/>
            <a:chExt cx="356629" cy="356525"/>
          </a:xfrm>
        </p:grpSpPr>
        <p:sp>
          <p:nvSpPr>
            <p:cNvPr id="18313" name="Google Shape;18313;p92"/>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92"/>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92"/>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92"/>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92"/>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92"/>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92"/>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92"/>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92"/>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92"/>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92"/>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92"/>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92"/>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92"/>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7" name="Google Shape;18327;p92"/>
          <p:cNvGrpSpPr/>
          <p:nvPr/>
        </p:nvGrpSpPr>
        <p:grpSpPr>
          <a:xfrm>
            <a:off x="4187027" y="1499946"/>
            <a:ext cx="375941" cy="363500"/>
            <a:chOff x="4187027" y="1499946"/>
            <a:chExt cx="375941" cy="363500"/>
          </a:xfrm>
        </p:grpSpPr>
        <p:sp>
          <p:nvSpPr>
            <p:cNvPr id="18328" name="Google Shape;18328;p92"/>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92"/>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92"/>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92"/>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92"/>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92"/>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92"/>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92"/>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9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92"/>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92"/>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92"/>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92"/>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92"/>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92"/>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92"/>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92"/>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5" name="Google Shape;18345;p92"/>
          <p:cNvGrpSpPr/>
          <p:nvPr/>
        </p:nvGrpSpPr>
        <p:grpSpPr>
          <a:xfrm>
            <a:off x="2300528" y="1508404"/>
            <a:ext cx="362771" cy="355223"/>
            <a:chOff x="2300528" y="1508404"/>
            <a:chExt cx="362771" cy="355223"/>
          </a:xfrm>
        </p:grpSpPr>
        <p:sp>
          <p:nvSpPr>
            <p:cNvPr id="18346" name="Google Shape;18346;p92"/>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92"/>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92"/>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92"/>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92"/>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92"/>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92"/>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92"/>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92"/>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92"/>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92"/>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92"/>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92"/>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92"/>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0" name="Google Shape;18360;p92"/>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1" name="Google Shape;18361;p92"/>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92"/>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92"/>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92"/>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92"/>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6" name="Google Shape;18366;p92"/>
          <p:cNvGrpSpPr/>
          <p:nvPr/>
        </p:nvGrpSpPr>
        <p:grpSpPr>
          <a:xfrm>
            <a:off x="880806" y="1528081"/>
            <a:ext cx="376956" cy="335651"/>
            <a:chOff x="880806" y="1528081"/>
            <a:chExt cx="376956" cy="335651"/>
          </a:xfrm>
        </p:grpSpPr>
        <p:sp>
          <p:nvSpPr>
            <p:cNvPr id="18367" name="Google Shape;18367;p92"/>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92"/>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92"/>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92"/>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92"/>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92"/>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92"/>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92"/>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92"/>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92"/>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92"/>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92"/>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92"/>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92"/>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92"/>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92"/>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92"/>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92"/>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92"/>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6" name="Google Shape;18386;p92"/>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7" name="Google Shape;18387;p92"/>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92"/>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9" name="Google Shape;18389;p92"/>
          <p:cNvGrpSpPr/>
          <p:nvPr/>
        </p:nvGrpSpPr>
        <p:grpSpPr>
          <a:xfrm>
            <a:off x="1410960" y="1509341"/>
            <a:ext cx="261108" cy="363552"/>
            <a:chOff x="1410960" y="1509341"/>
            <a:chExt cx="261108" cy="363552"/>
          </a:xfrm>
        </p:grpSpPr>
        <p:sp>
          <p:nvSpPr>
            <p:cNvPr id="18390" name="Google Shape;18390;p92"/>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92"/>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92"/>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92"/>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92"/>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92"/>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92"/>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92"/>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92"/>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92"/>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92"/>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92"/>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92"/>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92"/>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92"/>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92"/>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92"/>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92"/>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92"/>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92"/>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92"/>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92"/>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92"/>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92"/>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4" name="Google Shape;18414;p92"/>
          <p:cNvGrpSpPr/>
          <p:nvPr/>
        </p:nvGrpSpPr>
        <p:grpSpPr>
          <a:xfrm>
            <a:off x="2269399" y="1990746"/>
            <a:ext cx="392260" cy="356160"/>
            <a:chOff x="2269399" y="1990746"/>
            <a:chExt cx="392260" cy="356160"/>
          </a:xfrm>
        </p:grpSpPr>
        <p:sp>
          <p:nvSpPr>
            <p:cNvPr id="18415" name="Google Shape;18415;p92"/>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92"/>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92"/>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92"/>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92"/>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92"/>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92"/>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92"/>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3" name="Google Shape;18423;p92"/>
          <p:cNvGrpSpPr/>
          <p:nvPr/>
        </p:nvGrpSpPr>
        <p:grpSpPr>
          <a:xfrm>
            <a:off x="5605734" y="1525687"/>
            <a:ext cx="371829" cy="355978"/>
            <a:chOff x="5605734" y="1525687"/>
            <a:chExt cx="371829" cy="355978"/>
          </a:xfrm>
        </p:grpSpPr>
        <p:sp>
          <p:nvSpPr>
            <p:cNvPr id="18424" name="Google Shape;18424;p92"/>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92"/>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92"/>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92"/>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92"/>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92"/>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92"/>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92"/>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92"/>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92"/>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4" name="Google Shape;18434;p92"/>
          <p:cNvGrpSpPr/>
          <p:nvPr/>
        </p:nvGrpSpPr>
        <p:grpSpPr>
          <a:xfrm>
            <a:off x="5186041" y="1525609"/>
            <a:ext cx="266964" cy="356056"/>
            <a:chOff x="5186041" y="1525609"/>
            <a:chExt cx="266964" cy="356056"/>
          </a:xfrm>
        </p:grpSpPr>
        <p:sp>
          <p:nvSpPr>
            <p:cNvPr id="18435" name="Google Shape;18435;p92"/>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92"/>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92"/>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92"/>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92"/>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92"/>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92"/>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92"/>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92"/>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92"/>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92"/>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92"/>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92"/>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92"/>
          <p:cNvGrpSpPr/>
          <p:nvPr/>
        </p:nvGrpSpPr>
        <p:grpSpPr>
          <a:xfrm>
            <a:off x="1356198" y="2907591"/>
            <a:ext cx="379143" cy="337655"/>
            <a:chOff x="1356198" y="2907591"/>
            <a:chExt cx="379143" cy="337655"/>
          </a:xfrm>
        </p:grpSpPr>
        <p:sp>
          <p:nvSpPr>
            <p:cNvPr id="18449" name="Google Shape;18449;p92"/>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92"/>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92"/>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92"/>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92"/>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92"/>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92"/>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92"/>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92"/>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92"/>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92"/>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92"/>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92"/>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92"/>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92"/>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4" name="Google Shape;18464;p92"/>
          <p:cNvGrpSpPr/>
          <p:nvPr/>
        </p:nvGrpSpPr>
        <p:grpSpPr>
          <a:xfrm>
            <a:off x="1860689" y="2886795"/>
            <a:ext cx="307905" cy="379143"/>
            <a:chOff x="1860689" y="2886795"/>
            <a:chExt cx="307905" cy="379143"/>
          </a:xfrm>
        </p:grpSpPr>
        <p:sp>
          <p:nvSpPr>
            <p:cNvPr id="18465" name="Google Shape;18465;p92"/>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92"/>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92"/>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92"/>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92"/>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92"/>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92"/>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92"/>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92"/>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92"/>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9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92"/>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9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8" name="Google Shape;18478;p92"/>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9" name="Google Shape;18479;p9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9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9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92"/>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92"/>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92"/>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92"/>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6" name="Google Shape;18486;p92"/>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92"/>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92"/>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92"/>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92"/>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92"/>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92"/>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92"/>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92"/>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92"/>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92"/>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92"/>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92"/>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92"/>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92"/>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92"/>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92"/>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92"/>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92"/>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92"/>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92"/>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92"/>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92"/>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92"/>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92"/>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92"/>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92"/>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3" name="Google Shape;18513;p92"/>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92"/>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92"/>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6" name="Google Shape;18516;p92"/>
          <p:cNvGrpSpPr/>
          <p:nvPr/>
        </p:nvGrpSpPr>
        <p:grpSpPr>
          <a:xfrm>
            <a:off x="1817093" y="1990798"/>
            <a:ext cx="356004" cy="355900"/>
            <a:chOff x="1817093" y="1990798"/>
            <a:chExt cx="356004" cy="355900"/>
          </a:xfrm>
        </p:grpSpPr>
        <p:sp>
          <p:nvSpPr>
            <p:cNvPr id="18517" name="Google Shape;18517;p92"/>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92"/>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92"/>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92"/>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92"/>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92"/>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92"/>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92"/>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92"/>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92"/>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92"/>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92"/>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92"/>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92"/>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92"/>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92"/>
          <p:cNvGrpSpPr/>
          <p:nvPr/>
        </p:nvGrpSpPr>
        <p:grpSpPr>
          <a:xfrm>
            <a:off x="6558237" y="1550777"/>
            <a:ext cx="355978" cy="305797"/>
            <a:chOff x="6558237" y="1550777"/>
            <a:chExt cx="355978" cy="305797"/>
          </a:xfrm>
        </p:grpSpPr>
        <p:sp>
          <p:nvSpPr>
            <p:cNvPr id="18533" name="Google Shape;18533;p9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92"/>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92"/>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92"/>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92"/>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92"/>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92"/>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92"/>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92"/>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2" name="Google Shape;18542;p92"/>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3" name="Google Shape;18543;p92"/>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92"/>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92"/>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92"/>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92"/>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92"/>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92"/>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92"/>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92"/>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2" name="Google Shape;18552;p92"/>
          <p:cNvGrpSpPr/>
          <p:nvPr/>
        </p:nvGrpSpPr>
        <p:grpSpPr>
          <a:xfrm>
            <a:off x="1809858" y="2454296"/>
            <a:ext cx="417065" cy="312018"/>
            <a:chOff x="1809858" y="2454296"/>
            <a:chExt cx="417065" cy="312018"/>
          </a:xfrm>
        </p:grpSpPr>
        <p:sp>
          <p:nvSpPr>
            <p:cNvPr id="18553" name="Google Shape;18553;p92"/>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92"/>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92"/>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92"/>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92"/>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92"/>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92"/>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92"/>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1" name="Google Shape;18561;p92"/>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2" name="Google Shape;18562;p92"/>
          <p:cNvGrpSpPr/>
          <p:nvPr/>
        </p:nvGrpSpPr>
        <p:grpSpPr>
          <a:xfrm>
            <a:off x="877266" y="1990798"/>
            <a:ext cx="340934" cy="355952"/>
            <a:chOff x="877266" y="1990798"/>
            <a:chExt cx="340934" cy="355952"/>
          </a:xfrm>
        </p:grpSpPr>
        <p:sp>
          <p:nvSpPr>
            <p:cNvPr id="18563" name="Google Shape;18563;p92"/>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92"/>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92"/>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92"/>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92"/>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92"/>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92"/>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92"/>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92"/>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92"/>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92"/>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92"/>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92"/>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92"/>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92"/>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92"/>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92"/>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0" name="Google Shape;18580;p92"/>
          <p:cNvGrpSpPr/>
          <p:nvPr/>
        </p:nvGrpSpPr>
        <p:grpSpPr>
          <a:xfrm>
            <a:off x="6523907" y="2422490"/>
            <a:ext cx="400928" cy="375603"/>
            <a:chOff x="6523907" y="2422490"/>
            <a:chExt cx="400928" cy="375603"/>
          </a:xfrm>
        </p:grpSpPr>
        <p:sp>
          <p:nvSpPr>
            <p:cNvPr id="18581" name="Google Shape;18581;p92"/>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92"/>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92"/>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92"/>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92"/>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92"/>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92"/>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92"/>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92"/>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92"/>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92"/>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92"/>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92"/>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92"/>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5" name="Google Shape;18595;p92"/>
          <p:cNvGrpSpPr/>
          <p:nvPr/>
        </p:nvGrpSpPr>
        <p:grpSpPr>
          <a:xfrm>
            <a:off x="5191637" y="1972006"/>
            <a:ext cx="231332" cy="370580"/>
            <a:chOff x="5191637" y="1972006"/>
            <a:chExt cx="231332" cy="370580"/>
          </a:xfrm>
        </p:grpSpPr>
        <p:sp>
          <p:nvSpPr>
            <p:cNvPr id="18596" name="Google Shape;18596;p92"/>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92"/>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92"/>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92"/>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92"/>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1" name="Google Shape;18601;p92"/>
          <p:cNvGrpSpPr/>
          <p:nvPr/>
        </p:nvGrpSpPr>
        <p:grpSpPr>
          <a:xfrm>
            <a:off x="4667521" y="1540132"/>
            <a:ext cx="363786" cy="326983"/>
            <a:chOff x="4667521" y="1540132"/>
            <a:chExt cx="363786" cy="326983"/>
          </a:xfrm>
        </p:grpSpPr>
        <p:sp>
          <p:nvSpPr>
            <p:cNvPr id="18602" name="Google Shape;18602;p92"/>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3" name="Google Shape;18603;p9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4" name="Google Shape;18604;p92"/>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92"/>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92"/>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92"/>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92"/>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92"/>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92"/>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92"/>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92"/>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92"/>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92"/>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92"/>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92"/>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92"/>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92"/>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92"/>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92"/>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92"/>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92"/>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92"/>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4" name="Google Shape;18624;p92"/>
          <p:cNvGrpSpPr/>
          <p:nvPr/>
        </p:nvGrpSpPr>
        <p:grpSpPr>
          <a:xfrm>
            <a:off x="2293943" y="2937262"/>
            <a:ext cx="379065" cy="278130"/>
            <a:chOff x="2293943" y="2937262"/>
            <a:chExt cx="379065" cy="278130"/>
          </a:xfrm>
        </p:grpSpPr>
        <p:sp>
          <p:nvSpPr>
            <p:cNvPr id="18625" name="Google Shape;18625;p92"/>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92"/>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92"/>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92"/>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92"/>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92"/>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92"/>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92"/>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92"/>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92"/>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92"/>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92"/>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92"/>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92"/>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92"/>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92"/>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92"/>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92"/>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92"/>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92"/>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5" name="Google Shape;18645;p92"/>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92"/>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92"/>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92"/>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92"/>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92"/>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1" name="Google Shape;18651;p92"/>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92"/>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3" name="Google Shape;18653;p92"/>
          <p:cNvGrpSpPr/>
          <p:nvPr/>
        </p:nvGrpSpPr>
        <p:grpSpPr>
          <a:xfrm>
            <a:off x="2762829" y="2898611"/>
            <a:ext cx="378960" cy="355536"/>
            <a:chOff x="2762829" y="2898611"/>
            <a:chExt cx="378960" cy="355536"/>
          </a:xfrm>
        </p:grpSpPr>
        <p:sp>
          <p:nvSpPr>
            <p:cNvPr id="18654" name="Google Shape;18654;p92"/>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92"/>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92"/>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92"/>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92"/>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92"/>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92"/>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92"/>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92"/>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92"/>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92"/>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92"/>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92"/>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92"/>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92"/>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92"/>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92"/>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92"/>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92"/>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92"/>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92"/>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92"/>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6" name="Google Shape;18676;p92"/>
          <p:cNvGrpSpPr/>
          <p:nvPr/>
        </p:nvGrpSpPr>
        <p:grpSpPr>
          <a:xfrm>
            <a:off x="4181432" y="1990720"/>
            <a:ext cx="357436" cy="356056"/>
            <a:chOff x="4181432" y="1990720"/>
            <a:chExt cx="357436" cy="356056"/>
          </a:xfrm>
        </p:grpSpPr>
        <p:sp>
          <p:nvSpPr>
            <p:cNvPr id="18677" name="Google Shape;18677;p92"/>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92"/>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92"/>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92"/>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92"/>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92"/>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92"/>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92"/>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92"/>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92"/>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92"/>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92"/>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92"/>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92"/>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92"/>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92"/>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92"/>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92"/>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5" name="Google Shape;18695;p92"/>
          <p:cNvGrpSpPr/>
          <p:nvPr/>
        </p:nvGrpSpPr>
        <p:grpSpPr>
          <a:xfrm>
            <a:off x="3227107" y="2886821"/>
            <a:ext cx="383932" cy="379117"/>
            <a:chOff x="3227107" y="2886821"/>
            <a:chExt cx="383932" cy="379117"/>
          </a:xfrm>
        </p:grpSpPr>
        <p:sp>
          <p:nvSpPr>
            <p:cNvPr id="18696" name="Google Shape;18696;p92"/>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92"/>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92"/>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92"/>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92"/>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92"/>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92"/>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92"/>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92"/>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92"/>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92"/>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92"/>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92"/>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9" name="Google Shape;18709;p92"/>
          <p:cNvGrpSpPr/>
          <p:nvPr/>
        </p:nvGrpSpPr>
        <p:grpSpPr>
          <a:xfrm>
            <a:off x="3702395" y="1990746"/>
            <a:ext cx="363396" cy="356030"/>
            <a:chOff x="3702395" y="1990746"/>
            <a:chExt cx="363396" cy="356030"/>
          </a:xfrm>
        </p:grpSpPr>
        <p:sp>
          <p:nvSpPr>
            <p:cNvPr id="18710" name="Google Shape;18710;p92"/>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92"/>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92"/>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92"/>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92"/>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92"/>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92"/>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92"/>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92"/>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92"/>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92"/>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92"/>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92"/>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92"/>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92"/>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92"/>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92"/>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92"/>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92"/>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92"/>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92"/>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1" name="Google Shape;18731;p92"/>
          <p:cNvGrpSpPr/>
          <p:nvPr/>
        </p:nvGrpSpPr>
        <p:grpSpPr>
          <a:xfrm>
            <a:off x="1319656" y="2442662"/>
            <a:ext cx="457173" cy="335364"/>
            <a:chOff x="1319656" y="2442662"/>
            <a:chExt cx="457173" cy="335364"/>
          </a:xfrm>
        </p:grpSpPr>
        <p:sp>
          <p:nvSpPr>
            <p:cNvPr id="18732" name="Google Shape;18732;p92"/>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92"/>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92"/>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92"/>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92"/>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92"/>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92"/>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92"/>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92"/>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92"/>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92"/>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92"/>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92"/>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92"/>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92"/>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92"/>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92"/>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92"/>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92"/>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1" name="Google Shape;18751;p92"/>
          <p:cNvGrpSpPr/>
          <p:nvPr/>
        </p:nvGrpSpPr>
        <p:grpSpPr>
          <a:xfrm>
            <a:off x="4214512" y="2453905"/>
            <a:ext cx="314126" cy="312955"/>
            <a:chOff x="4214512" y="2453905"/>
            <a:chExt cx="314126" cy="312955"/>
          </a:xfrm>
        </p:grpSpPr>
        <p:sp>
          <p:nvSpPr>
            <p:cNvPr id="18752" name="Google Shape;18752;p92"/>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92"/>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92"/>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5" name="Google Shape;18755;p92"/>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92"/>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92"/>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92"/>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92"/>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92"/>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92"/>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92"/>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92"/>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92"/>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92"/>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92"/>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7" name="Google Shape;18767;p92"/>
          <p:cNvGrpSpPr/>
          <p:nvPr/>
        </p:nvGrpSpPr>
        <p:grpSpPr>
          <a:xfrm>
            <a:off x="895824" y="2452812"/>
            <a:ext cx="361938" cy="315063"/>
            <a:chOff x="895824" y="2452812"/>
            <a:chExt cx="361938" cy="315063"/>
          </a:xfrm>
        </p:grpSpPr>
        <p:sp>
          <p:nvSpPr>
            <p:cNvPr id="18768" name="Google Shape;18768;p92"/>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92"/>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92"/>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92"/>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92"/>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92"/>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92"/>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92"/>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92"/>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92"/>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92"/>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9" name="Google Shape;18779;p92"/>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0" name="Google Shape;18780;p92"/>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92"/>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92"/>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92"/>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92"/>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92"/>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92"/>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92"/>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8" name="Google Shape;18788;p92"/>
          <p:cNvGrpSpPr/>
          <p:nvPr/>
        </p:nvGrpSpPr>
        <p:grpSpPr>
          <a:xfrm>
            <a:off x="3768323" y="2886769"/>
            <a:ext cx="242811" cy="379091"/>
            <a:chOff x="3768323" y="2886769"/>
            <a:chExt cx="242811" cy="379091"/>
          </a:xfrm>
        </p:grpSpPr>
        <p:sp>
          <p:nvSpPr>
            <p:cNvPr id="18789" name="Google Shape;18789;p92"/>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92"/>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92"/>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92"/>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92"/>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92"/>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5" name="Google Shape;18795;p92"/>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92"/>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92"/>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92"/>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92"/>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92"/>
          <p:cNvGrpSpPr/>
          <p:nvPr/>
        </p:nvGrpSpPr>
        <p:grpSpPr>
          <a:xfrm>
            <a:off x="3727590" y="2438549"/>
            <a:ext cx="346921" cy="343953"/>
            <a:chOff x="3727590" y="2438549"/>
            <a:chExt cx="346921" cy="343953"/>
          </a:xfrm>
        </p:grpSpPr>
        <p:sp>
          <p:nvSpPr>
            <p:cNvPr id="18801" name="Google Shape;18801;p92"/>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92"/>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92"/>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92"/>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92"/>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92"/>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92"/>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92"/>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92"/>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92"/>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92"/>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92"/>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3" name="Google Shape;18813;p92"/>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92"/>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92"/>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92"/>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92"/>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8" name="Google Shape;18818;p92"/>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92"/>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0" name="Google Shape;18820;p92"/>
          <p:cNvGrpSpPr/>
          <p:nvPr/>
        </p:nvGrpSpPr>
        <p:grpSpPr>
          <a:xfrm>
            <a:off x="6085968" y="1559106"/>
            <a:ext cx="356004" cy="289061"/>
            <a:chOff x="6085968" y="1559106"/>
            <a:chExt cx="356004" cy="289061"/>
          </a:xfrm>
        </p:grpSpPr>
        <p:sp>
          <p:nvSpPr>
            <p:cNvPr id="18821" name="Google Shape;18821;p92"/>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92"/>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92"/>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92"/>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92"/>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92"/>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92"/>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92"/>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92"/>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92"/>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92"/>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92"/>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92"/>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92"/>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92"/>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92"/>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92"/>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92"/>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92"/>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92"/>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92"/>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2" name="Google Shape;18842;p92"/>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92"/>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92"/>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92"/>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92"/>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92"/>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8" name="Google Shape;18848;p92"/>
          <p:cNvGrpSpPr/>
          <p:nvPr/>
        </p:nvGrpSpPr>
        <p:grpSpPr>
          <a:xfrm>
            <a:off x="7026393" y="1998398"/>
            <a:ext cx="347363" cy="317223"/>
            <a:chOff x="7026393" y="1998398"/>
            <a:chExt cx="347363" cy="317223"/>
          </a:xfrm>
        </p:grpSpPr>
        <p:sp>
          <p:nvSpPr>
            <p:cNvPr id="18849" name="Google Shape;18849;p92"/>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92"/>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92"/>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92"/>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3" name="Google Shape;18853;p92"/>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4" name="Google Shape;18854;p92"/>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92"/>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6" name="Google Shape;18856;p92"/>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92"/>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8" name="Google Shape;18858;p92"/>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92"/>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0" name="Google Shape;18860;p92"/>
          <p:cNvGrpSpPr/>
          <p:nvPr/>
        </p:nvGrpSpPr>
        <p:grpSpPr>
          <a:xfrm>
            <a:off x="2761007" y="2017372"/>
            <a:ext cx="360845" cy="302674"/>
            <a:chOff x="2761007" y="2017372"/>
            <a:chExt cx="360845" cy="302674"/>
          </a:xfrm>
        </p:grpSpPr>
        <p:sp>
          <p:nvSpPr>
            <p:cNvPr id="18861" name="Google Shape;18861;p92"/>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92"/>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92"/>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92"/>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92"/>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92"/>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92"/>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92"/>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92"/>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92"/>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92"/>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92"/>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92"/>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4" name="Google Shape;18874;p92"/>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5" name="Google Shape;18875;p92"/>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92"/>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7" name="Google Shape;18877;p92"/>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8" name="Google Shape;18878;p92"/>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9" name="Google Shape;18879;p92"/>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92"/>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92"/>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92"/>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92"/>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4" name="Google Shape;18884;p92"/>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5" name="Google Shape;18885;p92"/>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92"/>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92"/>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92"/>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9" name="Google Shape;18889;p92"/>
          <p:cNvGrpSpPr/>
          <p:nvPr/>
        </p:nvGrpSpPr>
        <p:grpSpPr>
          <a:xfrm>
            <a:off x="5575621" y="2902906"/>
            <a:ext cx="379143" cy="337499"/>
            <a:chOff x="5575621" y="2902906"/>
            <a:chExt cx="379143" cy="337499"/>
          </a:xfrm>
        </p:grpSpPr>
        <p:sp>
          <p:nvSpPr>
            <p:cNvPr id="18890" name="Google Shape;18890;p92"/>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92"/>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92"/>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92"/>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92"/>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92"/>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92"/>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7" name="Google Shape;18897;p92"/>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8" name="Google Shape;18898;p92"/>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9" name="Google Shape;18899;p92"/>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92"/>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92"/>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2" name="Google Shape;18902;p92"/>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92"/>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4" name="Google Shape;18904;p92"/>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05" name="Google Shape;18905;p92"/>
          <p:cNvGrpSpPr/>
          <p:nvPr/>
        </p:nvGrpSpPr>
        <p:grpSpPr>
          <a:xfrm>
            <a:off x="7540306" y="1997409"/>
            <a:ext cx="265611" cy="319800"/>
            <a:chOff x="7540306" y="1997409"/>
            <a:chExt cx="265611" cy="319800"/>
          </a:xfrm>
        </p:grpSpPr>
        <p:sp>
          <p:nvSpPr>
            <p:cNvPr id="18906" name="Google Shape;18906;p92"/>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92"/>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8" name="Google Shape;18908;p92"/>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9" name="Google Shape;18909;p92"/>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0" name="Google Shape;18910;p92"/>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92"/>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92"/>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3" name="Google Shape;18913;p92"/>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4" name="Google Shape;18914;p92"/>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92"/>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92"/>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92"/>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8" name="Google Shape;18918;p92"/>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9" name="Google Shape;18919;p92"/>
          <p:cNvGrpSpPr/>
          <p:nvPr/>
        </p:nvGrpSpPr>
        <p:grpSpPr>
          <a:xfrm>
            <a:off x="917089" y="2925706"/>
            <a:ext cx="319722" cy="301320"/>
            <a:chOff x="917089" y="2925706"/>
            <a:chExt cx="319722" cy="301320"/>
          </a:xfrm>
        </p:grpSpPr>
        <p:sp>
          <p:nvSpPr>
            <p:cNvPr id="18920" name="Google Shape;18920;p92"/>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92"/>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92"/>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92"/>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92"/>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92"/>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92"/>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92"/>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92"/>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92"/>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0" name="Google Shape;18930;p92"/>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1" name="Google Shape;18931;p92"/>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92"/>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92"/>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92"/>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92"/>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6" name="Google Shape;18936;p92"/>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7" name="Google Shape;18937;p92"/>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92"/>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9" name="Google Shape;18939;p92"/>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0" name="Google Shape;18940;p92"/>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92"/>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92"/>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92"/>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92"/>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92"/>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92"/>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7" name="Google Shape;18947;p92"/>
          <p:cNvGrpSpPr/>
          <p:nvPr/>
        </p:nvGrpSpPr>
        <p:grpSpPr>
          <a:xfrm>
            <a:off x="4599121" y="3415570"/>
            <a:ext cx="365973" cy="243695"/>
            <a:chOff x="4599121" y="3415570"/>
            <a:chExt cx="365973" cy="243695"/>
          </a:xfrm>
        </p:grpSpPr>
        <p:sp>
          <p:nvSpPr>
            <p:cNvPr id="18948" name="Google Shape;18948;p92"/>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92"/>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92"/>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92"/>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92"/>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3" name="Google Shape;18953;p92"/>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4" name="Google Shape;18954;p92"/>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5" name="Google Shape;18955;p92"/>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92"/>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92"/>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92"/>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92"/>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92"/>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92"/>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2" name="Google Shape;18962;p92"/>
          <p:cNvGrpSpPr/>
          <p:nvPr/>
        </p:nvGrpSpPr>
        <p:grpSpPr>
          <a:xfrm>
            <a:off x="3236451" y="1990798"/>
            <a:ext cx="356160" cy="356186"/>
            <a:chOff x="3236451" y="1990798"/>
            <a:chExt cx="356160" cy="356186"/>
          </a:xfrm>
        </p:grpSpPr>
        <p:sp>
          <p:nvSpPr>
            <p:cNvPr id="18963" name="Google Shape;18963;p92"/>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92"/>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92"/>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92"/>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7" name="Google Shape;18967;p92"/>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8" name="Google Shape;18968;p92"/>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92"/>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0" name="Google Shape;18970;p92"/>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1" name="Google Shape;18971;p92"/>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92"/>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92"/>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4" name="Google Shape;18974;p92"/>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5" name="Google Shape;18975;p92"/>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92"/>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92"/>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92"/>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9" name="Google Shape;18979;p92"/>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0" name="Google Shape;18980;p92"/>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92"/>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92"/>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3" name="Google Shape;18983;p92"/>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4" name="Google Shape;18984;p92"/>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5" name="Google Shape;18985;p92"/>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92"/>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7" name="Google Shape;18987;p92"/>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8" name="Google Shape;18988;p92"/>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92"/>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92"/>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1" name="Google Shape;18991;p92"/>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2" name="Google Shape;18992;p92"/>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92"/>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92"/>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92"/>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6" name="Google Shape;18996;p92"/>
          <p:cNvGrpSpPr/>
          <p:nvPr/>
        </p:nvGrpSpPr>
        <p:grpSpPr>
          <a:xfrm>
            <a:off x="4198844" y="2918392"/>
            <a:ext cx="319982" cy="315974"/>
            <a:chOff x="4198844" y="2918392"/>
            <a:chExt cx="319982" cy="315974"/>
          </a:xfrm>
        </p:grpSpPr>
        <p:sp>
          <p:nvSpPr>
            <p:cNvPr id="18997" name="Google Shape;18997;p92"/>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8" name="Google Shape;18998;p92"/>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92"/>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0" name="Google Shape;19000;p92"/>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1" name="Google Shape;19001;p92"/>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92"/>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92"/>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4" name="Google Shape;19004;p92"/>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5" name="Google Shape;19005;p92"/>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92"/>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92"/>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8" name="Google Shape;19008;p92"/>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9" name="Google Shape;19009;p92"/>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92"/>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1" name="Google Shape;19011;p92"/>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2" name="Google Shape;19012;p92"/>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92"/>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4" name="Google Shape;19014;p92"/>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5" name="Google Shape;19015;p92"/>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92"/>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7" name="Google Shape;19017;p92"/>
          <p:cNvGrpSpPr/>
          <p:nvPr/>
        </p:nvGrpSpPr>
        <p:grpSpPr>
          <a:xfrm>
            <a:off x="4657084" y="2911911"/>
            <a:ext cx="332007" cy="319592"/>
            <a:chOff x="4657084" y="2911911"/>
            <a:chExt cx="332007" cy="319592"/>
          </a:xfrm>
        </p:grpSpPr>
        <p:sp>
          <p:nvSpPr>
            <p:cNvPr id="19018" name="Google Shape;19018;p92"/>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9" name="Google Shape;19019;p92"/>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0" name="Google Shape;19020;p92"/>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1" name="Google Shape;19021;p92"/>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92"/>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3" name="Google Shape;19023;p92"/>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4" name="Google Shape;19024;p92"/>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92"/>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92"/>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92"/>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8" name="Google Shape;19028;p92"/>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9" name="Google Shape;19029;p92"/>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0" name="Google Shape;19030;p92"/>
          <p:cNvGrpSpPr/>
          <p:nvPr/>
        </p:nvGrpSpPr>
        <p:grpSpPr>
          <a:xfrm>
            <a:off x="7003021" y="2476992"/>
            <a:ext cx="383749" cy="266600"/>
            <a:chOff x="7003021" y="2476992"/>
            <a:chExt cx="383749" cy="266600"/>
          </a:xfrm>
        </p:grpSpPr>
        <p:sp>
          <p:nvSpPr>
            <p:cNvPr id="19031" name="Google Shape;19031;p92"/>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2" name="Google Shape;19032;p92"/>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3" name="Google Shape;19033;p92"/>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92"/>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5" name="Google Shape;19035;p92"/>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6" name="Google Shape;19036;p92"/>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92"/>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92"/>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92"/>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92"/>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92"/>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92"/>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3" name="Google Shape;19043;p92"/>
          <p:cNvGrpSpPr/>
          <p:nvPr/>
        </p:nvGrpSpPr>
        <p:grpSpPr>
          <a:xfrm>
            <a:off x="5597041" y="2013989"/>
            <a:ext cx="366884" cy="286563"/>
            <a:chOff x="5597041" y="2013989"/>
            <a:chExt cx="366884" cy="286563"/>
          </a:xfrm>
        </p:grpSpPr>
        <p:sp>
          <p:nvSpPr>
            <p:cNvPr id="19044" name="Google Shape;19044;p92"/>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5" name="Google Shape;19045;p92"/>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6" name="Google Shape;19046;p92"/>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92"/>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8" name="Google Shape;19048;p92"/>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9" name="Google Shape;19049;p92"/>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92"/>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1" name="Google Shape;19051;p92"/>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2" name="Google Shape;19052;p92"/>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3" name="Google Shape;19053;p92"/>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4" name="Google Shape;19054;p92"/>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5" name="Google Shape;19055;p92"/>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6" name="Google Shape;19056;p92"/>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7" name="Google Shape;19057;p92"/>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8" name="Google Shape;19058;p92"/>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92"/>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92"/>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92"/>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92"/>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3" name="Google Shape;19063;p92"/>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4" name="Google Shape;19064;p92"/>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92"/>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6" name="Google Shape;19066;p92"/>
          <p:cNvGrpSpPr/>
          <p:nvPr/>
        </p:nvGrpSpPr>
        <p:grpSpPr>
          <a:xfrm>
            <a:off x="5147755" y="2911807"/>
            <a:ext cx="297286" cy="319696"/>
            <a:chOff x="5147755" y="2911807"/>
            <a:chExt cx="297286" cy="319696"/>
          </a:xfrm>
        </p:grpSpPr>
        <p:sp>
          <p:nvSpPr>
            <p:cNvPr id="19067" name="Google Shape;19067;p92"/>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92"/>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92"/>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92"/>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92"/>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92"/>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92"/>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92"/>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92"/>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92"/>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92"/>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92"/>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92"/>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92"/>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1" name="Google Shape;19081;p92"/>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2" name="Google Shape;19082;p92"/>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3" name="Google Shape;19083;p92"/>
          <p:cNvGrpSpPr/>
          <p:nvPr/>
        </p:nvGrpSpPr>
        <p:grpSpPr>
          <a:xfrm>
            <a:off x="6138804" y="1997409"/>
            <a:ext cx="224669" cy="319748"/>
            <a:chOff x="6138804" y="1997409"/>
            <a:chExt cx="224669" cy="319748"/>
          </a:xfrm>
        </p:grpSpPr>
        <p:sp>
          <p:nvSpPr>
            <p:cNvPr id="19084" name="Google Shape;19084;p92"/>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92"/>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6" name="Google Shape;19086;p92"/>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7" name="Google Shape;19087;p92"/>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92"/>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92"/>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92"/>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92"/>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92"/>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92"/>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92"/>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92"/>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92"/>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92"/>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92"/>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92"/>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92"/>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92"/>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92"/>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92"/>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4" name="Google Shape;19104;p92"/>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5" name="Google Shape;19105;p92"/>
          <p:cNvGrpSpPr/>
          <p:nvPr/>
        </p:nvGrpSpPr>
        <p:grpSpPr>
          <a:xfrm>
            <a:off x="6612088" y="1997409"/>
            <a:ext cx="224565" cy="319748"/>
            <a:chOff x="6612088" y="1997409"/>
            <a:chExt cx="224565" cy="319748"/>
          </a:xfrm>
        </p:grpSpPr>
        <p:sp>
          <p:nvSpPr>
            <p:cNvPr id="19106" name="Google Shape;19106;p92"/>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92"/>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92"/>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92"/>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0" name="Google Shape;19110;p92"/>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1" name="Google Shape;19111;p92"/>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92"/>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92"/>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92"/>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92"/>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92"/>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92"/>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8" name="Google Shape;19118;p92"/>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9" name="Google Shape;19119;p92"/>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92"/>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92"/>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92"/>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92"/>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92"/>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5" name="Google Shape;19125;p92"/>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6" name="Google Shape;19126;p92"/>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92"/>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8" name="Google Shape;19128;p92"/>
          <p:cNvGrpSpPr/>
          <p:nvPr/>
        </p:nvGrpSpPr>
        <p:grpSpPr>
          <a:xfrm>
            <a:off x="6060617" y="2898247"/>
            <a:ext cx="346738" cy="346816"/>
            <a:chOff x="6060617" y="2898247"/>
            <a:chExt cx="346738" cy="346816"/>
          </a:xfrm>
        </p:grpSpPr>
        <p:sp>
          <p:nvSpPr>
            <p:cNvPr id="19129" name="Google Shape;19129;p92"/>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92"/>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92"/>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92"/>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92"/>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92"/>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5" name="Google Shape;19135;p92"/>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6" name="Google Shape;19136;p92"/>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92"/>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8" name="Google Shape;19138;p92"/>
          <p:cNvGrpSpPr/>
          <p:nvPr/>
        </p:nvGrpSpPr>
        <p:grpSpPr>
          <a:xfrm>
            <a:off x="1342820" y="1992178"/>
            <a:ext cx="358737" cy="353245"/>
            <a:chOff x="1342820" y="1992178"/>
            <a:chExt cx="358737" cy="353245"/>
          </a:xfrm>
        </p:grpSpPr>
        <p:sp>
          <p:nvSpPr>
            <p:cNvPr id="19139" name="Google Shape;19139;p92"/>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92"/>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1" name="Google Shape;19141;p92"/>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2" name="Google Shape;19142;p92"/>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92"/>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92"/>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92"/>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92"/>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92"/>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92"/>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92"/>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92"/>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92"/>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92"/>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92"/>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92"/>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92"/>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92"/>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92"/>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92"/>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9" name="Google Shape;19159;p92"/>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0" name="Google Shape;19160;p92"/>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92"/>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92"/>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92"/>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92"/>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5" name="Google Shape;19165;p92"/>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6" name="Google Shape;19166;p92"/>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92"/>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92"/>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92"/>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0" name="Google Shape;19170;p92"/>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1" name="Google Shape;19171;p92"/>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92"/>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92"/>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92"/>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5" name="Google Shape;19175;p92"/>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6" name="Google Shape;19176;p92"/>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92"/>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92"/>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92"/>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0" name="Google Shape;19180;p92"/>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1" name="Google Shape;19181;p92"/>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92"/>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92"/>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92"/>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5" name="Google Shape;19185;p92"/>
          <p:cNvGrpSpPr/>
          <p:nvPr/>
        </p:nvGrpSpPr>
        <p:grpSpPr>
          <a:xfrm>
            <a:off x="7959662" y="2436857"/>
            <a:ext cx="352829" cy="347467"/>
            <a:chOff x="7959662" y="2436857"/>
            <a:chExt cx="352829" cy="347467"/>
          </a:xfrm>
        </p:grpSpPr>
        <p:sp>
          <p:nvSpPr>
            <p:cNvPr id="19186" name="Google Shape;19186;p92"/>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92"/>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92"/>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92"/>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92"/>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92"/>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92"/>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92"/>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92"/>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92"/>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92"/>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92"/>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8" name="Google Shape;19198;p92"/>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9" name="Google Shape;19199;p92"/>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92"/>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1" name="Google Shape;19201;p92"/>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2" name="Google Shape;19202;p92"/>
          <p:cNvGrpSpPr/>
          <p:nvPr/>
        </p:nvGrpSpPr>
        <p:grpSpPr>
          <a:xfrm>
            <a:off x="7009528" y="2897961"/>
            <a:ext cx="325578" cy="347207"/>
            <a:chOff x="7009528" y="2897961"/>
            <a:chExt cx="325578" cy="347207"/>
          </a:xfrm>
        </p:grpSpPr>
        <p:sp>
          <p:nvSpPr>
            <p:cNvPr id="19203" name="Google Shape;19203;p92"/>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92"/>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92"/>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92"/>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7" name="Google Shape;19207;p92"/>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8" name="Google Shape;19208;p92"/>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92"/>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92"/>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92"/>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92"/>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92"/>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92"/>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92"/>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92"/>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92"/>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92"/>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92"/>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92"/>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1" name="Google Shape;19221;p92"/>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2" name="Google Shape;19222;p92"/>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3" name="Google Shape;19223;p92"/>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4" name="Google Shape;19224;p92"/>
          <p:cNvGrpSpPr/>
          <p:nvPr/>
        </p:nvGrpSpPr>
        <p:grpSpPr>
          <a:xfrm>
            <a:off x="6980143" y="1563869"/>
            <a:ext cx="456522" cy="279535"/>
            <a:chOff x="6980143" y="1563869"/>
            <a:chExt cx="456522" cy="279535"/>
          </a:xfrm>
        </p:grpSpPr>
        <p:sp>
          <p:nvSpPr>
            <p:cNvPr id="19225" name="Google Shape;19225;p92"/>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92"/>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92"/>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92"/>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92"/>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92"/>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92"/>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92"/>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92"/>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92"/>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92"/>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92"/>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92"/>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92"/>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92"/>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0" name="Google Shape;19240;p92"/>
          <p:cNvGrpSpPr/>
          <p:nvPr/>
        </p:nvGrpSpPr>
        <p:grpSpPr>
          <a:xfrm>
            <a:off x="2827559" y="2428451"/>
            <a:ext cx="264778" cy="363864"/>
            <a:chOff x="2827559" y="2428451"/>
            <a:chExt cx="264778" cy="363864"/>
          </a:xfrm>
        </p:grpSpPr>
        <p:sp>
          <p:nvSpPr>
            <p:cNvPr id="19241" name="Google Shape;19241;p92"/>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92"/>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92"/>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92"/>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92"/>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92"/>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92"/>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92"/>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92"/>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92"/>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92"/>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92"/>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92"/>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4" name="Google Shape;19254;p92"/>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5" name="Google Shape;19255;p92"/>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92"/>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92"/>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8" name="Google Shape;19258;p92"/>
          <p:cNvGrpSpPr/>
          <p:nvPr/>
        </p:nvGrpSpPr>
        <p:grpSpPr>
          <a:xfrm>
            <a:off x="7488303" y="2436571"/>
            <a:ext cx="352490" cy="347493"/>
            <a:chOff x="7488303" y="2436571"/>
            <a:chExt cx="352490" cy="347493"/>
          </a:xfrm>
        </p:grpSpPr>
        <p:sp>
          <p:nvSpPr>
            <p:cNvPr id="19259" name="Google Shape;19259;p92"/>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92"/>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92"/>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2" name="Google Shape;19262;p92"/>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3" name="Google Shape;19263;p92"/>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4" name="Google Shape;19264;p92"/>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92"/>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92"/>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92"/>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8" name="Google Shape;19268;p92"/>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9" name="Google Shape;19269;p92"/>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92"/>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1" name="Google Shape;19271;p92"/>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2" name="Google Shape;19272;p92"/>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9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92"/>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92"/>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92"/>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92"/>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92"/>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92"/>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92"/>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1" name="Google Shape;19281;p92"/>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2" name="Google Shape;19282;p92"/>
          <p:cNvGrpSpPr/>
          <p:nvPr/>
        </p:nvGrpSpPr>
        <p:grpSpPr>
          <a:xfrm>
            <a:off x="4146190" y="3339908"/>
            <a:ext cx="341975" cy="394915"/>
            <a:chOff x="4146190" y="3339908"/>
            <a:chExt cx="341975" cy="394915"/>
          </a:xfrm>
        </p:grpSpPr>
        <p:sp>
          <p:nvSpPr>
            <p:cNvPr id="19283" name="Google Shape;19283;p92"/>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92"/>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92"/>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92"/>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92"/>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8" name="Google Shape;19288;p92"/>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9" name="Google Shape;19289;p92"/>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92"/>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92"/>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92"/>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92"/>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92"/>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92"/>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6" name="Google Shape;19296;p92"/>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7" name="Google Shape;19297;p92"/>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92"/>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92"/>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92"/>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1" name="Google Shape;19301;p92"/>
          <p:cNvGrpSpPr/>
          <p:nvPr/>
        </p:nvGrpSpPr>
        <p:grpSpPr>
          <a:xfrm>
            <a:off x="6529398" y="2898143"/>
            <a:ext cx="346999" cy="347025"/>
            <a:chOff x="6529398" y="2898143"/>
            <a:chExt cx="346999" cy="347025"/>
          </a:xfrm>
        </p:grpSpPr>
        <p:sp>
          <p:nvSpPr>
            <p:cNvPr id="19302" name="Google Shape;19302;p92"/>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92"/>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92"/>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92"/>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92"/>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92"/>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92"/>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92"/>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0" name="Google Shape;19310;p92"/>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1" name="Google Shape;19311;p92"/>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2" name="Google Shape;19312;p92"/>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92"/>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92"/>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5" name="Google Shape;19315;p92"/>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6" name="Google Shape;19316;p92"/>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92"/>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92"/>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92"/>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92"/>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92"/>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2" name="Google Shape;19322;p92"/>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3" name="Google Shape;19323;p92"/>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92"/>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92"/>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6" name="Google Shape;19326;p92"/>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7" name="Google Shape;19327;p92"/>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8" name="Google Shape;19328;p92"/>
          <p:cNvGrpSpPr/>
          <p:nvPr/>
        </p:nvGrpSpPr>
        <p:grpSpPr>
          <a:xfrm>
            <a:off x="6011529" y="3354899"/>
            <a:ext cx="403582" cy="382344"/>
            <a:chOff x="6011529" y="3354899"/>
            <a:chExt cx="403582" cy="382344"/>
          </a:xfrm>
        </p:grpSpPr>
        <p:sp>
          <p:nvSpPr>
            <p:cNvPr id="19329" name="Google Shape;19329;p92"/>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92"/>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92"/>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92"/>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3" name="Google Shape;19333;p9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4" name="Google Shape;19334;p92"/>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92"/>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6" name="Google Shape;19336;p92"/>
          <p:cNvGrpSpPr/>
          <p:nvPr/>
        </p:nvGrpSpPr>
        <p:grpSpPr>
          <a:xfrm>
            <a:off x="5588348" y="2418482"/>
            <a:ext cx="386847" cy="383723"/>
            <a:chOff x="5588348" y="2418482"/>
            <a:chExt cx="386847" cy="383723"/>
          </a:xfrm>
        </p:grpSpPr>
        <p:sp>
          <p:nvSpPr>
            <p:cNvPr id="19337" name="Google Shape;19337;p92"/>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92"/>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92"/>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92"/>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1" name="Google Shape;19341;p92"/>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2" name="Google Shape;19342;p92"/>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92"/>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4" name="Google Shape;19344;p92"/>
          <p:cNvGrpSpPr/>
          <p:nvPr/>
        </p:nvGrpSpPr>
        <p:grpSpPr>
          <a:xfrm>
            <a:off x="6065458" y="2434229"/>
            <a:ext cx="378154" cy="352230"/>
            <a:chOff x="6065458" y="2434229"/>
            <a:chExt cx="378154" cy="352230"/>
          </a:xfrm>
        </p:grpSpPr>
        <p:sp>
          <p:nvSpPr>
            <p:cNvPr id="19345" name="Google Shape;19345;p92"/>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92"/>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92"/>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92"/>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9" name="Google Shape;19349;p92"/>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0" name="Google Shape;19350;p92"/>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92"/>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92"/>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3" name="Google Shape;19353;p92"/>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4" name="Google Shape;19354;p92"/>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92"/>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92"/>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7" name="Google Shape;19357;p92"/>
          <p:cNvGrpSpPr/>
          <p:nvPr/>
        </p:nvGrpSpPr>
        <p:grpSpPr>
          <a:xfrm>
            <a:off x="2634708" y="3844133"/>
            <a:ext cx="375421" cy="353610"/>
            <a:chOff x="2870687" y="3796508"/>
            <a:chExt cx="375421" cy="353610"/>
          </a:xfrm>
        </p:grpSpPr>
        <p:sp>
          <p:nvSpPr>
            <p:cNvPr id="19358" name="Google Shape;19358;p92"/>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92"/>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92"/>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92"/>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2" name="Google Shape;19362;p92"/>
          <p:cNvGrpSpPr/>
          <p:nvPr/>
        </p:nvGrpSpPr>
        <p:grpSpPr>
          <a:xfrm>
            <a:off x="8020722" y="1543724"/>
            <a:ext cx="264309" cy="319826"/>
            <a:chOff x="8020722" y="1543724"/>
            <a:chExt cx="264309" cy="319826"/>
          </a:xfrm>
        </p:grpSpPr>
        <p:sp>
          <p:nvSpPr>
            <p:cNvPr id="19363" name="Google Shape;19363;p92"/>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4" name="Google Shape;19364;p92"/>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92"/>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92"/>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92"/>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92"/>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92"/>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92"/>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92"/>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2" name="Google Shape;19372;p92"/>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3" name="Google Shape;19373;p92"/>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92"/>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5" name="Google Shape;19375;p92"/>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6" name="Google Shape;19376;p92"/>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92"/>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92"/>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9" name="Google Shape;19379;p92"/>
          <p:cNvGrpSpPr/>
          <p:nvPr/>
        </p:nvGrpSpPr>
        <p:grpSpPr>
          <a:xfrm>
            <a:off x="2319216" y="2452526"/>
            <a:ext cx="343875" cy="315609"/>
            <a:chOff x="2319216" y="2452526"/>
            <a:chExt cx="343875" cy="315609"/>
          </a:xfrm>
        </p:grpSpPr>
        <p:sp>
          <p:nvSpPr>
            <p:cNvPr id="19380" name="Google Shape;19380;p92"/>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92"/>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92"/>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92"/>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92"/>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92"/>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92"/>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92"/>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92"/>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92"/>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92"/>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92"/>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2" name="Google Shape;19392;p92"/>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3" name="Google Shape;19393;p92"/>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4" name="Google Shape;19394;p92"/>
          <p:cNvGrpSpPr/>
          <p:nvPr/>
        </p:nvGrpSpPr>
        <p:grpSpPr>
          <a:xfrm>
            <a:off x="7990504" y="1997539"/>
            <a:ext cx="301320" cy="319592"/>
            <a:chOff x="7990504" y="1997539"/>
            <a:chExt cx="301320" cy="319592"/>
          </a:xfrm>
        </p:grpSpPr>
        <p:sp>
          <p:nvSpPr>
            <p:cNvPr id="19395" name="Google Shape;19395;p92"/>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92"/>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92"/>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8" name="Google Shape;19398;p92"/>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9" name="Google Shape;19399;p92"/>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92"/>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92"/>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92"/>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92"/>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92"/>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92"/>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92"/>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92"/>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92"/>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92"/>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92"/>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92"/>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92"/>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92"/>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92"/>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92"/>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92"/>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92"/>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92"/>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9" name="Google Shape;19419;p92"/>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0" name="Google Shape;19420;p92"/>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92"/>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92"/>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92"/>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92"/>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5" name="Google Shape;19425;p92"/>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6" name="Google Shape;19426;p92"/>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92"/>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92"/>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92"/>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0" name="Google Shape;19430;p92"/>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1" name="Google Shape;19431;p92"/>
          <p:cNvGrpSpPr/>
          <p:nvPr/>
        </p:nvGrpSpPr>
        <p:grpSpPr>
          <a:xfrm>
            <a:off x="3066140" y="3844159"/>
            <a:ext cx="372844" cy="353610"/>
            <a:chOff x="3302118" y="3796534"/>
            <a:chExt cx="372844" cy="353610"/>
          </a:xfrm>
        </p:grpSpPr>
        <p:sp>
          <p:nvSpPr>
            <p:cNvPr id="19432" name="Google Shape;19432;p92"/>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92"/>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9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9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92"/>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92"/>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92"/>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92"/>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0" name="Google Shape;19440;p92"/>
          <p:cNvGrpSpPr/>
          <p:nvPr/>
        </p:nvGrpSpPr>
        <p:grpSpPr>
          <a:xfrm>
            <a:off x="6962652" y="3354899"/>
            <a:ext cx="404051" cy="382344"/>
            <a:chOff x="6962652" y="3354899"/>
            <a:chExt cx="404051" cy="382344"/>
          </a:xfrm>
        </p:grpSpPr>
        <p:sp>
          <p:nvSpPr>
            <p:cNvPr id="19441" name="Google Shape;19441;p92"/>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2" name="Google Shape;19442;p92"/>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3" name="Google Shape;19443;p92"/>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92"/>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92"/>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92"/>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92"/>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92"/>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92"/>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92"/>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92"/>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2" name="Google Shape;19452;p92"/>
          <p:cNvGrpSpPr/>
          <p:nvPr/>
        </p:nvGrpSpPr>
        <p:grpSpPr>
          <a:xfrm>
            <a:off x="3508451" y="3844159"/>
            <a:ext cx="372740" cy="353610"/>
            <a:chOff x="3744430" y="3796534"/>
            <a:chExt cx="372740" cy="353610"/>
          </a:xfrm>
        </p:grpSpPr>
        <p:sp>
          <p:nvSpPr>
            <p:cNvPr id="19453" name="Google Shape;19453;p92"/>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92"/>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5" name="Google Shape;19455;p92"/>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6" name="Google Shape;19456;p92"/>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92"/>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92"/>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9" name="Google Shape;19459;p92"/>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0" name="Google Shape;19460;p92"/>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92"/>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2" name="Google Shape;19462;p92"/>
          <p:cNvGrpSpPr/>
          <p:nvPr/>
        </p:nvGrpSpPr>
        <p:grpSpPr>
          <a:xfrm>
            <a:off x="4835125" y="3844159"/>
            <a:ext cx="372844" cy="353610"/>
            <a:chOff x="5071104" y="3796534"/>
            <a:chExt cx="372844" cy="353610"/>
          </a:xfrm>
        </p:grpSpPr>
        <p:sp>
          <p:nvSpPr>
            <p:cNvPr id="19463" name="Google Shape;19463;p92"/>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92"/>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92"/>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92"/>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92"/>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8" name="Google Shape;19468;p92"/>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9" name="Google Shape;19469;p92"/>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70" name="Google Shape;19470;p92"/>
          <p:cNvGrpSpPr/>
          <p:nvPr/>
        </p:nvGrpSpPr>
        <p:grpSpPr>
          <a:xfrm>
            <a:off x="7438201" y="3354899"/>
            <a:ext cx="403504" cy="382318"/>
            <a:chOff x="7438201" y="3354899"/>
            <a:chExt cx="403504" cy="382318"/>
          </a:xfrm>
        </p:grpSpPr>
        <p:sp>
          <p:nvSpPr>
            <p:cNvPr id="19471" name="Google Shape;19471;p92"/>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92"/>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3" name="Google Shape;19473;p92"/>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4" name="Google Shape;19474;p92"/>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5" name="Google Shape;19475;p92"/>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92"/>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92"/>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92"/>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9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92"/>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92"/>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92"/>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3" name="Google Shape;19483;p92"/>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4" name="Google Shape;19484;p92"/>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92"/>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6" name="Google Shape;19486;p92"/>
          <p:cNvGrpSpPr/>
          <p:nvPr/>
        </p:nvGrpSpPr>
        <p:grpSpPr>
          <a:xfrm>
            <a:off x="5160300" y="2435035"/>
            <a:ext cx="288515" cy="350512"/>
            <a:chOff x="5160300" y="2435035"/>
            <a:chExt cx="288515" cy="350512"/>
          </a:xfrm>
        </p:grpSpPr>
        <p:sp>
          <p:nvSpPr>
            <p:cNvPr id="19487" name="Google Shape;19487;p92"/>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8" name="Google Shape;19488;p92"/>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92"/>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0" name="Google Shape;19490;p92"/>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1" name="Google Shape;19491;p92"/>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92"/>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92"/>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92"/>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92"/>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6" name="Google Shape;19496;p92"/>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7" name="Google Shape;19497;p92"/>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92"/>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9" name="Google Shape;19499;p92"/>
          <p:cNvGrpSpPr/>
          <p:nvPr/>
        </p:nvGrpSpPr>
        <p:grpSpPr>
          <a:xfrm>
            <a:off x="5719670" y="3844159"/>
            <a:ext cx="372766" cy="353610"/>
            <a:chOff x="5955648" y="3796534"/>
            <a:chExt cx="372766" cy="353610"/>
          </a:xfrm>
        </p:grpSpPr>
        <p:sp>
          <p:nvSpPr>
            <p:cNvPr id="19500" name="Google Shape;19500;p92"/>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1" name="Google Shape;19501;p92"/>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92"/>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3" name="Google Shape;19503;p92"/>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4" name="Google Shape;19504;p92"/>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92"/>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92"/>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7" name="Google Shape;19507;p92"/>
          <p:cNvGrpSpPr/>
          <p:nvPr/>
        </p:nvGrpSpPr>
        <p:grpSpPr>
          <a:xfrm>
            <a:off x="4655731" y="2446592"/>
            <a:ext cx="372818" cy="327504"/>
            <a:chOff x="4655731" y="2446592"/>
            <a:chExt cx="372818" cy="327504"/>
          </a:xfrm>
        </p:grpSpPr>
        <p:sp>
          <p:nvSpPr>
            <p:cNvPr id="19508" name="Google Shape;19508;p92"/>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92"/>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92"/>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1" name="Google Shape;19511;p92"/>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2" name="Google Shape;19512;p92"/>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92"/>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92"/>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92"/>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6" name="Google Shape;19516;p92"/>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7" name="Google Shape;19517;p92"/>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92"/>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92"/>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92"/>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92"/>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2" name="Google Shape;19522;p92"/>
          <p:cNvGrpSpPr/>
          <p:nvPr/>
        </p:nvGrpSpPr>
        <p:grpSpPr>
          <a:xfrm>
            <a:off x="7459075" y="2926643"/>
            <a:ext cx="365062" cy="290024"/>
            <a:chOff x="7459075" y="2926643"/>
            <a:chExt cx="365062" cy="290024"/>
          </a:xfrm>
        </p:grpSpPr>
        <p:sp>
          <p:nvSpPr>
            <p:cNvPr id="19523" name="Google Shape;19523;p92"/>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92"/>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5" name="Google Shape;19525;p92"/>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6" name="Google Shape;19526;p92"/>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92"/>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92"/>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92"/>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92"/>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92"/>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92"/>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92"/>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92"/>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5" name="Google Shape;19535;p92"/>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6" name="Google Shape;19536;p92"/>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92"/>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92"/>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92"/>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92"/>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92"/>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2" name="Google Shape;19542;p92"/>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3" name="Google Shape;19543;p92"/>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92"/>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92"/>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6" name="Google Shape;19546;p92"/>
          <p:cNvGrpSpPr/>
          <p:nvPr/>
        </p:nvGrpSpPr>
        <p:grpSpPr>
          <a:xfrm>
            <a:off x="5060406" y="3354899"/>
            <a:ext cx="403582" cy="382344"/>
            <a:chOff x="5060406" y="3354899"/>
            <a:chExt cx="403582" cy="382344"/>
          </a:xfrm>
        </p:grpSpPr>
        <p:sp>
          <p:nvSpPr>
            <p:cNvPr id="19547" name="Google Shape;19547;p92"/>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8" name="Google Shape;19548;p92"/>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9" name="Google Shape;19549;p92"/>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92"/>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92"/>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2" name="Google Shape;19552;p92"/>
          <p:cNvGrpSpPr/>
          <p:nvPr/>
        </p:nvGrpSpPr>
        <p:grpSpPr>
          <a:xfrm>
            <a:off x="5535955" y="3354899"/>
            <a:ext cx="403608" cy="382344"/>
            <a:chOff x="5535955" y="3354899"/>
            <a:chExt cx="403608" cy="382344"/>
          </a:xfrm>
        </p:grpSpPr>
        <p:sp>
          <p:nvSpPr>
            <p:cNvPr id="19553" name="Google Shape;19553;p92"/>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4" name="Google Shape;19554;p92"/>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92"/>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92"/>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92"/>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8" name="Google Shape;19558;p92"/>
          <p:cNvGrpSpPr/>
          <p:nvPr/>
        </p:nvGrpSpPr>
        <p:grpSpPr>
          <a:xfrm>
            <a:off x="7913775" y="3354795"/>
            <a:ext cx="423285" cy="382422"/>
            <a:chOff x="7913775" y="3354795"/>
            <a:chExt cx="423285" cy="382422"/>
          </a:xfrm>
        </p:grpSpPr>
        <p:sp>
          <p:nvSpPr>
            <p:cNvPr id="19559" name="Google Shape;19559;p92"/>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0" name="Google Shape;19560;p92"/>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1" name="Google Shape;19561;p92"/>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2" name="Google Shape;19562;p92"/>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92"/>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92"/>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5" name="Google Shape;19565;p92"/>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6" name="Google Shape;19566;p92"/>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92"/>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92"/>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92"/>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92"/>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92"/>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92"/>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3" name="Google Shape;19573;p92"/>
          <p:cNvGrpSpPr/>
          <p:nvPr/>
        </p:nvGrpSpPr>
        <p:grpSpPr>
          <a:xfrm>
            <a:off x="7499365" y="1534536"/>
            <a:ext cx="354807" cy="338357"/>
            <a:chOff x="7499365" y="1534536"/>
            <a:chExt cx="354807" cy="338357"/>
          </a:xfrm>
        </p:grpSpPr>
        <p:sp>
          <p:nvSpPr>
            <p:cNvPr id="19574" name="Google Shape;19574;p92"/>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92"/>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6" name="Google Shape;19576;p92"/>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7" name="Google Shape;19577;p92"/>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92"/>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92"/>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92"/>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92"/>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92"/>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92"/>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92"/>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92"/>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92"/>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92"/>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92"/>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92"/>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0" name="Google Shape;19590;p92"/>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1" name="Google Shape;19591;p92"/>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92"/>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3" name="Google Shape;19593;p92"/>
          <p:cNvGrpSpPr/>
          <p:nvPr/>
        </p:nvGrpSpPr>
        <p:grpSpPr>
          <a:xfrm>
            <a:off x="3950685" y="3844159"/>
            <a:ext cx="372844" cy="353610"/>
            <a:chOff x="4186663" y="3796534"/>
            <a:chExt cx="372844" cy="353610"/>
          </a:xfrm>
        </p:grpSpPr>
        <p:sp>
          <p:nvSpPr>
            <p:cNvPr id="19594" name="Google Shape;19594;p92"/>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92"/>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92"/>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7" name="Google Shape;19597;p92"/>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8" name="Google Shape;19598;p92"/>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9" name="Google Shape;19599;p92"/>
          <p:cNvGrpSpPr/>
          <p:nvPr/>
        </p:nvGrpSpPr>
        <p:grpSpPr>
          <a:xfrm>
            <a:off x="4392918" y="3844159"/>
            <a:ext cx="372740" cy="353610"/>
            <a:chOff x="4628896" y="3796534"/>
            <a:chExt cx="372740" cy="353610"/>
          </a:xfrm>
        </p:grpSpPr>
        <p:sp>
          <p:nvSpPr>
            <p:cNvPr id="19600" name="Google Shape;19600;p92"/>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92"/>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92"/>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92"/>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4" name="Google Shape;19604;p92"/>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5" name="Google Shape;19605;p92"/>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92"/>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92"/>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8" name="Google Shape;19608;p92"/>
          <p:cNvGrpSpPr/>
          <p:nvPr/>
        </p:nvGrpSpPr>
        <p:grpSpPr>
          <a:xfrm>
            <a:off x="5277462" y="3844159"/>
            <a:ext cx="372818" cy="353610"/>
            <a:chOff x="5513441" y="3796534"/>
            <a:chExt cx="372818" cy="353610"/>
          </a:xfrm>
        </p:grpSpPr>
        <p:sp>
          <p:nvSpPr>
            <p:cNvPr id="19609" name="Google Shape;19609;p92"/>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0" name="Google Shape;19610;p92"/>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92"/>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92"/>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92"/>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92"/>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92"/>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16" name="Google Shape;19616;p92"/>
          <p:cNvGrpSpPr/>
          <p:nvPr/>
        </p:nvGrpSpPr>
        <p:grpSpPr>
          <a:xfrm>
            <a:off x="6487078" y="3354899"/>
            <a:ext cx="403608" cy="382344"/>
            <a:chOff x="6487078" y="3354899"/>
            <a:chExt cx="403608" cy="382344"/>
          </a:xfrm>
        </p:grpSpPr>
        <p:sp>
          <p:nvSpPr>
            <p:cNvPr id="19617" name="Google Shape;19617;p92"/>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92"/>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92"/>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92"/>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1" name="Google Shape;19621;p92"/>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2" name="Google Shape;19622;p92"/>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92"/>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92"/>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92"/>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6" name="Google Shape;19626;p92"/>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7" name="Google Shape;19627;p92"/>
          <p:cNvGrpSpPr/>
          <p:nvPr/>
        </p:nvGrpSpPr>
        <p:grpSpPr>
          <a:xfrm>
            <a:off x="3190851" y="3342484"/>
            <a:ext cx="389684" cy="389684"/>
            <a:chOff x="3190851" y="3342484"/>
            <a:chExt cx="389684" cy="389684"/>
          </a:xfrm>
        </p:grpSpPr>
        <p:sp>
          <p:nvSpPr>
            <p:cNvPr id="19628" name="Google Shape;19628;p92"/>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9" name="Google Shape;19629;p92"/>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0" name="Google Shape;19630;p92"/>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92"/>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92"/>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92"/>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92"/>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5" name="Google Shape;19635;p92"/>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6" name="Google Shape;19636;p92"/>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92"/>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92"/>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9" name="Google Shape;19639;p92"/>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0" name="Google Shape;19640;p92"/>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1" name="Google Shape;19641;p92"/>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92"/>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3" name="Google Shape;19643;p92"/>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4" name="Google Shape;19644;p92"/>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92"/>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92"/>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92"/>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8" name="Google Shape;19648;p92"/>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9" name="Google Shape;19649;p92"/>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92"/>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92"/>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92"/>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92"/>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92"/>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92"/>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6" name="Google Shape;19656;p92"/>
          <p:cNvGrpSpPr/>
          <p:nvPr/>
        </p:nvGrpSpPr>
        <p:grpSpPr>
          <a:xfrm>
            <a:off x="7927127" y="2879845"/>
            <a:ext cx="364515" cy="383619"/>
            <a:chOff x="7927127" y="2879845"/>
            <a:chExt cx="364515" cy="383619"/>
          </a:xfrm>
        </p:grpSpPr>
        <p:sp>
          <p:nvSpPr>
            <p:cNvPr id="19657" name="Google Shape;19657;p92"/>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92"/>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92"/>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0" name="Google Shape;19660;p92"/>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1" name="Google Shape;19661;p92"/>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92"/>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92"/>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92"/>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5" name="Google Shape;19665;p92"/>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6" name="Google Shape;19666;p92"/>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92"/>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92"/>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92"/>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92"/>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92"/>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92"/>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92"/>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92"/>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5" name="Google Shape;19675;p92"/>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6" name="Google Shape;19676;p92"/>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92"/>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92"/>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92"/>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92"/>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92"/>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92"/>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92"/>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4" name="Google Shape;19684;p92"/>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5" name="Google Shape;19685;p92"/>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6" name="Google Shape;19686;p92"/>
          <p:cNvGrpSpPr/>
          <p:nvPr/>
        </p:nvGrpSpPr>
        <p:grpSpPr>
          <a:xfrm>
            <a:off x="859281" y="3352531"/>
            <a:ext cx="327426" cy="357826"/>
            <a:chOff x="859281" y="3352531"/>
            <a:chExt cx="327426" cy="357826"/>
          </a:xfrm>
        </p:grpSpPr>
        <p:sp>
          <p:nvSpPr>
            <p:cNvPr id="19687" name="Google Shape;19687;p92"/>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8" name="Google Shape;19688;p92"/>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92"/>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92"/>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92"/>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2" name="Google Shape;19692;p92"/>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3" name="Google Shape;19693;p92"/>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92"/>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92"/>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92"/>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92"/>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92"/>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92"/>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92"/>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92"/>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92"/>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3" name="Google Shape;19703;p92"/>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4" name="Google Shape;19704;p92"/>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5" name="Google Shape;19705;p92"/>
          <p:cNvGrpSpPr/>
          <p:nvPr/>
        </p:nvGrpSpPr>
        <p:grpSpPr>
          <a:xfrm>
            <a:off x="1317912" y="3388371"/>
            <a:ext cx="372115" cy="273185"/>
            <a:chOff x="1317912" y="3388371"/>
            <a:chExt cx="372115" cy="273185"/>
          </a:xfrm>
        </p:grpSpPr>
        <p:sp>
          <p:nvSpPr>
            <p:cNvPr id="19706" name="Google Shape;19706;p92"/>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92"/>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92"/>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9" name="Google Shape;19709;p92"/>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0" name="Google Shape;19710;p92"/>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92"/>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2" name="Google Shape;19712;p92"/>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3" name="Google Shape;19713;p92"/>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92"/>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92"/>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92"/>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92"/>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92"/>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92"/>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0" name="Google Shape;19720;p92"/>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1" name="Google Shape;19721;p92"/>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92"/>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92"/>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92"/>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92"/>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92"/>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92"/>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92"/>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92"/>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92"/>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92"/>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92"/>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92"/>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92"/>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92"/>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92"/>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92"/>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92"/>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9" name="Google Shape;19739;p92"/>
          <p:cNvGrpSpPr/>
          <p:nvPr/>
        </p:nvGrpSpPr>
        <p:grpSpPr>
          <a:xfrm>
            <a:off x="2779747" y="1525426"/>
            <a:ext cx="356993" cy="344214"/>
            <a:chOff x="2779747" y="1525426"/>
            <a:chExt cx="356993" cy="344214"/>
          </a:xfrm>
        </p:grpSpPr>
        <p:sp>
          <p:nvSpPr>
            <p:cNvPr id="19740" name="Google Shape;19740;p92"/>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1" name="Google Shape;19741;p92"/>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92"/>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92"/>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92"/>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5" name="Google Shape;19745;p92"/>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6" name="Google Shape;19746;p92"/>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92"/>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92"/>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92"/>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92"/>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1" name="Google Shape;19751;p92"/>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2" name="Google Shape;19752;p92"/>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92"/>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92"/>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92"/>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92"/>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92"/>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92"/>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92"/>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92"/>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92"/>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2" name="Google Shape;19762;p92"/>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3" name="Google Shape;19763;p92"/>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4" name="Google Shape;19764;p92"/>
          <p:cNvGrpSpPr/>
          <p:nvPr/>
        </p:nvGrpSpPr>
        <p:grpSpPr>
          <a:xfrm>
            <a:off x="3317969" y="1515432"/>
            <a:ext cx="225112" cy="360663"/>
            <a:chOff x="3317969" y="1515432"/>
            <a:chExt cx="225112" cy="360663"/>
          </a:xfrm>
        </p:grpSpPr>
        <p:sp>
          <p:nvSpPr>
            <p:cNvPr id="19765" name="Google Shape;19765;p92"/>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6" name="Google Shape;19766;p92"/>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7" name="Google Shape;19767;p92"/>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92"/>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92"/>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92"/>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92"/>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92"/>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3" name="Google Shape;19773;p92"/>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4" name="Google Shape;19774;p92"/>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92"/>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6" name="Google Shape;19776;p92"/>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7" name="Google Shape;19777;p92"/>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8" name="Google Shape;19778;p92"/>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92"/>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92"/>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92"/>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92"/>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92"/>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92"/>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92"/>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92"/>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92"/>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92"/>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9" name="Google Shape;19789;p92"/>
          <p:cNvGrpSpPr/>
          <p:nvPr/>
        </p:nvGrpSpPr>
        <p:grpSpPr>
          <a:xfrm>
            <a:off x="3707887" y="1526233"/>
            <a:ext cx="389684" cy="339164"/>
            <a:chOff x="3707887" y="1526233"/>
            <a:chExt cx="389684" cy="339164"/>
          </a:xfrm>
        </p:grpSpPr>
        <p:sp>
          <p:nvSpPr>
            <p:cNvPr id="19790" name="Google Shape;19790;p92"/>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92"/>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92"/>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92"/>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92"/>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92"/>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6" name="Google Shape;19796;p92"/>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7" name="Google Shape;19797;p92"/>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8" name="Google Shape;19798;p92"/>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92"/>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0" name="Google Shape;19800;p92"/>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1" name="Google Shape;19801;p92"/>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92"/>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3" name="Google Shape;19803;p92"/>
          <p:cNvGrpSpPr/>
          <p:nvPr/>
        </p:nvGrpSpPr>
        <p:grpSpPr>
          <a:xfrm>
            <a:off x="4660676" y="1985853"/>
            <a:ext cx="346921" cy="346921"/>
            <a:chOff x="4660676" y="1985853"/>
            <a:chExt cx="346921" cy="346921"/>
          </a:xfrm>
        </p:grpSpPr>
        <p:sp>
          <p:nvSpPr>
            <p:cNvPr id="19804" name="Google Shape;19804;p92"/>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5" name="Google Shape;19805;p92"/>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6" name="Google Shape;19806;p92"/>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92"/>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92"/>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92"/>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92"/>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1" name="Google Shape;19811;p92"/>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2" name="Google Shape;19812;p92"/>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92"/>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92"/>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92"/>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6" name="Google Shape;19816;p92"/>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7" name="Google Shape;19817;p92"/>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92"/>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9" name="Google Shape;19819;p92"/>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0" name="Google Shape;19820;p92"/>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1" name="Google Shape;19821;p92"/>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2" name="Google Shape;19822;p92"/>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92"/>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92"/>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92"/>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92"/>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92"/>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92"/>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92"/>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92"/>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92"/>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92"/>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92"/>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92"/>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92"/>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92"/>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92"/>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92"/>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9" name="Google Shape;19839;p92"/>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0" name="Google Shape;19840;p92"/>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92"/>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92"/>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92"/>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92"/>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92"/>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6" name="Google Shape;19846;p92"/>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7" name="Google Shape;19847;p92"/>
          <p:cNvGrpSpPr/>
          <p:nvPr/>
        </p:nvGrpSpPr>
        <p:grpSpPr>
          <a:xfrm>
            <a:off x="3238846" y="2464342"/>
            <a:ext cx="383177" cy="291976"/>
            <a:chOff x="3238846" y="2464342"/>
            <a:chExt cx="383177" cy="291976"/>
          </a:xfrm>
        </p:grpSpPr>
        <p:sp>
          <p:nvSpPr>
            <p:cNvPr id="19848" name="Google Shape;19848;p92"/>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9" name="Google Shape;19849;p92"/>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0" name="Google Shape;19850;p92"/>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1" name="Google Shape;19851;p92"/>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92"/>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92"/>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92"/>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92"/>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92"/>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92"/>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8" name="Google Shape;19858;p92"/>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9" name="Google Shape;19859;p92"/>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92"/>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92"/>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2" name="Google Shape;19862;p92"/>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3" name="Google Shape;19863;p92"/>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92"/>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92"/>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6" name="Google Shape;19866;p92"/>
          <p:cNvGrpSpPr/>
          <p:nvPr/>
        </p:nvGrpSpPr>
        <p:grpSpPr>
          <a:xfrm>
            <a:off x="6161858" y="3847218"/>
            <a:ext cx="347434" cy="347434"/>
            <a:chOff x="2775123" y="1408261"/>
            <a:chExt cx="3847554" cy="3847554"/>
          </a:xfrm>
        </p:grpSpPr>
        <p:sp>
          <p:nvSpPr>
            <p:cNvPr id="19867" name="Google Shape;19867;p92"/>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8" name="Google Shape;19868;p92"/>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9" name="Google Shape;19869;p92"/>
            <p:cNvGrpSpPr/>
            <p:nvPr/>
          </p:nvGrpSpPr>
          <p:grpSpPr>
            <a:xfrm>
              <a:off x="3503656" y="1972170"/>
              <a:ext cx="2391038" cy="2719924"/>
              <a:chOff x="1512725" y="258500"/>
              <a:chExt cx="4570900" cy="5199625"/>
            </a:xfrm>
          </p:grpSpPr>
          <p:sp>
            <p:nvSpPr>
              <p:cNvPr id="19870" name="Google Shape;19870;p92"/>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1" name="Google Shape;19871;p92"/>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2" name="Google Shape;19872;p9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92"/>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9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5" name="Google Shape;19875;p92"/>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6" name="Google Shape;19876;p92"/>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80"/>
        <p:cNvGrpSpPr/>
        <p:nvPr/>
      </p:nvGrpSpPr>
      <p:grpSpPr>
        <a:xfrm>
          <a:off x="0" y="0"/>
          <a:ext cx="0" cy="0"/>
          <a:chOff x="0" y="0"/>
          <a:chExt cx="0" cy="0"/>
        </a:xfrm>
      </p:grpSpPr>
      <p:pic>
        <p:nvPicPr>
          <p:cNvPr id="19881" name="Google Shape;19881;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38"/>
        <p:cNvGrpSpPr/>
        <p:nvPr/>
      </p:nvGrpSpPr>
      <p:grpSpPr>
        <a:xfrm>
          <a:off x="0" y="0"/>
          <a:ext cx="0" cy="0"/>
          <a:chOff x="0" y="0"/>
          <a:chExt cx="0" cy="0"/>
        </a:xfrm>
      </p:grpSpPr>
      <p:grpSp>
        <p:nvGrpSpPr>
          <p:cNvPr id="1379" name="Google Shape;1379;p43"/>
          <p:cNvGrpSpPr/>
          <p:nvPr/>
        </p:nvGrpSpPr>
        <p:grpSpPr>
          <a:xfrm>
            <a:off x="7533293" y="1055972"/>
            <a:ext cx="242585" cy="475038"/>
            <a:chOff x="6833975" y="3957025"/>
            <a:chExt cx="346550" cy="678625"/>
          </a:xfrm>
        </p:grpSpPr>
        <p:sp>
          <p:nvSpPr>
            <p:cNvPr id="1380" name="Google Shape;1380;p43"/>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3"/>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3"/>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3"/>
          <p:cNvGrpSpPr/>
          <p:nvPr/>
        </p:nvGrpSpPr>
        <p:grpSpPr>
          <a:xfrm>
            <a:off x="247141" y="3804994"/>
            <a:ext cx="171833" cy="943110"/>
            <a:chOff x="6952525" y="2517050"/>
            <a:chExt cx="245475" cy="1347300"/>
          </a:xfrm>
        </p:grpSpPr>
        <p:sp>
          <p:nvSpPr>
            <p:cNvPr id="1387" name="Google Shape;1387;p43"/>
            <p:cNvSpPr/>
            <p:nvPr/>
          </p:nvSpPr>
          <p:spPr>
            <a:xfrm>
              <a:off x="7012550" y="2731325"/>
              <a:ext cx="185450" cy="1119350"/>
            </a:xfrm>
            <a:custGeom>
              <a:avLst/>
              <a:gdLst/>
              <a:ahLst/>
              <a:cxnLst/>
              <a:rect l="l" t="t" r="r" b="b"/>
              <a:pathLst>
                <a:path w="7418" h="44774" extrusionOk="0">
                  <a:moveTo>
                    <a:pt x="1" y="1"/>
                  </a:moveTo>
                  <a:lnTo>
                    <a:pt x="1" y="43649"/>
                  </a:lnTo>
                  <a:cubicBezTo>
                    <a:pt x="1" y="44257"/>
                    <a:pt x="487" y="44774"/>
                    <a:pt x="1095" y="44774"/>
                  </a:cubicBezTo>
                  <a:lnTo>
                    <a:pt x="6323" y="44774"/>
                  </a:lnTo>
                  <a:cubicBezTo>
                    <a:pt x="6931" y="44774"/>
                    <a:pt x="7417" y="44257"/>
                    <a:pt x="7356" y="43710"/>
                  </a:cubicBezTo>
                  <a:lnTo>
                    <a:pt x="73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3"/>
            <p:cNvSpPr/>
            <p:nvPr/>
          </p:nvSpPr>
          <p:spPr>
            <a:xfrm>
              <a:off x="6952525" y="2716900"/>
              <a:ext cx="214325" cy="1147450"/>
            </a:xfrm>
            <a:custGeom>
              <a:avLst/>
              <a:gdLst/>
              <a:ahLst/>
              <a:cxnLst/>
              <a:rect l="l" t="t" r="r" b="b"/>
              <a:pathLst>
                <a:path w="8573" h="45898" extrusionOk="0">
                  <a:moveTo>
                    <a:pt x="7417" y="1155"/>
                  </a:moveTo>
                  <a:lnTo>
                    <a:pt x="7417" y="44287"/>
                  </a:lnTo>
                  <a:cubicBezTo>
                    <a:pt x="7417" y="44560"/>
                    <a:pt x="7204" y="44803"/>
                    <a:pt x="6900" y="44803"/>
                  </a:cubicBezTo>
                  <a:lnTo>
                    <a:pt x="1672" y="44803"/>
                  </a:lnTo>
                  <a:cubicBezTo>
                    <a:pt x="1368" y="44803"/>
                    <a:pt x="1155" y="44591"/>
                    <a:pt x="1155" y="44287"/>
                  </a:cubicBezTo>
                  <a:lnTo>
                    <a:pt x="1155" y="1155"/>
                  </a:lnTo>
                  <a:close/>
                  <a:moveTo>
                    <a:pt x="578" y="0"/>
                  </a:moveTo>
                  <a:cubicBezTo>
                    <a:pt x="274" y="0"/>
                    <a:pt x="0" y="274"/>
                    <a:pt x="0" y="578"/>
                  </a:cubicBezTo>
                  <a:lnTo>
                    <a:pt x="0" y="44226"/>
                  </a:lnTo>
                  <a:cubicBezTo>
                    <a:pt x="0" y="45138"/>
                    <a:pt x="760" y="45898"/>
                    <a:pt x="1672" y="45898"/>
                  </a:cubicBezTo>
                  <a:lnTo>
                    <a:pt x="6900" y="45898"/>
                  </a:lnTo>
                  <a:cubicBezTo>
                    <a:pt x="7812" y="45898"/>
                    <a:pt x="8572" y="45199"/>
                    <a:pt x="8511" y="44287"/>
                  </a:cubicBezTo>
                  <a:lnTo>
                    <a:pt x="8511" y="578"/>
                  </a:lnTo>
                  <a:cubicBezTo>
                    <a:pt x="8511" y="274"/>
                    <a:pt x="8238" y="0"/>
                    <a:pt x="79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3"/>
            <p:cNvSpPr/>
            <p:nvPr/>
          </p:nvSpPr>
          <p:spPr>
            <a:xfrm>
              <a:off x="6966950" y="3655350"/>
              <a:ext cx="184700" cy="28900"/>
            </a:xfrm>
            <a:custGeom>
              <a:avLst/>
              <a:gdLst/>
              <a:ahLst/>
              <a:cxnLst/>
              <a:rect l="l" t="t" r="r" b="b"/>
              <a:pathLst>
                <a:path w="7388" h="1156" extrusionOk="0">
                  <a:moveTo>
                    <a:pt x="1" y="1"/>
                  </a:moveTo>
                  <a:lnTo>
                    <a:pt x="1" y="1156"/>
                  </a:lnTo>
                  <a:lnTo>
                    <a:pt x="7387" y="1156"/>
                  </a:lnTo>
                  <a:lnTo>
                    <a:pt x="7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3"/>
            <p:cNvSpPr/>
            <p:nvPr/>
          </p:nvSpPr>
          <p:spPr>
            <a:xfrm>
              <a:off x="6952525" y="2517050"/>
              <a:ext cx="215075" cy="228750"/>
            </a:xfrm>
            <a:custGeom>
              <a:avLst/>
              <a:gdLst/>
              <a:ahLst/>
              <a:cxnLst/>
              <a:rect l="l" t="t" r="r" b="b"/>
              <a:pathLst>
                <a:path w="8603" h="9150" extrusionOk="0">
                  <a:moveTo>
                    <a:pt x="4256" y="1915"/>
                  </a:moveTo>
                  <a:lnTo>
                    <a:pt x="7083" y="7994"/>
                  </a:lnTo>
                  <a:lnTo>
                    <a:pt x="1490" y="7994"/>
                  </a:lnTo>
                  <a:lnTo>
                    <a:pt x="4256" y="1915"/>
                  </a:lnTo>
                  <a:close/>
                  <a:moveTo>
                    <a:pt x="4317" y="0"/>
                  </a:moveTo>
                  <a:cubicBezTo>
                    <a:pt x="4073" y="0"/>
                    <a:pt x="3861" y="152"/>
                    <a:pt x="3770" y="335"/>
                  </a:cubicBezTo>
                  <a:lnTo>
                    <a:pt x="92" y="8359"/>
                  </a:lnTo>
                  <a:cubicBezTo>
                    <a:pt x="0" y="8511"/>
                    <a:pt x="0" y="8724"/>
                    <a:pt x="122" y="8876"/>
                  </a:cubicBezTo>
                  <a:cubicBezTo>
                    <a:pt x="244" y="9028"/>
                    <a:pt x="426" y="9149"/>
                    <a:pt x="608" y="9149"/>
                  </a:cubicBezTo>
                  <a:lnTo>
                    <a:pt x="7995" y="9149"/>
                  </a:lnTo>
                  <a:cubicBezTo>
                    <a:pt x="8177" y="9149"/>
                    <a:pt x="8329" y="9058"/>
                    <a:pt x="8481" y="8876"/>
                  </a:cubicBezTo>
                  <a:cubicBezTo>
                    <a:pt x="8602" y="8724"/>
                    <a:pt x="8602" y="8541"/>
                    <a:pt x="8511" y="8359"/>
                  </a:cubicBezTo>
                  <a:lnTo>
                    <a:pt x="4833" y="335"/>
                  </a:lnTo>
                  <a:cubicBezTo>
                    <a:pt x="4712" y="91"/>
                    <a:pt x="4529" y="0"/>
                    <a:pt x="4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43"/>
          <p:cNvGrpSpPr/>
          <p:nvPr/>
        </p:nvGrpSpPr>
        <p:grpSpPr>
          <a:xfrm>
            <a:off x="6226242" y="478890"/>
            <a:ext cx="1675047" cy="149573"/>
            <a:chOff x="4790625" y="1824675"/>
            <a:chExt cx="2392925" cy="213675"/>
          </a:xfrm>
        </p:grpSpPr>
        <p:sp>
          <p:nvSpPr>
            <p:cNvPr id="1392" name="Google Shape;1392;p43"/>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3"/>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3"/>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3"/>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3"/>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43"/>
          <p:cNvGrpSpPr/>
          <p:nvPr/>
        </p:nvGrpSpPr>
        <p:grpSpPr>
          <a:xfrm>
            <a:off x="132218" y="2645048"/>
            <a:ext cx="246837" cy="387257"/>
            <a:chOff x="404525" y="4002625"/>
            <a:chExt cx="352625" cy="553225"/>
          </a:xfrm>
        </p:grpSpPr>
        <p:sp>
          <p:nvSpPr>
            <p:cNvPr id="1398" name="Google Shape;1398;p43"/>
            <p:cNvSpPr/>
            <p:nvPr/>
          </p:nvSpPr>
          <p:spPr>
            <a:xfrm>
              <a:off x="449375" y="4049750"/>
              <a:ext cx="307775" cy="506100"/>
            </a:xfrm>
            <a:custGeom>
              <a:avLst/>
              <a:gdLst/>
              <a:ahLst/>
              <a:cxnLst/>
              <a:rect l="l" t="t" r="r" b="b"/>
              <a:pathLst>
                <a:path w="12311" h="20244" extrusionOk="0">
                  <a:moveTo>
                    <a:pt x="0" y="0"/>
                  </a:moveTo>
                  <a:lnTo>
                    <a:pt x="0" y="20244"/>
                  </a:lnTo>
                  <a:lnTo>
                    <a:pt x="12310" y="20244"/>
                  </a:lnTo>
                  <a:lnTo>
                    <a:pt x="123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3"/>
            <p:cNvSpPr/>
            <p:nvPr/>
          </p:nvSpPr>
          <p:spPr>
            <a:xfrm>
              <a:off x="510925" y="4017075"/>
              <a:ext cx="124625" cy="506850"/>
            </a:xfrm>
            <a:custGeom>
              <a:avLst/>
              <a:gdLst/>
              <a:ahLst/>
              <a:cxnLst/>
              <a:rect l="l" t="t" r="r" b="b"/>
              <a:pathLst>
                <a:path w="4985" h="20274" extrusionOk="0">
                  <a:moveTo>
                    <a:pt x="0" y="0"/>
                  </a:moveTo>
                  <a:lnTo>
                    <a:pt x="0" y="20274"/>
                  </a:lnTo>
                  <a:lnTo>
                    <a:pt x="4985" y="20274"/>
                  </a:lnTo>
                  <a:lnTo>
                    <a:pt x="4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3"/>
            <p:cNvSpPr/>
            <p:nvPr/>
          </p:nvSpPr>
          <p:spPr>
            <a:xfrm>
              <a:off x="404525" y="4002625"/>
              <a:ext cx="337425" cy="534225"/>
            </a:xfrm>
            <a:custGeom>
              <a:avLst/>
              <a:gdLst/>
              <a:ahLst/>
              <a:cxnLst/>
              <a:rect l="l" t="t" r="r" b="b"/>
              <a:pathLst>
                <a:path w="13497" h="21369" extrusionOk="0">
                  <a:moveTo>
                    <a:pt x="12341" y="1125"/>
                  </a:moveTo>
                  <a:lnTo>
                    <a:pt x="12341" y="20244"/>
                  </a:lnTo>
                  <a:lnTo>
                    <a:pt x="1125" y="20244"/>
                  </a:lnTo>
                  <a:lnTo>
                    <a:pt x="1125" y="1125"/>
                  </a:lnTo>
                  <a:close/>
                  <a:moveTo>
                    <a:pt x="578" y="1"/>
                  </a:moveTo>
                  <a:cubicBezTo>
                    <a:pt x="274" y="1"/>
                    <a:pt x="1" y="244"/>
                    <a:pt x="1" y="548"/>
                  </a:cubicBezTo>
                  <a:lnTo>
                    <a:pt x="1" y="20822"/>
                  </a:lnTo>
                  <a:cubicBezTo>
                    <a:pt x="1" y="21126"/>
                    <a:pt x="274" y="21369"/>
                    <a:pt x="578" y="21369"/>
                  </a:cubicBezTo>
                  <a:lnTo>
                    <a:pt x="12919" y="21369"/>
                  </a:lnTo>
                  <a:cubicBezTo>
                    <a:pt x="13223" y="21369"/>
                    <a:pt x="13496" y="21156"/>
                    <a:pt x="13436" y="20822"/>
                  </a:cubicBezTo>
                  <a:lnTo>
                    <a:pt x="13436" y="548"/>
                  </a:lnTo>
                  <a:cubicBezTo>
                    <a:pt x="13436" y="244"/>
                    <a:pt x="13192" y="1"/>
                    <a:pt x="12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3"/>
            <p:cNvSpPr/>
            <p:nvPr/>
          </p:nvSpPr>
          <p:spPr>
            <a:xfrm>
              <a:off x="496475" y="4002625"/>
              <a:ext cx="152775" cy="534225"/>
            </a:xfrm>
            <a:custGeom>
              <a:avLst/>
              <a:gdLst/>
              <a:ahLst/>
              <a:cxnLst/>
              <a:rect l="l" t="t" r="r" b="b"/>
              <a:pathLst>
                <a:path w="6111" h="21369" extrusionOk="0">
                  <a:moveTo>
                    <a:pt x="4985" y="1125"/>
                  </a:moveTo>
                  <a:lnTo>
                    <a:pt x="4985" y="20244"/>
                  </a:lnTo>
                  <a:lnTo>
                    <a:pt x="1156" y="20244"/>
                  </a:lnTo>
                  <a:lnTo>
                    <a:pt x="1156" y="1125"/>
                  </a:lnTo>
                  <a:close/>
                  <a:moveTo>
                    <a:pt x="578" y="1"/>
                  </a:moveTo>
                  <a:cubicBezTo>
                    <a:pt x="274" y="1"/>
                    <a:pt x="1" y="244"/>
                    <a:pt x="1" y="548"/>
                  </a:cubicBezTo>
                  <a:lnTo>
                    <a:pt x="1" y="20822"/>
                  </a:lnTo>
                  <a:cubicBezTo>
                    <a:pt x="1" y="21126"/>
                    <a:pt x="274" y="21369"/>
                    <a:pt x="578" y="21369"/>
                  </a:cubicBezTo>
                  <a:lnTo>
                    <a:pt x="5563" y="21369"/>
                  </a:lnTo>
                  <a:cubicBezTo>
                    <a:pt x="5867" y="21369"/>
                    <a:pt x="6110" y="21156"/>
                    <a:pt x="6110" y="20822"/>
                  </a:cubicBezTo>
                  <a:lnTo>
                    <a:pt x="6110" y="548"/>
                  </a:lnTo>
                  <a:cubicBezTo>
                    <a:pt x="6110" y="244"/>
                    <a:pt x="5837" y="1"/>
                    <a:pt x="55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3"/>
            <p:cNvSpPr/>
            <p:nvPr/>
          </p:nvSpPr>
          <p:spPr>
            <a:xfrm>
              <a:off x="496475" y="4172850"/>
              <a:ext cx="154275" cy="154275"/>
            </a:xfrm>
            <a:custGeom>
              <a:avLst/>
              <a:gdLst/>
              <a:ahLst/>
              <a:cxnLst/>
              <a:rect l="l" t="t" r="r" b="b"/>
              <a:pathLst>
                <a:path w="6171" h="6171" extrusionOk="0">
                  <a:moveTo>
                    <a:pt x="3071" y="1186"/>
                  </a:moveTo>
                  <a:cubicBezTo>
                    <a:pt x="4104" y="1186"/>
                    <a:pt x="4985" y="2037"/>
                    <a:pt x="5016" y="3131"/>
                  </a:cubicBezTo>
                  <a:cubicBezTo>
                    <a:pt x="5016" y="4195"/>
                    <a:pt x="4134" y="5076"/>
                    <a:pt x="3071" y="5076"/>
                  </a:cubicBezTo>
                  <a:cubicBezTo>
                    <a:pt x="2007" y="5076"/>
                    <a:pt x="1125" y="4195"/>
                    <a:pt x="1125" y="3131"/>
                  </a:cubicBezTo>
                  <a:cubicBezTo>
                    <a:pt x="1125" y="2067"/>
                    <a:pt x="2007" y="1186"/>
                    <a:pt x="3071" y="1186"/>
                  </a:cubicBezTo>
                  <a:close/>
                  <a:moveTo>
                    <a:pt x="3071" y="0"/>
                  </a:moveTo>
                  <a:cubicBezTo>
                    <a:pt x="1368" y="0"/>
                    <a:pt x="1" y="1429"/>
                    <a:pt x="1" y="3101"/>
                  </a:cubicBezTo>
                  <a:cubicBezTo>
                    <a:pt x="1" y="4803"/>
                    <a:pt x="1399" y="6171"/>
                    <a:pt x="3071" y="6171"/>
                  </a:cubicBezTo>
                  <a:cubicBezTo>
                    <a:pt x="4742" y="6171"/>
                    <a:pt x="6110" y="4803"/>
                    <a:pt x="6171" y="3101"/>
                  </a:cubicBezTo>
                  <a:cubicBezTo>
                    <a:pt x="6171" y="1398"/>
                    <a:pt x="4742" y="0"/>
                    <a:pt x="3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43"/>
          <p:cNvGrpSpPr/>
          <p:nvPr/>
        </p:nvGrpSpPr>
        <p:grpSpPr>
          <a:xfrm>
            <a:off x="80077" y="3181190"/>
            <a:ext cx="214917" cy="230335"/>
            <a:chOff x="424275" y="4593075"/>
            <a:chExt cx="307025" cy="329050"/>
          </a:xfrm>
        </p:grpSpPr>
        <p:sp>
          <p:nvSpPr>
            <p:cNvPr id="1404" name="Google Shape;1404;p43"/>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3"/>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3"/>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43"/>
          <p:cNvGrpSpPr/>
          <p:nvPr/>
        </p:nvGrpSpPr>
        <p:grpSpPr>
          <a:xfrm>
            <a:off x="8852895" y="1731985"/>
            <a:ext cx="214918" cy="250565"/>
            <a:chOff x="6571050" y="2495000"/>
            <a:chExt cx="307025" cy="357950"/>
          </a:xfrm>
        </p:grpSpPr>
        <p:sp>
          <p:nvSpPr>
            <p:cNvPr id="1408" name="Google Shape;1408;p43"/>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3"/>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3"/>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43"/>
          <p:cNvGrpSpPr/>
          <p:nvPr/>
        </p:nvGrpSpPr>
        <p:grpSpPr>
          <a:xfrm>
            <a:off x="7945958" y="141515"/>
            <a:ext cx="1103235" cy="1479835"/>
            <a:chOff x="393738" y="1475915"/>
            <a:chExt cx="1103235" cy="1479835"/>
          </a:xfrm>
        </p:grpSpPr>
        <p:sp>
          <p:nvSpPr>
            <p:cNvPr id="1412" name="Google Shape;1412;p43"/>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3"/>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3"/>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3"/>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3"/>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3"/>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3"/>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 name="Google Shape;1419;p43"/>
          <p:cNvGrpSpPr/>
          <p:nvPr/>
        </p:nvGrpSpPr>
        <p:grpSpPr>
          <a:xfrm>
            <a:off x="8735911" y="2127765"/>
            <a:ext cx="346832" cy="1809080"/>
            <a:chOff x="4713875" y="2486650"/>
            <a:chExt cx="495475" cy="2584400"/>
          </a:xfrm>
        </p:grpSpPr>
        <p:sp>
          <p:nvSpPr>
            <p:cNvPr id="1420" name="Google Shape;1420;p43"/>
            <p:cNvSpPr/>
            <p:nvPr/>
          </p:nvSpPr>
          <p:spPr>
            <a:xfrm>
              <a:off x="4772400" y="2544400"/>
              <a:ext cx="436950" cy="2526650"/>
            </a:xfrm>
            <a:custGeom>
              <a:avLst/>
              <a:gdLst/>
              <a:ahLst/>
              <a:cxnLst/>
              <a:rect l="l" t="t" r="r" b="b"/>
              <a:pathLst>
                <a:path w="17478" h="101066" extrusionOk="0">
                  <a:moveTo>
                    <a:pt x="0" y="1"/>
                  </a:moveTo>
                  <a:lnTo>
                    <a:pt x="0" y="101066"/>
                  </a:lnTo>
                  <a:lnTo>
                    <a:pt x="17478" y="101066"/>
                  </a:lnTo>
                  <a:lnTo>
                    <a:pt x="1747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3"/>
            <p:cNvSpPr/>
            <p:nvPr/>
          </p:nvSpPr>
          <p:spPr>
            <a:xfrm>
              <a:off x="4713875" y="2486650"/>
              <a:ext cx="465850" cy="2554775"/>
            </a:xfrm>
            <a:custGeom>
              <a:avLst/>
              <a:gdLst/>
              <a:ahLst/>
              <a:cxnLst/>
              <a:rect l="l" t="t" r="r" b="b"/>
              <a:pathLst>
                <a:path w="18634" h="102191" extrusionOk="0">
                  <a:moveTo>
                    <a:pt x="17448" y="1125"/>
                  </a:moveTo>
                  <a:lnTo>
                    <a:pt x="17448" y="101066"/>
                  </a:lnTo>
                  <a:lnTo>
                    <a:pt x="1095" y="101066"/>
                  </a:lnTo>
                  <a:lnTo>
                    <a:pt x="1095" y="1125"/>
                  </a:lnTo>
                  <a:close/>
                  <a:moveTo>
                    <a:pt x="1" y="0"/>
                  </a:moveTo>
                  <a:lnTo>
                    <a:pt x="1" y="102190"/>
                  </a:lnTo>
                  <a:lnTo>
                    <a:pt x="18633" y="102190"/>
                  </a:lnTo>
                  <a:lnTo>
                    <a:pt x="186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3"/>
            <p:cNvSpPr/>
            <p:nvPr/>
          </p:nvSpPr>
          <p:spPr>
            <a:xfrm>
              <a:off x="5036825" y="25824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3"/>
            <p:cNvSpPr/>
            <p:nvPr/>
          </p:nvSpPr>
          <p:spPr>
            <a:xfrm>
              <a:off x="5036825" y="2796675"/>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3"/>
            <p:cNvSpPr/>
            <p:nvPr/>
          </p:nvSpPr>
          <p:spPr>
            <a:xfrm>
              <a:off x="5036825" y="301172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3"/>
            <p:cNvSpPr/>
            <p:nvPr/>
          </p:nvSpPr>
          <p:spPr>
            <a:xfrm>
              <a:off x="5036825" y="3225250"/>
              <a:ext cx="128450" cy="18275"/>
            </a:xfrm>
            <a:custGeom>
              <a:avLst/>
              <a:gdLst/>
              <a:ahLst/>
              <a:cxnLst/>
              <a:rect l="l" t="t" r="r" b="b"/>
              <a:pathLst>
                <a:path w="5138" h="731" extrusionOk="0">
                  <a:moveTo>
                    <a:pt x="1" y="1"/>
                  </a:moveTo>
                  <a:lnTo>
                    <a:pt x="1" y="730"/>
                  </a:lnTo>
                  <a:lnTo>
                    <a:pt x="5138" y="73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3"/>
            <p:cNvSpPr/>
            <p:nvPr/>
          </p:nvSpPr>
          <p:spPr>
            <a:xfrm>
              <a:off x="5036825" y="3440300"/>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3"/>
            <p:cNvSpPr/>
            <p:nvPr/>
          </p:nvSpPr>
          <p:spPr>
            <a:xfrm>
              <a:off x="5036825" y="36546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3"/>
            <p:cNvSpPr/>
            <p:nvPr/>
          </p:nvSpPr>
          <p:spPr>
            <a:xfrm>
              <a:off x="5036825" y="386890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3"/>
            <p:cNvSpPr/>
            <p:nvPr/>
          </p:nvSpPr>
          <p:spPr>
            <a:xfrm>
              <a:off x="5036825" y="4083175"/>
              <a:ext cx="128450" cy="17500"/>
            </a:xfrm>
            <a:custGeom>
              <a:avLst/>
              <a:gdLst/>
              <a:ahLst/>
              <a:cxnLst/>
              <a:rect l="l" t="t" r="r" b="b"/>
              <a:pathLst>
                <a:path w="5138" h="700" extrusionOk="0">
                  <a:moveTo>
                    <a:pt x="1" y="1"/>
                  </a:moveTo>
                  <a:lnTo>
                    <a:pt x="1" y="700"/>
                  </a:lnTo>
                  <a:lnTo>
                    <a:pt x="5138" y="700"/>
                  </a:lnTo>
                  <a:lnTo>
                    <a:pt x="51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3"/>
            <p:cNvSpPr/>
            <p:nvPr/>
          </p:nvSpPr>
          <p:spPr>
            <a:xfrm>
              <a:off x="5036825" y="4297475"/>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3"/>
            <p:cNvSpPr/>
            <p:nvPr/>
          </p:nvSpPr>
          <p:spPr>
            <a:xfrm>
              <a:off x="5036825" y="4512525"/>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3"/>
            <p:cNvSpPr/>
            <p:nvPr/>
          </p:nvSpPr>
          <p:spPr>
            <a:xfrm>
              <a:off x="5036825" y="4726050"/>
              <a:ext cx="128450" cy="18250"/>
            </a:xfrm>
            <a:custGeom>
              <a:avLst/>
              <a:gdLst/>
              <a:ahLst/>
              <a:cxnLst/>
              <a:rect l="l" t="t" r="r" b="b"/>
              <a:pathLst>
                <a:path w="5138" h="730" extrusionOk="0">
                  <a:moveTo>
                    <a:pt x="1" y="0"/>
                  </a:moveTo>
                  <a:lnTo>
                    <a:pt x="1" y="730"/>
                  </a:lnTo>
                  <a:lnTo>
                    <a:pt x="5138" y="730"/>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3"/>
            <p:cNvSpPr/>
            <p:nvPr/>
          </p:nvSpPr>
          <p:spPr>
            <a:xfrm>
              <a:off x="5036825" y="4960100"/>
              <a:ext cx="128450" cy="17500"/>
            </a:xfrm>
            <a:custGeom>
              <a:avLst/>
              <a:gdLst/>
              <a:ahLst/>
              <a:cxnLst/>
              <a:rect l="l" t="t" r="r" b="b"/>
              <a:pathLst>
                <a:path w="5138" h="700" extrusionOk="0">
                  <a:moveTo>
                    <a:pt x="1" y="0"/>
                  </a:moveTo>
                  <a:lnTo>
                    <a:pt x="1" y="699"/>
                  </a:lnTo>
                  <a:lnTo>
                    <a:pt x="5138" y="699"/>
                  </a:lnTo>
                  <a:lnTo>
                    <a:pt x="51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3"/>
            <p:cNvSpPr/>
            <p:nvPr/>
          </p:nvSpPr>
          <p:spPr>
            <a:xfrm>
              <a:off x="4831675" y="2500325"/>
              <a:ext cx="30400" cy="2526650"/>
            </a:xfrm>
            <a:custGeom>
              <a:avLst/>
              <a:gdLst/>
              <a:ahLst/>
              <a:cxnLst/>
              <a:rect l="l" t="t" r="r" b="b"/>
              <a:pathLst>
                <a:path w="1216" h="101066" extrusionOk="0">
                  <a:moveTo>
                    <a:pt x="0" y="1"/>
                  </a:moveTo>
                  <a:lnTo>
                    <a:pt x="0" y="101066"/>
                  </a:lnTo>
                  <a:lnTo>
                    <a:pt x="1216" y="101066"/>
                  </a:lnTo>
                  <a:lnTo>
                    <a:pt x="1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5" name="Google Shape;1435;p43"/>
          <p:cNvSpPr/>
          <p:nvPr/>
        </p:nvSpPr>
        <p:spPr>
          <a:xfrm>
            <a:off x="3122384" y="4975589"/>
            <a:ext cx="36448" cy="36501"/>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158;p41">
            <a:extLst>
              <a:ext uri="{FF2B5EF4-FFF2-40B4-BE49-F238E27FC236}">
                <a16:creationId xmlns:a16="http://schemas.microsoft.com/office/drawing/2014/main" id="{011FF8E8-E519-2071-2F90-6A880BAC6410}"/>
              </a:ext>
            </a:extLst>
          </p:cNvPr>
          <p:cNvSpPr txBox="1">
            <a:spLocks/>
          </p:cNvSpPr>
          <p:nvPr/>
        </p:nvSpPr>
        <p:spPr>
          <a:xfrm>
            <a:off x="674376" y="583235"/>
            <a:ext cx="5778000" cy="6080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Exo 2 Black"/>
              <a:buNone/>
              <a:defRPr sz="4100" b="0" i="0" u="none" strike="noStrike" cap="none">
                <a:solidFill>
                  <a:schemeClr val="lt1"/>
                </a:solidFill>
                <a:latin typeface="Exo 2 Black"/>
                <a:ea typeface="Exo 2 Black"/>
                <a:cs typeface="Exo 2 Black"/>
                <a:sym typeface="Exo 2 Black"/>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l"/>
            <a:r>
              <a:rPr lang="vi-VN" sz="3500" dirty="0"/>
              <a:t>3. Chu vi và diện tích hình bình hành</a:t>
            </a:r>
          </a:p>
        </p:txBody>
      </p:sp>
      <p:sp>
        <p:nvSpPr>
          <p:cNvPr id="5" name="Title 12">
            <a:extLst>
              <a:ext uri="{FF2B5EF4-FFF2-40B4-BE49-F238E27FC236}">
                <a16:creationId xmlns:a16="http://schemas.microsoft.com/office/drawing/2014/main" id="{E4BBFF25-C26F-2067-EFC5-D4E196BB8BF9}"/>
              </a:ext>
            </a:extLst>
          </p:cNvPr>
          <p:cNvSpPr txBox="1">
            <a:spLocks/>
          </p:cNvSpPr>
          <p:nvPr/>
        </p:nvSpPr>
        <p:spPr>
          <a:xfrm>
            <a:off x="672373" y="1477608"/>
            <a:ext cx="4135937" cy="338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400" dirty="0">
                <a:solidFill>
                  <a:schemeClr val="bg1"/>
                </a:solidFill>
                <a:latin typeface="Exo 2 Black" panose="020B0604020202020204" charset="0"/>
              </a:rPr>
              <a:t>b. Diện tích hình bình hành</a:t>
            </a:r>
            <a:endParaRPr lang="en-US" sz="2400" dirty="0">
              <a:solidFill>
                <a:schemeClr val="bg1"/>
              </a:solidFill>
              <a:latin typeface="Exo 2 Black" panose="020B0604020202020204" charset="0"/>
            </a:endParaRPr>
          </a:p>
        </p:txBody>
      </p:sp>
      <p:grpSp>
        <p:nvGrpSpPr>
          <p:cNvPr id="10" name="Group 9">
            <a:extLst>
              <a:ext uri="{FF2B5EF4-FFF2-40B4-BE49-F238E27FC236}">
                <a16:creationId xmlns:a16="http://schemas.microsoft.com/office/drawing/2014/main" id="{19A632DF-B847-499E-7EA2-119F19AD5B65}"/>
              </a:ext>
            </a:extLst>
          </p:cNvPr>
          <p:cNvGrpSpPr/>
          <p:nvPr/>
        </p:nvGrpSpPr>
        <p:grpSpPr>
          <a:xfrm>
            <a:off x="5029233" y="1671667"/>
            <a:ext cx="3254767" cy="2344475"/>
            <a:chOff x="1432560" y="-139831"/>
            <a:chExt cx="3703320" cy="2547753"/>
          </a:xfrm>
        </p:grpSpPr>
        <p:sp>
          <p:nvSpPr>
            <p:cNvPr id="11" name="Text Box 12">
              <a:extLst>
                <a:ext uri="{FF2B5EF4-FFF2-40B4-BE49-F238E27FC236}">
                  <a16:creationId xmlns:a16="http://schemas.microsoft.com/office/drawing/2014/main" id="{2C6AD79F-ABF6-19E2-BC40-7DDD3A303735}"/>
                </a:ext>
              </a:extLst>
            </p:cNvPr>
            <p:cNvSpPr txBox="1"/>
            <p:nvPr/>
          </p:nvSpPr>
          <p:spPr>
            <a:xfrm>
              <a:off x="1600200" y="1950722"/>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a:latin typeface="Times New Roman"/>
                  <a:ea typeface="Calibri"/>
                  <a:cs typeface="Times New Roman"/>
                </a:rPr>
                <a:t>H</a:t>
              </a:r>
              <a:endParaRPr lang="en-US" sz="1400">
                <a:latin typeface="Times New Roman"/>
                <a:ea typeface="Calibri"/>
                <a:cs typeface="Times New Roman"/>
              </a:endParaRPr>
            </a:p>
          </p:txBody>
        </p:sp>
        <p:grpSp>
          <p:nvGrpSpPr>
            <p:cNvPr id="12" name="Group 11">
              <a:extLst>
                <a:ext uri="{FF2B5EF4-FFF2-40B4-BE49-F238E27FC236}">
                  <a16:creationId xmlns:a16="http://schemas.microsoft.com/office/drawing/2014/main" id="{F1158B60-A938-F63F-D355-9C198B957197}"/>
                </a:ext>
              </a:extLst>
            </p:cNvPr>
            <p:cNvGrpSpPr/>
            <p:nvPr/>
          </p:nvGrpSpPr>
          <p:grpSpPr>
            <a:xfrm>
              <a:off x="1432560" y="-139831"/>
              <a:ext cx="3703320" cy="2487937"/>
              <a:chOff x="1432560" y="-139831"/>
              <a:chExt cx="3703320" cy="2487938"/>
            </a:xfrm>
          </p:grpSpPr>
          <p:sp>
            <p:nvSpPr>
              <p:cNvPr id="13" name="Text Box 5">
                <a:extLst>
                  <a:ext uri="{FF2B5EF4-FFF2-40B4-BE49-F238E27FC236}">
                    <a16:creationId xmlns:a16="http://schemas.microsoft.com/office/drawing/2014/main" id="{D614ADE3-0051-C5CD-B157-9D8803AAD6FB}"/>
                  </a:ext>
                </a:extLst>
              </p:cNvPr>
              <p:cNvSpPr txBox="1"/>
              <p:nvPr/>
            </p:nvSpPr>
            <p:spPr>
              <a:xfrm>
                <a:off x="1432560" y="-139831"/>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B</a:t>
                </a:r>
                <a:endParaRPr lang="en-US" sz="1400" dirty="0">
                  <a:latin typeface="Times New Roman"/>
                  <a:ea typeface="Calibri"/>
                  <a:cs typeface="Times New Roman"/>
                </a:endParaRPr>
              </a:p>
            </p:txBody>
          </p:sp>
          <p:sp>
            <p:nvSpPr>
              <p:cNvPr id="14" name="Text Box 6">
                <a:extLst>
                  <a:ext uri="{FF2B5EF4-FFF2-40B4-BE49-F238E27FC236}">
                    <a16:creationId xmlns:a16="http://schemas.microsoft.com/office/drawing/2014/main" id="{CA48AA0F-4461-1E75-519A-4D6AC3C2B048}"/>
                  </a:ext>
                </a:extLst>
              </p:cNvPr>
              <p:cNvSpPr txBox="1"/>
              <p:nvPr/>
            </p:nvSpPr>
            <p:spPr>
              <a:xfrm>
                <a:off x="4648200" y="0"/>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C</a:t>
                </a:r>
                <a:endParaRPr lang="en-US" sz="1400" dirty="0">
                  <a:latin typeface="Times New Roman"/>
                  <a:ea typeface="Calibri"/>
                  <a:cs typeface="Times New Roman"/>
                </a:endParaRPr>
              </a:p>
            </p:txBody>
          </p:sp>
          <p:sp>
            <p:nvSpPr>
              <p:cNvPr id="15" name="Text Box 8">
                <a:extLst>
                  <a:ext uri="{FF2B5EF4-FFF2-40B4-BE49-F238E27FC236}">
                    <a16:creationId xmlns:a16="http://schemas.microsoft.com/office/drawing/2014/main" id="{4E4E43F9-005F-E3E2-1413-21C04B1D25FE}"/>
                  </a:ext>
                </a:extLst>
              </p:cNvPr>
              <p:cNvSpPr txBox="1"/>
              <p:nvPr/>
            </p:nvSpPr>
            <p:spPr>
              <a:xfrm>
                <a:off x="3347676" y="1890907"/>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D</a:t>
                </a:r>
                <a:endParaRPr lang="en-US" sz="1400" dirty="0">
                  <a:latin typeface="Times New Roman"/>
                  <a:ea typeface="Calibri"/>
                  <a:cs typeface="Times New Roman"/>
                </a:endParaRPr>
              </a:p>
            </p:txBody>
          </p:sp>
          <p:grpSp>
            <p:nvGrpSpPr>
              <p:cNvPr id="16" name="Group 15">
                <a:extLst>
                  <a:ext uri="{FF2B5EF4-FFF2-40B4-BE49-F238E27FC236}">
                    <a16:creationId xmlns:a16="http://schemas.microsoft.com/office/drawing/2014/main" id="{E5220028-B1D3-7DED-E4D8-D688F540C07C}"/>
                  </a:ext>
                </a:extLst>
              </p:cNvPr>
              <p:cNvGrpSpPr/>
              <p:nvPr/>
            </p:nvGrpSpPr>
            <p:grpSpPr>
              <a:xfrm>
                <a:off x="1676399" y="381000"/>
                <a:ext cx="3093721" cy="1615440"/>
                <a:chOff x="1188719" y="0"/>
                <a:chExt cx="3093721" cy="1615440"/>
              </a:xfrm>
            </p:grpSpPr>
            <p:cxnSp>
              <p:nvCxnSpPr>
                <p:cNvPr id="17" name="Straight Connector 16">
                  <a:extLst>
                    <a:ext uri="{FF2B5EF4-FFF2-40B4-BE49-F238E27FC236}">
                      <a16:creationId xmlns:a16="http://schemas.microsoft.com/office/drawing/2014/main" id="{6941C242-2CE2-8718-E301-D17B740EFDAB}"/>
                    </a:ext>
                  </a:extLst>
                </p:cNvPr>
                <p:cNvCxnSpPr/>
                <p:nvPr/>
              </p:nvCxnSpPr>
              <p:spPr>
                <a:xfrm>
                  <a:off x="1188719" y="1615440"/>
                  <a:ext cx="1859281"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43A865-587A-28E2-9235-D6AC3CA5DC0F}"/>
                    </a:ext>
                  </a:extLst>
                </p:cNvPr>
                <p:cNvCxnSpPr/>
                <p:nvPr/>
              </p:nvCxnSpPr>
              <p:spPr>
                <a:xfrm>
                  <a:off x="1219200" y="15240"/>
                  <a:ext cx="3048000" cy="0"/>
                </a:xfrm>
                <a:prstGeom prst="line">
                  <a:avLst/>
                </a:prstGeom>
                <a:ln/>
              </p:spPr>
              <p:style>
                <a:lnRef idx="2">
                  <a:schemeClr val="dk1"/>
                </a:lnRef>
                <a:fillRef idx="0">
                  <a:schemeClr val="dk1"/>
                </a:fillRef>
                <a:effectRef idx="1">
                  <a:schemeClr val="dk1"/>
                </a:effectRef>
                <a:fontRef idx="minor">
                  <a:schemeClr val="tx1"/>
                </a:fontRef>
              </p:style>
            </p:cxnSp>
            <p:cxnSp>
              <p:nvCxnSpPr>
                <p:cNvPr id="19" name="Straight Connector 18">
                  <a:extLst>
                    <a:ext uri="{FF2B5EF4-FFF2-40B4-BE49-F238E27FC236}">
                      <a16:creationId xmlns:a16="http://schemas.microsoft.com/office/drawing/2014/main" id="{ADDD5C26-A8FB-0BB5-CF20-0814FAC8B525}"/>
                    </a:ext>
                  </a:extLst>
                </p:cNvPr>
                <p:cNvCxnSpPr/>
                <p:nvPr/>
              </p:nvCxnSpPr>
              <p:spPr>
                <a:xfrm flipH="1">
                  <a:off x="3048000" y="0"/>
                  <a:ext cx="1234440" cy="1615440"/>
                </a:xfrm>
                <a:prstGeom prst="line">
                  <a:avLst/>
                </a:prstGeom>
                <a:ln/>
              </p:spPr>
              <p:style>
                <a:lnRef idx="2">
                  <a:schemeClr val="dk1"/>
                </a:lnRef>
                <a:fillRef idx="0">
                  <a:schemeClr val="dk1"/>
                </a:fillRef>
                <a:effectRef idx="1">
                  <a:schemeClr val="dk1"/>
                </a:effectRef>
                <a:fontRef idx="minor">
                  <a:schemeClr val="tx1"/>
                </a:fontRef>
              </p:style>
            </p:cxnSp>
            <p:cxnSp>
              <p:nvCxnSpPr>
                <p:cNvPr id="20" name="Straight Connector 19">
                  <a:extLst>
                    <a:ext uri="{FF2B5EF4-FFF2-40B4-BE49-F238E27FC236}">
                      <a16:creationId xmlns:a16="http://schemas.microsoft.com/office/drawing/2014/main" id="{3F7D0F77-2082-FEF8-8612-BD285FFDD793}"/>
                    </a:ext>
                  </a:extLst>
                </p:cNvPr>
                <p:cNvCxnSpPr/>
                <p:nvPr/>
              </p:nvCxnSpPr>
              <p:spPr>
                <a:xfrm>
                  <a:off x="1219200" y="15240"/>
                  <a:ext cx="0" cy="1569720"/>
                </a:xfrm>
                <a:prstGeom prst="line">
                  <a:avLst/>
                </a:prstGeom>
                <a:ln/>
              </p:spPr>
              <p:style>
                <a:lnRef idx="2">
                  <a:schemeClr val="dk1"/>
                </a:lnRef>
                <a:fillRef idx="0">
                  <a:schemeClr val="dk1"/>
                </a:fillRef>
                <a:effectRef idx="1">
                  <a:schemeClr val="dk1"/>
                </a:effectRef>
                <a:fontRef idx="minor">
                  <a:schemeClr val="tx1"/>
                </a:fontRef>
              </p:style>
            </p:cxnSp>
            <p:sp>
              <p:nvSpPr>
                <p:cNvPr id="21" name="Rectangle 20">
                  <a:extLst>
                    <a:ext uri="{FF2B5EF4-FFF2-40B4-BE49-F238E27FC236}">
                      <a16:creationId xmlns:a16="http://schemas.microsoft.com/office/drawing/2014/main" id="{5B7768BB-09A9-DD6C-D0F2-97D66EB9950C}"/>
                    </a:ext>
                  </a:extLst>
                </p:cNvPr>
                <p:cNvSpPr/>
                <p:nvPr/>
              </p:nvSpPr>
              <p:spPr>
                <a:xfrm>
                  <a:off x="1219200" y="1417320"/>
                  <a:ext cx="213360" cy="198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grpSp>
      <p:sp>
        <p:nvSpPr>
          <p:cNvPr id="22" name="Right Triangle 21">
            <a:extLst>
              <a:ext uri="{FF2B5EF4-FFF2-40B4-BE49-F238E27FC236}">
                <a16:creationId xmlns:a16="http://schemas.microsoft.com/office/drawing/2014/main" id="{A5B2AC4B-0A80-A2C5-0244-64F8EEF5A3F5}"/>
              </a:ext>
            </a:extLst>
          </p:cNvPr>
          <p:cNvSpPr/>
          <p:nvPr/>
        </p:nvSpPr>
        <p:spPr bwMode="auto">
          <a:xfrm rot="16200000">
            <a:off x="3991918" y="2364664"/>
            <a:ext cx="1458501" cy="1044740"/>
          </a:xfrm>
          <a:prstGeom prst="rtTriangle">
            <a:avLst/>
          </a:prstGeom>
          <a:solidFill>
            <a:srgbClr val="FF0000"/>
          </a:solidFill>
          <a:ln w="317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0" fontAlgn="base" hangingPunct="0">
              <a:spcBef>
                <a:spcPct val="0"/>
              </a:spcBef>
              <a:spcAft>
                <a:spcPct val="0"/>
              </a:spcAft>
            </a:pPr>
            <a:endParaRPr lang="en-US">
              <a:latin typeface=".VnTimeH" pitchFamily="34" charset="0"/>
            </a:endParaRPr>
          </a:p>
        </p:txBody>
      </p:sp>
      <p:sp>
        <p:nvSpPr>
          <p:cNvPr id="23" name="Text Box 25">
            <a:extLst>
              <a:ext uri="{FF2B5EF4-FFF2-40B4-BE49-F238E27FC236}">
                <a16:creationId xmlns:a16="http://schemas.microsoft.com/office/drawing/2014/main" id="{D1C15A5A-B41A-4FED-5BF6-4A543C2F7F92}"/>
              </a:ext>
            </a:extLst>
          </p:cNvPr>
          <p:cNvSpPr txBox="1">
            <a:spLocks noChangeArrowheads="1"/>
          </p:cNvSpPr>
          <p:nvPr/>
        </p:nvSpPr>
        <p:spPr bwMode="auto">
          <a:xfrm rot="5400000">
            <a:off x="4745197" y="1562456"/>
            <a:ext cx="990600" cy="823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sz="4800" b="1" dirty="0">
                <a:solidFill>
                  <a:srgbClr val="FF0000"/>
                </a:solidFill>
                <a:sym typeface="Wingdings 2" pitchFamily="18" charset="2"/>
              </a:rPr>
              <a:t></a:t>
            </a:r>
          </a:p>
        </p:txBody>
      </p:sp>
      <p:grpSp>
        <p:nvGrpSpPr>
          <p:cNvPr id="24" name="Group 23">
            <a:extLst>
              <a:ext uri="{FF2B5EF4-FFF2-40B4-BE49-F238E27FC236}">
                <a16:creationId xmlns:a16="http://schemas.microsoft.com/office/drawing/2014/main" id="{D70456B1-DB83-6B00-CC0E-1B1C06B26F7A}"/>
              </a:ext>
            </a:extLst>
          </p:cNvPr>
          <p:cNvGrpSpPr/>
          <p:nvPr/>
        </p:nvGrpSpPr>
        <p:grpSpPr>
          <a:xfrm>
            <a:off x="477622" y="1743530"/>
            <a:ext cx="4425360" cy="2236322"/>
            <a:chOff x="100642" y="-22305"/>
            <a:chExt cx="5035238" cy="2430226"/>
          </a:xfrm>
        </p:grpSpPr>
        <p:sp>
          <p:nvSpPr>
            <p:cNvPr id="25" name="Text Box 12">
              <a:extLst>
                <a:ext uri="{FF2B5EF4-FFF2-40B4-BE49-F238E27FC236}">
                  <a16:creationId xmlns:a16="http://schemas.microsoft.com/office/drawing/2014/main" id="{E27C36D3-275A-4F57-34E4-D1C2E8642F96}"/>
                </a:ext>
              </a:extLst>
            </p:cNvPr>
            <p:cNvSpPr txBox="1"/>
            <p:nvPr/>
          </p:nvSpPr>
          <p:spPr>
            <a:xfrm>
              <a:off x="1600200" y="1950721"/>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a:latin typeface="Times New Roman"/>
                  <a:ea typeface="Calibri"/>
                  <a:cs typeface="Times New Roman"/>
                </a:rPr>
                <a:t>H</a:t>
              </a:r>
              <a:endParaRPr lang="en-US" sz="1400">
                <a:latin typeface="Times New Roman"/>
                <a:ea typeface="Calibri"/>
                <a:cs typeface="Times New Roman"/>
              </a:endParaRPr>
            </a:p>
          </p:txBody>
        </p:sp>
        <p:grpSp>
          <p:nvGrpSpPr>
            <p:cNvPr id="26" name="Group 25">
              <a:extLst>
                <a:ext uri="{FF2B5EF4-FFF2-40B4-BE49-F238E27FC236}">
                  <a16:creationId xmlns:a16="http://schemas.microsoft.com/office/drawing/2014/main" id="{89E7D590-550C-FE83-07D1-DB635EE62F4F}"/>
                </a:ext>
              </a:extLst>
            </p:cNvPr>
            <p:cNvGrpSpPr/>
            <p:nvPr/>
          </p:nvGrpSpPr>
          <p:grpSpPr>
            <a:xfrm>
              <a:off x="100642" y="-22305"/>
              <a:ext cx="5035238" cy="2263142"/>
              <a:chOff x="100642" y="-22305"/>
              <a:chExt cx="5035238" cy="2263142"/>
            </a:xfrm>
          </p:grpSpPr>
          <p:sp>
            <p:nvSpPr>
              <p:cNvPr id="27" name="Text Box 5">
                <a:extLst>
                  <a:ext uri="{FF2B5EF4-FFF2-40B4-BE49-F238E27FC236}">
                    <a16:creationId xmlns:a16="http://schemas.microsoft.com/office/drawing/2014/main" id="{E9DF15BA-8838-14FD-17DC-053D694D772D}"/>
                  </a:ext>
                </a:extLst>
              </p:cNvPr>
              <p:cNvSpPr txBox="1"/>
              <p:nvPr/>
            </p:nvSpPr>
            <p:spPr>
              <a:xfrm>
                <a:off x="1432559" y="-22305"/>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B</a:t>
                </a:r>
                <a:endParaRPr lang="en-US" sz="1400" dirty="0">
                  <a:latin typeface="Times New Roman"/>
                  <a:ea typeface="Calibri"/>
                  <a:cs typeface="Times New Roman"/>
                </a:endParaRPr>
              </a:p>
            </p:txBody>
          </p:sp>
          <p:sp>
            <p:nvSpPr>
              <p:cNvPr id="28" name="Text Box 6">
                <a:extLst>
                  <a:ext uri="{FF2B5EF4-FFF2-40B4-BE49-F238E27FC236}">
                    <a16:creationId xmlns:a16="http://schemas.microsoft.com/office/drawing/2014/main" id="{C461ED69-6B83-E8FA-64F2-3320DE607DFB}"/>
                  </a:ext>
                </a:extLst>
              </p:cNvPr>
              <p:cNvSpPr txBox="1"/>
              <p:nvPr/>
            </p:nvSpPr>
            <p:spPr>
              <a:xfrm>
                <a:off x="4648200" y="0"/>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C</a:t>
                </a:r>
                <a:endParaRPr lang="en-US" sz="1400" dirty="0">
                  <a:latin typeface="Times New Roman"/>
                  <a:ea typeface="Calibri"/>
                  <a:cs typeface="Times New Roman"/>
                </a:endParaRPr>
              </a:p>
            </p:txBody>
          </p:sp>
          <p:sp>
            <p:nvSpPr>
              <p:cNvPr id="29" name="Text Box 8">
                <a:extLst>
                  <a:ext uri="{FF2B5EF4-FFF2-40B4-BE49-F238E27FC236}">
                    <a16:creationId xmlns:a16="http://schemas.microsoft.com/office/drawing/2014/main" id="{A6558EFD-00B9-8569-22CB-C276D7234B17}"/>
                  </a:ext>
                </a:extLst>
              </p:cNvPr>
              <p:cNvSpPr txBox="1"/>
              <p:nvPr/>
            </p:nvSpPr>
            <p:spPr>
              <a:xfrm>
                <a:off x="3645566" y="1783637"/>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D</a:t>
                </a:r>
                <a:endParaRPr lang="en-US" sz="1400" dirty="0">
                  <a:latin typeface="Times New Roman"/>
                  <a:ea typeface="Calibri"/>
                  <a:cs typeface="Times New Roman"/>
                </a:endParaRPr>
              </a:p>
            </p:txBody>
          </p:sp>
          <p:grpSp>
            <p:nvGrpSpPr>
              <p:cNvPr id="30" name="Group 29">
                <a:extLst>
                  <a:ext uri="{FF2B5EF4-FFF2-40B4-BE49-F238E27FC236}">
                    <a16:creationId xmlns:a16="http://schemas.microsoft.com/office/drawing/2014/main" id="{A06B62C5-0861-EB1A-710F-2167D4AE688E}"/>
                  </a:ext>
                </a:extLst>
              </p:cNvPr>
              <p:cNvGrpSpPr/>
              <p:nvPr/>
            </p:nvGrpSpPr>
            <p:grpSpPr>
              <a:xfrm>
                <a:off x="100642" y="381000"/>
                <a:ext cx="4669478" cy="1859837"/>
                <a:chOff x="100642" y="0"/>
                <a:chExt cx="4669478" cy="1859837"/>
              </a:xfrm>
            </p:grpSpPr>
            <p:sp>
              <p:nvSpPr>
                <p:cNvPr id="31" name="Text Box 9">
                  <a:extLst>
                    <a:ext uri="{FF2B5EF4-FFF2-40B4-BE49-F238E27FC236}">
                      <a16:creationId xmlns:a16="http://schemas.microsoft.com/office/drawing/2014/main" id="{472BB234-6D42-8048-4BF5-0DFAF040C11E}"/>
                    </a:ext>
                  </a:extLst>
                </p:cNvPr>
                <p:cNvSpPr txBox="1"/>
                <p:nvPr/>
              </p:nvSpPr>
              <p:spPr>
                <a:xfrm>
                  <a:off x="100642" y="1402637"/>
                  <a:ext cx="487680" cy="457200"/>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lnSpc>
                      <a:spcPct val="115000"/>
                    </a:lnSpc>
                    <a:spcAft>
                      <a:spcPts val="1000"/>
                    </a:spcAft>
                  </a:pPr>
                  <a:r>
                    <a:rPr lang="en-US" sz="2200" b="1" dirty="0">
                      <a:latin typeface="Times New Roman"/>
                      <a:ea typeface="Calibri"/>
                      <a:cs typeface="Times New Roman"/>
                    </a:rPr>
                    <a:t>A</a:t>
                  </a:r>
                  <a:endParaRPr lang="en-US" sz="1400" dirty="0">
                    <a:latin typeface="Times New Roman"/>
                    <a:ea typeface="Calibri"/>
                    <a:cs typeface="Times New Roman"/>
                  </a:endParaRPr>
                </a:p>
              </p:txBody>
            </p:sp>
            <p:grpSp>
              <p:nvGrpSpPr>
                <p:cNvPr id="32" name="Group 31">
                  <a:extLst>
                    <a:ext uri="{FF2B5EF4-FFF2-40B4-BE49-F238E27FC236}">
                      <a16:creationId xmlns:a16="http://schemas.microsoft.com/office/drawing/2014/main" id="{33A61AF2-0719-1A5A-72FE-211F522D62A9}"/>
                    </a:ext>
                  </a:extLst>
                </p:cNvPr>
                <p:cNvGrpSpPr/>
                <p:nvPr/>
              </p:nvGrpSpPr>
              <p:grpSpPr>
                <a:xfrm>
                  <a:off x="502920" y="0"/>
                  <a:ext cx="4267200" cy="1615440"/>
                  <a:chOff x="15240" y="0"/>
                  <a:chExt cx="4267200" cy="1615440"/>
                </a:xfrm>
              </p:grpSpPr>
              <p:cxnSp>
                <p:nvCxnSpPr>
                  <p:cNvPr id="33" name="Straight Connector 32">
                    <a:extLst>
                      <a:ext uri="{FF2B5EF4-FFF2-40B4-BE49-F238E27FC236}">
                        <a16:creationId xmlns:a16="http://schemas.microsoft.com/office/drawing/2014/main" id="{47DFA6A3-49D2-0812-F60A-90E46D2B3C80}"/>
                      </a:ext>
                    </a:extLst>
                  </p:cNvPr>
                  <p:cNvCxnSpPr/>
                  <p:nvPr/>
                </p:nvCxnSpPr>
                <p:spPr>
                  <a:xfrm>
                    <a:off x="15240" y="1615440"/>
                    <a:ext cx="30327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755DF63-B31B-62FF-0969-EDBC9F09B211}"/>
                      </a:ext>
                    </a:extLst>
                  </p:cNvPr>
                  <p:cNvCxnSpPr/>
                  <p:nvPr/>
                </p:nvCxnSpPr>
                <p:spPr>
                  <a:xfrm>
                    <a:off x="1219200" y="15240"/>
                    <a:ext cx="3048000" cy="0"/>
                  </a:xfrm>
                  <a:prstGeom prst="line">
                    <a:avLst/>
                  </a:prstGeom>
                  <a:ln/>
                </p:spPr>
                <p:style>
                  <a:lnRef idx="2">
                    <a:schemeClr val="dk1"/>
                  </a:lnRef>
                  <a:fillRef idx="0">
                    <a:schemeClr val="dk1"/>
                  </a:fillRef>
                  <a:effectRef idx="1">
                    <a:schemeClr val="dk1"/>
                  </a:effectRef>
                  <a:fontRef idx="minor">
                    <a:schemeClr val="tx1"/>
                  </a:fontRef>
                </p:style>
              </p:cxnSp>
              <p:cxnSp>
                <p:nvCxnSpPr>
                  <p:cNvPr id="35" name="Straight Connector 34">
                    <a:extLst>
                      <a:ext uri="{FF2B5EF4-FFF2-40B4-BE49-F238E27FC236}">
                        <a16:creationId xmlns:a16="http://schemas.microsoft.com/office/drawing/2014/main" id="{83F5001B-1324-2DC1-5959-BF53B0B0DF0D}"/>
                      </a:ext>
                    </a:extLst>
                  </p:cNvPr>
                  <p:cNvCxnSpPr/>
                  <p:nvPr/>
                </p:nvCxnSpPr>
                <p:spPr>
                  <a:xfrm flipH="1">
                    <a:off x="3048000" y="0"/>
                    <a:ext cx="1234440" cy="1615440"/>
                  </a:xfrm>
                  <a:prstGeom prst="line">
                    <a:avLst/>
                  </a:prstGeom>
                  <a:ln/>
                </p:spPr>
                <p:style>
                  <a:lnRef idx="2">
                    <a:schemeClr val="dk1"/>
                  </a:lnRef>
                  <a:fillRef idx="0">
                    <a:schemeClr val="dk1"/>
                  </a:fillRef>
                  <a:effectRef idx="1">
                    <a:schemeClr val="dk1"/>
                  </a:effectRef>
                  <a:fontRef idx="minor">
                    <a:schemeClr val="tx1"/>
                  </a:fontRef>
                </p:style>
              </p:cxnSp>
              <p:cxnSp>
                <p:nvCxnSpPr>
                  <p:cNvPr id="36" name="Straight Connector 35">
                    <a:extLst>
                      <a:ext uri="{FF2B5EF4-FFF2-40B4-BE49-F238E27FC236}">
                        <a16:creationId xmlns:a16="http://schemas.microsoft.com/office/drawing/2014/main" id="{CA134162-AEF4-811E-30C5-7EA524F29655}"/>
                      </a:ext>
                    </a:extLst>
                  </p:cNvPr>
                  <p:cNvCxnSpPr/>
                  <p:nvPr/>
                </p:nvCxnSpPr>
                <p:spPr>
                  <a:xfrm>
                    <a:off x="1219200" y="15240"/>
                    <a:ext cx="0" cy="1569720"/>
                  </a:xfrm>
                  <a:prstGeom prst="line">
                    <a:avLst/>
                  </a:prstGeom>
                  <a:ln/>
                </p:spPr>
                <p:style>
                  <a:lnRef idx="2">
                    <a:schemeClr val="dk1"/>
                  </a:lnRef>
                  <a:fillRef idx="0">
                    <a:schemeClr val="dk1"/>
                  </a:fillRef>
                  <a:effectRef idx="1">
                    <a:schemeClr val="dk1"/>
                  </a:effectRef>
                  <a:fontRef idx="minor">
                    <a:schemeClr val="tx1"/>
                  </a:fontRef>
                </p:style>
              </p:cxnSp>
              <p:sp>
                <p:nvSpPr>
                  <p:cNvPr id="37" name="Rectangle 36">
                    <a:extLst>
                      <a:ext uri="{FF2B5EF4-FFF2-40B4-BE49-F238E27FC236}">
                        <a16:creationId xmlns:a16="http://schemas.microsoft.com/office/drawing/2014/main" id="{DDF472AA-3E33-E4C7-5AD5-BF9782BB0A7F}"/>
                      </a:ext>
                    </a:extLst>
                  </p:cNvPr>
                  <p:cNvSpPr/>
                  <p:nvPr/>
                </p:nvSpPr>
                <p:spPr>
                  <a:xfrm>
                    <a:off x="1219200" y="1417320"/>
                    <a:ext cx="213360" cy="198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en-US"/>
                  </a:p>
                </p:txBody>
              </p:sp>
            </p:grpSp>
          </p:grpSp>
        </p:grpSp>
      </p:grpSp>
      <p:cxnSp>
        <p:nvCxnSpPr>
          <p:cNvPr id="38" name="Straight Connector 37">
            <a:extLst>
              <a:ext uri="{FF2B5EF4-FFF2-40B4-BE49-F238E27FC236}">
                <a16:creationId xmlns:a16="http://schemas.microsoft.com/office/drawing/2014/main" id="{4CF3A088-B46F-ED01-8FF3-005D60C244E3}"/>
              </a:ext>
            </a:extLst>
          </p:cNvPr>
          <p:cNvCxnSpPr>
            <a:cxnSpLocks/>
          </p:cNvCxnSpPr>
          <p:nvPr/>
        </p:nvCxnSpPr>
        <p:spPr bwMode="auto">
          <a:xfrm flipH="1">
            <a:off x="838494" y="2094815"/>
            <a:ext cx="1071528" cy="1500572"/>
          </a:xfrm>
          <a:prstGeom prst="line">
            <a:avLst/>
          </a:prstGeom>
          <a:ln>
            <a:solidFill>
              <a:schemeClr val="tx1"/>
            </a:solidFill>
            <a:headEnd type="none" w="med" len="med"/>
            <a:tailEnd type="none" w="med" len="med"/>
          </a:ln>
        </p:spPr>
        <p:style>
          <a:lnRef idx="2">
            <a:schemeClr val="accent2"/>
          </a:lnRef>
          <a:fillRef idx="0">
            <a:schemeClr val="accent2"/>
          </a:fillRef>
          <a:effectRef idx="1">
            <a:schemeClr val="accent2"/>
          </a:effectRef>
          <a:fontRef idx="minor">
            <a:schemeClr val="tx1"/>
          </a:fontRef>
        </p:style>
      </p:cxnSp>
      <p:sp>
        <p:nvSpPr>
          <p:cNvPr id="39" name="TextBox 38">
            <a:extLst>
              <a:ext uri="{FF2B5EF4-FFF2-40B4-BE49-F238E27FC236}">
                <a16:creationId xmlns:a16="http://schemas.microsoft.com/office/drawing/2014/main" id="{11758A4F-1DE7-D2D8-18F6-32792F765953}"/>
              </a:ext>
            </a:extLst>
          </p:cNvPr>
          <p:cNvSpPr txBox="1"/>
          <p:nvPr/>
        </p:nvSpPr>
        <p:spPr>
          <a:xfrm>
            <a:off x="8069694" y="3509744"/>
            <a:ext cx="428611" cy="400110"/>
          </a:xfrm>
          <a:prstGeom prst="rect">
            <a:avLst/>
          </a:prstGeom>
          <a:noFill/>
        </p:spPr>
        <p:txBody>
          <a:bodyPr wrap="square" rtlCol="0">
            <a:spAutoFit/>
          </a:bodyPr>
          <a:lstStyle/>
          <a:p>
            <a:r>
              <a:rPr lang="en-US" sz="2000" b="1" dirty="0"/>
              <a:t>I</a:t>
            </a:r>
          </a:p>
        </p:txBody>
      </p:sp>
      <p:sp>
        <p:nvSpPr>
          <p:cNvPr id="40" name="TextBox 39">
            <a:extLst>
              <a:ext uri="{FF2B5EF4-FFF2-40B4-BE49-F238E27FC236}">
                <a16:creationId xmlns:a16="http://schemas.microsoft.com/office/drawing/2014/main" id="{CE3427E0-E53E-4A8B-3B4E-602FBE46E9D5}"/>
              </a:ext>
            </a:extLst>
          </p:cNvPr>
          <p:cNvSpPr txBox="1"/>
          <p:nvPr/>
        </p:nvSpPr>
        <p:spPr>
          <a:xfrm>
            <a:off x="3984492" y="3625059"/>
            <a:ext cx="428611" cy="400110"/>
          </a:xfrm>
          <a:prstGeom prst="rect">
            <a:avLst/>
          </a:prstGeom>
          <a:noFill/>
        </p:spPr>
        <p:txBody>
          <a:bodyPr wrap="square" rtlCol="0">
            <a:spAutoFit/>
          </a:bodyPr>
          <a:lstStyle/>
          <a:p>
            <a:r>
              <a:rPr lang="en-US" sz="2000" b="1" dirty="0"/>
              <a:t>A</a:t>
            </a:r>
          </a:p>
        </p:txBody>
      </p:sp>
      <p:cxnSp>
        <p:nvCxnSpPr>
          <p:cNvPr id="41" name="Straight Arrow Connector 40">
            <a:extLst>
              <a:ext uri="{FF2B5EF4-FFF2-40B4-BE49-F238E27FC236}">
                <a16:creationId xmlns:a16="http://schemas.microsoft.com/office/drawing/2014/main" id="{0E5A6BB1-7F3B-84CF-31E5-C41710B7F73A}"/>
              </a:ext>
            </a:extLst>
          </p:cNvPr>
          <p:cNvCxnSpPr/>
          <p:nvPr/>
        </p:nvCxnSpPr>
        <p:spPr>
          <a:xfrm>
            <a:off x="5259634" y="3986583"/>
            <a:ext cx="267882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428EEF21-EA7B-52AF-6337-52402C909E4D}"/>
              </a:ext>
            </a:extLst>
          </p:cNvPr>
          <p:cNvSpPr txBox="1"/>
          <p:nvPr/>
        </p:nvSpPr>
        <p:spPr>
          <a:xfrm>
            <a:off x="6358372" y="3961098"/>
            <a:ext cx="428611" cy="400110"/>
          </a:xfrm>
          <a:prstGeom prst="rect">
            <a:avLst/>
          </a:prstGeom>
          <a:noFill/>
        </p:spPr>
        <p:txBody>
          <a:bodyPr wrap="square" rtlCol="0">
            <a:spAutoFit/>
          </a:bodyPr>
          <a:lstStyle/>
          <a:p>
            <a:r>
              <a:rPr lang="en-US" sz="2000" b="1" dirty="0"/>
              <a:t>a</a:t>
            </a:r>
          </a:p>
        </p:txBody>
      </p:sp>
      <p:cxnSp>
        <p:nvCxnSpPr>
          <p:cNvPr id="43" name="Straight Connector 42">
            <a:extLst>
              <a:ext uri="{FF2B5EF4-FFF2-40B4-BE49-F238E27FC236}">
                <a16:creationId xmlns:a16="http://schemas.microsoft.com/office/drawing/2014/main" id="{77EFE458-6F73-8939-9BE7-95D31BA0EEA7}"/>
              </a:ext>
            </a:extLst>
          </p:cNvPr>
          <p:cNvCxnSpPr/>
          <p:nvPr/>
        </p:nvCxnSpPr>
        <p:spPr>
          <a:xfrm>
            <a:off x="5243537" y="3695745"/>
            <a:ext cx="0" cy="378649"/>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id="{95E7AD02-5157-652E-FBF1-6D25E18431CF}"/>
              </a:ext>
            </a:extLst>
          </p:cNvPr>
          <p:cNvCxnSpPr/>
          <p:nvPr/>
        </p:nvCxnSpPr>
        <p:spPr>
          <a:xfrm>
            <a:off x="7938454" y="3695744"/>
            <a:ext cx="0" cy="378649"/>
          </a:xfrm>
          <a:prstGeom prst="line">
            <a:avLst/>
          </a:prstGeom>
          <a:ln>
            <a:prstDash val="dash"/>
          </a:ln>
        </p:spPr>
        <p:style>
          <a:lnRef idx="1">
            <a:schemeClr val="dk1"/>
          </a:lnRef>
          <a:fillRef idx="0">
            <a:schemeClr val="dk1"/>
          </a:fillRef>
          <a:effectRef idx="0">
            <a:schemeClr val="dk1"/>
          </a:effectRef>
          <a:fontRef idx="minor">
            <a:schemeClr val="tx1"/>
          </a:fontRef>
        </p:style>
      </p:cxnSp>
      <p:sp>
        <p:nvSpPr>
          <p:cNvPr id="45" name="TextBox 44">
            <a:extLst>
              <a:ext uri="{FF2B5EF4-FFF2-40B4-BE49-F238E27FC236}">
                <a16:creationId xmlns:a16="http://schemas.microsoft.com/office/drawing/2014/main" id="{44E8D24D-E78F-14CD-4149-DA975BC68E42}"/>
              </a:ext>
            </a:extLst>
          </p:cNvPr>
          <p:cNvSpPr txBox="1"/>
          <p:nvPr/>
        </p:nvSpPr>
        <p:spPr>
          <a:xfrm>
            <a:off x="2375854" y="2669831"/>
            <a:ext cx="1272440" cy="369332"/>
          </a:xfrm>
          <a:prstGeom prst="rect">
            <a:avLst/>
          </a:prstGeom>
          <a:noFill/>
        </p:spPr>
        <p:txBody>
          <a:bodyPr wrap="square" rtlCol="0">
            <a:spAutoFit/>
          </a:bodyPr>
          <a:lstStyle/>
          <a:p>
            <a:r>
              <a:rPr lang="en-US" b="1" dirty="0" err="1">
                <a:solidFill>
                  <a:schemeClr val="tx2"/>
                </a:solidFill>
              </a:rPr>
              <a:t>Chiều</a:t>
            </a:r>
            <a:r>
              <a:rPr lang="en-US" b="1" dirty="0">
                <a:solidFill>
                  <a:schemeClr val="tx2"/>
                </a:solidFill>
              </a:rPr>
              <a:t> </a:t>
            </a:r>
            <a:r>
              <a:rPr lang="en-US" b="1" dirty="0" err="1">
                <a:solidFill>
                  <a:schemeClr val="tx2"/>
                </a:solidFill>
              </a:rPr>
              <a:t>cao</a:t>
            </a:r>
            <a:endParaRPr lang="en-US" b="1" dirty="0">
              <a:solidFill>
                <a:schemeClr val="tx2"/>
              </a:solidFill>
            </a:endParaRPr>
          </a:p>
        </p:txBody>
      </p:sp>
      <p:cxnSp>
        <p:nvCxnSpPr>
          <p:cNvPr id="46" name="Straight Arrow Connector 45">
            <a:extLst>
              <a:ext uri="{FF2B5EF4-FFF2-40B4-BE49-F238E27FC236}">
                <a16:creationId xmlns:a16="http://schemas.microsoft.com/office/drawing/2014/main" id="{6A2F9CEB-0503-A8E7-8D0A-E6CFDC727534}"/>
              </a:ext>
            </a:extLst>
          </p:cNvPr>
          <p:cNvCxnSpPr/>
          <p:nvPr/>
        </p:nvCxnSpPr>
        <p:spPr bwMode="auto">
          <a:xfrm>
            <a:off x="2157192" y="2919783"/>
            <a:ext cx="294862" cy="0"/>
          </a:xfrm>
          <a:prstGeom prst="straightConnector1">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Arrow Connector 46">
            <a:extLst>
              <a:ext uri="{FF2B5EF4-FFF2-40B4-BE49-F238E27FC236}">
                <a16:creationId xmlns:a16="http://schemas.microsoft.com/office/drawing/2014/main" id="{7E84A4D5-25DC-32DD-1B81-1C35781EC343}"/>
              </a:ext>
            </a:extLst>
          </p:cNvPr>
          <p:cNvCxnSpPr/>
          <p:nvPr/>
        </p:nvCxnSpPr>
        <p:spPr bwMode="auto">
          <a:xfrm>
            <a:off x="2233392" y="4190211"/>
            <a:ext cx="294862" cy="0"/>
          </a:xfrm>
          <a:prstGeom prst="straightConnector1">
            <a:avLst/>
          </a:prstGeom>
          <a:solidFill>
            <a:schemeClr val="accent1"/>
          </a:solidFill>
          <a:ln w="9525" cap="flat" cmpd="sng" algn="ctr">
            <a:solidFill>
              <a:srgbClr val="FF0000"/>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8" name="TextBox 47">
            <a:extLst>
              <a:ext uri="{FF2B5EF4-FFF2-40B4-BE49-F238E27FC236}">
                <a16:creationId xmlns:a16="http://schemas.microsoft.com/office/drawing/2014/main" id="{CA5CA9B0-8000-3960-FA7F-9E851843D97D}"/>
              </a:ext>
            </a:extLst>
          </p:cNvPr>
          <p:cNvSpPr txBox="1"/>
          <p:nvPr/>
        </p:nvSpPr>
        <p:spPr>
          <a:xfrm>
            <a:off x="2528254" y="3984399"/>
            <a:ext cx="1272440" cy="369332"/>
          </a:xfrm>
          <a:prstGeom prst="rect">
            <a:avLst/>
          </a:prstGeom>
          <a:noFill/>
        </p:spPr>
        <p:txBody>
          <a:bodyPr wrap="square" rtlCol="0">
            <a:spAutoFit/>
          </a:bodyPr>
          <a:lstStyle/>
          <a:p>
            <a:r>
              <a:rPr lang="en-US" b="1" dirty="0" err="1">
                <a:solidFill>
                  <a:schemeClr val="tx2"/>
                </a:solidFill>
              </a:rPr>
              <a:t>Độ</a:t>
            </a:r>
            <a:r>
              <a:rPr lang="en-US" b="1" dirty="0">
                <a:solidFill>
                  <a:schemeClr val="tx2"/>
                </a:solidFill>
              </a:rPr>
              <a:t> </a:t>
            </a:r>
            <a:r>
              <a:rPr lang="en-US" b="1" dirty="0" err="1">
                <a:solidFill>
                  <a:schemeClr val="tx2"/>
                </a:solidFill>
              </a:rPr>
              <a:t>dài</a:t>
            </a:r>
            <a:r>
              <a:rPr lang="en-US" b="1" dirty="0">
                <a:solidFill>
                  <a:schemeClr val="tx2"/>
                </a:solidFill>
              </a:rPr>
              <a:t> </a:t>
            </a:r>
            <a:r>
              <a:rPr lang="en-US" b="1" dirty="0" err="1">
                <a:solidFill>
                  <a:schemeClr val="tx2"/>
                </a:solidFill>
              </a:rPr>
              <a:t>đáy</a:t>
            </a:r>
            <a:endParaRPr lang="en-US" b="1" dirty="0">
              <a:solidFill>
                <a:schemeClr val="tx2"/>
              </a:solidFill>
            </a:endParaRPr>
          </a:p>
        </p:txBody>
      </p:sp>
      <p:sp>
        <p:nvSpPr>
          <p:cNvPr id="49" name="TextBox 48">
            <a:extLst>
              <a:ext uri="{FF2B5EF4-FFF2-40B4-BE49-F238E27FC236}">
                <a16:creationId xmlns:a16="http://schemas.microsoft.com/office/drawing/2014/main" id="{93D4E3ED-A76F-D8CA-C7B9-E5CD3D494A22}"/>
              </a:ext>
            </a:extLst>
          </p:cNvPr>
          <p:cNvSpPr txBox="1"/>
          <p:nvPr/>
        </p:nvSpPr>
        <p:spPr>
          <a:xfrm>
            <a:off x="5271455" y="2616048"/>
            <a:ext cx="428611" cy="400110"/>
          </a:xfrm>
          <a:prstGeom prst="rect">
            <a:avLst/>
          </a:prstGeom>
          <a:noFill/>
        </p:spPr>
        <p:txBody>
          <a:bodyPr wrap="square" rtlCol="0">
            <a:spAutoFit/>
          </a:bodyPr>
          <a:lstStyle/>
          <a:p>
            <a:r>
              <a:rPr lang="en-US" sz="2000" b="1" dirty="0"/>
              <a:t>h</a:t>
            </a:r>
          </a:p>
        </p:txBody>
      </p:sp>
      <p:sp>
        <p:nvSpPr>
          <p:cNvPr id="50" name="TextBox 49">
            <a:extLst>
              <a:ext uri="{FF2B5EF4-FFF2-40B4-BE49-F238E27FC236}">
                <a16:creationId xmlns:a16="http://schemas.microsoft.com/office/drawing/2014/main" id="{95ED5925-0D4D-E2B6-1217-B136852A44BC}"/>
              </a:ext>
            </a:extLst>
          </p:cNvPr>
          <p:cNvSpPr txBox="1"/>
          <p:nvPr/>
        </p:nvSpPr>
        <p:spPr>
          <a:xfrm>
            <a:off x="1893667" y="2673319"/>
            <a:ext cx="428611" cy="400110"/>
          </a:xfrm>
          <a:prstGeom prst="rect">
            <a:avLst/>
          </a:prstGeom>
          <a:noFill/>
        </p:spPr>
        <p:txBody>
          <a:bodyPr wrap="square" rtlCol="0">
            <a:spAutoFit/>
          </a:bodyPr>
          <a:lstStyle/>
          <a:p>
            <a:r>
              <a:rPr lang="en-US" sz="2000" b="1" dirty="0"/>
              <a:t>h</a:t>
            </a:r>
          </a:p>
        </p:txBody>
      </p:sp>
      <p:sp>
        <p:nvSpPr>
          <p:cNvPr id="51" name="TextBox 50">
            <a:extLst>
              <a:ext uri="{FF2B5EF4-FFF2-40B4-BE49-F238E27FC236}">
                <a16:creationId xmlns:a16="http://schemas.microsoft.com/office/drawing/2014/main" id="{1340AE16-2F8A-5418-DE7D-9576E17F07CE}"/>
              </a:ext>
            </a:extLst>
          </p:cNvPr>
          <p:cNvSpPr txBox="1"/>
          <p:nvPr/>
        </p:nvSpPr>
        <p:spPr>
          <a:xfrm>
            <a:off x="1918655" y="3948073"/>
            <a:ext cx="428611" cy="400110"/>
          </a:xfrm>
          <a:prstGeom prst="rect">
            <a:avLst/>
          </a:prstGeom>
          <a:noFill/>
        </p:spPr>
        <p:txBody>
          <a:bodyPr wrap="square" rtlCol="0">
            <a:spAutoFit/>
          </a:bodyPr>
          <a:lstStyle/>
          <a:p>
            <a:r>
              <a:rPr lang="en-US" sz="2000" b="1" dirty="0"/>
              <a:t>a</a:t>
            </a:r>
          </a:p>
        </p:txBody>
      </p:sp>
      <p:cxnSp>
        <p:nvCxnSpPr>
          <p:cNvPr id="52" name="Straight Connector 51">
            <a:extLst>
              <a:ext uri="{FF2B5EF4-FFF2-40B4-BE49-F238E27FC236}">
                <a16:creationId xmlns:a16="http://schemas.microsoft.com/office/drawing/2014/main" id="{0A4AED31-7191-D6D2-440F-074F4E47E8AB}"/>
              </a:ext>
            </a:extLst>
          </p:cNvPr>
          <p:cNvCxnSpPr/>
          <p:nvPr/>
        </p:nvCxnSpPr>
        <p:spPr>
          <a:xfrm>
            <a:off x="844822" y="3656269"/>
            <a:ext cx="0" cy="378649"/>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40864C13-88AB-6180-57F4-D4F17BF26ADF}"/>
              </a:ext>
            </a:extLst>
          </p:cNvPr>
          <p:cNvCxnSpPr/>
          <p:nvPr/>
        </p:nvCxnSpPr>
        <p:spPr>
          <a:xfrm>
            <a:off x="3496602" y="3615670"/>
            <a:ext cx="0" cy="378649"/>
          </a:xfrm>
          <a:prstGeom prst="line">
            <a:avLst/>
          </a:prstGeom>
          <a:ln>
            <a:prstDash val="dash"/>
          </a:ln>
        </p:spPr>
        <p:style>
          <a:lnRef idx="1">
            <a:schemeClr val="dk1"/>
          </a:lnRef>
          <a:fillRef idx="0">
            <a:schemeClr val="dk1"/>
          </a:fillRef>
          <a:effectRef idx="0">
            <a:schemeClr val="dk1"/>
          </a:effectRef>
          <a:fontRef idx="minor">
            <a:schemeClr val="tx1"/>
          </a:fontRef>
        </p:style>
      </p:cxnSp>
      <p:cxnSp>
        <p:nvCxnSpPr>
          <p:cNvPr id="54" name="Straight Arrow Connector 53">
            <a:extLst>
              <a:ext uri="{FF2B5EF4-FFF2-40B4-BE49-F238E27FC236}">
                <a16:creationId xmlns:a16="http://schemas.microsoft.com/office/drawing/2014/main" id="{9AD5EE60-9B6F-285D-2144-63A822C6B66E}"/>
              </a:ext>
            </a:extLst>
          </p:cNvPr>
          <p:cNvCxnSpPr/>
          <p:nvPr/>
        </p:nvCxnSpPr>
        <p:spPr>
          <a:xfrm>
            <a:off x="824478" y="3994318"/>
            <a:ext cx="267882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C8E5E41E-227E-416E-82DE-E3791FA3C60C}"/>
              </a:ext>
            </a:extLst>
          </p:cNvPr>
          <p:cNvSpPr txBox="1"/>
          <p:nvPr/>
        </p:nvSpPr>
        <p:spPr>
          <a:xfrm>
            <a:off x="2375380" y="2670504"/>
            <a:ext cx="1272440" cy="307777"/>
          </a:xfrm>
          <a:prstGeom prst="rect">
            <a:avLst/>
          </a:prstGeom>
          <a:noFill/>
        </p:spPr>
        <p:txBody>
          <a:bodyPr wrap="square" rtlCol="0">
            <a:spAutoFit/>
          </a:bodyPr>
          <a:lstStyle/>
          <a:p>
            <a:r>
              <a:rPr lang="en-US" b="1" dirty="0" err="1">
                <a:solidFill>
                  <a:schemeClr val="tx1"/>
                </a:solidFill>
              </a:rPr>
              <a:t>Chiều</a:t>
            </a:r>
            <a:r>
              <a:rPr lang="en-US" b="1" dirty="0">
                <a:solidFill>
                  <a:schemeClr val="tx1"/>
                </a:solidFill>
              </a:rPr>
              <a:t> </a:t>
            </a:r>
            <a:r>
              <a:rPr lang="en-US" b="1" dirty="0" err="1">
                <a:solidFill>
                  <a:schemeClr val="tx1"/>
                </a:solidFill>
              </a:rPr>
              <a:t>cao</a:t>
            </a:r>
            <a:endParaRPr lang="en-US" b="1" dirty="0">
              <a:solidFill>
                <a:schemeClr val="tx1"/>
              </a:solidFill>
            </a:endParaRPr>
          </a:p>
        </p:txBody>
      </p:sp>
      <p:sp>
        <p:nvSpPr>
          <p:cNvPr id="57" name="TextBox 56">
            <a:extLst>
              <a:ext uri="{FF2B5EF4-FFF2-40B4-BE49-F238E27FC236}">
                <a16:creationId xmlns:a16="http://schemas.microsoft.com/office/drawing/2014/main" id="{34F70ABB-EEA5-C08E-E18D-4B3412B542DF}"/>
              </a:ext>
            </a:extLst>
          </p:cNvPr>
          <p:cNvSpPr txBox="1"/>
          <p:nvPr/>
        </p:nvSpPr>
        <p:spPr>
          <a:xfrm>
            <a:off x="2527780" y="3985072"/>
            <a:ext cx="1272440" cy="307777"/>
          </a:xfrm>
          <a:prstGeom prst="rect">
            <a:avLst/>
          </a:prstGeom>
          <a:noFill/>
        </p:spPr>
        <p:txBody>
          <a:bodyPr wrap="square" rtlCol="0">
            <a:spAutoFit/>
          </a:bodyPr>
          <a:lstStyle/>
          <a:p>
            <a:r>
              <a:rPr lang="en-US" b="1" dirty="0" err="1">
                <a:solidFill>
                  <a:schemeClr val="tx1"/>
                </a:solidFill>
              </a:rPr>
              <a:t>Độ</a:t>
            </a:r>
            <a:r>
              <a:rPr lang="en-US" b="1" dirty="0">
                <a:solidFill>
                  <a:schemeClr val="tx1"/>
                </a:solidFill>
              </a:rPr>
              <a:t> </a:t>
            </a:r>
            <a:r>
              <a:rPr lang="en-US" b="1" dirty="0" err="1">
                <a:solidFill>
                  <a:schemeClr val="tx1"/>
                </a:solidFill>
              </a:rPr>
              <a:t>dài</a:t>
            </a:r>
            <a:r>
              <a:rPr lang="en-US" b="1" dirty="0">
                <a:solidFill>
                  <a:schemeClr val="tx1"/>
                </a:solidFill>
              </a:rPr>
              <a:t> </a:t>
            </a:r>
            <a:r>
              <a:rPr lang="en-US" b="1" dirty="0" err="1">
                <a:solidFill>
                  <a:schemeClr val="tx1"/>
                </a:solidFill>
              </a:rPr>
              <a:t>đáy</a:t>
            </a:r>
            <a:endParaRPr lang="en-US" b="1" dirty="0">
              <a:solidFill>
                <a:schemeClr val="tx1"/>
              </a:solidFill>
            </a:endParaRPr>
          </a:p>
        </p:txBody>
      </p:sp>
      <p:sp>
        <p:nvSpPr>
          <p:cNvPr id="58" name="Google Shape;1159;p41">
            <a:extLst>
              <a:ext uri="{FF2B5EF4-FFF2-40B4-BE49-F238E27FC236}">
                <a16:creationId xmlns:a16="http://schemas.microsoft.com/office/drawing/2014/main" id="{569D96E1-BDF4-DC07-D48A-CAFD13E8E926}"/>
              </a:ext>
            </a:extLst>
          </p:cNvPr>
          <p:cNvSpPr txBox="1">
            <a:spLocks noGrp="1"/>
          </p:cNvSpPr>
          <p:nvPr>
            <p:ph type="subTitle" idx="1"/>
          </p:nvPr>
        </p:nvSpPr>
        <p:spPr>
          <a:xfrm>
            <a:off x="737669" y="4298924"/>
            <a:ext cx="7785709" cy="6771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vi-VN" sz="2000" b="1" dirty="0"/>
              <a:t>Diện tích hình bình hành và hình chữ nhật có bằng nhau?</a:t>
            </a:r>
            <a:r>
              <a:rPr lang="vi-VN" sz="2000" dirty="0"/>
              <a:t> </a:t>
            </a:r>
            <a:endParaRPr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1"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ppt_x"/>
                                          </p:val>
                                        </p:tav>
                                        <p:tav tm="100000">
                                          <p:val>
                                            <p:strVal val="#ppt_x"/>
                                          </p:val>
                                        </p:tav>
                                      </p:tavLst>
                                    </p:anim>
                                    <p:anim calcmode="lin" valueType="num">
                                      <p:cBhvr additive="base">
                                        <p:cTn id="8" dur="500" fill="hold"/>
                                        <p:tgtEl>
                                          <p:spTgt spid="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42" presetClass="entr" presetSubtype="0" fill="hold" grpId="1" nodeType="with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fade">
                                      <p:cBhvr>
                                        <p:cTn id="15" dur="1000"/>
                                        <p:tgtEl>
                                          <p:spTgt spid="40"/>
                                        </p:tgtEl>
                                      </p:cBhvr>
                                    </p:animEffect>
                                    <p:anim calcmode="lin" valueType="num">
                                      <p:cBhvr>
                                        <p:cTn id="16" dur="1000" fill="hold"/>
                                        <p:tgtEl>
                                          <p:spTgt spid="40"/>
                                        </p:tgtEl>
                                        <p:attrNameLst>
                                          <p:attrName>ppt_x</p:attrName>
                                        </p:attrNameLst>
                                      </p:cBhvr>
                                      <p:tavLst>
                                        <p:tav tm="0">
                                          <p:val>
                                            <p:strVal val="#ppt_x"/>
                                          </p:val>
                                        </p:tav>
                                        <p:tav tm="100000">
                                          <p:val>
                                            <p:strVal val="#ppt_x"/>
                                          </p:val>
                                        </p:tav>
                                      </p:tavLst>
                                    </p:anim>
                                    <p:anim calcmode="lin" valueType="num">
                                      <p:cBhvr>
                                        <p:cTn id="1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1" nodeType="clickEffect">
                                  <p:stCondLst>
                                    <p:cond delay="0"/>
                                  </p:stCondLst>
                                  <p:childTnLst>
                                    <p:set>
                                      <p:cBhvr>
                                        <p:cTn id="21" dur="1" fill="hold">
                                          <p:stCondLst>
                                            <p:cond delay="0"/>
                                          </p:stCondLst>
                                        </p:cTn>
                                        <p:tgtEl>
                                          <p:spTgt spid="23"/>
                                        </p:tgtEl>
                                        <p:attrNameLst>
                                          <p:attrName>style.visibility</p:attrName>
                                        </p:attrNameLst>
                                      </p:cBhvr>
                                      <p:to>
                                        <p:strVal val="visible"/>
                                      </p:to>
                                    </p:set>
                                  </p:childTnLst>
                                </p:cTn>
                              </p:par>
                            </p:childTnLst>
                          </p:cTn>
                        </p:par>
                        <p:par>
                          <p:cTn id="22" fill="hold">
                            <p:stCondLst>
                              <p:cond delay="0"/>
                            </p:stCondLst>
                            <p:childTnLst>
                              <p:par>
                                <p:cTn id="23" presetID="42" presetClass="path" presetSubtype="0" accel="50000" decel="50000" fill="hold" grpId="0" nodeType="afterEffect">
                                  <p:stCondLst>
                                    <p:cond delay="0"/>
                                  </p:stCondLst>
                                  <p:childTnLst>
                                    <p:animMotion origin="layout" path="M -2.77778E-7 -1.97531E-6 L 0.00347 0.32963 " pathEditMode="relative" rAng="0" ptsTypes="AA">
                                      <p:cBhvr>
                                        <p:cTn id="24" dur="2000" fill="hold"/>
                                        <p:tgtEl>
                                          <p:spTgt spid="23"/>
                                        </p:tgtEl>
                                        <p:attrNameLst>
                                          <p:attrName>ppt_x</p:attrName>
                                          <p:attrName>ppt_y</p:attrName>
                                        </p:attrNameLst>
                                      </p:cBhvr>
                                      <p:rCtr x="174" y="16481"/>
                                    </p:animMotion>
                                  </p:childTnLst>
                                </p:cTn>
                              </p:par>
                            </p:childTnLst>
                          </p:cTn>
                        </p:par>
                      </p:childTnLst>
                    </p:cTn>
                  </p:par>
                  <p:par>
                    <p:cTn id="25" fill="hold">
                      <p:stCondLst>
                        <p:cond delay="indefinite"/>
                      </p:stCondLst>
                      <p:childTnLst>
                        <p:par>
                          <p:cTn id="26" fill="hold">
                            <p:stCondLst>
                              <p:cond delay="0"/>
                            </p:stCondLst>
                            <p:childTnLst>
                              <p:par>
                                <p:cTn id="27" presetID="42" presetClass="path" presetSubtype="0" accel="50000" decel="50000" fill="hold" grpId="0" nodeType="clickEffect">
                                  <p:stCondLst>
                                    <p:cond delay="0"/>
                                  </p:stCondLst>
                                  <p:childTnLst>
                                    <p:animMotion origin="layout" path="M 0.10833 0.00494 L 0.29792 0.00494 " pathEditMode="relative" rAng="0" ptsTypes="AA">
                                      <p:cBhvr>
                                        <p:cTn id="28" dur="2000" fill="hold"/>
                                        <p:tgtEl>
                                          <p:spTgt spid="22"/>
                                        </p:tgtEl>
                                        <p:attrNameLst>
                                          <p:attrName>ppt_x</p:attrName>
                                          <p:attrName>ppt_y</p:attrName>
                                        </p:attrNameLst>
                                      </p:cBhvr>
                                      <p:rCtr x="9479" y="0"/>
                                    </p:animMotion>
                                  </p:childTnLst>
                                </p:cTn>
                              </p:par>
                              <p:par>
                                <p:cTn id="29" presetID="10" presetClass="exit" presetSubtype="0" fill="hold" grpId="2" nodeType="withEffect">
                                  <p:stCondLst>
                                    <p:cond delay="0"/>
                                  </p:stCondLst>
                                  <p:childTnLst>
                                    <p:animEffect transition="out" filter="fade">
                                      <p:cBhvr>
                                        <p:cTn id="30" dur="500"/>
                                        <p:tgtEl>
                                          <p:spTgt spid="23"/>
                                        </p:tgtEl>
                                      </p:cBhvr>
                                    </p:animEffect>
                                    <p:set>
                                      <p:cBhvr>
                                        <p:cTn id="31" dur="1" fill="hold">
                                          <p:stCondLst>
                                            <p:cond delay="499"/>
                                          </p:stCondLst>
                                        </p:cTn>
                                        <p:tgtEl>
                                          <p:spTgt spid="23"/>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40"/>
                                        </p:tgtEl>
                                      </p:cBhvr>
                                    </p:animEffect>
                                    <p:set>
                                      <p:cBhvr>
                                        <p:cTn id="34" dur="1" fill="hold">
                                          <p:stCondLst>
                                            <p:cond delay="499"/>
                                          </p:stCondLst>
                                        </p:cTn>
                                        <p:tgtEl>
                                          <p:spTgt spid="40"/>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barn(inVertical)">
                                      <p:cBhvr>
                                        <p:cTn id="39" dur="500"/>
                                        <p:tgtEl>
                                          <p:spTgt spid="39"/>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fade">
                                      <p:cBhvr>
                                        <p:cTn id="44" dur="1000"/>
                                        <p:tgtEl>
                                          <p:spTgt spid="49"/>
                                        </p:tgtEl>
                                      </p:cBhvr>
                                    </p:animEffect>
                                    <p:anim calcmode="lin" valueType="num">
                                      <p:cBhvr>
                                        <p:cTn id="45" dur="1000" fill="hold"/>
                                        <p:tgtEl>
                                          <p:spTgt spid="49"/>
                                        </p:tgtEl>
                                        <p:attrNameLst>
                                          <p:attrName>ppt_x</p:attrName>
                                        </p:attrNameLst>
                                      </p:cBhvr>
                                      <p:tavLst>
                                        <p:tav tm="0">
                                          <p:val>
                                            <p:strVal val="#ppt_x"/>
                                          </p:val>
                                        </p:tav>
                                        <p:tav tm="100000">
                                          <p:val>
                                            <p:strVal val="#ppt_x"/>
                                          </p:val>
                                        </p:tav>
                                      </p:tavLst>
                                    </p:anim>
                                    <p:anim calcmode="lin" valueType="num">
                                      <p:cBhvr>
                                        <p:cTn id="46" dur="1000" fill="hold"/>
                                        <p:tgtEl>
                                          <p:spTgt spid="49"/>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fade">
                                      <p:cBhvr>
                                        <p:cTn id="49" dur="1000"/>
                                        <p:tgtEl>
                                          <p:spTgt spid="43"/>
                                        </p:tgtEl>
                                      </p:cBhvr>
                                    </p:animEffect>
                                    <p:anim calcmode="lin" valueType="num">
                                      <p:cBhvr>
                                        <p:cTn id="50" dur="1000" fill="hold"/>
                                        <p:tgtEl>
                                          <p:spTgt spid="43"/>
                                        </p:tgtEl>
                                        <p:attrNameLst>
                                          <p:attrName>ppt_x</p:attrName>
                                        </p:attrNameLst>
                                      </p:cBhvr>
                                      <p:tavLst>
                                        <p:tav tm="0">
                                          <p:val>
                                            <p:strVal val="#ppt_x"/>
                                          </p:val>
                                        </p:tav>
                                        <p:tav tm="100000">
                                          <p:val>
                                            <p:strVal val="#ppt_x"/>
                                          </p:val>
                                        </p:tav>
                                      </p:tavLst>
                                    </p:anim>
                                    <p:anim calcmode="lin" valueType="num">
                                      <p:cBhvr>
                                        <p:cTn id="51" dur="1000" fill="hold"/>
                                        <p:tgtEl>
                                          <p:spTgt spid="43"/>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fade">
                                      <p:cBhvr>
                                        <p:cTn id="54" dur="1000"/>
                                        <p:tgtEl>
                                          <p:spTgt spid="44"/>
                                        </p:tgtEl>
                                      </p:cBhvr>
                                    </p:animEffect>
                                    <p:anim calcmode="lin" valueType="num">
                                      <p:cBhvr>
                                        <p:cTn id="55" dur="1000" fill="hold"/>
                                        <p:tgtEl>
                                          <p:spTgt spid="44"/>
                                        </p:tgtEl>
                                        <p:attrNameLst>
                                          <p:attrName>ppt_x</p:attrName>
                                        </p:attrNameLst>
                                      </p:cBhvr>
                                      <p:tavLst>
                                        <p:tav tm="0">
                                          <p:val>
                                            <p:strVal val="#ppt_x"/>
                                          </p:val>
                                        </p:tav>
                                        <p:tav tm="100000">
                                          <p:val>
                                            <p:strVal val="#ppt_x"/>
                                          </p:val>
                                        </p:tav>
                                      </p:tavLst>
                                    </p:anim>
                                    <p:anim calcmode="lin" valueType="num">
                                      <p:cBhvr>
                                        <p:cTn id="56" dur="1000" fill="hold"/>
                                        <p:tgtEl>
                                          <p:spTgt spid="44"/>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fade">
                                      <p:cBhvr>
                                        <p:cTn id="59" dur="1000"/>
                                        <p:tgtEl>
                                          <p:spTgt spid="41"/>
                                        </p:tgtEl>
                                      </p:cBhvr>
                                    </p:animEffect>
                                    <p:anim calcmode="lin" valueType="num">
                                      <p:cBhvr>
                                        <p:cTn id="60" dur="1000" fill="hold"/>
                                        <p:tgtEl>
                                          <p:spTgt spid="41"/>
                                        </p:tgtEl>
                                        <p:attrNameLst>
                                          <p:attrName>ppt_x</p:attrName>
                                        </p:attrNameLst>
                                      </p:cBhvr>
                                      <p:tavLst>
                                        <p:tav tm="0">
                                          <p:val>
                                            <p:strVal val="#ppt_x"/>
                                          </p:val>
                                        </p:tav>
                                        <p:tav tm="100000">
                                          <p:val>
                                            <p:strVal val="#ppt_x"/>
                                          </p:val>
                                        </p:tav>
                                      </p:tavLst>
                                    </p:anim>
                                    <p:anim calcmode="lin" valueType="num">
                                      <p:cBhvr>
                                        <p:cTn id="61"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42"/>
                                        </p:tgtEl>
                                        <p:attrNameLst>
                                          <p:attrName>style.visibility</p:attrName>
                                        </p:attrNameLst>
                                      </p:cBhvr>
                                      <p:to>
                                        <p:strVal val="visible"/>
                                      </p:to>
                                    </p:set>
                                    <p:animEffect transition="in" filter="fade">
                                      <p:cBhvr>
                                        <p:cTn id="66" dur="1000"/>
                                        <p:tgtEl>
                                          <p:spTgt spid="42"/>
                                        </p:tgtEl>
                                      </p:cBhvr>
                                    </p:animEffect>
                                    <p:anim calcmode="lin" valueType="num">
                                      <p:cBhvr>
                                        <p:cTn id="67" dur="1000" fill="hold"/>
                                        <p:tgtEl>
                                          <p:spTgt spid="42"/>
                                        </p:tgtEl>
                                        <p:attrNameLst>
                                          <p:attrName>ppt_x</p:attrName>
                                        </p:attrNameLst>
                                      </p:cBhvr>
                                      <p:tavLst>
                                        <p:tav tm="0">
                                          <p:val>
                                            <p:strVal val="#ppt_x"/>
                                          </p:val>
                                        </p:tav>
                                        <p:tav tm="100000">
                                          <p:val>
                                            <p:strVal val="#ppt_x"/>
                                          </p:val>
                                        </p:tav>
                                      </p:tavLst>
                                    </p:anim>
                                    <p:anim calcmode="lin" valueType="num">
                                      <p:cBhvr>
                                        <p:cTn id="6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46"/>
                                        </p:tgtEl>
                                        <p:attrNameLst>
                                          <p:attrName>style.visibility</p:attrName>
                                        </p:attrNameLst>
                                      </p:cBhvr>
                                      <p:to>
                                        <p:strVal val="visible"/>
                                      </p:to>
                                    </p:set>
                                    <p:anim calcmode="lin" valueType="num">
                                      <p:cBhvr additive="base">
                                        <p:cTn id="73" dur="500" fill="hold"/>
                                        <p:tgtEl>
                                          <p:spTgt spid="46"/>
                                        </p:tgtEl>
                                        <p:attrNameLst>
                                          <p:attrName>ppt_x</p:attrName>
                                        </p:attrNameLst>
                                      </p:cBhvr>
                                      <p:tavLst>
                                        <p:tav tm="0">
                                          <p:val>
                                            <p:strVal val="0-#ppt_w/2"/>
                                          </p:val>
                                        </p:tav>
                                        <p:tav tm="100000">
                                          <p:val>
                                            <p:strVal val="#ppt_x"/>
                                          </p:val>
                                        </p:tav>
                                      </p:tavLst>
                                    </p:anim>
                                    <p:anim calcmode="lin" valueType="num">
                                      <p:cBhvr additive="base">
                                        <p:cTn id="74" dur="500" fill="hold"/>
                                        <p:tgtEl>
                                          <p:spTgt spid="46"/>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500" fill="hold"/>
                                        <p:tgtEl>
                                          <p:spTgt spid="45"/>
                                        </p:tgtEl>
                                        <p:attrNameLst>
                                          <p:attrName>ppt_x</p:attrName>
                                        </p:attrNameLst>
                                      </p:cBhvr>
                                      <p:tavLst>
                                        <p:tav tm="0">
                                          <p:val>
                                            <p:strVal val="0-#ppt_w/2"/>
                                          </p:val>
                                        </p:tav>
                                        <p:tav tm="100000">
                                          <p:val>
                                            <p:strVal val="#ppt_x"/>
                                          </p:val>
                                        </p:tav>
                                      </p:tavLst>
                                    </p:anim>
                                    <p:anim calcmode="lin" valueType="num">
                                      <p:cBhvr additive="base">
                                        <p:cTn id="7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additive="base">
                                        <p:cTn id="83" dur="500" fill="hold"/>
                                        <p:tgtEl>
                                          <p:spTgt spid="47"/>
                                        </p:tgtEl>
                                        <p:attrNameLst>
                                          <p:attrName>ppt_x</p:attrName>
                                        </p:attrNameLst>
                                      </p:cBhvr>
                                      <p:tavLst>
                                        <p:tav tm="0">
                                          <p:val>
                                            <p:strVal val="0-#ppt_w/2"/>
                                          </p:val>
                                        </p:tav>
                                        <p:tav tm="100000">
                                          <p:val>
                                            <p:strVal val="#ppt_x"/>
                                          </p:val>
                                        </p:tav>
                                      </p:tavLst>
                                    </p:anim>
                                    <p:anim calcmode="lin" valueType="num">
                                      <p:cBhvr additive="base">
                                        <p:cTn id="84" dur="500" fill="hold"/>
                                        <p:tgtEl>
                                          <p:spTgt spid="47"/>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48"/>
                                        </p:tgtEl>
                                        <p:attrNameLst>
                                          <p:attrName>style.visibility</p:attrName>
                                        </p:attrNameLst>
                                      </p:cBhvr>
                                      <p:to>
                                        <p:strVal val="visible"/>
                                      </p:to>
                                    </p:set>
                                    <p:anim calcmode="lin" valueType="num">
                                      <p:cBhvr additive="base">
                                        <p:cTn id="87" dur="500" fill="hold"/>
                                        <p:tgtEl>
                                          <p:spTgt spid="48"/>
                                        </p:tgtEl>
                                        <p:attrNameLst>
                                          <p:attrName>ppt_x</p:attrName>
                                        </p:attrNameLst>
                                      </p:cBhvr>
                                      <p:tavLst>
                                        <p:tav tm="0">
                                          <p:val>
                                            <p:strVal val="0-#ppt_w/2"/>
                                          </p:val>
                                        </p:tav>
                                        <p:tav tm="100000">
                                          <p:val>
                                            <p:strVal val="#ppt_x"/>
                                          </p:val>
                                        </p:tav>
                                      </p:tavLst>
                                    </p:anim>
                                    <p:anim calcmode="lin" valueType="num">
                                      <p:cBhvr additive="base">
                                        <p:cTn id="88" dur="500" fill="hold"/>
                                        <p:tgtEl>
                                          <p:spTgt spid="48"/>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56"/>
                                        </p:tgtEl>
                                        <p:attrNameLst>
                                          <p:attrName>style.visibility</p:attrName>
                                        </p:attrNameLst>
                                      </p:cBhvr>
                                      <p:to>
                                        <p:strVal val="visible"/>
                                      </p:to>
                                    </p:set>
                                    <p:anim calcmode="lin" valueType="num">
                                      <p:cBhvr additive="base">
                                        <p:cTn id="91" dur="500" fill="hold"/>
                                        <p:tgtEl>
                                          <p:spTgt spid="56"/>
                                        </p:tgtEl>
                                        <p:attrNameLst>
                                          <p:attrName>ppt_x</p:attrName>
                                        </p:attrNameLst>
                                      </p:cBhvr>
                                      <p:tavLst>
                                        <p:tav tm="0">
                                          <p:val>
                                            <p:strVal val="0-#ppt_w/2"/>
                                          </p:val>
                                        </p:tav>
                                        <p:tav tm="100000">
                                          <p:val>
                                            <p:strVal val="#ppt_x"/>
                                          </p:val>
                                        </p:tav>
                                      </p:tavLst>
                                    </p:anim>
                                    <p:anim calcmode="lin" valueType="num">
                                      <p:cBhvr additive="base">
                                        <p:cTn id="92" dur="500" fill="hold"/>
                                        <p:tgtEl>
                                          <p:spTgt spid="56"/>
                                        </p:tgtEl>
                                        <p:attrNameLst>
                                          <p:attrName>ppt_y</p:attrName>
                                        </p:attrNameLst>
                                      </p:cBhvr>
                                      <p:tavLst>
                                        <p:tav tm="0">
                                          <p:val>
                                            <p:strVal val="#ppt_y"/>
                                          </p:val>
                                        </p:tav>
                                        <p:tav tm="100000">
                                          <p:val>
                                            <p:strVal val="#ppt_y"/>
                                          </p:val>
                                        </p:tav>
                                      </p:tavLst>
                                    </p:anim>
                                  </p:childTnLst>
                                </p:cTn>
                              </p:par>
                              <p:par>
                                <p:cTn id="93" presetID="2" presetClass="entr" presetSubtype="8"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0-#ppt_w/2"/>
                                          </p:val>
                                        </p:tav>
                                        <p:tav tm="100000">
                                          <p:val>
                                            <p:strVal val="#ppt_x"/>
                                          </p:val>
                                        </p:tav>
                                      </p:tavLst>
                                    </p:anim>
                                    <p:anim calcmode="lin" valueType="num">
                                      <p:cBhvr additive="base">
                                        <p:cTn id="96"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23" grpId="0"/>
      <p:bldP spid="23" grpId="1"/>
      <p:bldP spid="23" grpId="2"/>
      <p:bldP spid="39" grpId="0"/>
      <p:bldP spid="40" grpId="0"/>
      <p:bldP spid="40" grpId="1"/>
      <p:bldP spid="42" grpId="0"/>
      <p:bldP spid="45" grpId="0"/>
      <p:bldP spid="48" grpId="0"/>
      <p:bldP spid="49" grpId="0"/>
      <p:bldP spid="56" grpId="0"/>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39"/>
        <p:cNvGrpSpPr/>
        <p:nvPr/>
      </p:nvGrpSpPr>
      <p:grpSpPr>
        <a:xfrm>
          <a:off x="0" y="0"/>
          <a:ext cx="0" cy="0"/>
          <a:chOff x="0" y="0"/>
          <a:chExt cx="0" cy="0"/>
        </a:xfrm>
      </p:grpSpPr>
      <p:sp>
        <p:nvSpPr>
          <p:cNvPr id="4" name="Google Shape;1158;p41">
            <a:extLst>
              <a:ext uri="{FF2B5EF4-FFF2-40B4-BE49-F238E27FC236}">
                <a16:creationId xmlns:a16="http://schemas.microsoft.com/office/drawing/2014/main" id="{0591ED03-3DFA-5F78-04AF-A05565A4C8FA}"/>
              </a:ext>
            </a:extLst>
          </p:cNvPr>
          <p:cNvSpPr txBox="1">
            <a:spLocks/>
          </p:cNvSpPr>
          <p:nvPr/>
        </p:nvSpPr>
        <p:spPr>
          <a:xfrm>
            <a:off x="674376" y="376758"/>
            <a:ext cx="7948514" cy="6080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Exo 2 Black"/>
              <a:buNone/>
              <a:defRPr sz="4100" b="0" i="0" u="none" strike="noStrike" cap="none">
                <a:solidFill>
                  <a:schemeClr val="lt1"/>
                </a:solidFill>
                <a:latin typeface="Exo 2 Black"/>
                <a:ea typeface="Exo 2 Black"/>
                <a:cs typeface="Exo 2 Black"/>
                <a:sym typeface="Exo 2 Black"/>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pPr algn="l"/>
            <a:r>
              <a:rPr lang="vi-VN" sz="3500" dirty="0"/>
              <a:t>3. Chu vi và diện tích hình bình hành</a:t>
            </a:r>
          </a:p>
        </p:txBody>
      </p:sp>
      <p:sp>
        <p:nvSpPr>
          <p:cNvPr id="5" name="Title 12">
            <a:extLst>
              <a:ext uri="{FF2B5EF4-FFF2-40B4-BE49-F238E27FC236}">
                <a16:creationId xmlns:a16="http://schemas.microsoft.com/office/drawing/2014/main" id="{6D0075F0-E51D-4B21-D37D-A0EC24EFA605}"/>
              </a:ext>
            </a:extLst>
          </p:cNvPr>
          <p:cNvSpPr txBox="1">
            <a:spLocks/>
          </p:cNvSpPr>
          <p:nvPr/>
        </p:nvSpPr>
        <p:spPr>
          <a:xfrm>
            <a:off x="672373" y="1074485"/>
            <a:ext cx="4135937" cy="338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2400" dirty="0">
                <a:solidFill>
                  <a:schemeClr val="bg1"/>
                </a:solidFill>
                <a:latin typeface="Exo 2 Black" panose="020B0604020202020204" charset="0"/>
              </a:rPr>
              <a:t>b. Diện tích hình bình hành</a:t>
            </a:r>
            <a:endParaRPr lang="en-US" sz="2400" dirty="0">
              <a:solidFill>
                <a:schemeClr val="bg1"/>
              </a:solidFill>
              <a:latin typeface="Exo 2 Black" panose="020B0604020202020204" charset="0"/>
            </a:endParaRPr>
          </a:p>
        </p:txBody>
      </p:sp>
      <p:sp>
        <p:nvSpPr>
          <p:cNvPr id="8" name="Google Shape;1159;p41">
            <a:extLst>
              <a:ext uri="{FF2B5EF4-FFF2-40B4-BE49-F238E27FC236}">
                <a16:creationId xmlns:a16="http://schemas.microsoft.com/office/drawing/2014/main" id="{5AFB5808-82DB-6D27-6A1B-D338E1DEEA84}"/>
              </a:ext>
            </a:extLst>
          </p:cNvPr>
          <p:cNvSpPr txBox="1">
            <a:spLocks/>
          </p:cNvSpPr>
          <p:nvPr/>
        </p:nvSpPr>
        <p:spPr>
          <a:xfrm>
            <a:off x="672373" y="2743968"/>
            <a:ext cx="4784530" cy="677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1pPr>
            <a:lvl2pPr marL="914400" marR="0" lvl="1"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2pPr>
            <a:lvl3pPr marL="1371600" marR="0" lvl="2"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3pPr>
            <a:lvl4pPr marL="1828800" marR="0" lvl="3"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4pPr>
            <a:lvl5pPr marL="2286000" marR="0" lvl="4"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5pPr>
            <a:lvl6pPr marL="2743200" marR="0" lvl="5"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6pPr>
            <a:lvl7pPr marL="3200400" marR="0" lvl="6"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7pPr>
            <a:lvl8pPr marL="3657600" marR="0" lvl="7"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8pPr>
            <a:lvl9pPr marL="4114800" marR="0" lvl="8" indent="-317500" algn="l" rtl="0">
              <a:lnSpc>
                <a:spcPct val="115000"/>
              </a:lnSpc>
              <a:spcBef>
                <a:spcPts val="0"/>
              </a:spcBef>
              <a:spcAft>
                <a:spcPts val="0"/>
              </a:spcAft>
              <a:buClr>
                <a:schemeClr val="dk1"/>
              </a:buClr>
              <a:buSzPts val="1400"/>
              <a:buFont typeface="Montserrat Medium"/>
              <a:buChar char="■"/>
              <a:defRPr sz="1400" b="0" i="0" u="none" strike="noStrike" cap="none">
                <a:solidFill>
                  <a:schemeClr val="dk1"/>
                </a:solidFill>
                <a:latin typeface="Montserrat Medium"/>
                <a:ea typeface="Montserrat Medium"/>
                <a:cs typeface="Montserrat Medium"/>
                <a:sym typeface="Montserrat Medium"/>
              </a:defRPr>
            </a:lvl9pPr>
          </a:lstStyle>
          <a:p>
            <a:pPr marL="0" indent="0">
              <a:buFont typeface="Montserrat Medium"/>
              <a:buNone/>
            </a:pPr>
            <a:r>
              <a:rPr lang="vi-VN" sz="2000" b="1" dirty="0"/>
              <a:t>Tính diện tích hình chữ nhật BCIH? </a:t>
            </a:r>
            <a:r>
              <a:rPr lang="vi-VN" sz="2000" dirty="0"/>
              <a:t> </a:t>
            </a:r>
          </a:p>
        </p:txBody>
      </p:sp>
      <p:pic>
        <p:nvPicPr>
          <p:cNvPr id="9" name="Picture 8">
            <a:extLst>
              <a:ext uri="{FF2B5EF4-FFF2-40B4-BE49-F238E27FC236}">
                <a16:creationId xmlns:a16="http://schemas.microsoft.com/office/drawing/2014/main" id="{39233FD6-878F-8B97-5042-83093B338BB3}"/>
              </a:ext>
            </a:extLst>
          </p:cNvPr>
          <p:cNvPicPr>
            <a:picLocks noChangeAspect="1"/>
          </p:cNvPicPr>
          <p:nvPr/>
        </p:nvPicPr>
        <p:blipFill>
          <a:blip r:embed="rId3"/>
          <a:stretch>
            <a:fillRect/>
          </a:stretch>
        </p:blipFill>
        <p:spPr>
          <a:xfrm>
            <a:off x="5232945" y="1412885"/>
            <a:ext cx="3186144" cy="2508339"/>
          </a:xfrm>
          <a:prstGeom prst="rect">
            <a:avLst/>
          </a:prstGeom>
        </p:spPr>
      </p:pic>
      <p:sp>
        <p:nvSpPr>
          <p:cNvPr id="10" name="TextBox 9">
            <a:extLst>
              <a:ext uri="{FF2B5EF4-FFF2-40B4-BE49-F238E27FC236}">
                <a16:creationId xmlns:a16="http://schemas.microsoft.com/office/drawing/2014/main" id="{5FBE7972-2E5F-C44E-1B53-3968E3E5CDF0}"/>
              </a:ext>
            </a:extLst>
          </p:cNvPr>
          <p:cNvSpPr txBox="1"/>
          <p:nvPr/>
        </p:nvSpPr>
        <p:spPr>
          <a:xfrm>
            <a:off x="2454846" y="3248695"/>
            <a:ext cx="570990" cy="400110"/>
          </a:xfrm>
          <a:prstGeom prst="rect">
            <a:avLst/>
          </a:prstGeom>
          <a:noFill/>
        </p:spPr>
        <p:txBody>
          <a:bodyPr wrap="none" rtlCol="0">
            <a:spAutoFit/>
          </a:bodyPr>
          <a:lstStyle/>
          <a:p>
            <a:r>
              <a:rPr lang="vi-VN" sz="2000">
                <a:latin typeface="Montserrat Medium" panose="00000600000000000000" pitchFamily="2" charset="0"/>
              </a:rPr>
              <a:t>h.a</a:t>
            </a:r>
            <a:endParaRPr lang="en-US" sz="2000" dirty="0">
              <a:latin typeface="Montserrat Medium" panose="00000600000000000000" pitchFamily="2" charset="0"/>
            </a:endParaRPr>
          </a:p>
        </p:txBody>
      </p:sp>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50801F0B-05DD-3EB0-F650-E28DFB0D1F9B}"/>
                  </a:ext>
                </a:extLst>
              </p:cNvPr>
              <p:cNvSpPr txBox="1"/>
              <p:nvPr/>
            </p:nvSpPr>
            <p:spPr>
              <a:xfrm>
                <a:off x="724911" y="3808875"/>
                <a:ext cx="309716" cy="461665"/>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US" sz="3000" i="1" smtClean="0">
                          <a:latin typeface="Cambria Math" panose="02040503050406030204" pitchFamily="18" charset="0"/>
                          <a:ea typeface="Cambria Math" panose="02040503050406030204" pitchFamily="18" charset="0"/>
                        </a:rPr>
                        <m:t>⇒</m:t>
                      </m:r>
                    </m:oMath>
                  </m:oMathPara>
                </a14:m>
                <a:endParaRPr lang="en-US" sz="3000" dirty="0"/>
              </a:p>
            </p:txBody>
          </p:sp>
        </mc:Choice>
        <mc:Fallback xmlns="">
          <p:sp>
            <p:nvSpPr>
              <p:cNvPr id="11" name="TextBox 10">
                <a:extLst>
                  <a:ext uri="{FF2B5EF4-FFF2-40B4-BE49-F238E27FC236}">
                    <a16:creationId xmlns:a16="http://schemas.microsoft.com/office/drawing/2014/main" id="{50801F0B-05DD-3EB0-F650-E28DFB0D1F9B}"/>
                  </a:ext>
                </a:extLst>
              </p:cNvPr>
              <p:cNvSpPr txBox="1">
                <a:spLocks noRot="1" noChangeAspect="1" noMove="1" noResize="1" noEditPoints="1" noAdjustHandles="1" noChangeArrowheads="1" noChangeShapeType="1" noTextEdit="1"/>
              </p:cNvSpPr>
              <p:nvPr/>
            </p:nvSpPr>
            <p:spPr>
              <a:xfrm>
                <a:off x="724911" y="3808875"/>
                <a:ext cx="309716" cy="461665"/>
              </a:xfrm>
              <a:prstGeom prst="rect">
                <a:avLst/>
              </a:prstGeom>
              <a:blipFill>
                <a:blip r:embed="rId4"/>
                <a:stretch>
                  <a:fillRect/>
                </a:stretch>
              </a:blipFill>
            </p:spPr>
            <p:txBody>
              <a:bodyPr/>
              <a:lstStyle/>
              <a:p>
                <a:r>
                  <a:rPr lang="en-US">
                    <a:noFill/>
                  </a:rPr>
                  <a:t> </a:t>
                </a:r>
              </a:p>
            </p:txBody>
          </p:sp>
        </mc:Fallback>
      </mc:AlternateContent>
      <p:sp>
        <p:nvSpPr>
          <p:cNvPr id="13" name="TextBox 12">
            <a:extLst>
              <a:ext uri="{FF2B5EF4-FFF2-40B4-BE49-F238E27FC236}">
                <a16:creationId xmlns:a16="http://schemas.microsoft.com/office/drawing/2014/main" id="{3FA3CADD-8722-680A-B37F-45C226EB3976}"/>
              </a:ext>
            </a:extLst>
          </p:cNvPr>
          <p:cNvSpPr txBox="1"/>
          <p:nvPr/>
        </p:nvSpPr>
        <p:spPr>
          <a:xfrm>
            <a:off x="1205914" y="3870430"/>
            <a:ext cx="5126059" cy="400110"/>
          </a:xfrm>
          <a:prstGeom prst="rect">
            <a:avLst/>
          </a:prstGeom>
          <a:noFill/>
        </p:spPr>
        <p:txBody>
          <a:bodyPr wrap="square">
            <a:spAutoFit/>
          </a:bodyPr>
          <a:lstStyle/>
          <a:p>
            <a:r>
              <a:rPr lang="vi-VN" sz="2000" b="1" dirty="0"/>
              <a:t>Diện tích hình bình hành ABCD là </a:t>
            </a:r>
            <a:r>
              <a:rPr lang="vi-VN" sz="2000" dirty="0"/>
              <a:t>h.a</a:t>
            </a:r>
            <a:endParaRPr lang="en-US" sz="2000" dirty="0"/>
          </a:p>
        </p:txBody>
      </p:sp>
      <p:sp>
        <p:nvSpPr>
          <p:cNvPr id="15" name="TextBox 14">
            <a:extLst>
              <a:ext uri="{FF2B5EF4-FFF2-40B4-BE49-F238E27FC236}">
                <a16:creationId xmlns:a16="http://schemas.microsoft.com/office/drawing/2014/main" id="{05B354A9-9D66-E45F-EC6D-D2C3D5FE2F19}"/>
              </a:ext>
            </a:extLst>
          </p:cNvPr>
          <p:cNvSpPr txBox="1"/>
          <p:nvPr/>
        </p:nvSpPr>
        <p:spPr>
          <a:xfrm>
            <a:off x="711860" y="1783719"/>
            <a:ext cx="4572000" cy="707886"/>
          </a:xfrm>
          <a:prstGeom prst="rect">
            <a:avLst/>
          </a:prstGeom>
          <a:noFill/>
        </p:spPr>
        <p:txBody>
          <a:bodyPr wrap="square">
            <a:spAutoFit/>
          </a:bodyPr>
          <a:lstStyle/>
          <a:p>
            <a:r>
              <a:rPr lang="vi-VN" sz="2000" dirty="0"/>
              <a:t>Diện tích hình chữ nhật BCIH </a:t>
            </a:r>
          </a:p>
          <a:p>
            <a:r>
              <a:rPr lang="vi-VN" sz="2000" dirty="0"/>
              <a:t>= Diện tích hình bình hành ABCD </a:t>
            </a:r>
            <a:endParaRPr lang="en-US"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500"/>
                                        <p:tgtEl>
                                          <p:spTgt spid="1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45"/>
        <p:cNvGrpSpPr/>
        <p:nvPr/>
      </p:nvGrpSpPr>
      <p:grpSpPr>
        <a:xfrm>
          <a:off x="0" y="0"/>
          <a:ext cx="0" cy="0"/>
          <a:chOff x="0" y="0"/>
          <a:chExt cx="0" cy="0"/>
        </a:xfrm>
      </p:grpSpPr>
      <p:sp>
        <p:nvSpPr>
          <p:cNvPr id="1450" name="Google Shape;1450;p45"/>
          <p:cNvSpPr txBox="1">
            <a:spLocks noGrp="1"/>
          </p:cNvSpPr>
          <p:nvPr>
            <p:ph type="title"/>
          </p:nvPr>
        </p:nvSpPr>
        <p:spPr>
          <a:xfrm>
            <a:off x="720000" y="5400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LUYÊN TẬP</a:t>
            </a:r>
            <a:endParaRPr dirty="0"/>
          </a:p>
        </p:txBody>
      </p:sp>
      <p:grpSp>
        <p:nvGrpSpPr>
          <p:cNvPr id="1467" name="Google Shape;1467;p45"/>
          <p:cNvGrpSpPr/>
          <p:nvPr/>
        </p:nvGrpSpPr>
        <p:grpSpPr>
          <a:xfrm>
            <a:off x="8825218" y="1784635"/>
            <a:ext cx="242585" cy="475038"/>
            <a:chOff x="6833975" y="3957025"/>
            <a:chExt cx="346550" cy="678625"/>
          </a:xfrm>
        </p:grpSpPr>
        <p:sp>
          <p:nvSpPr>
            <p:cNvPr id="1468" name="Google Shape;1468;p45"/>
            <p:cNvSpPr/>
            <p:nvPr/>
          </p:nvSpPr>
          <p:spPr>
            <a:xfrm>
              <a:off x="6833975" y="4212350"/>
              <a:ext cx="303225" cy="376175"/>
            </a:xfrm>
            <a:custGeom>
              <a:avLst/>
              <a:gdLst/>
              <a:ahLst/>
              <a:cxnLst/>
              <a:rect l="l" t="t" r="r" b="b"/>
              <a:pathLst>
                <a:path w="12129" h="15047" extrusionOk="0">
                  <a:moveTo>
                    <a:pt x="1" y="1"/>
                  </a:moveTo>
                  <a:lnTo>
                    <a:pt x="1" y="15047"/>
                  </a:lnTo>
                  <a:lnTo>
                    <a:pt x="12129" y="15047"/>
                  </a:lnTo>
                  <a:lnTo>
                    <a:pt x="121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5"/>
            <p:cNvSpPr/>
            <p:nvPr/>
          </p:nvSpPr>
          <p:spPr>
            <a:xfrm>
              <a:off x="6833975" y="3957025"/>
              <a:ext cx="303225" cy="255350"/>
            </a:xfrm>
            <a:custGeom>
              <a:avLst/>
              <a:gdLst/>
              <a:ahLst/>
              <a:cxnLst/>
              <a:rect l="l" t="t" r="r" b="b"/>
              <a:pathLst>
                <a:path w="12129" h="10214" extrusionOk="0">
                  <a:moveTo>
                    <a:pt x="1" y="1"/>
                  </a:moveTo>
                  <a:lnTo>
                    <a:pt x="1" y="10214"/>
                  </a:lnTo>
                  <a:lnTo>
                    <a:pt x="12129" y="10214"/>
                  </a:lnTo>
                  <a:lnTo>
                    <a:pt x="121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6849175" y="3985150"/>
              <a:ext cx="331350" cy="650500"/>
            </a:xfrm>
            <a:custGeom>
              <a:avLst/>
              <a:gdLst/>
              <a:ahLst/>
              <a:cxnLst/>
              <a:rect l="l" t="t" r="r" b="b"/>
              <a:pathLst>
                <a:path w="13254" h="26020" extrusionOk="0">
                  <a:moveTo>
                    <a:pt x="12129" y="1156"/>
                  </a:moveTo>
                  <a:lnTo>
                    <a:pt x="12129" y="24895"/>
                  </a:lnTo>
                  <a:lnTo>
                    <a:pt x="1156" y="24895"/>
                  </a:lnTo>
                  <a:lnTo>
                    <a:pt x="1156" y="1156"/>
                  </a:lnTo>
                  <a:close/>
                  <a:moveTo>
                    <a:pt x="1" y="1"/>
                  </a:moveTo>
                  <a:lnTo>
                    <a:pt x="1" y="26019"/>
                  </a:lnTo>
                  <a:lnTo>
                    <a:pt x="13253" y="26019"/>
                  </a:lnTo>
                  <a:lnTo>
                    <a:pt x="132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45"/>
          <p:cNvGrpSpPr/>
          <p:nvPr/>
        </p:nvGrpSpPr>
        <p:grpSpPr>
          <a:xfrm>
            <a:off x="6060897" y="76195"/>
            <a:ext cx="1675047" cy="149573"/>
            <a:chOff x="4790625" y="1824675"/>
            <a:chExt cx="2392925" cy="213675"/>
          </a:xfrm>
        </p:grpSpPr>
        <p:sp>
          <p:nvSpPr>
            <p:cNvPr id="1472" name="Google Shape;1472;p45"/>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5"/>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5"/>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5"/>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5"/>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5"/>
          <p:cNvGrpSpPr/>
          <p:nvPr/>
        </p:nvGrpSpPr>
        <p:grpSpPr>
          <a:xfrm>
            <a:off x="8852883" y="2488272"/>
            <a:ext cx="214918" cy="250565"/>
            <a:chOff x="6571050" y="2495000"/>
            <a:chExt cx="307025" cy="357950"/>
          </a:xfrm>
        </p:grpSpPr>
        <p:sp>
          <p:nvSpPr>
            <p:cNvPr id="1478" name="Google Shape;1478;p45"/>
            <p:cNvSpPr/>
            <p:nvPr/>
          </p:nvSpPr>
          <p:spPr>
            <a:xfrm>
              <a:off x="6571050" y="2495000"/>
              <a:ext cx="307025" cy="98825"/>
            </a:xfrm>
            <a:custGeom>
              <a:avLst/>
              <a:gdLst/>
              <a:ahLst/>
              <a:cxnLst/>
              <a:rect l="l" t="t" r="r" b="b"/>
              <a:pathLst>
                <a:path w="12281" h="3953" extrusionOk="0">
                  <a:moveTo>
                    <a:pt x="11126" y="1125"/>
                  </a:moveTo>
                  <a:lnTo>
                    <a:pt x="11126" y="2797"/>
                  </a:lnTo>
                  <a:lnTo>
                    <a:pt x="1125" y="2797"/>
                  </a:lnTo>
                  <a:lnTo>
                    <a:pt x="1125" y="1125"/>
                  </a:lnTo>
                  <a:close/>
                  <a:moveTo>
                    <a:pt x="578" y="1"/>
                  </a:moveTo>
                  <a:cubicBezTo>
                    <a:pt x="274" y="1"/>
                    <a:pt x="1" y="274"/>
                    <a:pt x="1" y="578"/>
                  </a:cubicBezTo>
                  <a:lnTo>
                    <a:pt x="1" y="3375"/>
                  </a:lnTo>
                  <a:cubicBezTo>
                    <a:pt x="1" y="3679"/>
                    <a:pt x="274" y="3952"/>
                    <a:pt x="578" y="3952"/>
                  </a:cubicBezTo>
                  <a:lnTo>
                    <a:pt x="11703" y="3952"/>
                  </a:lnTo>
                  <a:cubicBezTo>
                    <a:pt x="12007" y="3952"/>
                    <a:pt x="12281" y="3679"/>
                    <a:pt x="12281" y="3375"/>
                  </a:cubicBezTo>
                  <a:lnTo>
                    <a:pt x="12281" y="578"/>
                  </a:lnTo>
                  <a:cubicBezTo>
                    <a:pt x="12281" y="274"/>
                    <a:pt x="12007" y="1"/>
                    <a:pt x="1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5"/>
            <p:cNvSpPr/>
            <p:nvPr/>
          </p:nvSpPr>
          <p:spPr>
            <a:xfrm>
              <a:off x="6597650" y="2563400"/>
              <a:ext cx="253825" cy="161125"/>
            </a:xfrm>
            <a:custGeom>
              <a:avLst/>
              <a:gdLst/>
              <a:ahLst/>
              <a:cxnLst/>
              <a:rect l="l" t="t" r="r" b="b"/>
              <a:pathLst>
                <a:path w="10153" h="6445" extrusionOk="0">
                  <a:moveTo>
                    <a:pt x="7934" y="1186"/>
                  </a:moveTo>
                  <a:lnTo>
                    <a:pt x="8846" y="5320"/>
                  </a:lnTo>
                  <a:lnTo>
                    <a:pt x="1338" y="5320"/>
                  </a:lnTo>
                  <a:lnTo>
                    <a:pt x="2189" y="1186"/>
                  </a:lnTo>
                  <a:close/>
                  <a:moveTo>
                    <a:pt x="1733" y="0"/>
                  </a:moveTo>
                  <a:cubicBezTo>
                    <a:pt x="1490" y="0"/>
                    <a:pt x="1216" y="183"/>
                    <a:pt x="1186" y="456"/>
                  </a:cubicBezTo>
                  <a:lnTo>
                    <a:pt x="31" y="5745"/>
                  </a:lnTo>
                  <a:cubicBezTo>
                    <a:pt x="1" y="5928"/>
                    <a:pt x="31" y="6080"/>
                    <a:pt x="153" y="6232"/>
                  </a:cubicBezTo>
                  <a:cubicBezTo>
                    <a:pt x="274" y="6383"/>
                    <a:pt x="426" y="6444"/>
                    <a:pt x="609" y="6444"/>
                  </a:cubicBezTo>
                  <a:lnTo>
                    <a:pt x="9545" y="6444"/>
                  </a:lnTo>
                  <a:cubicBezTo>
                    <a:pt x="9727" y="6444"/>
                    <a:pt x="9879" y="6383"/>
                    <a:pt x="10001" y="6232"/>
                  </a:cubicBezTo>
                  <a:cubicBezTo>
                    <a:pt x="10092" y="6080"/>
                    <a:pt x="10153" y="5897"/>
                    <a:pt x="10092" y="5745"/>
                  </a:cubicBezTo>
                  <a:lnTo>
                    <a:pt x="8967" y="456"/>
                  </a:lnTo>
                  <a:cubicBezTo>
                    <a:pt x="8876" y="183"/>
                    <a:pt x="8663" y="0"/>
                    <a:pt x="8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5"/>
            <p:cNvSpPr/>
            <p:nvPr/>
          </p:nvSpPr>
          <p:spPr>
            <a:xfrm>
              <a:off x="6710875" y="2697150"/>
              <a:ext cx="28150" cy="155800"/>
            </a:xfrm>
            <a:custGeom>
              <a:avLst/>
              <a:gdLst/>
              <a:ahLst/>
              <a:cxnLst/>
              <a:rect l="l" t="t" r="r" b="b"/>
              <a:pathLst>
                <a:path w="1126" h="6232" extrusionOk="0">
                  <a:moveTo>
                    <a:pt x="548" y="0"/>
                  </a:moveTo>
                  <a:cubicBezTo>
                    <a:pt x="244" y="0"/>
                    <a:pt x="1" y="274"/>
                    <a:pt x="1" y="578"/>
                  </a:cubicBezTo>
                  <a:lnTo>
                    <a:pt x="1" y="5654"/>
                  </a:lnTo>
                  <a:cubicBezTo>
                    <a:pt x="1" y="5958"/>
                    <a:pt x="244" y="6231"/>
                    <a:pt x="548" y="6231"/>
                  </a:cubicBezTo>
                  <a:cubicBezTo>
                    <a:pt x="852" y="6231"/>
                    <a:pt x="1125" y="5958"/>
                    <a:pt x="1125" y="5654"/>
                  </a:cubicBezTo>
                  <a:lnTo>
                    <a:pt x="1125" y="578"/>
                  </a:lnTo>
                  <a:cubicBezTo>
                    <a:pt x="1125" y="274"/>
                    <a:pt x="852"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45"/>
          <p:cNvGrpSpPr/>
          <p:nvPr/>
        </p:nvGrpSpPr>
        <p:grpSpPr>
          <a:xfrm>
            <a:off x="7964555" y="76190"/>
            <a:ext cx="1103235" cy="1479835"/>
            <a:chOff x="393738" y="1475915"/>
            <a:chExt cx="1103235" cy="1479835"/>
          </a:xfrm>
        </p:grpSpPr>
        <p:sp>
          <p:nvSpPr>
            <p:cNvPr id="1482" name="Google Shape;1482;p45"/>
            <p:cNvSpPr/>
            <p:nvPr/>
          </p:nvSpPr>
          <p:spPr>
            <a:xfrm>
              <a:off x="445345" y="1522202"/>
              <a:ext cx="1051627" cy="1433548"/>
            </a:xfrm>
            <a:custGeom>
              <a:avLst/>
              <a:gdLst/>
              <a:ahLst/>
              <a:cxnLst/>
              <a:rect l="l" t="t" r="r" b="b"/>
              <a:pathLst>
                <a:path w="60093" h="81917" extrusionOk="0">
                  <a:moveTo>
                    <a:pt x="4195" y="0"/>
                  </a:moveTo>
                  <a:cubicBezTo>
                    <a:pt x="1885" y="0"/>
                    <a:pt x="0" y="1885"/>
                    <a:pt x="0" y="4195"/>
                  </a:cubicBezTo>
                  <a:lnTo>
                    <a:pt x="0" y="77752"/>
                  </a:lnTo>
                  <a:cubicBezTo>
                    <a:pt x="0" y="80062"/>
                    <a:pt x="1885" y="81916"/>
                    <a:pt x="4195" y="81916"/>
                  </a:cubicBezTo>
                  <a:lnTo>
                    <a:pt x="60092" y="81916"/>
                  </a:lnTo>
                  <a:lnTo>
                    <a:pt x="6009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5"/>
            <p:cNvSpPr/>
            <p:nvPr/>
          </p:nvSpPr>
          <p:spPr>
            <a:xfrm>
              <a:off x="393738" y="1475915"/>
              <a:ext cx="1071315" cy="1453235"/>
            </a:xfrm>
            <a:custGeom>
              <a:avLst/>
              <a:gdLst/>
              <a:ahLst/>
              <a:cxnLst/>
              <a:rect l="l" t="t" r="r" b="b"/>
              <a:pathLst>
                <a:path w="61218" h="83042" extrusionOk="0">
                  <a:moveTo>
                    <a:pt x="60063" y="1125"/>
                  </a:moveTo>
                  <a:lnTo>
                    <a:pt x="60063" y="81947"/>
                  </a:lnTo>
                  <a:lnTo>
                    <a:pt x="4742" y="81947"/>
                  </a:lnTo>
                  <a:cubicBezTo>
                    <a:pt x="2736" y="81947"/>
                    <a:pt x="1125" y="80306"/>
                    <a:pt x="1125" y="78330"/>
                  </a:cubicBezTo>
                  <a:lnTo>
                    <a:pt x="1125" y="4742"/>
                  </a:lnTo>
                  <a:cubicBezTo>
                    <a:pt x="1125" y="2736"/>
                    <a:pt x="2767" y="1125"/>
                    <a:pt x="4742" y="1125"/>
                  </a:cubicBezTo>
                  <a:close/>
                  <a:moveTo>
                    <a:pt x="4742" y="1"/>
                  </a:moveTo>
                  <a:cubicBezTo>
                    <a:pt x="2128" y="1"/>
                    <a:pt x="1" y="2128"/>
                    <a:pt x="1" y="4742"/>
                  </a:cubicBezTo>
                  <a:lnTo>
                    <a:pt x="1" y="78300"/>
                  </a:lnTo>
                  <a:cubicBezTo>
                    <a:pt x="1" y="80914"/>
                    <a:pt x="2128" y="83041"/>
                    <a:pt x="4742" y="83041"/>
                  </a:cubicBezTo>
                  <a:lnTo>
                    <a:pt x="61218" y="83041"/>
                  </a:lnTo>
                  <a:lnTo>
                    <a:pt x="612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5"/>
            <p:cNvSpPr/>
            <p:nvPr/>
          </p:nvSpPr>
          <p:spPr>
            <a:xfrm>
              <a:off x="586290" y="1485488"/>
              <a:ext cx="20230" cy="1428770"/>
            </a:xfrm>
            <a:custGeom>
              <a:avLst/>
              <a:gdLst/>
              <a:ahLst/>
              <a:cxnLst/>
              <a:rect l="l" t="t" r="r" b="b"/>
              <a:pathLst>
                <a:path w="1156" h="81644" extrusionOk="0">
                  <a:moveTo>
                    <a:pt x="1" y="1"/>
                  </a:moveTo>
                  <a:lnTo>
                    <a:pt x="1" y="81643"/>
                  </a:lnTo>
                  <a:lnTo>
                    <a:pt x="1156" y="81643"/>
                  </a:lnTo>
                  <a:lnTo>
                    <a:pt x="11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5"/>
            <p:cNvSpPr/>
            <p:nvPr/>
          </p:nvSpPr>
          <p:spPr>
            <a:xfrm>
              <a:off x="783638" y="1853058"/>
              <a:ext cx="486203" cy="19688"/>
            </a:xfrm>
            <a:custGeom>
              <a:avLst/>
              <a:gdLst/>
              <a:ahLst/>
              <a:cxnLst/>
              <a:rect l="l" t="t" r="r" b="b"/>
              <a:pathLst>
                <a:path w="27783" h="1125" extrusionOk="0">
                  <a:moveTo>
                    <a:pt x="578" y="0"/>
                  </a:moveTo>
                  <a:cubicBezTo>
                    <a:pt x="274" y="0"/>
                    <a:pt x="1" y="243"/>
                    <a:pt x="1" y="547"/>
                  </a:cubicBezTo>
                  <a:cubicBezTo>
                    <a:pt x="1" y="851"/>
                    <a:pt x="274" y="1125"/>
                    <a:pt x="578" y="1125"/>
                  </a:cubicBezTo>
                  <a:lnTo>
                    <a:pt x="27174" y="1125"/>
                  </a:lnTo>
                  <a:cubicBezTo>
                    <a:pt x="27539" y="1125"/>
                    <a:pt x="27782" y="851"/>
                    <a:pt x="27782" y="547"/>
                  </a:cubicBezTo>
                  <a:cubicBezTo>
                    <a:pt x="27782" y="243"/>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5"/>
            <p:cNvSpPr/>
            <p:nvPr/>
          </p:nvSpPr>
          <p:spPr>
            <a:xfrm>
              <a:off x="783638" y="1933908"/>
              <a:ext cx="486203" cy="20230"/>
            </a:xfrm>
            <a:custGeom>
              <a:avLst/>
              <a:gdLst/>
              <a:ahLst/>
              <a:cxnLst/>
              <a:rect l="l" t="t" r="r" b="b"/>
              <a:pathLst>
                <a:path w="27783" h="1156" extrusionOk="0">
                  <a:moveTo>
                    <a:pt x="578" y="0"/>
                  </a:moveTo>
                  <a:cubicBezTo>
                    <a:pt x="274" y="0"/>
                    <a:pt x="1" y="274"/>
                    <a:pt x="1" y="578"/>
                  </a:cubicBezTo>
                  <a:cubicBezTo>
                    <a:pt x="1" y="882"/>
                    <a:pt x="274" y="1155"/>
                    <a:pt x="578" y="1155"/>
                  </a:cubicBezTo>
                  <a:lnTo>
                    <a:pt x="27174" y="1155"/>
                  </a:lnTo>
                  <a:cubicBezTo>
                    <a:pt x="27539" y="1155"/>
                    <a:pt x="27782" y="882"/>
                    <a:pt x="27782" y="578"/>
                  </a:cubicBezTo>
                  <a:cubicBezTo>
                    <a:pt x="27782" y="274"/>
                    <a:pt x="27539" y="0"/>
                    <a:pt x="27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5"/>
            <p:cNvSpPr/>
            <p:nvPr/>
          </p:nvSpPr>
          <p:spPr>
            <a:xfrm>
              <a:off x="783638" y="2015283"/>
              <a:ext cx="486203" cy="19705"/>
            </a:xfrm>
            <a:custGeom>
              <a:avLst/>
              <a:gdLst/>
              <a:ahLst/>
              <a:cxnLst/>
              <a:rect l="l" t="t" r="r" b="b"/>
              <a:pathLst>
                <a:path w="27783" h="1126" extrusionOk="0">
                  <a:moveTo>
                    <a:pt x="578" y="1"/>
                  </a:moveTo>
                  <a:cubicBezTo>
                    <a:pt x="274" y="1"/>
                    <a:pt x="1" y="244"/>
                    <a:pt x="1" y="548"/>
                  </a:cubicBezTo>
                  <a:cubicBezTo>
                    <a:pt x="1" y="852"/>
                    <a:pt x="274" y="1125"/>
                    <a:pt x="578" y="1125"/>
                  </a:cubicBezTo>
                  <a:lnTo>
                    <a:pt x="27174" y="1125"/>
                  </a:lnTo>
                  <a:cubicBezTo>
                    <a:pt x="27539" y="1125"/>
                    <a:pt x="27752" y="852"/>
                    <a:pt x="27782" y="548"/>
                  </a:cubicBezTo>
                  <a:cubicBezTo>
                    <a:pt x="27782" y="244"/>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5"/>
            <p:cNvSpPr/>
            <p:nvPr/>
          </p:nvSpPr>
          <p:spPr>
            <a:xfrm>
              <a:off x="783638" y="2096133"/>
              <a:ext cx="486203" cy="20230"/>
            </a:xfrm>
            <a:custGeom>
              <a:avLst/>
              <a:gdLst/>
              <a:ahLst/>
              <a:cxnLst/>
              <a:rect l="l" t="t" r="r" b="b"/>
              <a:pathLst>
                <a:path w="27783" h="1156" extrusionOk="0">
                  <a:moveTo>
                    <a:pt x="578" y="1"/>
                  </a:moveTo>
                  <a:cubicBezTo>
                    <a:pt x="274" y="1"/>
                    <a:pt x="1" y="275"/>
                    <a:pt x="1" y="578"/>
                  </a:cubicBezTo>
                  <a:cubicBezTo>
                    <a:pt x="1" y="882"/>
                    <a:pt x="274" y="1156"/>
                    <a:pt x="578" y="1156"/>
                  </a:cubicBezTo>
                  <a:lnTo>
                    <a:pt x="27174" y="1156"/>
                  </a:lnTo>
                  <a:cubicBezTo>
                    <a:pt x="27539" y="1156"/>
                    <a:pt x="27782" y="882"/>
                    <a:pt x="27782" y="578"/>
                  </a:cubicBezTo>
                  <a:cubicBezTo>
                    <a:pt x="27782" y="275"/>
                    <a:pt x="27539" y="1"/>
                    <a:pt x="27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TextBox 10">
            <a:extLst>
              <a:ext uri="{FF2B5EF4-FFF2-40B4-BE49-F238E27FC236}">
                <a16:creationId xmlns:a16="http://schemas.microsoft.com/office/drawing/2014/main" id="{69B9F6AB-4370-879C-7A41-9114E031A511}"/>
              </a:ext>
            </a:extLst>
          </p:cNvPr>
          <p:cNvSpPr txBox="1"/>
          <p:nvPr/>
        </p:nvSpPr>
        <p:spPr>
          <a:xfrm>
            <a:off x="796388" y="1331795"/>
            <a:ext cx="7149301" cy="707886"/>
          </a:xfrm>
          <a:prstGeom prst="rect">
            <a:avLst/>
          </a:prstGeom>
          <a:noFill/>
        </p:spPr>
        <p:txBody>
          <a:bodyPr wrap="square">
            <a:spAutoFit/>
          </a:bodyPr>
          <a:lstStyle/>
          <a:p>
            <a:pPr algn="just"/>
            <a:r>
              <a:rPr lang="en-US" sz="2000" b="1" dirty="0" err="1">
                <a:solidFill>
                  <a:srgbClr val="002060"/>
                </a:solidFill>
                <a:latin typeface="Montserrat Medium" panose="00000600000000000000" pitchFamily="2" charset="0"/>
              </a:rPr>
              <a:t>Hãy</a:t>
            </a:r>
            <a:r>
              <a:rPr lang="en-US" sz="2000" b="1" dirty="0">
                <a:solidFill>
                  <a:srgbClr val="002060"/>
                </a:solidFill>
                <a:latin typeface="Montserrat Medium" panose="00000600000000000000" pitchFamily="2" charset="0"/>
              </a:rPr>
              <a:t> </a:t>
            </a:r>
            <a:r>
              <a:rPr lang="vi-VN" sz="2000" b="1" dirty="0">
                <a:solidFill>
                  <a:srgbClr val="002060"/>
                </a:solidFill>
                <a:latin typeface="Montserrat Medium" panose="00000600000000000000" pitchFamily="2" charset="0"/>
              </a:rPr>
              <a:t>tính</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diện</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tích</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hình</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bình</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hành</a:t>
            </a:r>
            <a:r>
              <a:rPr lang="en-US" sz="2000" b="1" dirty="0">
                <a:solidFill>
                  <a:srgbClr val="002060"/>
                </a:solidFill>
                <a:latin typeface="Montserrat Medium" panose="00000600000000000000" pitchFamily="2" charset="0"/>
              </a:rPr>
              <a:t> MNPQ ở </a:t>
            </a:r>
            <a:r>
              <a:rPr lang="en-US" sz="2000" b="1" dirty="0" err="1">
                <a:solidFill>
                  <a:srgbClr val="002060"/>
                </a:solidFill>
                <a:latin typeface="Montserrat Medium" panose="00000600000000000000" pitchFamily="2" charset="0"/>
              </a:rPr>
              <a:t>hình</a:t>
            </a:r>
            <a:r>
              <a:rPr lang="vi-VN" sz="2000" b="1" dirty="0">
                <a:solidFill>
                  <a:srgbClr val="002060"/>
                </a:solidFill>
                <a:latin typeface="Montserrat Medium" panose="00000600000000000000" pitchFamily="2" charset="0"/>
              </a:rPr>
              <a:t> 27</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Biết</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rằng</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độ</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dài</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cạnh</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mỗi</a:t>
            </a:r>
            <a:r>
              <a:rPr lang="en-US" sz="2000" b="1" dirty="0">
                <a:solidFill>
                  <a:srgbClr val="002060"/>
                </a:solidFill>
                <a:latin typeface="Montserrat Medium" panose="00000600000000000000" pitchFamily="2" charset="0"/>
              </a:rPr>
              <a:t> ô </a:t>
            </a:r>
            <a:r>
              <a:rPr lang="en-US" sz="2000" b="1" dirty="0" err="1">
                <a:solidFill>
                  <a:srgbClr val="002060"/>
                </a:solidFill>
                <a:latin typeface="Montserrat Medium" panose="00000600000000000000" pitchFamily="2" charset="0"/>
              </a:rPr>
              <a:t>vuông</a:t>
            </a:r>
            <a:r>
              <a:rPr lang="en-US" sz="2000" b="1" dirty="0">
                <a:solidFill>
                  <a:srgbClr val="002060"/>
                </a:solidFill>
                <a:latin typeface="Montserrat Medium" panose="00000600000000000000" pitchFamily="2" charset="0"/>
              </a:rPr>
              <a:t> </a:t>
            </a:r>
            <a:r>
              <a:rPr lang="en-US" sz="2000" b="1" dirty="0" err="1">
                <a:solidFill>
                  <a:srgbClr val="002060"/>
                </a:solidFill>
                <a:latin typeface="Montserrat Medium" panose="00000600000000000000" pitchFamily="2" charset="0"/>
              </a:rPr>
              <a:t>là</a:t>
            </a:r>
            <a:r>
              <a:rPr lang="en-US" sz="2000" b="1" dirty="0">
                <a:solidFill>
                  <a:srgbClr val="002060"/>
                </a:solidFill>
                <a:latin typeface="Montserrat Medium" panose="00000600000000000000" pitchFamily="2" charset="0"/>
              </a:rPr>
              <a:t> 1 cm</a:t>
            </a:r>
            <a:endParaRPr lang="en-US" sz="2000" dirty="0">
              <a:latin typeface="Montserrat Medium" panose="00000600000000000000" pitchFamily="2" charset="0"/>
            </a:endParaRPr>
          </a:p>
        </p:txBody>
      </p:sp>
      <p:pic>
        <p:nvPicPr>
          <p:cNvPr id="12" name="Picture 11">
            <a:extLst>
              <a:ext uri="{FF2B5EF4-FFF2-40B4-BE49-F238E27FC236}">
                <a16:creationId xmlns:a16="http://schemas.microsoft.com/office/drawing/2014/main" id="{341D904B-5186-C858-6BB6-062F091A2E85}"/>
              </a:ext>
            </a:extLst>
          </p:cNvPr>
          <p:cNvPicPr>
            <a:picLocks noChangeAspect="1"/>
          </p:cNvPicPr>
          <p:nvPr/>
        </p:nvPicPr>
        <p:blipFill>
          <a:blip r:embed="rId3"/>
          <a:stretch>
            <a:fillRect/>
          </a:stretch>
        </p:blipFill>
        <p:spPr>
          <a:xfrm>
            <a:off x="2738531" y="2157862"/>
            <a:ext cx="3666938" cy="2449219"/>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grpSp>
        <p:nvGrpSpPr>
          <p:cNvPr id="1493" name="Google Shape;1493;p46"/>
          <p:cNvGrpSpPr/>
          <p:nvPr/>
        </p:nvGrpSpPr>
        <p:grpSpPr>
          <a:xfrm>
            <a:off x="58364" y="93800"/>
            <a:ext cx="1319856" cy="1366311"/>
            <a:chOff x="3814600" y="698575"/>
            <a:chExt cx="394300" cy="383225"/>
          </a:xfrm>
        </p:grpSpPr>
        <p:sp>
          <p:nvSpPr>
            <p:cNvPr id="1494" name="Google Shape;1494;p46"/>
            <p:cNvSpPr/>
            <p:nvPr/>
          </p:nvSpPr>
          <p:spPr>
            <a:xfrm>
              <a:off x="3851025" y="723125"/>
              <a:ext cx="351550" cy="350750"/>
            </a:xfrm>
            <a:custGeom>
              <a:avLst/>
              <a:gdLst/>
              <a:ahLst/>
              <a:cxnLst/>
              <a:rect l="l" t="t" r="r" b="b"/>
              <a:pathLst>
                <a:path w="14062" h="14030" extrusionOk="0">
                  <a:moveTo>
                    <a:pt x="10989" y="0"/>
                  </a:moveTo>
                  <a:lnTo>
                    <a:pt x="0" y="10958"/>
                  </a:lnTo>
                  <a:lnTo>
                    <a:pt x="3104" y="14029"/>
                  </a:lnTo>
                  <a:lnTo>
                    <a:pt x="14061" y="3072"/>
                  </a:lnTo>
                  <a:lnTo>
                    <a:pt x="109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6"/>
            <p:cNvSpPr/>
            <p:nvPr/>
          </p:nvSpPr>
          <p:spPr>
            <a:xfrm>
              <a:off x="3907225" y="722325"/>
              <a:ext cx="296125" cy="352350"/>
            </a:xfrm>
            <a:custGeom>
              <a:avLst/>
              <a:gdLst/>
              <a:ahLst/>
              <a:cxnLst/>
              <a:rect l="l" t="t" r="r" b="b"/>
              <a:pathLst>
                <a:path w="11845" h="14094" extrusionOk="0">
                  <a:moveTo>
                    <a:pt x="8192" y="578"/>
                  </a:moveTo>
                  <a:cubicBezTo>
                    <a:pt x="8185" y="586"/>
                    <a:pt x="8178" y="594"/>
                    <a:pt x="8171" y="602"/>
                  </a:cubicBezTo>
                  <a:lnTo>
                    <a:pt x="8192" y="578"/>
                  </a:lnTo>
                  <a:close/>
                  <a:moveTo>
                    <a:pt x="1" y="13270"/>
                  </a:moveTo>
                  <a:cubicBezTo>
                    <a:pt x="15" y="13287"/>
                    <a:pt x="32" y="13304"/>
                    <a:pt x="49" y="13318"/>
                  </a:cubicBezTo>
                  <a:lnTo>
                    <a:pt x="49" y="13318"/>
                  </a:lnTo>
                  <a:lnTo>
                    <a:pt x="1" y="13270"/>
                  </a:lnTo>
                  <a:close/>
                  <a:moveTo>
                    <a:pt x="8741" y="1"/>
                  </a:moveTo>
                  <a:lnTo>
                    <a:pt x="8393" y="349"/>
                  </a:lnTo>
                  <a:lnTo>
                    <a:pt x="8192" y="578"/>
                  </a:lnTo>
                  <a:lnTo>
                    <a:pt x="8192" y="578"/>
                  </a:lnTo>
                  <a:cubicBezTo>
                    <a:pt x="8240" y="531"/>
                    <a:pt x="8310" y="507"/>
                    <a:pt x="8385" y="507"/>
                  </a:cubicBezTo>
                  <a:cubicBezTo>
                    <a:pt x="8472" y="507"/>
                    <a:pt x="8567" y="539"/>
                    <a:pt x="8646" y="602"/>
                  </a:cubicBezTo>
                  <a:lnTo>
                    <a:pt x="10768" y="2724"/>
                  </a:lnTo>
                  <a:cubicBezTo>
                    <a:pt x="10895" y="2851"/>
                    <a:pt x="10895" y="3041"/>
                    <a:pt x="10768" y="3167"/>
                  </a:cubicBezTo>
                  <a:lnTo>
                    <a:pt x="666" y="13270"/>
                  </a:lnTo>
                  <a:cubicBezTo>
                    <a:pt x="571" y="13365"/>
                    <a:pt x="444" y="13412"/>
                    <a:pt x="321" y="13412"/>
                  </a:cubicBezTo>
                  <a:cubicBezTo>
                    <a:pt x="221" y="13412"/>
                    <a:pt x="124" y="13381"/>
                    <a:pt x="49" y="13318"/>
                  </a:cubicBezTo>
                  <a:lnTo>
                    <a:pt x="49" y="13318"/>
                  </a:lnTo>
                  <a:lnTo>
                    <a:pt x="824" y="14093"/>
                  </a:lnTo>
                  <a:lnTo>
                    <a:pt x="11845" y="3104"/>
                  </a:lnTo>
                  <a:lnTo>
                    <a:pt x="11021" y="2249"/>
                  </a:lnTo>
                  <a:lnTo>
                    <a:pt x="8741" y="1"/>
                  </a:ln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6"/>
            <p:cNvSpPr/>
            <p:nvPr/>
          </p:nvSpPr>
          <p:spPr>
            <a:xfrm>
              <a:off x="3814600" y="702925"/>
              <a:ext cx="328600" cy="312350"/>
            </a:xfrm>
            <a:custGeom>
              <a:avLst/>
              <a:gdLst/>
              <a:ahLst/>
              <a:cxnLst/>
              <a:rect l="l" t="t" r="r" b="b"/>
              <a:pathLst>
                <a:path w="13144" h="12494" extrusionOk="0">
                  <a:moveTo>
                    <a:pt x="6940" y="3714"/>
                  </a:moveTo>
                  <a:cubicBezTo>
                    <a:pt x="7601" y="3714"/>
                    <a:pt x="8266" y="3959"/>
                    <a:pt x="8773" y="4450"/>
                  </a:cubicBezTo>
                  <a:cubicBezTo>
                    <a:pt x="9818" y="5495"/>
                    <a:pt x="9818" y="7110"/>
                    <a:pt x="8773" y="8092"/>
                  </a:cubicBezTo>
                  <a:cubicBezTo>
                    <a:pt x="8282" y="8615"/>
                    <a:pt x="7617" y="8876"/>
                    <a:pt x="6952" y="8876"/>
                  </a:cubicBezTo>
                  <a:cubicBezTo>
                    <a:pt x="6287" y="8876"/>
                    <a:pt x="5622" y="8615"/>
                    <a:pt x="5131" y="8092"/>
                  </a:cubicBezTo>
                  <a:cubicBezTo>
                    <a:pt x="4117" y="7079"/>
                    <a:pt x="4117" y="5463"/>
                    <a:pt x="5131" y="4450"/>
                  </a:cubicBezTo>
                  <a:cubicBezTo>
                    <a:pt x="5622" y="3959"/>
                    <a:pt x="6279" y="3714"/>
                    <a:pt x="6940" y="3714"/>
                  </a:cubicBezTo>
                  <a:close/>
                  <a:moveTo>
                    <a:pt x="6932" y="1"/>
                  </a:moveTo>
                  <a:cubicBezTo>
                    <a:pt x="5313" y="1"/>
                    <a:pt x="3690" y="618"/>
                    <a:pt x="2439" y="1853"/>
                  </a:cubicBezTo>
                  <a:cubicBezTo>
                    <a:pt x="0" y="4292"/>
                    <a:pt x="0" y="8314"/>
                    <a:pt x="2471" y="10752"/>
                  </a:cubicBezTo>
                  <a:cubicBezTo>
                    <a:pt x="3389" y="11671"/>
                    <a:pt x="4497" y="12272"/>
                    <a:pt x="5701" y="12494"/>
                  </a:cubicBezTo>
                  <a:lnTo>
                    <a:pt x="13143" y="5052"/>
                  </a:lnTo>
                  <a:cubicBezTo>
                    <a:pt x="12890" y="3880"/>
                    <a:pt x="12288" y="2740"/>
                    <a:pt x="11401" y="1853"/>
                  </a:cubicBezTo>
                  <a:cubicBezTo>
                    <a:pt x="10166" y="618"/>
                    <a:pt x="8551"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 name="Google Shape;1497;p46"/>
            <p:cNvSpPr/>
            <p:nvPr/>
          </p:nvSpPr>
          <p:spPr>
            <a:xfrm>
              <a:off x="3963450" y="835550"/>
              <a:ext cx="49900" cy="49100"/>
            </a:xfrm>
            <a:custGeom>
              <a:avLst/>
              <a:gdLst/>
              <a:ahLst/>
              <a:cxnLst/>
              <a:rect l="l" t="t" r="r" b="b"/>
              <a:pathLst>
                <a:path w="1996" h="1964" extrusionOk="0">
                  <a:moveTo>
                    <a:pt x="1014" y="0"/>
                  </a:moveTo>
                  <a:cubicBezTo>
                    <a:pt x="444" y="0"/>
                    <a:pt x="0" y="412"/>
                    <a:pt x="0" y="982"/>
                  </a:cubicBezTo>
                  <a:cubicBezTo>
                    <a:pt x="0" y="1520"/>
                    <a:pt x="444" y="1964"/>
                    <a:pt x="1014" y="1964"/>
                  </a:cubicBezTo>
                  <a:cubicBezTo>
                    <a:pt x="1552" y="1964"/>
                    <a:pt x="1995" y="1520"/>
                    <a:pt x="1995" y="982"/>
                  </a:cubicBezTo>
                  <a:cubicBezTo>
                    <a:pt x="1995" y="412"/>
                    <a:pt x="1552" y="0"/>
                    <a:pt x="1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6"/>
            <p:cNvSpPr/>
            <p:nvPr/>
          </p:nvSpPr>
          <p:spPr>
            <a:xfrm>
              <a:off x="3971350" y="835675"/>
              <a:ext cx="46750" cy="49775"/>
            </a:xfrm>
            <a:custGeom>
              <a:avLst/>
              <a:gdLst/>
              <a:ahLst/>
              <a:cxnLst/>
              <a:rect l="l" t="t" r="r" b="b"/>
              <a:pathLst>
                <a:path w="1870" h="1991" extrusionOk="0">
                  <a:moveTo>
                    <a:pt x="662" y="0"/>
                  </a:moveTo>
                  <a:cubicBezTo>
                    <a:pt x="522" y="0"/>
                    <a:pt x="383" y="30"/>
                    <a:pt x="254" y="90"/>
                  </a:cubicBezTo>
                  <a:cubicBezTo>
                    <a:pt x="159" y="153"/>
                    <a:pt x="64" y="217"/>
                    <a:pt x="1" y="312"/>
                  </a:cubicBezTo>
                  <a:cubicBezTo>
                    <a:pt x="48" y="305"/>
                    <a:pt x="95" y="301"/>
                    <a:pt x="142" y="301"/>
                  </a:cubicBezTo>
                  <a:cubicBezTo>
                    <a:pt x="510" y="301"/>
                    <a:pt x="878" y="514"/>
                    <a:pt x="1046" y="850"/>
                  </a:cubicBezTo>
                  <a:cubicBezTo>
                    <a:pt x="1236" y="1262"/>
                    <a:pt x="1109" y="1674"/>
                    <a:pt x="856" y="1990"/>
                  </a:cubicBezTo>
                  <a:cubicBezTo>
                    <a:pt x="951" y="1990"/>
                    <a:pt x="1046" y="1959"/>
                    <a:pt x="1173" y="1927"/>
                  </a:cubicBezTo>
                  <a:cubicBezTo>
                    <a:pt x="1648" y="1674"/>
                    <a:pt x="1869" y="1104"/>
                    <a:pt x="1648" y="629"/>
                  </a:cubicBezTo>
                  <a:cubicBezTo>
                    <a:pt x="1417" y="214"/>
                    <a:pt x="1036" y="0"/>
                    <a:pt x="662" y="0"/>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6"/>
            <p:cNvSpPr/>
            <p:nvPr/>
          </p:nvSpPr>
          <p:spPr>
            <a:xfrm>
              <a:off x="3950775" y="701900"/>
              <a:ext cx="148875" cy="52225"/>
            </a:xfrm>
            <a:custGeom>
              <a:avLst/>
              <a:gdLst/>
              <a:ahLst/>
              <a:cxnLst/>
              <a:rect l="l" t="t" r="r" b="b"/>
              <a:pathLst>
                <a:path w="5955" h="2089" extrusionOk="0">
                  <a:moveTo>
                    <a:pt x="1509" y="1"/>
                  </a:moveTo>
                  <a:cubicBezTo>
                    <a:pt x="1002" y="1"/>
                    <a:pt x="496" y="62"/>
                    <a:pt x="0" y="184"/>
                  </a:cubicBezTo>
                  <a:cubicBezTo>
                    <a:pt x="265" y="153"/>
                    <a:pt x="531" y="138"/>
                    <a:pt x="798" y="138"/>
                  </a:cubicBezTo>
                  <a:cubicBezTo>
                    <a:pt x="2445" y="138"/>
                    <a:pt x="4094" y="731"/>
                    <a:pt x="5321" y="1958"/>
                  </a:cubicBezTo>
                  <a:cubicBezTo>
                    <a:pt x="5380" y="2052"/>
                    <a:pt x="5460" y="2089"/>
                    <a:pt x="5547" y="2089"/>
                  </a:cubicBezTo>
                  <a:cubicBezTo>
                    <a:pt x="5693" y="2089"/>
                    <a:pt x="5855" y="1982"/>
                    <a:pt x="5954" y="1863"/>
                  </a:cubicBezTo>
                  <a:cubicBezTo>
                    <a:pt x="4704" y="612"/>
                    <a:pt x="3106" y="1"/>
                    <a:pt x="1509"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6"/>
            <p:cNvSpPr/>
            <p:nvPr/>
          </p:nvSpPr>
          <p:spPr>
            <a:xfrm>
              <a:off x="3901675" y="798325"/>
              <a:ext cx="67325" cy="113500"/>
            </a:xfrm>
            <a:custGeom>
              <a:avLst/>
              <a:gdLst/>
              <a:ahLst/>
              <a:cxnLst/>
              <a:rect l="l" t="t" r="r" b="b"/>
              <a:pathLst>
                <a:path w="2693" h="4540" extrusionOk="0">
                  <a:moveTo>
                    <a:pt x="2693" y="1"/>
                  </a:moveTo>
                  <a:lnTo>
                    <a:pt x="2693" y="1"/>
                  </a:lnTo>
                  <a:cubicBezTo>
                    <a:pt x="2028" y="64"/>
                    <a:pt x="1458" y="286"/>
                    <a:pt x="983" y="792"/>
                  </a:cubicBezTo>
                  <a:cubicBezTo>
                    <a:pt x="33" y="1806"/>
                    <a:pt x="1" y="3326"/>
                    <a:pt x="919" y="4371"/>
                  </a:cubicBezTo>
                  <a:lnTo>
                    <a:pt x="1046" y="4498"/>
                  </a:lnTo>
                  <a:cubicBezTo>
                    <a:pt x="1085" y="4524"/>
                    <a:pt x="1141" y="4539"/>
                    <a:pt x="1204" y="4539"/>
                  </a:cubicBezTo>
                  <a:cubicBezTo>
                    <a:pt x="1293" y="4539"/>
                    <a:pt x="1397" y="4509"/>
                    <a:pt x="1489" y="4434"/>
                  </a:cubicBezTo>
                  <a:lnTo>
                    <a:pt x="1648" y="4276"/>
                  </a:lnTo>
                  <a:cubicBezTo>
                    <a:pt x="603" y="3263"/>
                    <a:pt x="603" y="1647"/>
                    <a:pt x="1648" y="634"/>
                  </a:cubicBezTo>
                  <a:cubicBezTo>
                    <a:pt x="1964" y="317"/>
                    <a:pt x="2313" y="127"/>
                    <a:pt x="2693" y="1"/>
                  </a:cubicBezTo>
                  <a:close/>
                </a:path>
              </a:pathLst>
            </a:custGeom>
            <a:solidFill>
              <a:srgbClr val="000000">
                <a:alpha val="128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6"/>
            <p:cNvSpPr/>
            <p:nvPr/>
          </p:nvSpPr>
          <p:spPr>
            <a:xfrm>
              <a:off x="3911975" y="789425"/>
              <a:ext cx="130675" cy="121375"/>
            </a:xfrm>
            <a:custGeom>
              <a:avLst/>
              <a:gdLst/>
              <a:ahLst/>
              <a:cxnLst/>
              <a:rect l="l" t="t" r="r" b="b"/>
              <a:pathLst>
                <a:path w="5227" h="4855" extrusionOk="0">
                  <a:moveTo>
                    <a:pt x="3073" y="2067"/>
                  </a:moveTo>
                  <a:cubicBezTo>
                    <a:pt x="3263" y="2067"/>
                    <a:pt x="3453" y="2162"/>
                    <a:pt x="3611" y="2320"/>
                  </a:cubicBezTo>
                  <a:cubicBezTo>
                    <a:pt x="3896" y="2574"/>
                    <a:pt x="3896" y="3112"/>
                    <a:pt x="3611" y="3365"/>
                  </a:cubicBezTo>
                  <a:cubicBezTo>
                    <a:pt x="3453" y="3524"/>
                    <a:pt x="3294" y="3619"/>
                    <a:pt x="3073" y="3619"/>
                  </a:cubicBezTo>
                  <a:cubicBezTo>
                    <a:pt x="2851" y="3619"/>
                    <a:pt x="2661" y="3524"/>
                    <a:pt x="2503" y="3365"/>
                  </a:cubicBezTo>
                  <a:cubicBezTo>
                    <a:pt x="2186" y="3049"/>
                    <a:pt x="2186" y="2574"/>
                    <a:pt x="2503" y="2320"/>
                  </a:cubicBezTo>
                  <a:cubicBezTo>
                    <a:pt x="2661" y="2162"/>
                    <a:pt x="2819" y="2067"/>
                    <a:pt x="3073" y="2067"/>
                  </a:cubicBezTo>
                  <a:close/>
                  <a:moveTo>
                    <a:pt x="3077" y="0"/>
                  </a:moveTo>
                  <a:cubicBezTo>
                    <a:pt x="2360" y="0"/>
                    <a:pt x="1647" y="278"/>
                    <a:pt x="1109" y="832"/>
                  </a:cubicBezTo>
                  <a:cubicBezTo>
                    <a:pt x="1" y="1940"/>
                    <a:pt x="1" y="3745"/>
                    <a:pt x="1109" y="4790"/>
                  </a:cubicBezTo>
                  <a:cubicBezTo>
                    <a:pt x="1149" y="4810"/>
                    <a:pt x="1200" y="4854"/>
                    <a:pt x="1272" y="4854"/>
                  </a:cubicBezTo>
                  <a:cubicBezTo>
                    <a:pt x="1315" y="4854"/>
                    <a:pt x="1366" y="4838"/>
                    <a:pt x="1426" y="4790"/>
                  </a:cubicBezTo>
                  <a:lnTo>
                    <a:pt x="1837" y="4410"/>
                  </a:lnTo>
                  <a:cubicBezTo>
                    <a:pt x="1901" y="4315"/>
                    <a:pt x="1901" y="4157"/>
                    <a:pt x="1837" y="4094"/>
                  </a:cubicBezTo>
                  <a:cubicBezTo>
                    <a:pt x="1790" y="4046"/>
                    <a:pt x="1727" y="4022"/>
                    <a:pt x="1667" y="4022"/>
                  </a:cubicBezTo>
                  <a:cubicBezTo>
                    <a:pt x="1608" y="4022"/>
                    <a:pt x="1552" y="4046"/>
                    <a:pt x="1521" y="4094"/>
                  </a:cubicBezTo>
                  <a:lnTo>
                    <a:pt x="1299" y="4284"/>
                  </a:lnTo>
                  <a:cubicBezTo>
                    <a:pt x="571" y="3365"/>
                    <a:pt x="602" y="1972"/>
                    <a:pt x="1457" y="1117"/>
                  </a:cubicBezTo>
                  <a:cubicBezTo>
                    <a:pt x="1926" y="648"/>
                    <a:pt x="2537" y="418"/>
                    <a:pt x="3140" y="418"/>
                  </a:cubicBezTo>
                  <a:cubicBezTo>
                    <a:pt x="3676" y="418"/>
                    <a:pt x="4207" y="600"/>
                    <a:pt x="4624" y="958"/>
                  </a:cubicBezTo>
                  <a:lnTo>
                    <a:pt x="3801" y="1782"/>
                  </a:lnTo>
                  <a:cubicBezTo>
                    <a:pt x="3611" y="1655"/>
                    <a:pt x="3358" y="1592"/>
                    <a:pt x="3136" y="1592"/>
                  </a:cubicBezTo>
                  <a:cubicBezTo>
                    <a:pt x="2819" y="1592"/>
                    <a:pt x="2503" y="1718"/>
                    <a:pt x="2249" y="1940"/>
                  </a:cubicBezTo>
                  <a:cubicBezTo>
                    <a:pt x="1774" y="2415"/>
                    <a:pt x="1774" y="3175"/>
                    <a:pt x="2249" y="3650"/>
                  </a:cubicBezTo>
                  <a:cubicBezTo>
                    <a:pt x="2439" y="3935"/>
                    <a:pt x="2693" y="4062"/>
                    <a:pt x="3073" y="4062"/>
                  </a:cubicBezTo>
                  <a:cubicBezTo>
                    <a:pt x="3389" y="4062"/>
                    <a:pt x="3706" y="3935"/>
                    <a:pt x="3928" y="3682"/>
                  </a:cubicBezTo>
                  <a:cubicBezTo>
                    <a:pt x="4371" y="3270"/>
                    <a:pt x="4403" y="2637"/>
                    <a:pt x="4086" y="2162"/>
                  </a:cubicBezTo>
                  <a:lnTo>
                    <a:pt x="5068" y="1148"/>
                  </a:lnTo>
                  <a:cubicBezTo>
                    <a:pt x="5068" y="1148"/>
                    <a:pt x="5226" y="990"/>
                    <a:pt x="5068" y="832"/>
                  </a:cubicBezTo>
                  <a:cubicBezTo>
                    <a:pt x="4514" y="278"/>
                    <a:pt x="3793" y="0"/>
                    <a:pt x="3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6"/>
            <p:cNvSpPr/>
            <p:nvPr/>
          </p:nvSpPr>
          <p:spPr>
            <a:xfrm>
              <a:off x="3820925" y="698575"/>
              <a:ext cx="323050" cy="383225"/>
            </a:xfrm>
            <a:custGeom>
              <a:avLst/>
              <a:gdLst/>
              <a:ahLst/>
              <a:cxnLst/>
              <a:rect l="l" t="t" r="r" b="b"/>
              <a:pathLst>
                <a:path w="12922" h="15329" extrusionOk="0">
                  <a:moveTo>
                    <a:pt x="6588" y="0"/>
                  </a:moveTo>
                  <a:cubicBezTo>
                    <a:pt x="4814" y="0"/>
                    <a:pt x="3136" y="697"/>
                    <a:pt x="1869" y="1964"/>
                  </a:cubicBezTo>
                  <a:cubicBezTo>
                    <a:pt x="697" y="3199"/>
                    <a:pt x="1" y="4814"/>
                    <a:pt x="1" y="6524"/>
                  </a:cubicBezTo>
                  <a:cubicBezTo>
                    <a:pt x="1" y="8203"/>
                    <a:pt x="634" y="9786"/>
                    <a:pt x="1743" y="10990"/>
                  </a:cubicBezTo>
                  <a:lnTo>
                    <a:pt x="919" y="11845"/>
                  </a:lnTo>
                  <a:cubicBezTo>
                    <a:pt x="887" y="11876"/>
                    <a:pt x="856" y="11971"/>
                    <a:pt x="856" y="12003"/>
                  </a:cubicBezTo>
                  <a:cubicBezTo>
                    <a:pt x="856" y="12035"/>
                    <a:pt x="887" y="12130"/>
                    <a:pt x="919" y="12161"/>
                  </a:cubicBezTo>
                  <a:lnTo>
                    <a:pt x="4023" y="15233"/>
                  </a:lnTo>
                  <a:cubicBezTo>
                    <a:pt x="4054" y="15297"/>
                    <a:pt x="4118" y="15328"/>
                    <a:pt x="4149" y="15328"/>
                  </a:cubicBezTo>
                  <a:cubicBezTo>
                    <a:pt x="4213" y="15328"/>
                    <a:pt x="4276" y="15297"/>
                    <a:pt x="4308" y="15233"/>
                  </a:cubicBezTo>
                  <a:lnTo>
                    <a:pt x="5416" y="14125"/>
                  </a:lnTo>
                  <a:cubicBezTo>
                    <a:pt x="5669" y="13966"/>
                    <a:pt x="5669" y="13871"/>
                    <a:pt x="5543" y="13776"/>
                  </a:cubicBezTo>
                  <a:lnTo>
                    <a:pt x="4909" y="13143"/>
                  </a:lnTo>
                  <a:cubicBezTo>
                    <a:pt x="4878" y="13111"/>
                    <a:pt x="4822" y="13096"/>
                    <a:pt x="4763" y="13096"/>
                  </a:cubicBezTo>
                  <a:cubicBezTo>
                    <a:pt x="4704" y="13096"/>
                    <a:pt x="4640" y="13111"/>
                    <a:pt x="4593" y="13143"/>
                  </a:cubicBezTo>
                  <a:cubicBezTo>
                    <a:pt x="4529" y="13238"/>
                    <a:pt x="4529" y="13396"/>
                    <a:pt x="4593" y="13460"/>
                  </a:cubicBezTo>
                  <a:lnTo>
                    <a:pt x="5068" y="13935"/>
                  </a:lnTo>
                  <a:lnTo>
                    <a:pt x="4276" y="14726"/>
                  </a:lnTo>
                  <a:lnTo>
                    <a:pt x="1521" y="11971"/>
                  </a:lnTo>
                  <a:lnTo>
                    <a:pt x="2344" y="11116"/>
                  </a:lnTo>
                  <a:cubicBezTo>
                    <a:pt x="2439" y="11053"/>
                    <a:pt x="2439" y="10895"/>
                    <a:pt x="2344" y="10800"/>
                  </a:cubicBezTo>
                  <a:cubicBezTo>
                    <a:pt x="1743" y="10229"/>
                    <a:pt x="1267" y="9501"/>
                    <a:pt x="1014" y="8741"/>
                  </a:cubicBezTo>
                  <a:lnTo>
                    <a:pt x="1838" y="8488"/>
                  </a:lnTo>
                  <a:cubicBezTo>
                    <a:pt x="1964" y="8424"/>
                    <a:pt x="2028" y="8329"/>
                    <a:pt x="1996" y="8203"/>
                  </a:cubicBezTo>
                  <a:cubicBezTo>
                    <a:pt x="1973" y="8110"/>
                    <a:pt x="1899" y="8051"/>
                    <a:pt x="1811" y="8051"/>
                  </a:cubicBezTo>
                  <a:cubicBezTo>
                    <a:pt x="1779" y="8051"/>
                    <a:pt x="1745" y="8059"/>
                    <a:pt x="1711" y="8076"/>
                  </a:cubicBezTo>
                  <a:lnTo>
                    <a:pt x="887" y="8361"/>
                  </a:lnTo>
                  <a:cubicBezTo>
                    <a:pt x="697" y="7759"/>
                    <a:pt x="602" y="7126"/>
                    <a:pt x="602" y="6524"/>
                  </a:cubicBezTo>
                  <a:lnTo>
                    <a:pt x="602" y="6524"/>
                  </a:lnTo>
                  <a:lnTo>
                    <a:pt x="1489" y="6588"/>
                  </a:lnTo>
                  <a:cubicBezTo>
                    <a:pt x="1584" y="6588"/>
                    <a:pt x="1711" y="6493"/>
                    <a:pt x="1711" y="6366"/>
                  </a:cubicBezTo>
                  <a:cubicBezTo>
                    <a:pt x="1711" y="6271"/>
                    <a:pt x="1648" y="6144"/>
                    <a:pt x="1521" y="6144"/>
                  </a:cubicBezTo>
                  <a:lnTo>
                    <a:pt x="634" y="6113"/>
                  </a:lnTo>
                  <a:cubicBezTo>
                    <a:pt x="697" y="5511"/>
                    <a:pt x="792" y="4909"/>
                    <a:pt x="1046" y="4371"/>
                  </a:cubicBezTo>
                  <a:lnTo>
                    <a:pt x="1838" y="4719"/>
                  </a:lnTo>
                  <a:lnTo>
                    <a:pt x="1901" y="4719"/>
                  </a:lnTo>
                  <a:cubicBezTo>
                    <a:pt x="1996" y="4719"/>
                    <a:pt x="2059" y="4687"/>
                    <a:pt x="2123" y="4592"/>
                  </a:cubicBezTo>
                  <a:cubicBezTo>
                    <a:pt x="2154" y="4466"/>
                    <a:pt x="2123" y="4371"/>
                    <a:pt x="1996" y="4276"/>
                  </a:cubicBezTo>
                  <a:lnTo>
                    <a:pt x="1204" y="3927"/>
                  </a:lnTo>
                  <a:cubicBezTo>
                    <a:pt x="1426" y="3421"/>
                    <a:pt x="1806" y="2882"/>
                    <a:pt x="2186" y="2471"/>
                  </a:cubicBezTo>
                  <a:lnTo>
                    <a:pt x="2788" y="3041"/>
                  </a:lnTo>
                  <a:cubicBezTo>
                    <a:pt x="2819" y="3104"/>
                    <a:pt x="2914" y="3136"/>
                    <a:pt x="2946" y="3136"/>
                  </a:cubicBezTo>
                  <a:cubicBezTo>
                    <a:pt x="2978" y="3136"/>
                    <a:pt x="3073" y="3104"/>
                    <a:pt x="3104" y="3041"/>
                  </a:cubicBezTo>
                  <a:cubicBezTo>
                    <a:pt x="3168" y="2977"/>
                    <a:pt x="3168" y="2819"/>
                    <a:pt x="3104" y="2724"/>
                  </a:cubicBezTo>
                  <a:lnTo>
                    <a:pt x="2471" y="2091"/>
                  </a:lnTo>
                  <a:cubicBezTo>
                    <a:pt x="2883" y="1679"/>
                    <a:pt x="3421" y="1362"/>
                    <a:pt x="3928" y="1077"/>
                  </a:cubicBezTo>
                  <a:lnTo>
                    <a:pt x="4276" y="1901"/>
                  </a:lnTo>
                  <a:cubicBezTo>
                    <a:pt x="4308" y="1996"/>
                    <a:pt x="4403" y="2027"/>
                    <a:pt x="4466" y="2027"/>
                  </a:cubicBezTo>
                  <a:lnTo>
                    <a:pt x="4561" y="2027"/>
                  </a:lnTo>
                  <a:cubicBezTo>
                    <a:pt x="4688" y="1996"/>
                    <a:pt x="4719" y="1837"/>
                    <a:pt x="4688" y="1711"/>
                  </a:cubicBezTo>
                  <a:lnTo>
                    <a:pt x="4308" y="887"/>
                  </a:lnTo>
                  <a:cubicBezTo>
                    <a:pt x="4878" y="634"/>
                    <a:pt x="5511" y="475"/>
                    <a:pt x="6113" y="444"/>
                  </a:cubicBezTo>
                  <a:lnTo>
                    <a:pt x="6145" y="1394"/>
                  </a:lnTo>
                  <a:cubicBezTo>
                    <a:pt x="6145" y="1521"/>
                    <a:pt x="6271" y="1584"/>
                    <a:pt x="6398" y="1584"/>
                  </a:cubicBezTo>
                  <a:cubicBezTo>
                    <a:pt x="6493" y="1584"/>
                    <a:pt x="6620" y="1457"/>
                    <a:pt x="6588" y="1362"/>
                  </a:cubicBezTo>
                  <a:lnTo>
                    <a:pt x="6525" y="412"/>
                  </a:lnTo>
                  <a:cubicBezTo>
                    <a:pt x="7190" y="412"/>
                    <a:pt x="7791" y="475"/>
                    <a:pt x="8393" y="665"/>
                  </a:cubicBezTo>
                  <a:lnTo>
                    <a:pt x="8076" y="1616"/>
                  </a:lnTo>
                  <a:cubicBezTo>
                    <a:pt x="8045" y="1742"/>
                    <a:pt x="8108" y="1869"/>
                    <a:pt x="8203" y="1901"/>
                  </a:cubicBezTo>
                  <a:cubicBezTo>
                    <a:pt x="8218" y="1908"/>
                    <a:pt x="8238" y="1912"/>
                    <a:pt x="8261" y="1912"/>
                  </a:cubicBezTo>
                  <a:cubicBezTo>
                    <a:pt x="8336" y="1912"/>
                    <a:pt x="8440" y="1871"/>
                    <a:pt x="8488" y="1774"/>
                  </a:cubicBezTo>
                  <a:lnTo>
                    <a:pt x="8805" y="824"/>
                  </a:lnTo>
                  <a:cubicBezTo>
                    <a:pt x="9596" y="1109"/>
                    <a:pt x="10293" y="1584"/>
                    <a:pt x="10895" y="2217"/>
                  </a:cubicBezTo>
                  <a:cubicBezTo>
                    <a:pt x="10927" y="2249"/>
                    <a:pt x="11022" y="2281"/>
                    <a:pt x="11053" y="2281"/>
                  </a:cubicBezTo>
                  <a:cubicBezTo>
                    <a:pt x="11085" y="2281"/>
                    <a:pt x="11180" y="2249"/>
                    <a:pt x="11212" y="2217"/>
                  </a:cubicBezTo>
                  <a:lnTo>
                    <a:pt x="12067" y="1362"/>
                  </a:lnTo>
                  <a:lnTo>
                    <a:pt x="12510" y="1774"/>
                  </a:lnTo>
                  <a:cubicBezTo>
                    <a:pt x="12558" y="1821"/>
                    <a:pt x="12621" y="1845"/>
                    <a:pt x="12680" y="1845"/>
                  </a:cubicBezTo>
                  <a:cubicBezTo>
                    <a:pt x="12740" y="1845"/>
                    <a:pt x="12795" y="1821"/>
                    <a:pt x="12827" y="1774"/>
                  </a:cubicBezTo>
                  <a:cubicBezTo>
                    <a:pt x="12922" y="1711"/>
                    <a:pt x="12922" y="1552"/>
                    <a:pt x="12827" y="1457"/>
                  </a:cubicBezTo>
                  <a:lnTo>
                    <a:pt x="12225" y="855"/>
                  </a:lnTo>
                  <a:cubicBezTo>
                    <a:pt x="12193" y="824"/>
                    <a:pt x="12130" y="792"/>
                    <a:pt x="12067" y="792"/>
                  </a:cubicBezTo>
                  <a:cubicBezTo>
                    <a:pt x="12035" y="792"/>
                    <a:pt x="11972" y="824"/>
                    <a:pt x="11940" y="855"/>
                  </a:cubicBezTo>
                  <a:lnTo>
                    <a:pt x="11053" y="1742"/>
                  </a:lnTo>
                  <a:cubicBezTo>
                    <a:pt x="9818" y="602"/>
                    <a:pt x="8235" y="0"/>
                    <a:pt x="6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6"/>
            <p:cNvSpPr/>
            <p:nvPr/>
          </p:nvSpPr>
          <p:spPr>
            <a:xfrm>
              <a:off x="3965825" y="750625"/>
              <a:ext cx="243075" cy="285250"/>
            </a:xfrm>
            <a:custGeom>
              <a:avLst/>
              <a:gdLst/>
              <a:ahLst/>
              <a:cxnLst/>
              <a:rect l="l" t="t" r="r" b="b"/>
              <a:pathLst>
                <a:path w="9723" h="11410" extrusionOk="0">
                  <a:moveTo>
                    <a:pt x="7716" y="1"/>
                  </a:moveTo>
                  <a:cubicBezTo>
                    <a:pt x="7656" y="1"/>
                    <a:pt x="7601" y="24"/>
                    <a:pt x="7569" y="72"/>
                  </a:cubicBezTo>
                  <a:cubicBezTo>
                    <a:pt x="7474" y="135"/>
                    <a:pt x="7474" y="294"/>
                    <a:pt x="7569" y="389"/>
                  </a:cubicBezTo>
                  <a:lnTo>
                    <a:pt x="9153" y="1972"/>
                  </a:lnTo>
                  <a:lnTo>
                    <a:pt x="8266" y="2827"/>
                  </a:lnTo>
                  <a:lnTo>
                    <a:pt x="7791" y="2352"/>
                  </a:lnTo>
                  <a:cubicBezTo>
                    <a:pt x="7759" y="2320"/>
                    <a:pt x="7704" y="2305"/>
                    <a:pt x="7644" y="2305"/>
                  </a:cubicBezTo>
                  <a:cubicBezTo>
                    <a:pt x="7585" y="2305"/>
                    <a:pt x="7522" y="2320"/>
                    <a:pt x="7474" y="2352"/>
                  </a:cubicBezTo>
                  <a:cubicBezTo>
                    <a:pt x="7411" y="2447"/>
                    <a:pt x="7411" y="2605"/>
                    <a:pt x="7474" y="2669"/>
                  </a:cubicBezTo>
                  <a:lnTo>
                    <a:pt x="7949" y="3144"/>
                  </a:lnTo>
                  <a:lnTo>
                    <a:pt x="6809" y="4284"/>
                  </a:lnTo>
                  <a:lnTo>
                    <a:pt x="6334" y="3809"/>
                  </a:lnTo>
                  <a:cubicBezTo>
                    <a:pt x="6286" y="3777"/>
                    <a:pt x="6223" y="3761"/>
                    <a:pt x="6164" y="3761"/>
                  </a:cubicBezTo>
                  <a:cubicBezTo>
                    <a:pt x="6104" y="3761"/>
                    <a:pt x="6049" y="3777"/>
                    <a:pt x="6017" y="3809"/>
                  </a:cubicBezTo>
                  <a:cubicBezTo>
                    <a:pt x="5922" y="3904"/>
                    <a:pt x="5922" y="4062"/>
                    <a:pt x="6017" y="4126"/>
                  </a:cubicBezTo>
                  <a:lnTo>
                    <a:pt x="6492" y="4601"/>
                  </a:lnTo>
                  <a:lnTo>
                    <a:pt x="5352" y="5772"/>
                  </a:lnTo>
                  <a:lnTo>
                    <a:pt x="4877" y="5297"/>
                  </a:lnTo>
                  <a:cubicBezTo>
                    <a:pt x="4830" y="5250"/>
                    <a:pt x="4766" y="5226"/>
                    <a:pt x="4707" y="5226"/>
                  </a:cubicBezTo>
                  <a:cubicBezTo>
                    <a:pt x="4648" y="5226"/>
                    <a:pt x="4592" y="5250"/>
                    <a:pt x="4561" y="5297"/>
                  </a:cubicBezTo>
                  <a:cubicBezTo>
                    <a:pt x="4465" y="5361"/>
                    <a:pt x="4465" y="5519"/>
                    <a:pt x="4561" y="5614"/>
                  </a:cubicBezTo>
                  <a:lnTo>
                    <a:pt x="5036" y="6089"/>
                  </a:lnTo>
                  <a:lnTo>
                    <a:pt x="3864" y="7229"/>
                  </a:lnTo>
                  <a:lnTo>
                    <a:pt x="3389" y="6754"/>
                  </a:lnTo>
                  <a:cubicBezTo>
                    <a:pt x="3357" y="6707"/>
                    <a:pt x="3302" y="6683"/>
                    <a:pt x="3242" y="6683"/>
                  </a:cubicBezTo>
                  <a:cubicBezTo>
                    <a:pt x="3183" y="6683"/>
                    <a:pt x="3120" y="6707"/>
                    <a:pt x="3072" y="6754"/>
                  </a:cubicBezTo>
                  <a:cubicBezTo>
                    <a:pt x="3009" y="6817"/>
                    <a:pt x="3009" y="6976"/>
                    <a:pt x="3072" y="7071"/>
                  </a:cubicBezTo>
                  <a:lnTo>
                    <a:pt x="3547" y="7546"/>
                  </a:lnTo>
                  <a:lnTo>
                    <a:pt x="2407" y="8686"/>
                  </a:lnTo>
                  <a:lnTo>
                    <a:pt x="1932" y="8211"/>
                  </a:lnTo>
                  <a:cubicBezTo>
                    <a:pt x="1900" y="8179"/>
                    <a:pt x="1845" y="8163"/>
                    <a:pt x="1785" y="8163"/>
                  </a:cubicBezTo>
                  <a:cubicBezTo>
                    <a:pt x="1726" y="8163"/>
                    <a:pt x="1663" y="8179"/>
                    <a:pt x="1615" y="8211"/>
                  </a:cubicBezTo>
                  <a:cubicBezTo>
                    <a:pt x="1552" y="8306"/>
                    <a:pt x="1552" y="8464"/>
                    <a:pt x="1615" y="8528"/>
                  </a:cubicBezTo>
                  <a:lnTo>
                    <a:pt x="2090" y="9003"/>
                  </a:lnTo>
                  <a:lnTo>
                    <a:pt x="950" y="10143"/>
                  </a:lnTo>
                  <a:lnTo>
                    <a:pt x="475" y="9668"/>
                  </a:lnTo>
                  <a:cubicBezTo>
                    <a:pt x="428" y="9636"/>
                    <a:pt x="364" y="9620"/>
                    <a:pt x="305" y="9620"/>
                  </a:cubicBezTo>
                  <a:cubicBezTo>
                    <a:pt x="246" y="9620"/>
                    <a:pt x="190" y="9636"/>
                    <a:pt x="159" y="9668"/>
                  </a:cubicBezTo>
                  <a:cubicBezTo>
                    <a:pt x="63" y="9763"/>
                    <a:pt x="63" y="9921"/>
                    <a:pt x="159" y="9984"/>
                  </a:cubicBezTo>
                  <a:lnTo>
                    <a:pt x="634" y="10459"/>
                  </a:lnTo>
                  <a:lnTo>
                    <a:pt x="63" y="11029"/>
                  </a:lnTo>
                  <a:cubicBezTo>
                    <a:pt x="0" y="11093"/>
                    <a:pt x="0" y="11251"/>
                    <a:pt x="63" y="11346"/>
                  </a:cubicBezTo>
                  <a:cubicBezTo>
                    <a:pt x="127" y="11378"/>
                    <a:pt x="190" y="11409"/>
                    <a:pt x="222" y="11409"/>
                  </a:cubicBezTo>
                  <a:cubicBezTo>
                    <a:pt x="285" y="11409"/>
                    <a:pt x="349" y="11378"/>
                    <a:pt x="380" y="11346"/>
                  </a:cubicBezTo>
                  <a:lnTo>
                    <a:pt x="9501" y="2225"/>
                  </a:lnTo>
                  <a:cubicBezTo>
                    <a:pt x="9723" y="2035"/>
                    <a:pt x="9723" y="1877"/>
                    <a:pt x="9659" y="1814"/>
                  </a:cubicBezTo>
                  <a:lnTo>
                    <a:pt x="7886" y="72"/>
                  </a:lnTo>
                  <a:cubicBezTo>
                    <a:pt x="7838" y="24"/>
                    <a:pt x="7775" y="1"/>
                    <a:pt x="7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 name="Google Shape;1505;p46"/>
          <p:cNvSpPr txBox="1">
            <a:spLocks noGrp="1"/>
          </p:cNvSpPr>
          <p:nvPr>
            <p:ph type="subTitle" idx="1"/>
          </p:nvPr>
        </p:nvSpPr>
        <p:spPr>
          <a:xfrm>
            <a:off x="1012523" y="1030418"/>
            <a:ext cx="4700019" cy="720000"/>
          </a:xfrm>
          <a:prstGeom prst="rect">
            <a:avLst/>
          </a:prstGeom>
        </p:spPr>
        <p:txBody>
          <a:bodyPr spcFirstLastPara="1" wrap="square" lIns="90000" tIns="91425" rIns="90000" bIns="91425" anchor="t" anchorCtr="0">
            <a:noAutofit/>
          </a:bodyPr>
          <a:lstStyle/>
          <a:p>
            <a:pPr marL="0" lvl="0" indent="0" algn="just" rtl="0">
              <a:spcBef>
                <a:spcPts val="0"/>
              </a:spcBef>
              <a:spcAft>
                <a:spcPts val="0"/>
              </a:spcAft>
              <a:buNone/>
            </a:pPr>
            <a:r>
              <a:rPr lang="nl-NL" sz="2000" dirty="0">
                <a:effectLst/>
                <a:latin typeface="Montserrat Medium" panose="00000600000000000000" pitchFamily="2" charset="0"/>
                <a:ea typeface="Times New Roman" panose="02020603050405020304" pitchFamily="18" charset="0"/>
              </a:rPr>
              <a:t>Trên một mảnh đất hình chữ nhật có chiều dài 12m, chiều rộng 10m, người ta phân chia khu vực để trồng hoa, trồng cỏ như hình </a:t>
            </a:r>
            <a:r>
              <a:rPr lang="vi-VN" sz="2000" dirty="0">
                <a:effectLst/>
                <a:latin typeface="Montserrat Medium" panose="00000600000000000000" pitchFamily="2" charset="0"/>
                <a:ea typeface="Times New Roman" panose="02020603050405020304" pitchFamily="18" charset="0"/>
              </a:rPr>
              <a:t>bên, BC = 2BM</a:t>
            </a:r>
            <a:r>
              <a:rPr lang="nl-NL" sz="2000" dirty="0">
                <a:effectLst/>
                <a:latin typeface="Montserrat Medium" panose="00000600000000000000" pitchFamily="2" charset="0"/>
                <a:ea typeface="Times New Roman" panose="02020603050405020304" pitchFamily="18" charset="0"/>
              </a:rPr>
              <a:t>. Hoa sẽ được trồng ở trong khu vực hình bình hành AMCN, cỏ sẽ trồng ở phần đất còn lại. Tiền công để trả cho mỗi mét vuông trồng hoa là 50 000 đồng, trồng cỏ là 40 000 đồng. Tính số tiền công cần chi trả để trồng hoa và cỏ.</a:t>
            </a:r>
            <a:endParaRPr sz="2000" dirty="0">
              <a:latin typeface="Montserrat Medium" panose="00000600000000000000" pitchFamily="2" charset="0"/>
            </a:endParaRPr>
          </a:p>
        </p:txBody>
      </p:sp>
      <p:sp>
        <p:nvSpPr>
          <p:cNvPr id="1506" name="Google Shape;1506;p46"/>
          <p:cNvSpPr txBox="1">
            <a:spLocks noGrp="1"/>
          </p:cNvSpPr>
          <p:nvPr>
            <p:ph type="title" idx="6"/>
          </p:nvPr>
        </p:nvSpPr>
        <p:spPr>
          <a:xfrm>
            <a:off x="720000" y="400400"/>
            <a:ext cx="7704000" cy="676800"/>
          </a:xfrm>
          <a:prstGeom prst="rect">
            <a:avLst/>
          </a:prstGeom>
        </p:spPr>
        <p:txBody>
          <a:bodyPr spcFirstLastPara="1" wrap="square" lIns="90000" tIns="91425" rIns="90000" bIns="91425" anchor="t" anchorCtr="0">
            <a:noAutofit/>
          </a:bodyPr>
          <a:lstStyle/>
          <a:p>
            <a:pPr marL="0" lvl="0" indent="0" algn="ctr" rtl="0">
              <a:spcBef>
                <a:spcPts val="0"/>
              </a:spcBef>
              <a:spcAft>
                <a:spcPts val="0"/>
              </a:spcAft>
              <a:buNone/>
            </a:pPr>
            <a:r>
              <a:rPr lang="vi-VN" dirty="0"/>
              <a:t>VẬN DỤNG</a:t>
            </a:r>
            <a:endParaRPr dirty="0"/>
          </a:p>
        </p:txBody>
      </p:sp>
      <p:grpSp>
        <p:nvGrpSpPr>
          <p:cNvPr id="1511" name="Google Shape;1511;p46"/>
          <p:cNvGrpSpPr/>
          <p:nvPr/>
        </p:nvGrpSpPr>
        <p:grpSpPr>
          <a:xfrm>
            <a:off x="76202" y="1759607"/>
            <a:ext cx="214917" cy="230335"/>
            <a:chOff x="424275" y="4593075"/>
            <a:chExt cx="307025" cy="329050"/>
          </a:xfrm>
        </p:grpSpPr>
        <p:sp>
          <p:nvSpPr>
            <p:cNvPr id="1512" name="Google Shape;1512;p46"/>
            <p:cNvSpPr/>
            <p:nvPr/>
          </p:nvSpPr>
          <p:spPr>
            <a:xfrm>
              <a:off x="424275" y="4593075"/>
              <a:ext cx="307025" cy="98800"/>
            </a:xfrm>
            <a:custGeom>
              <a:avLst/>
              <a:gdLst/>
              <a:ahLst/>
              <a:cxnLst/>
              <a:rect l="l" t="t" r="r" b="b"/>
              <a:pathLst>
                <a:path w="12281" h="3952" extrusionOk="0">
                  <a:moveTo>
                    <a:pt x="11126" y="1155"/>
                  </a:moveTo>
                  <a:lnTo>
                    <a:pt x="11126" y="2827"/>
                  </a:lnTo>
                  <a:lnTo>
                    <a:pt x="1156" y="2827"/>
                  </a:lnTo>
                  <a:lnTo>
                    <a:pt x="1156" y="1155"/>
                  </a:lnTo>
                  <a:close/>
                  <a:moveTo>
                    <a:pt x="578" y="0"/>
                  </a:moveTo>
                  <a:cubicBezTo>
                    <a:pt x="275" y="0"/>
                    <a:pt x="1" y="274"/>
                    <a:pt x="1" y="578"/>
                  </a:cubicBezTo>
                  <a:lnTo>
                    <a:pt x="1" y="3374"/>
                  </a:lnTo>
                  <a:cubicBezTo>
                    <a:pt x="1" y="3678"/>
                    <a:pt x="275" y="3951"/>
                    <a:pt x="578" y="3951"/>
                  </a:cubicBezTo>
                  <a:lnTo>
                    <a:pt x="11703" y="3951"/>
                  </a:lnTo>
                  <a:cubicBezTo>
                    <a:pt x="12007" y="3951"/>
                    <a:pt x="12281" y="3678"/>
                    <a:pt x="12281" y="3374"/>
                  </a:cubicBezTo>
                  <a:lnTo>
                    <a:pt x="12281" y="578"/>
                  </a:lnTo>
                  <a:cubicBezTo>
                    <a:pt x="12281" y="274"/>
                    <a:pt x="12007" y="0"/>
                    <a:pt x="11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6"/>
            <p:cNvSpPr/>
            <p:nvPr/>
          </p:nvSpPr>
          <p:spPr>
            <a:xfrm>
              <a:off x="480525" y="4662200"/>
              <a:ext cx="194550" cy="161125"/>
            </a:xfrm>
            <a:custGeom>
              <a:avLst/>
              <a:gdLst/>
              <a:ahLst/>
              <a:cxnLst/>
              <a:rect l="l" t="t" r="r" b="b"/>
              <a:pathLst>
                <a:path w="7782" h="6445" extrusionOk="0">
                  <a:moveTo>
                    <a:pt x="6657" y="1156"/>
                  </a:moveTo>
                  <a:lnTo>
                    <a:pt x="6657" y="5290"/>
                  </a:lnTo>
                  <a:lnTo>
                    <a:pt x="1125" y="5290"/>
                  </a:lnTo>
                  <a:lnTo>
                    <a:pt x="1125" y="1156"/>
                  </a:lnTo>
                  <a:close/>
                  <a:moveTo>
                    <a:pt x="578" y="1"/>
                  </a:moveTo>
                  <a:cubicBezTo>
                    <a:pt x="274" y="1"/>
                    <a:pt x="0" y="275"/>
                    <a:pt x="0" y="579"/>
                  </a:cubicBezTo>
                  <a:lnTo>
                    <a:pt x="0" y="5867"/>
                  </a:lnTo>
                  <a:cubicBezTo>
                    <a:pt x="0" y="6171"/>
                    <a:pt x="274" y="6445"/>
                    <a:pt x="578" y="6445"/>
                  </a:cubicBezTo>
                  <a:lnTo>
                    <a:pt x="7204" y="6445"/>
                  </a:lnTo>
                  <a:cubicBezTo>
                    <a:pt x="7508" y="6445"/>
                    <a:pt x="7782" y="6202"/>
                    <a:pt x="7782" y="5867"/>
                  </a:cubicBezTo>
                  <a:lnTo>
                    <a:pt x="7782" y="579"/>
                  </a:lnTo>
                  <a:cubicBezTo>
                    <a:pt x="7782" y="275"/>
                    <a:pt x="7508" y="1"/>
                    <a:pt x="7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6"/>
            <p:cNvSpPr/>
            <p:nvPr/>
          </p:nvSpPr>
          <p:spPr>
            <a:xfrm>
              <a:off x="563350" y="4794425"/>
              <a:ext cx="28150" cy="127700"/>
            </a:xfrm>
            <a:custGeom>
              <a:avLst/>
              <a:gdLst/>
              <a:ahLst/>
              <a:cxnLst/>
              <a:rect l="l" t="t" r="r" b="b"/>
              <a:pathLst>
                <a:path w="1126" h="5108" extrusionOk="0">
                  <a:moveTo>
                    <a:pt x="547" y="1"/>
                  </a:moveTo>
                  <a:cubicBezTo>
                    <a:pt x="244" y="1"/>
                    <a:pt x="0" y="274"/>
                    <a:pt x="0" y="578"/>
                  </a:cubicBezTo>
                  <a:lnTo>
                    <a:pt x="0" y="4530"/>
                  </a:lnTo>
                  <a:cubicBezTo>
                    <a:pt x="0" y="4834"/>
                    <a:pt x="244" y="5107"/>
                    <a:pt x="547" y="5107"/>
                  </a:cubicBezTo>
                  <a:cubicBezTo>
                    <a:pt x="912" y="5107"/>
                    <a:pt x="1125" y="4864"/>
                    <a:pt x="1125" y="4530"/>
                  </a:cubicBezTo>
                  <a:lnTo>
                    <a:pt x="1125" y="578"/>
                  </a:lnTo>
                  <a:cubicBezTo>
                    <a:pt x="1125" y="274"/>
                    <a:pt x="851"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46"/>
          <p:cNvGrpSpPr/>
          <p:nvPr/>
        </p:nvGrpSpPr>
        <p:grpSpPr>
          <a:xfrm flipH="1">
            <a:off x="1368123" y="76202"/>
            <a:ext cx="1675047" cy="149573"/>
            <a:chOff x="4790625" y="1824675"/>
            <a:chExt cx="2392925" cy="213675"/>
          </a:xfrm>
        </p:grpSpPr>
        <p:sp>
          <p:nvSpPr>
            <p:cNvPr id="1554" name="Google Shape;1554;p46"/>
            <p:cNvSpPr/>
            <p:nvPr/>
          </p:nvSpPr>
          <p:spPr>
            <a:xfrm>
              <a:off x="5005675" y="1839225"/>
              <a:ext cx="2163450" cy="184675"/>
            </a:xfrm>
            <a:custGeom>
              <a:avLst/>
              <a:gdLst/>
              <a:ahLst/>
              <a:cxnLst/>
              <a:rect l="l" t="t" r="r" b="b"/>
              <a:pathLst>
                <a:path w="86538" h="7387" extrusionOk="0">
                  <a:moveTo>
                    <a:pt x="1" y="0"/>
                  </a:moveTo>
                  <a:lnTo>
                    <a:pt x="1" y="7387"/>
                  </a:lnTo>
                  <a:lnTo>
                    <a:pt x="82859" y="7387"/>
                  </a:lnTo>
                  <a:cubicBezTo>
                    <a:pt x="84926" y="7387"/>
                    <a:pt x="86537" y="5745"/>
                    <a:pt x="86537" y="3709"/>
                  </a:cubicBezTo>
                  <a:cubicBezTo>
                    <a:pt x="86537" y="1642"/>
                    <a:pt x="84865" y="0"/>
                    <a:pt x="82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6"/>
            <p:cNvSpPr/>
            <p:nvPr/>
          </p:nvSpPr>
          <p:spPr>
            <a:xfrm>
              <a:off x="4991250" y="1825550"/>
              <a:ext cx="2192300" cy="212800"/>
            </a:xfrm>
            <a:custGeom>
              <a:avLst/>
              <a:gdLst/>
              <a:ahLst/>
              <a:cxnLst/>
              <a:rect l="l" t="t" r="r" b="b"/>
              <a:pathLst>
                <a:path w="87692" h="8512" extrusionOk="0">
                  <a:moveTo>
                    <a:pt x="83436" y="1125"/>
                  </a:moveTo>
                  <a:cubicBezTo>
                    <a:pt x="85138" y="1125"/>
                    <a:pt x="86567" y="2523"/>
                    <a:pt x="86567" y="4256"/>
                  </a:cubicBezTo>
                  <a:cubicBezTo>
                    <a:pt x="86567" y="5958"/>
                    <a:pt x="85138" y="7356"/>
                    <a:pt x="83436" y="7356"/>
                  </a:cubicBezTo>
                  <a:lnTo>
                    <a:pt x="1155" y="7356"/>
                  </a:lnTo>
                  <a:lnTo>
                    <a:pt x="1155" y="1125"/>
                  </a:lnTo>
                  <a:close/>
                  <a:moveTo>
                    <a:pt x="578" y="0"/>
                  </a:moveTo>
                  <a:cubicBezTo>
                    <a:pt x="274" y="0"/>
                    <a:pt x="0" y="243"/>
                    <a:pt x="0" y="547"/>
                  </a:cubicBezTo>
                  <a:lnTo>
                    <a:pt x="0" y="7934"/>
                  </a:lnTo>
                  <a:cubicBezTo>
                    <a:pt x="0" y="8238"/>
                    <a:pt x="274" y="8511"/>
                    <a:pt x="578" y="8511"/>
                  </a:cubicBezTo>
                  <a:lnTo>
                    <a:pt x="83436" y="8511"/>
                  </a:lnTo>
                  <a:cubicBezTo>
                    <a:pt x="85746" y="8511"/>
                    <a:pt x="87692" y="6566"/>
                    <a:pt x="87692" y="4225"/>
                  </a:cubicBezTo>
                  <a:cubicBezTo>
                    <a:pt x="87692" y="1885"/>
                    <a:pt x="85807" y="0"/>
                    <a:pt x="83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6"/>
            <p:cNvSpPr/>
            <p:nvPr/>
          </p:nvSpPr>
          <p:spPr>
            <a:xfrm>
              <a:off x="6973800" y="1839225"/>
              <a:ext cx="28150" cy="184675"/>
            </a:xfrm>
            <a:custGeom>
              <a:avLst/>
              <a:gdLst/>
              <a:ahLst/>
              <a:cxnLst/>
              <a:rect l="l" t="t" r="r" b="b"/>
              <a:pathLst>
                <a:path w="1126" h="7387" extrusionOk="0">
                  <a:moveTo>
                    <a:pt x="1" y="0"/>
                  </a:moveTo>
                  <a:lnTo>
                    <a:pt x="1" y="7387"/>
                  </a:lnTo>
                  <a:lnTo>
                    <a:pt x="1125" y="7387"/>
                  </a:lnTo>
                  <a:lnTo>
                    <a:pt x="11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6"/>
            <p:cNvSpPr/>
            <p:nvPr/>
          </p:nvSpPr>
          <p:spPr>
            <a:xfrm>
              <a:off x="4790625" y="1824675"/>
              <a:ext cx="228750" cy="213675"/>
            </a:xfrm>
            <a:custGeom>
              <a:avLst/>
              <a:gdLst/>
              <a:ahLst/>
              <a:cxnLst/>
              <a:rect l="l" t="t" r="r" b="b"/>
              <a:pathLst>
                <a:path w="9150" h="8547" extrusionOk="0">
                  <a:moveTo>
                    <a:pt x="8025" y="1494"/>
                  </a:moveTo>
                  <a:lnTo>
                    <a:pt x="8025" y="7087"/>
                  </a:lnTo>
                  <a:lnTo>
                    <a:pt x="1946" y="4291"/>
                  </a:lnTo>
                  <a:lnTo>
                    <a:pt x="8025" y="1494"/>
                  </a:lnTo>
                  <a:close/>
                  <a:moveTo>
                    <a:pt x="8624" y="1"/>
                  </a:moveTo>
                  <a:cubicBezTo>
                    <a:pt x="8535" y="1"/>
                    <a:pt x="8444" y="23"/>
                    <a:pt x="8359" y="66"/>
                  </a:cubicBezTo>
                  <a:lnTo>
                    <a:pt x="335" y="3744"/>
                  </a:lnTo>
                  <a:cubicBezTo>
                    <a:pt x="122" y="3865"/>
                    <a:pt x="1" y="4048"/>
                    <a:pt x="1" y="4291"/>
                  </a:cubicBezTo>
                  <a:cubicBezTo>
                    <a:pt x="1" y="4503"/>
                    <a:pt x="153" y="4747"/>
                    <a:pt x="335" y="4807"/>
                  </a:cubicBezTo>
                  <a:lnTo>
                    <a:pt x="8359" y="8485"/>
                  </a:lnTo>
                  <a:cubicBezTo>
                    <a:pt x="8451" y="8546"/>
                    <a:pt x="8511" y="8546"/>
                    <a:pt x="8603" y="8546"/>
                  </a:cubicBezTo>
                  <a:cubicBezTo>
                    <a:pt x="8724" y="8546"/>
                    <a:pt x="8785" y="8485"/>
                    <a:pt x="8907" y="8455"/>
                  </a:cubicBezTo>
                  <a:cubicBezTo>
                    <a:pt x="9059" y="8333"/>
                    <a:pt x="9150" y="8151"/>
                    <a:pt x="9150" y="7969"/>
                  </a:cubicBezTo>
                  <a:lnTo>
                    <a:pt x="9150" y="582"/>
                  </a:lnTo>
                  <a:cubicBezTo>
                    <a:pt x="9150" y="400"/>
                    <a:pt x="9059" y="218"/>
                    <a:pt x="8907" y="96"/>
                  </a:cubicBezTo>
                  <a:cubicBezTo>
                    <a:pt x="8825" y="31"/>
                    <a:pt x="8726" y="1"/>
                    <a:pt x="86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6"/>
            <p:cNvSpPr/>
            <p:nvPr/>
          </p:nvSpPr>
          <p:spPr>
            <a:xfrm>
              <a:off x="4991250" y="1917500"/>
              <a:ext cx="2010700" cy="28125"/>
            </a:xfrm>
            <a:custGeom>
              <a:avLst/>
              <a:gdLst/>
              <a:ahLst/>
              <a:cxnLst/>
              <a:rect l="l" t="t" r="r" b="b"/>
              <a:pathLst>
                <a:path w="80428" h="1125" extrusionOk="0">
                  <a:moveTo>
                    <a:pt x="578" y="0"/>
                  </a:moveTo>
                  <a:cubicBezTo>
                    <a:pt x="274" y="0"/>
                    <a:pt x="0" y="274"/>
                    <a:pt x="0" y="578"/>
                  </a:cubicBezTo>
                  <a:cubicBezTo>
                    <a:pt x="0" y="882"/>
                    <a:pt x="274" y="1125"/>
                    <a:pt x="578" y="1125"/>
                  </a:cubicBezTo>
                  <a:lnTo>
                    <a:pt x="79880" y="1125"/>
                  </a:lnTo>
                  <a:cubicBezTo>
                    <a:pt x="80214" y="1125"/>
                    <a:pt x="80427" y="882"/>
                    <a:pt x="80427" y="578"/>
                  </a:cubicBezTo>
                  <a:cubicBezTo>
                    <a:pt x="80427" y="274"/>
                    <a:pt x="80154" y="0"/>
                    <a:pt x="798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 name="Picture 12">
            <a:extLst>
              <a:ext uri="{FF2B5EF4-FFF2-40B4-BE49-F238E27FC236}">
                <a16:creationId xmlns:a16="http://schemas.microsoft.com/office/drawing/2014/main" id="{50ED6BF5-E304-83E5-F33E-3E859B65C0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44300" y="1945247"/>
            <a:ext cx="2679700" cy="1473200"/>
          </a:xfrm>
          <a:prstGeom prst="rect">
            <a:avLst/>
          </a:prstGeom>
          <a:noFill/>
          <a:ln>
            <a:noFill/>
          </a:ln>
        </p:spPr>
      </p:pic>
    </p:spTree>
  </p:cSld>
  <p:clrMapOvr>
    <a:masterClrMapping/>
  </p:clrMapOvr>
</p:sld>
</file>

<file path=ppt/theme/theme1.xml><?xml version="1.0" encoding="utf-8"?>
<a:theme xmlns:a="http://schemas.openxmlformats.org/drawingml/2006/main" name="Math Subject for Middle School - 8th Grade: Measurement by Slidesgo">
  <a:themeElements>
    <a:clrScheme name="Simple Light">
      <a:dk1>
        <a:srgbClr val="000000"/>
      </a:dk1>
      <a:lt1>
        <a:srgbClr val="D97245"/>
      </a:lt1>
      <a:dk2>
        <a:srgbClr val="FCC353"/>
      </a:dk2>
      <a:lt2>
        <a:srgbClr val="FFD4D4"/>
      </a:lt2>
      <a:accent1>
        <a:srgbClr val="FCF9ED"/>
      </a:accent1>
      <a:accent2>
        <a:srgbClr val="FFFFFF"/>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179</TotalTime>
  <Words>1979</Words>
  <Application>Microsoft Office PowerPoint</Application>
  <PresentationFormat>On-screen Show (16:9)</PresentationFormat>
  <Paragraphs>332</Paragraphs>
  <Slides>56</Slides>
  <Notes>56</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56</vt:i4>
      </vt:variant>
    </vt:vector>
  </HeadingPairs>
  <TitlesOfParts>
    <vt:vector size="71" baseType="lpstr">
      <vt:lpstr>Bebas Neue</vt:lpstr>
      <vt:lpstr>Cambria Math</vt:lpstr>
      <vt:lpstr>Archivo Black</vt:lpstr>
      <vt:lpstr>Proxima Nova</vt:lpstr>
      <vt:lpstr>Amatic SC</vt:lpstr>
      <vt:lpstr>Arial</vt:lpstr>
      <vt:lpstr>Montserrat Medium</vt:lpstr>
      <vt:lpstr>Montserrat</vt:lpstr>
      <vt:lpstr>.VnTimeH</vt:lpstr>
      <vt:lpstr>Roboto Medium</vt:lpstr>
      <vt:lpstr>Times New Roman</vt:lpstr>
      <vt:lpstr>Calibri</vt:lpstr>
      <vt:lpstr>Exo 2 Black</vt:lpstr>
      <vt:lpstr>Math Subject for Middle School - 8th Grade: Measurement by Slidesgo</vt:lpstr>
      <vt:lpstr>Slidesgo Final Pages</vt:lpstr>
      <vt:lpstr>Tiết 7 – Bài 3: HÌNH BÌNH HÀNH </vt:lpstr>
      <vt:lpstr>KHỞI ĐỘNG</vt:lpstr>
      <vt:lpstr>3. Chu vi và diện tích hình bình hành</vt:lpstr>
      <vt:lpstr>3. Chu vi và diện tích hình bình hành</vt:lpstr>
      <vt:lpstr>3. Chu vi và diện tích hình bình hành</vt:lpstr>
      <vt:lpstr>PowerPoint Presentation</vt:lpstr>
      <vt:lpstr>PowerPoint Presentation</vt:lpstr>
      <vt:lpstr>LUYÊN TẬP</vt:lpstr>
      <vt:lpstr>VẬN DỤNG</vt:lpstr>
      <vt:lpstr>CỦNG CỐ</vt:lpstr>
      <vt:lpstr>— Hẹn gặp lại sau —</vt:lpstr>
      <vt:lpstr>Types of measurement scales</vt:lpstr>
      <vt:lpstr>A picture reinforces the concept</vt:lpstr>
      <vt:lpstr>Venus</vt:lpstr>
      <vt:lpstr>Measuring line segments</vt:lpstr>
      <vt:lpstr>Levels of measurement</vt:lpstr>
      <vt:lpstr>Use a graph, too</vt:lpstr>
      <vt:lpstr>Mercury</vt:lpstr>
      <vt:lpstr>A picture is worth a thousand words</vt:lpstr>
      <vt:lpstr>Awesome words</vt:lpstr>
      <vt:lpstr>Choosing the scale for a graph</vt:lpstr>
      <vt:lpstr>Mercury</vt:lpstr>
      <vt:lpstr>Mars</vt:lpstr>
      <vt:lpstr>Scale in graphs</vt:lpstr>
      <vt:lpstr>Drawing scales diagram</vt:lpstr>
      <vt:lpstr>150,000</vt:lpstr>
      <vt:lpstr>9h 55m 23s</vt:lpstr>
      <vt:lpstr>Measuring quantities</vt:lpstr>
      <vt:lpstr>Different map scales</vt:lpstr>
      <vt:lpstr>The four levels of measurement</vt:lpstr>
      <vt:lpstr>Our team</vt:lpstr>
      <vt:lpstr>Desktop software</vt:lpstr>
      <vt:lpstr>Mobile app</vt:lpstr>
      <vt:lpstr>Tablet app</vt:lpstr>
      <vt:lpstr>Thanks!</vt:lpstr>
      <vt:lpstr>Icon pack: math</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dc:title>
  <dc:creator>Lan Trang</dc:creator>
  <cp:lastModifiedBy>lantrang2412@gmail.com</cp:lastModifiedBy>
  <cp:revision>5</cp:revision>
  <dcterms:modified xsi:type="dcterms:W3CDTF">2023-10-20T01:36:39Z</dcterms:modified>
</cp:coreProperties>
</file>